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54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532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33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20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06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60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42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46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38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310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8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41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F8709-B82F-410F-8463-F97714E94CA9}" type="datetimeFigureOut">
              <a:rPr kumimoji="1" lang="ja-JP" altLang="en-US" smtClean="0"/>
              <a:t>2024/2/6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647-D18D-462A-B432-4D4E6B312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62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9025" y="112542"/>
            <a:ext cx="6639950" cy="9678572"/>
          </a:xfrm>
          <a:prstGeom prst="rect">
            <a:avLst/>
          </a:prstGeom>
          <a:solidFill>
            <a:srgbClr val="FFFF00"/>
          </a:solidFill>
          <a:ln w="1905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125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7624" y="4564053"/>
            <a:ext cx="64427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カラス注意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7624" y="5882044"/>
            <a:ext cx="6442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４</a:t>
            </a:r>
            <a:r>
              <a:rPr lang="ja-JP" altLang="en-US" sz="5400" b="1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r>
              <a:rPr lang="en-US" altLang="ja-JP" sz="5400" b="1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-</a:t>
            </a:r>
            <a:r>
              <a:rPr lang="ja-JP" altLang="en-US" sz="54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７</a:t>
            </a:r>
            <a:r>
              <a:rPr lang="ja-JP" altLang="en-US" sz="5400" b="1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月</a:t>
            </a:r>
            <a:endParaRPr lang="ja-JP" altLang="en-US" sz="54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7624" y="6936001"/>
            <a:ext cx="64427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この付近で</a:t>
            </a:r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カラスがヒナを育ててています。</a:t>
            </a:r>
            <a:endParaRPr lang="en-US" altLang="ja-JP" sz="2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子育て中のカラスは、人間がヒナに近づくことを警戒し、まれ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に巣の</a:t>
            </a:r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そば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を通行</a:t>
            </a:r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する人の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頭などを</a:t>
            </a:r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後ろから蹴ることがあります。</a:t>
            </a:r>
            <a:endParaRPr lang="en-US" altLang="ja-JP" sz="2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ご通行の際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は、帽子</a:t>
            </a:r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や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傘で防御するなど対策してください。</a:t>
            </a:r>
            <a:r>
              <a:rPr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（</a:t>
            </a:r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両手を</a:t>
            </a:r>
            <a:r>
              <a:rPr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挙げるだけでも</a:t>
            </a:r>
            <a:r>
              <a:rPr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効果があります。</a:t>
            </a:r>
            <a:r>
              <a:rPr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）</a:t>
            </a:r>
            <a:endParaRPr lang="en-US" altLang="ja-JP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endParaRPr lang="en-US" altLang="ja-JP" dirty="0" smtClean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/>
            <a:r>
              <a:rPr lang="ja-JP" altLang="en-US" sz="2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掲示</a:t>
            </a:r>
            <a:r>
              <a:rPr lang="ja-JP" altLang="en-US" sz="22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日　　　年　　　月　　　日</a:t>
            </a:r>
            <a:endParaRPr lang="ja-JP" altLang="en-US" sz="22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7624" y="217293"/>
            <a:ext cx="64427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CAUTION</a:t>
            </a:r>
            <a:endParaRPr lang="ja-JP" altLang="en-US" sz="13800" b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4" t="36356" r="11913" b="32168"/>
          <a:stretch/>
        </p:blipFill>
        <p:spPr>
          <a:xfrm>
            <a:off x="268649" y="2101533"/>
            <a:ext cx="6333266" cy="272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4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93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HG創英角ｺﾞｼｯｸUB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26</cp:revision>
  <cp:lastPrinted>2024-02-06T05:12:18Z</cp:lastPrinted>
  <dcterms:created xsi:type="dcterms:W3CDTF">2023-06-14T07:00:46Z</dcterms:created>
  <dcterms:modified xsi:type="dcterms:W3CDTF">2024-02-06T05:12:36Z</dcterms:modified>
</cp:coreProperties>
</file>