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48" r:id="rId1"/>
  </p:sldMasterIdLst>
  <p:notesMasterIdLst>
    <p:notesMasterId r:id="rId3"/>
  </p:notesMasterIdLst>
  <p:sldIdLst>
    <p:sldId id="286" r:id="rId2"/>
  </p:sldIdLst>
  <p:sldSz cx="12801600" cy="9601200" type="A3"/>
  <p:notesSz cx="6805613" cy="9939338"/>
  <p:defaultTextStyle>
    <a:defPPr>
      <a:defRPr lang="ja-JP"/>
    </a:defPPr>
    <a:lvl1pPr marL="0" algn="l" defTabSz="1280160" rtl="0" eaLnBrk="1" latinLnBrk="0" hangingPunct="1">
      <a:defRPr kumimoji="1" sz="2500" kern="1200">
        <a:solidFill>
          <a:schemeClr val="tx1"/>
        </a:solidFill>
        <a:latin typeface="+mn-lt"/>
        <a:ea typeface="+mn-ea"/>
        <a:cs typeface="+mn-cs"/>
      </a:defRPr>
    </a:lvl1pPr>
    <a:lvl2pPr marL="640080" algn="l" defTabSz="1280160" rtl="0" eaLnBrk="1" latinLnBrk="0" hangingPunct="1">
      <a:defRPr kumimoji="1" sz="2500" kern="1200">
        <a:solidFill>
          <a:schemeClr val="tx1"/>
        </a:solidFill>
        <a:latin typeface="+mn-lt"/>
        <a:ea typeface="+mn-ea"/>
        <a:cs typeface="+mn-cs"/>
      </a:defRPr>
    </a:lvl2pPr>
    <a:lvl3pPr marL="1280160" algn="l" defTabSz="1280160" rtl="0" eaLnBrk="1" latinLnBrk="0" hangingPunct="1">
      <a:defRPr kumimoji="1" sz="2500" kern="1200">
        <a:solidFill>
          <a:schemeClr val="tx1"/>
        </a:solidFill>
        <a:latin typeface="+mn-lt"/>
        <a:ea typeface="+mn-ea"/>
        <a:cs typeface="+mn-cs"/>
      </a:defRPr>
    </a:lvl3pPr>
    <a:lvl4pPr marL="1920240" algn="l" defTabSz="1280160" rtl="0" eaLnBrk="1" latinLnBrk="0" hangingPunct="1">
      <a:defRPr kumimoji="1" sz="2500" kern="1200">
        <a:solidFill>
          <a:schemeClr val="tx1"/>
        </a:solidFill>
        <a:latin typeface="+mn-lt"/>
        <a:ea typeface="+mn-ea"/>
        <a:cs typeface="+mn-cs"/>
      </a:defRPr>
    </a:lvl4pPr>
    <a:lvl5pPr marL="2560320" algn="l" defTabSz="1280160" rtl="0" eaLnBrk="1" latinLnBrk="0" hangingPunct="1">
      <a:defRPr kumimoji="1" sz="2500" kern="1200">
        <a:solidFill>
          <a:schemeClr val="tx1"/>
        </a:solidFill>
        <a:latin typeface="+mn-lt"/>
        <a:ea typeface="+mn-ea"/>
        <a:cs typeface="+mn-cs"/>
      </a:defRPr>
    </a:lvl5pPr>
    <a:lvl6pPr marL="3200400" algn="l" defTabSz="1280160" rtl="0" eaLnBrk="1" latinLnBrk="0" hangingPunct="1">
      <a:defRPr kumimoji="1" sz="2500" kern="1200">
        <a:solidFill>
          <a:schemeClr val="tx1"/>
        </a:solidFill>
        <a:latin typeface="+mn-lt"/>
        <a:ea typeface="+mn-ea"/>
        <a:cs typeface="+mn-cs"/>
      </a:defRPr>
    </a:lvl6pPr>
    <a:lvl7pPr marL="3840480" algn="l" defTabSz="1280160" rtl="0" eaLnBrk="1" latinLnBrk="0" hangingPunct="1">
      <a:defRPr kumimoji="1" sz="2500" kern="1200">
        <a:solidFill>
          <a:schemeClr val="tx1"/>
        </a:solidFill>
        <a:latin typeface="+mn-lt"/>
        <a:ea typeface="+mn-ea"/>
        <a:cs typeface="+mn-cs"/>
      </a:defRPr>
    </a:lvl7pPr>
    <a:lvl8pPr marL="4480560" algn="l" defTabSz="1280160" rtl="0" eaLnBrk="1" latinLnBrk="0" hangingPunct="1">
      <a:defRPr kumimoji="1" sz="2500" kern="1200">
        <a:solidFill>
          <a:schemeClr val="tx1"/>
        </a:solidFill>
        <a:latin typeface="+mn-lt"/>
        <a:ea typeface="+mn-ea"/>
        <a:cs typeface="+mn-cs"/>
      </a:defRPr>
    </a:lvl8pPr>
    <a:lvl9pPr marL="5120640" algn="l" defTabSz="1280160" rtl="0" eaLnBrk="1" latinLnBrk="0" hangingPunct="1">
      <a:defRPr kumimoji="1" sz="25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024" userDrawn="1">
          <p15:clr>
            <a:srgbClr val="A4A3A4"/>
          </p15:clr>
        </p15:guide>
        <p15:guide id="2" pos="403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0D8E8"/>
    <a:srgbClr val="E9EDF4"/>
    <a:srgbClr val="4A7EBB"/>
    <a:srgbClr val="FEC6C3"/>
    <a:srgbClr val="99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中間スタイル 2 - アクセント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中間スタイル 2 - アクセント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1E4AEA4-8DFA-4A89-87EB-49C32662AFE0}" styleName="中間スタイル 2 - アクセント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338" autoAdjust="0"/>
    <p:restoredTop sz="92279" autoAdjust="0"/>
  </p:normalViewPr>
  <p:slideViewPr>
    <p:cSldViewPr>
      <p:cViewPr varScale="1">
        <p:scale>
          <a:sx n="73" d="100"/>
          <a:sy n="73" d="100"/>
        </p:scale>
        <p:origin x="2448" y="78"/>
      </p:cViewPr>
      <p:guideLst>
        <p:guide orient="horz" pos="3024"/>
        <p:guide pos="4032"/>
      </p:guideLst>
    </p:cSldViewPr>
  </p:slideViewPr>
  <p:notesTextViewPr>
    <p:cViewPr>
      <p:scale>
        <a:sx n="50" d="100"/>
        <a:sy n="50" d="100"/>
      </p:scale>
      <p:origin x="0" y="0"/>
    </p:cViewPr>
  </p:notesTextViewPr>
  <p:gridSpacing cx="36004" cy="36004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8888" cy="496888"/>
          </a:xfrm>
          <a:prstGeom prst="rect">
            <a:avLst/>
          </a:prstGeom>
        </p:spPr>
        <p:txBody>
          <a:bodyPr vert="horz" lIns="91422" tIns="45711" rIns="91422" bIns="45711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5139" y="0"/>
            <a:ext cx="2948888" cy="496888"/>
          </a:xfrm>
          <a:prstGeom prst="rect">
            <a:avLst/>
          </a:prstGeom>
        </p:spPr>
        <p:txBody>
          <a:bodyPr vert="horz" lIns="91422" tIns="45711" rIns="91422" bIns="45711" rtlCol="0"/>
          <a:lstStyle>
            <a:lvl1pPr algn="r">
              <a:defRPr sz="1200"/>
            </a:lvl1pPr>
          </a:lstStyle>
          <a:p>
            <a:fld id="{20414C7D-103E-4C2F-B9E3-A82A8A269BF3}" type="datetimeFigureOut">
              <a:rPr kumimoji="1" lang="ja-JP" altLang="en-US" smtClean="0"/>
              <a:t>2026/3/2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919163" y="746125"/>
            <a:ext cx="4967287" cy="3725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22" tIns="45711" rIns="91422" bIns="45711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879" y="4721225"/>
            <a:ext cx="5443856" cy="4471988"/>
          </a:xfrm>
          <a:prstGeom prst="rect">
            <a:avLst/>
          </a:prstGeom>
        </p:spPr>
        <p:txBody>
          <a:bodyPr vert="horz" lIns="91422" tIns="45711" rIns="91422" bIns="45711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863"/>
            <a:ext cx="2948888" cy="496887"/>
          </a:xfrm>
          <a:prstGeom prst="rect">
            <a:avLst/>
          </a:prstGeom>
        </p:spPr>
        <p:txBody>
          <a:bodyPr vert="horz" lIns="91422" tIns="45711" rIns="91422" bIns="45711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5139" y="9440863"/>
            <a:ext cx="2948888" cy="496887"/>
          </a:xfrm>
          <a:prstGeom prst="rect">
            <a:avLst/>
          </a:prstGeom>
        </p:spPr>
        <p:txBody>
          <a:bodyPr vert="horz" lIns="91422" tIns="45711" rIns="91422" bIns="45711" rtlCol="0" anchor="b"/>
          <a:lstStyle>
            <a:lvl1pPr algn="r">
              <a:defRPr sz="1200"/>
            </a:lvl1pPr>
          </a:lstStyle>
          <a:p>
            <a:fld id="{533B4405-4829-4D47-8D69-4D0DC3EEFE2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60564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3B4405-4829-4D47-8D69-4D0DC3EEFE22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487561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960120" y="2982596"/>
            <a:ext cx="10881360" cy="2058035"/>
          </a:xfrm>
        </p:spPr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920240" y="5440680"/>
            <a:ext cx="8961120" cy="245364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400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801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9202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56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840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4805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1206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 サブタイトルの書式設定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2026/3/2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2026/3/2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9281160" y="384494"/>
            <a:ext cx="2880360" cy="8192135"/>
          </a:xfrm>
        </p:spPr>
        <p:txBody>
          <a:bodyPr vert="eaVert"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640080" y="384494"/>
            <a:ext cx="8427720" cy="8192135"/>
          </a:xfrm>
        </p:spPr>
        <p:txBody>
          <a:bodyPr vert="eaVert"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2026/3/2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2026/3/2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011238" y="6169661"/>
            <a:ext cx="10881360" cy="1906905"/>
          </a:xfrm>
        </p:spPr>
        <p:txBody>
          <a:bodyPr anchor="t"/>
          <a:lstStyle>
            <a:lvl1pPr algn="l">
              <a:defRPr sz="5600" b="1" cap="all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1011238" y="4069399"/>
            <a:ext cx="10881360" cy="2100262"/>
          </a:xfrm>
        </p:spPr>
        <p:txBody>
          <a:bodyPr anchor="b"/>
          <a:lstStyle>
            <a:lvl1pPr marL="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1pPr>
            <a:lvl2pPr marL="640080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2pPr>
            <a:lvl3pPr marL="128016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3pPr>
            <a:lvl4pPr marL="192024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4pPr>
            <a:lvl5pPr marL="256032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5pPr>
            <a:lvl6pPr marL="32004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6pPr>
            <a:lvl7pPr marL="384048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7pPr>
            <a:lvl8pPr marL="448056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8pPr>
            <a:lvl9pPr marL="512064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2026/3/2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640080" y="2240281"/>
            <a:ext cx="5654040" cy="6336348"/>
          </a:xfrm>
        </p:spPr>
        <p:txBody>
          <a:bodyPr/>
          <a:lstStyle>
            <a:lvl1pPr>
              <a:defRPr sz="3900"/>
            </a:lvl1pPr>
            <a:lvl2pPr>
              <a:defRPr sz="34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6507480" y="2240281"/>
            <a:ext cx="5654040" cy="6336348"/>
          </a:xfrm>
        </p:spPr>
        <p:txBody>
          <a:bodyPr/>
          <a:lstStyle>
            <a:lvl1pPr>
              <a:defRPr sz="3900"/>
            </a:lvl1pPr>
            <a:lvl2pPr>
              <a:defRPr sz="34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2026/3/2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640080" y="2149158"/>
            <a:ext cx="5656263" cy="895667"/>
          </a:xfrm>
        </p:spPr>
        <p:txBody>
          <a:bodyPr anchor="b"/>
          <a:lstStyle>
            <a:lvl1pPr marL="0" indent="0">
              <a:buNone/>
              <a:defRPr sz="340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00" b="1"/>
            </a:lvl3pPr>
            <a:lvl4pPr marL="1920240" indent="0">
              <a:buNone/>
              <a:defRPr sz="2200" b="1"/>
            </a:lvl4pPr>
            <a:lvl5pPr marL="2560320" indent="0">
              <a:buNone/>
              <a:defRPr sz="2200" b="1"/>
            </a:lvl5pPr>
            <a:lvl6pPr marL="3200400" indent="0">
              <a:buNone/>
              <a:defRPr sz="2200" b="1"/>
            </a:lvl6pPr>
            <a:lvl7pPr marL="3840480" indent="0">
              <a:buNone/>
              <a:defRPr sz="2200" b="1"/>
            </a:lvl7pPr>
            <a:lvl8pPr marL="4480560" indent="0">
              <a:buNone/>
              <a:defRPr sz="2200" b="1"/>
            </a:lvl8pPr>
            <a:lvl9pPr marL="5120640" indent="0">
              <a:buNone/>
              <a:defRPr sz="2200" b="1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640080" y="3044825"/>
            <a:ext cx="5656263" cy="5531803"/>
          </a:xfrm>
        </p:spPr>
        <p:txBody>
          <a:bodyPr/>
          <a:lstStyle>
            <a:lvl1pPr>
              <a:defRPr sz="3400"/>
            </a:lvl1pPr>
            <a:lvl2pPr>
              <a:defRPr sz="2800"/>
            </a:lvl2pPr>
            <a:lvl3pPr>
              <a:defRPr sz="25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503036" y="2149158"/>
            <a:ext cx="5658485" cy="895667"/>
          </a:xfrm>
        </p:spPr>
        <p:txBody>
          <a:bodyPr anchor="b"/>
          <a:lstStyle>
            <a:lvl1pPr marL="0" indent="0">
              <a:buNone/>
              <a:defRPr sz="340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00" b="1"/>
            </a:lvl3pPr>
            <a:lvl4pPr marL="1920240" indent="0">
              <a:buNone/>
              <a:defRPr sz="2200" b="1"/>
            </a:lvl4pPr>
            <a:lvl5pPr marL="2560320" indent="0">
              <a:buNone/>
              <a:defRPr sz="2200" b="1"/>
            </a:lvl5pPr>
            <a:lvl6pPr marL="3200400" indent="0">
              <a:buNone/>
              <a:defRPr sz="2200" b="1"/>
            </a:lvl6pPr>
            <a:lvl7pPr marL="3840480" indent="0">
              <a:buNone/>
              <a:defRPr sz="2200" b="1"/>
            </a:lvl7pPr>
            <a:lvl8pPr marL="4480560" indent="0">
              <a:buNone/>
              <a:defRPr sz="2200" b="1"/>
            </a:lvl8pPr>
            <a:lvl9pPr marL="5120640" indent="0">
              <a:buNone/>
              <a:defRPr sz="2200" b="1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6503036" y="3044825"/>
            <a:ext cx="5658485" cy="5531803"/>
          </a:xfrm>
        </p:spPr>
        <p:txBody>
          <a:bodyPr/>
          <a:lstStyle>
            <a:lvl1pPr>
              <a:defRPr sz="3400"/>
            </a:lvl1pPr>
            <a:lvl2pPr>
              <a:defRPr sz="2800"/>
            </a:lvl2pPr>
            <a:lvl3pPr>
              <a:defRPr sz="25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2026/3/2</a:t>
            </a:fld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2026/3/2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2026/3/2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40081" y="382270"/>
            <a:ext cx="4211638" cy="1626870"/>
          </a:xfrm>
        </p:spPr>
        <p:txBody>
          <a:bodyPr anchor="b"/>
          <a:lstStyle>
            <a:lvl1pPr algn="l">
              <a:defRPr sz="2800" b="1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5005070" y="382271"/>
            <a:ext cx="7156450" cy="8194358"/>
          </a:xfrm>
        </p:spPr>
        <p:txBody>
          <a:bodyPr/>
          <a:lstStyle>
            <a:lvl1pPr>
              <a:defRPr sz="4500"/>
            </a:lvl1pPr>
            <a:lvl2pPr>
              <a:defRPr sz="3900"/>
            </a:lvl2pPr>
            <a:lvl3pPr>
              <a:defRPr sz="34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640081" y="2009141"/>
            <a:ext cx="4211638" cy="6567488"/>
          </a:xfrm>
        </p:spPr>
        <p:txBody>
          <a:bodyPr/>
          <a:lstStyle>
            <a:lvl1pPr marL="0" indent="0">
              <a:buNone/>
              <a:defRPr sz="2000"/>
            </a:lvl1pPr>
            <a:lvl2pPr marL="640080" indent="0">
              <a:buNone/>
              <a:defRPr sz="1700"/>
            </a:lvl2pPr>
            <a:lvl3pPr marL="1280160" indent="0">
              <a:buNone/>
              <a:defRPr sz="1400"/>
            </a:lvl3pPr>
            <a:lvl4pPr marL="1920240" indent="0">
              <a:buNone/>
              <a:defRPr sz="1300"/>
            </a:lvl4pPr>
            <a:lvl5pPr marL="2560320" indent="0">
              <a:buNone/>
              <a:defRPr sz="1300"/>
            </a:lvl5pPr>
            <a:lvl6pPr marL="3200400" indent="0">
              <a:buNone/>
              <a:defRPr sz="1300"/>
            </a:lvl6pPr>
            <a:lvl7pPr marL="3840480" indent="0">
              <a:buNone/>
              <a:defRPr sz="1300"/>
            </a:lvl7pPr>
            <a:lvl8pPr marL="4480560" indent="0">
              <a:buNone/>
              <a:defRPr sz="1300"/>
            </a:lvl8pPr>
            <a:lvl9pPr marL="5120640" indent="0">
              <a:buNone/>
              <a:defRPr sz="13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2026/3/2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509203" y="6720840"/>
            <a:ext cx="7680960" cy="793433"/>
          </a:xfrm>
        </p:spPr>
        <p:txBody>
          <a:bodyPr anchor="b"/>
          <a:lstStyle>
            <a:lvl1pPr algn="l">
              <a:defRPr sz="2800" b="1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2509203" y="857885"/>
            <a:ext cx="7680960" cy="5760720"/>
          </a:xfrm>
        </p:spPr>
        <p:txBody>
          <a:bodyPr/>
          <a:lstStyle>
            <a:lvl1pPr marL="0" indent="0">
              <a:buNone/>
              <a:defRPr sz="4500"/>
            </a:lvl1pPr>
            <a:lvl2pPr marL="640080" indent="0">
              <a:buNone/>
              <a:defRPr sz="3900"/>
            </a:lvl2pPr>
            <a:lvl3pPr marL="1280160" indent="0">
              <a:buNone/>
              <a:defRPr sz="3400"/>
            </a:lvl3pPr>
            <a:lvl4pPr marL="1920240" indent="0">
              <a:buNone/>
              <a:defRPr sz="2800"/>
            </a:lvl4pPr>
            <a:lvl5pPr marL="2560320" indent="0">
              <a:buNone/>
              <a:defRPr sz="2800"/>
            </a:lvl5pPr>
            <a:lvl6pPr marL="3200400" indent="0">
              <a:buNone/>
              <a:defRPr sz="2800"/>
            </a:lvl6pPr>
            <a:lvl7pPr marL="3840480" indent="0">
              <a:buNone/>
              <a:defRPr sz="2800"/>
            </a:lvl7pPr>
            <a:lvl8pPr marL="4480560" indent="0">
              <a:buNone/>
              <a:defRPr sz="2800"/>
            </a:lvl8pPr>
            <a:lvl9pPr marL="5120640" indent="0">
              <a:buNone/>
              <a:defRPr sz="28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2509203" y="7514273"/>
            <a:ext cx="7680960" cy="1126807"/>
          </a:xfrm>
        </p:spPr>
        <p:txBody>
          <a:bodyPr/>
          <a:lstStyle>
            <a:lvl1pPr marL="0" indent="0">
              <a:buNone/>
              <a:defRPr sz="2000"/>
            </a:lvl1pPr>
            <a:lvl2pPr marL="640080" indent="0">
              <a:buNone/>
              <a:defRPr sz="1700"/>
            </a:lvl2pPr>
            <a:lvl3pPr marL="1280160" indent="0">
              <a:buNone/>
              <a:defRPr sz="1400"/>
            </a:lvl3pPr>
            <a:lvl4pPr marL="1920240" indent="0">
              <a:buNone/>
              <a:defRPr sz="1300"/>
            </a:lvl4pPr>
            <a:lvl5pPr marL="2560320" indent="0">
              <a:buNone/>
              <a:defRPr sz="1300"/>
            </a:lvl5pPr>
            <a:lvl6pPr marL="3200400" indent="0">
              <a:buNone/>
              <a:defRPr sz="1300"/>
            </a:lvl6pPr>
            <a:lvl7pPr marL="3840480" indent="0">
              <a:buNone/>
              <a:defRPr sz="1300"/>
            </a:lvl7pPr>
            <a:lvl8pPr marL="4480560" indent="0">
              <a:buNone/>
              <a:defRPr sz="1300"/>
            </a:lvl8pPr>
            <a:lvl9pPr marL="5120640" indent="0">
              <a:buNone/>
              <a:defRPr sz="13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2026/3/2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640080" y="384493"/>
            <a:ext cx="11521440" cy="1600200"/>
          </a:xfrm>
          <a:prstGeom prst="rect">
            <a:avLst/>
          </a:prstGeom>
        </p:spPr>
        <p:txBody>
          <a:bodyPr vert="horz" lIns="128016" tIns="64008" rIns="128016" bIns="64008" rtlCol="0" anchor="ctr">
            <a:normAutofit/>
          </a:bodyPr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640080" y="2240281"/>
            <a:ext cx="11521440" cy="6336348"/>
          </a:xfrm>
          <a:prstGeom prst="rect">
            <a:avLst/>
          </a:prstGeom>
        </p:spPr>
        <p:txBody>
          <a:bodyPr vert="horz" lIns="128016" tIns="64008" rIns="128016" bIns="64008" rtlCol="0">
            <a:normAutofit/>
          </a:bodyPr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640080" y="8898891"/>
            <a:ext cx="2987040" cy="511175"/>
          </a:xfrm>
          <a:prstGeom prst="rect">
            <a:avLst/>
          </a:prstGeom>
        </p:spPr>
        <p:txBody>
          <a:bodyPr vert="horz" lIns="128016" tIns="64008" rIns="128016" bIns="64008" rtlCol="0" anchor="ctr"/>
          <a:lstStyle>
            <a:lvl1pPr algn="l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0ED720-0104-4369-84BC-D37694168613}" type="datetimeFigureOut">
              <a:rPr kumimoji="1" lang="ja-JP" altLang="en-US" smtClean="0"/>
              <a:t>2026/3/2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4373880" y="8898891"/>
            <a:ext cx="4053840" cy="511175"/>
          </a:xfrm>
          <a:prstGeom prst="rect">
            <a:avLst/>
          </a:prstGeom>
        </p:spPr>
        <p:txBody>
          <a:bodyPr vert="horz" lIns="128016" tIns="64008" rIns="128016" bIns="64008" rtlCol="0" anchor="ctr"/>
          <a:lstStyle>
            <a:lvl1pPr algn="ctr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9174480" y="8898891"/>
            <a:ext cx="2987040" cy="511175"/>
          </a:xfrm>
          <a:prstGeom prst="rect">
            <a:avLst/>
          </a:prstGeom>
        </p:spPr>
        <p:txBody>
          <a:bodyPr vert="horz" lIns="128016" tIns="64008" rIns="128016" bIns="64008" rtlCol="0" anchor="ctr"/>
          <a:lstStyle>
            <a:lvl1pPr algn="r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280160" rtl="0" eaLnBrk="1" latinLnBrk="0" hangingPunct="1">
        <a:spcBef>
          <a:spcPct val="0"/>
        </a:spcBef>
        <a:buNone/>
        <a:defRPr kumimoji="1" sz="6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80060" indent="-480060" algn="l" defTabSz="1280160" rtl="0" eaLnBrk="1" latinLnBrk="0" hangingPunct="1">
        <a:spcBef>
          <a:spcPct val="20000"/>
        </a:spcBef>
        <a:buFont typeface="Arial" pitchFamily="34" charset="0"/>
        <a:buChar char="•"/>
        <a:defRPr kumimoji="1" sz="4500" kern="1200">
          <a:solidFill>
            <a:schemeClr val="tx1"/>
          </a:solidFill>
          <a:latin typeface="+mn-lt"/>
          <a:ea typeface="+mn-ea"/>
          <a:cs typeface="+mn-cs"/>
        </a:defRPr>
      </a:lvl1pPr>
      <a:lvl2pPr marL="1040130" indent="-400050" algn="l" defTabSz="1280160" rtl="0" eaLnBrk="1" latinLnBrk="0" hangingPunct="1">
        <a:spcBef>
          <a:spcPct val="20000"/>
        </a:spcBef>
        <a:buFont typeface="Arial" pitchFamily="34" charset="0"/>
        <a:buChar char="–"/>
        <a:defRPr kumimoji="1" sz="3900" kern="1200">
          <a:solidFill>
            <a:schemeClr val="tx1"/>
          </a:solidFill>
          <a:latin typeface="+mn-lt"/>
          <a:ea typeface="+mn-ea"/>
          <a:cs typeface="+mn-cs"/>
        </a:defRPr>
      </a:lvl2pPr>
      <a:lvl3pPr marL="1600200" indent="-320040" algn="l" defTabSz="1280160" rtl="0" eaLnBrk="1" latinLnBrk="0" hangingPunct="1">
        <a:spcBef>
          <a:spcPct val="20000"/>
        </a:spcBef>
        <a:buFont typeface="Arial" pitchFamily="34" charset="0"/>
        <a:buChar char="•"/>
        <a:defRPr kumimoji="1" sz="3400" kern="1200">
          <a:solidFill>
            <a:schemeClr val="tx1"/>
          </a:solidFill>
          <a:latin typeface="+mn-lt"/>
          <a:ea typeface="+mn-ea"/>
          <a:cs typeface="+mn-cs"/>
        </a:defRPr>
      </a:lvl3pPr>
      <a:lvl4pPr marL="2240280" indent="-320040" algn="l" defTabSz="128016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2880360" indent="-320040" algn="l" defTabSz="1280160" rtl="0" eaLnBrk="1" latinLnBrk="0" hangingPunct="1">
        <a:spcBef>
          <a:spcPct val="20000"/>
        </a:spcBef>
        <a:buFont typeface="Arial" pitchFamily="34" charset="0"/>
        <a:buChar char="»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3520440" indent="-320040" algn="l" defTabSz="1280160" rtl="0" eaLnBrk="1" latinLnBrk="0" hangingPunct="1">
        <a:spcBef>
          <a:spcPct val="20000"/>
        </a:spcBef>
        <a:buFont typeface="Arial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4160520" indent="-320040" algn="l" defTabSz="1280160" rtl="0" eaLnBrk="1" latinLnBrk="0" hangingPunct="1">
        <a:spcBef>
          <a:spcPct val="20000"/>
        </a:spcBef>
        <a:buFont typeface="Arial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indent="-320040" algn="l" defTabSz="1280160" rtl="0" eaLnBrk="1" latinLnBrk="0" hangingPunct="1">
        <a:spcBef>
          <a:spcPct val="20000"/>
        </a:spcBef>
        <a:buFont typeface="Arial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5440680" indent="-320040" algn="l" defTabSz="1280160" rtl="0" eaLnBrk="1" latinLnBrk="0" hangingPunct="1">
        <a:spcBef>
          <a:spcPct val="20000"/>
        </a:spcBef>
        <a:buFont typeface="Arial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1280160" rtl="0" eaLnBrk="1" latinLnBrk="0" hangingPunct="1">
        <a:defRPr kumimoji="1" sz="25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algn="l" defTabSz="1280160" rtl="0" eaLnBrk="1" latinLnBrk="0" hangingPunct="1">
        <a:defRPr kumimoji="1" sz="2500" kern="1200">
          <a:solidFill>
            <a:schemeClr val="tx1"/>
          </a:solidFill>
          <a:latin typeface="+mn-lt"/>
          <a:ea typeface="+mn-ea"/>
          <a:cs typeface="+mn-cs"/>
        </a:defRPr>
      </a:lvl2pPr>
      <a:lvl3pPr marL="1280160" algn="l" defTabSz="1280160" rtl="0" eaLnBrk="1" latinLnBrk="0" hangingPunct="1">
        <a:defRPr kumimoji="1"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algn="l" defTabSz="1280160" rtl="0" eaLnBrk="1" latinLnBrk="0" hangingPunct="1">
        <a:defRPr kumimoji="1" sz="2500" kern="1200">
          <a:solidFill>
            <a:schemeClr val="tx1"/>
          </a:solidFill>
          <a:latin typeface="+mn-lt"/>
          <a:ea typeface="+mn-ea"/>
          <a:cs typeface="+mn-cs"/>
        </a:defRPr>
      </a:lvl4pPr>
      <a:lvl5pPr marL="2560320" algn="l" defTabSz="1280160" rtl="0" eaLnBrk="1" latinLnBrk="0" hangingPunct="1">
        <a:defRPr kumimoji="1" sz="2500" kern="1200">
          <a:solidFill>
            <a:schemeClr val="tx1"/>
          </a:solidFill>
          <a:latin typeface="+mn-lt"/>
          <a:ea typeface="+mn-ea"/>
          <a:cs typeface="+mn-cs"/>
        </a:defRPr>
      </a:lvl5pPr>
      <a:lvl6pPr marL="3200400" algn="l" defTabSz="1280160" rtl="0" eaLnBrk="1" latinLnBrk="0" hangingPunct="1">
        <a:defRPr kumimoji="1" sz="2500" kern="1200">
          <a:solidFill>
            <a:schemeClr val="tx1"/>
          </a:solidFill>
          <a:latin typeface="+mn-lt"/>
          <a:ea typeface="+mn-ea"/>
          <a:cs typeface="+mn-cs"/>
        </a:defRPr>
      </a:lvl6pPr>
      <a:lvl7pPr marL="3840480" algn="l" defTabSz="1280160" rtl="0" eaLnBrk="1" latinLnBrk="0" hangingPunct="1">
        <a:defRPr kumimoji="1" sz="2500" kern="1200">
          <a:solidFill>
            <a:schemeClr val="tx1"/>
          </a:solidFill>
          <a:latin typeface="+mn-lt"/>
          <a:ea typeface="+mn-ea"/>
          <a:cs typeface="+mn-cs"/>
        </a:defRPr>
      </a:lvl7pPr>
      <a:lvl8pPr marL="4480560" algn="l" defTabSz="1280160" rtl="0" eaLnBrk="1" latinLnBrk="0" hangingPunct="1">
        <a:defRPr kumimoji="1" sz="2500" kern="1200">
          <a:solidFill>
            <a:schemeClr val="tx1"/>
          </a:solidFill>
          <a:latin typeface="+mn-lt"/>
          <a:ea typeface="+mn-ea"/>
          <a:cs typeface="+mn-cs"/>
        </a:defRPr>
      </a:lvl8pPr>
      <a:lvl9pPr marL="5120640" algn="l" defTabSz="1280160" rtl="0" eaLnBrk="1" latinLnBrk="0" hangingPunct="1">
        <a:defRPr kumimoji="1" sz="25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3" name="表 8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87312639"/>
              </p:ext>
            </p:extLst>
          </p:nvPr>
        </p:nvGraphicFramePr>
        <p:xfrm>
          <a:off x="-4" y="696142"/>
          <a:ext cx="12801607" cy="890505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40321">
                  <a:extLst>
                    <a:ext uri="{9D8B030D-6E8A-4147-A177-3AD203B41FA5}">
                      <a16:colId xmlns:a16="http://schemas.microsoft.com/office/drawing/2014/main" val="952035817"/>
                    </a:ext>
                  </a:extLst>
                </a:gridCol>
                <a:gridCol w="1051026">
                  <a:extLst>
                    <a:ext uri="{9D8B030D-6E8A-4147-A177-3AD203B41FA5}">
                      <a16:colId xmlns:a16="http://schemas.microsoft.com/office/drawing/2014/main" val="2989850346"/>
                    </a:ext>
                  </a:extLst>
                </a:gridCol>
                <a:gridCol w="1051026">
                  <a:extLst>
                    <a:ext uri="{9D8B030D-6E8A-4147-A177-3AD203B41FA5}">
                      <a16:colId xmlns:a16="http://schemas.microsoft.com/office/drawing/2014/main" val="4225496022"/>
                    </a:ext>
                  </a:extLst>
                </a:gridCol>
                <a:gridCol w="1051026">
                  <a:extLst>
                    <a:ext uri="{9D8B030D-6E8A-4147-A177-3AD203B41FA5}">
                      <a16:colId xmlns:a16="http://schemas.microsoft.com/office/drawing/2014/main" val="62055900"/>
                    </a:ext>
                  </a:extLst>
                </a:gridCol>
                <a:gridCol w="1051026">
                  <a:extLst>
                    <a:ext uri="{9D8B030D-6E8A-4147-A177-3AD203B41FA5}">
                      <a16:colId xmlns:a16="http://schemas.microsoft.com/office/drawing/2014/main" val="2572451908"/>
                    </a:ext>
                  </a:extLst>
                </a:gridCol>
                <a:gridCol w="1051026">
                  <a:extLst>
                    <a:ext uri="{9D8B030D-6E8A-4147-A177-3AD203B41FA5}">
                      <a16:colId xmlns:a16="http://schemas.microsoft.com/office/drawing/2014/main" val="2824530502"/>
                    </a:ext>
                  </a:extLst>
                </a:gridCol>
                <a:gridCol w="1051026">
                  <a:extLst>
                    <a:ext uri="{9D8B030D-6E8A-4147-A177-3AD203B41FA5}">
                      <a16:colId xmlns:a16="http://schemas.microsoft.com/office/drawing/2014/main" val="2717444950"/>
                    </a:ext>
                  </a:extLst>
                </a:gridCol>
                <a:gridCol w="1051026">
                  <a:extLst>
                    <a:ext uri="{9D8B030D-6E8A-4147-A177-3AD203B41FA5}">
                      <a16:colId xmlns:a16="http://schemas.microsoft.com/office/drawing/2014/main" val="3604377579"/>
                    </a:ext>
                  </a:extLst>
                </a:gridCol>
                <a:gridCol w="1051026">
                  <a:extLst>
                    <a:ext uri="{9D8B030D-6E8A-4147-A177-3AD203B41FA5}">
                      <a16:colId xmlns:a16="http://schemas.microsoft.com/office/drawing/2014/main" val="2425055072"/>
                    </a:ext>
                  </a:extLst>
                </a:gridCol>
                <a:gridCol w="1051026">
                  <a:extLst>
                    <a:ext uri="{9D8B030D-6E8A-4147-A177-3AD203B41FA5}">
                      <a16:colId xmlns:a16="http://schemas.microsoft.com/office/drawing/2014/main" val="1550474700"/>
                    </a:ext>
                  </a:extLst>
                </a:gridCol>
                <a:gridCol w="1051026">
                  <a:extLst>
                    <a:ext uri="{9D8B030D-6E8A-4147-A177-3AD203B41FA5}">
                      <a16:colId xmlns:a16="http://schemas.microsoft.com/office/drawing/2014/main" val="1168560927"/>
                    </a:ext>
                  </a:extLst>
                </a:gridCol>
                <a:gridCol w="1051026">
                  <a:extLst>
                    <a:ext uri="{9D8B030D-6E8A-4147-A177-3AD203B41FA5}">
                      <a16:colId xmlns:a16="http://schemas.microsoft.com/office/drawing/2014/main" val="4291078012"/>
                    </a:ext>
                  </a:extLst>
                </a:gridCol>
              </a:tblGrid>
              <a:tr h="909431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区分</a:t>
                      </a:r>
                    </a:p>
                  </a:txBody>
                  <a:tcPr anchor="ctr"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R</a:t>
                      </a:r>
                      <a:r>
                        <a:rPr kumimoji="1" lang="ja-JP" altLang="en-US" sz="16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８</a:t>
                      </a:r>
                      <a:r>
                        <a:rPr kumimoji="1" lang="en-US" altLang="ja-JP" sz="16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.</a:t>
                      </a:r>
                    </a:p>
                    <a:p>
                      <a:pPr marL="0" marR="0" lvl="0" indent="0" algn="ctr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5</a:t>
                      </a:r>
                      <a:r>
                        <a:rPr kumimoji="1" lang="ja-JP" altLang="en-US" sz="16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月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６月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７月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８月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９月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10</a:t>
                      </a:r>
                      <a:r>
                        <a:rPr kumimoji="1" lang="ja-JP" altLang="en-US" sz="16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月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11</a:t>
                      </a:r>
                      <a:r>
                        <a:rPr kumimoji="1" lang="ja-JP" altLang="en-US" sz="16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月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12</a:t>
                      </a:r>
                      <a:r>
                        <a:rPr kumimoji="1" lang="ja-JP" altLang="en-US" sz="16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月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R</a:t>
                      </a:r>
                      <a:r>
                        <a:rPr kumimoji="1" lang="ja-JP" altLang="en-US" sz="16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９</a:t>
                      </a:r>
                      <a:r>
                        <a:rPr kumimoji="1" lang="en-US" altLang="ja-JP" sz="16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.</a:t>
                      </a:r>
                    </a:p>
                    <a:p>
                      <a:pPr marL="0" marR="0" lvl="0" indent="0" algn="ctr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１月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2</a:t>
                      </a:r>
                      <a:r>
                        <a:rPr kumimoji="1" lang="ja-JP" altLang="en-US" sz="16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月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3</a:t>
                      </a:r>
                      <a:r>
                        <a:rPr kumimoji="1" lang="ja-JP" altLang="en-US" sz="16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月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83826389"/>
                  </a:ext>
                </a:extLst>
              </a:tr>
              <a:tr h="2665209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b="1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学校</a:t>
                      </a:r>
                    </a:p>
                  </a:txBody>
                  <a:tcPr anchor="ctr"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ja-JP" altLang="en-US" dirty="0"/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6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6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6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6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6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6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86920152"/>
                  </a:ext>
                </a:extLst>
              </a:tr>
              <a:tr h="2665209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b="1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事業者</a:t>
                      </a:r>
                    </a:p>
                  </a:txBody>
                  <a:tcPr anchor="ctr"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ja-JP" altLang="en-US" dirty="0"/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6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6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6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6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6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6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49369243"/>
                  </a:ext>
                </a:extLst>
              </a:tr>
              <a:tr h="2665209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500" b="1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教育委員会</a:t>
                      </a:r>
                      <a:endParaRPr kumimoji="1" lang="en-US" altLang="ja-JP" sz="1500" b="1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1500" b="1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事務局</a:t>
                      </a:r>
                    </a:p>
                  </a:txBody>
                  <a:tcPr anchor="ctr"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ja-JP" altLang="en-US" dirty="0"/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6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6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6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6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6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6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72281302"/>
                  </a:ext>
                </a:extLst>
              </a:tr>
            </a:tbl>
          </a:graphicData>
        </a:graphic>
      </p:graphicFrame>
      <p:sp>
        <p:nvSpPr>
          <p:cNvPr id="121" name="テキスト ボックス 120"/>
          <p:cNvSpPr txBox="1"/>
          <p:nvPr/>
        </p:nvSpPr>
        <p:spPr>
          <a:xfrm>
            <a:off x="125140" y="183677"/>
            <a:ext cx="4909448" cy="368451"/>
          </a:xfrm>
          <a:prstGeom prst="rect">
            <a:avLst/>
          </a:prstGeom>
          <a:noFill/>
        </p:spPr>
        <p:txBody>
          <a:bodyPr wrap="square" lIns="121048" tIns="60524" rIns="121048" bIns="60524" rtlCol="0">
            <a:spAutoFit/>
          </a:bodyPr>
          <a:lstStyle/>
          <a:p>
            <a:r>
              <a:rPr lang="ja-JP" altLang="en-US" sz="1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○　スケジュール（ひな形）</a:t>
            </a:r>
          </a:p>
        </p:txBody>
      </p:sp>
      <p:sp>
        <p:nvSpPr>
          <p:cNvPr id="2" name="テキスト ボックス 1"/>
          <p:cNvSpPr txBox="1"/>
          <p:nvPr/>
        </p:nvSpPr>
        <p:spPr>
          <a:xfrm>
            <a:off x="11189332" y="183677"/>
            <a:ext cx="187220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6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（資料２</a:t>
            </a:r>
            <a:r>
              <a:rPr kumimoji="1" lang="en-US" altLang="ja-JP" sz="16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-</a:t>
            </a:r>
            <a:r>
              <a:rPr kumimoji="1" lang="ja-JP" altLang="en-US" sz="16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２）</a:t>
            </a:r>
          </a:p>
        </p:txBody>
      </p:sp>
      <p:cxnSp>
        <p:nvCxnSpPr>
          <p:cNvPr id="8" name="直線矢印コネクタ 7"/>
          <p:cNvCxnSpPr/>
          <p:nvPr/>
        </p:nvCxnSpPr>
        <p:spPr>
          <a:xfrm>
            <a:off x="1246944" y="5148671"/>
            <a:ext cx="612000" cy="0"/>
          </a:xfrm>
          <a:prstGeom prst="straightConnector1">
            <a:avLst/>
          </a:prstGeom>
          <a:ln w="57150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テキスト ボックス 10"/>
          <p:cNvSpPr txBox="1"/>
          <p:nvPr/>
        </p:nvSpPr>
        <p:spPr>
          <a:xfrm>
            <a:off x="1017774" y="8203900"/>
            <a:ext cx="128511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1600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メイリオ" panose="020B0604030504040204" pitchFamily="50" charset="-128"/>
              </a:rPr>
              <a:t>事前</a:t>
            </a:r>
            <a:endParaRPr lang="en-US" altLang="ja-JP" sz="1600" dirty="0">
              <a:latin typeface="ＭＳ ゴシック" panose="020B0609070205080204" pitchFamily="49" charset="-128"/>
              <a:ea typeface="ＭＳ ゴシック" panose="020B0609070205080204" pitchFamily="49" charset="-128"/>
              <a:cs typeface="メイリオ" panose="020B0604030504040204" pitchFamily="50" charset="-128"/>
            </a:endParaRPr>
          </a:p>
          <a:p>
            <a:pPr algn="ctr"/>
            <a:r>
              <a:rPr lang="ja-JP" altLang="en-US" sz="1600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メイリオ" panose="020B0604030504040204" pitchFamily="50" charset="-128"/>
              </a:rPr>
              <a:t>打合せ</a:t>
            </a:r>
            <a:endParaRPr lang="en-US" altLang="ja-JP" sz="1600" dirty="0">
              <a:latin typeface="ＭＳ ゴシック" panose="020B0609070205080204" pitchFamily="49" charset="-128"/>
              <a:ea typeface="ＭＳ ゴシック" panose="020B0609070205080204" pitchFamily="49" charset="-128"/>
              <a:cs typeface="メイリオ" panose="020B0604030504040204" pitchFamily="50" charset="-128"/>
            </a:endParaRPr>
          </a:p>
        </p:txBody>
      </p:sp>
      <p:cxnSp>
        <p:nvCxnSpPr>
          <p:cNvPr id="12" name="直線矢印コネクタ 11"/>
          <p:cNvCxnSpPr/>
          <p:nvPr/>
        </p:nvCxnSpPr>
        <p:spPr>
          <a:xfrm>
            <a:off x="1246944" y="8112968"/>
            <a:ext cx="612000" cy="0"/>
          </a:xfrm>
          <a:prstGeom prst="straightConnector1">
            <a:avLst/>
          </a:prstGeom>
          <a:ln w="57150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正方形/長方形 14"/>
          <p:cNvSpPr/>
          <p:nvPr/>
        </p:nvSpPr>
        <p:spPr>
          <a:xfrm>
            <a:off x="1246944" y="1607415"/>
            <a:ext cx="3137631" cy="7992000"/>
          </a:xfrm>
          <a:prstGeom prst="rect">
            <a:avLst/>
          </a:prstGeom>
          <a:noFill/>
          <a:ln w="3810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線吹き出し 1 (枠付き) 15"/>
          <p:cNvSpPr/>
          <p:nvPr/>
        </p:nvSpPr>
        <p:spPr>
          <a:xfrm>
            <a:off x="5529542" y="3081614"/>
            <a:ext cx="5069150" cy="1359441"/>
          </a:xfrm>
          <a:prstGeom prst="borderCallout1">
            <a:avLst>
              <a:gd name="adj1" fmla="val 25476"/>
              <a:gd name="adj2" fmla="val -344"/>
              <a:gd name="adj3" fmla="val 59261"/>
              <a:gd name="adj4" fmla="val -22439"/>
            </a:avLst>
          </a:prstGeom>
          <a:ln w="3810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kumimoji="1"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記載例</a:t>
            </a:r>
            <a:endParaRPr kumimoji="1"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r>
              <a:rPr lang="en-US" altLang="ja-JP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※</a:t>
            </a: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５月から３月まで要作成</a:t>
            </a:r>
            <a:endParaRPr kumimoji="1" lang="ja-JP" altLang="en-US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24" name="テキスト ボックス 23"/>
          <p:cNvSpPr txBox="1"/>
          <p:nvPr/>
        </p:nvSpPr>
        <p:spPr>
          <a:xfrm>
            <a:off x="2679025" y="2958649"/>
            <a:ext cx="110057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6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研修会</a:t>
            </a:r>
            <a:endParaRPr kumimoji="1" lang="en-US" altLang="ja-JP" sz="16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cxnSp>
        <p:nvCxnSpPr>
          <p:cNvPr id="5" name="直線矢印コネクタ 4">
            <a:extLst>
              <a:ext uri="{FF2B5EF4-FFF2-40B4-BE49-F238E27FC236}">
                <a16:creationId xmlns:a16="http://schemas.microsoft.com/office/drawing/2014/main" id="{A2EE495E-7D1A-DF44-1423-B79DD74D1975}"/>
              </a:ext>
            </a:extLst>
          </p:cNvPr>
          <p:cNvCxnSpPr>
            <a:cxnSpLocks/>
          </p:cNvCxnSpPr>
          <p:nvPr/>
        </p:nvCxnSpPr>
        <p:spPr>
          <a:xfrm>
            <a:off x="1707146" y="2935423"/>
            <a:ext cx="2677429" cy="0"/>
          </a:xfrm>
          <a:prstGeom prst="straightConnector1">
            <a:avLst/>
          </a:prstGeom>
          <a:ln w="57150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0DE97AF1-9EB1-87B6-4D3D-0E7C2C7AB119}"/>
              </a:ext>
            </a:extLst>
          </p:cNvPr>
          <p:cNvSpPr txBox="1"/>
          <p:nvPr/>
        </p:nvSpPr>
        <p:spPr>
          <a:xfrm>
            <a:off x="2665840" y="6171856"/>
            <a:ext cx="110057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6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研修会</a:t>
            </a:r>
            <a:endParaRPr kumimoji="1" lang="en-US" altLang="ja-JP" sz="16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7D9EC0A3-3F45-42E3-5A51-83A428EC8867}"/>
              </a:ext>
            </a:extLst>
          </p:cNvPr>
          <p:cNvSpPr txBox="1"/>
          <p:nvPr/>
        </p:nvSpPr>
        <p:spPr>
          <a:xfrm>
            <a:off x="2679024" y="8926191"/>
            <a:ext cx="110057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6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研修会</a:t>
            </a:r>
            <a:endParaRPr kumimoji="1" lang="en-US" altLang="ja-JP" sz="16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9" name="テキスト ボックス 8"/>
          <p:cNvSpPr txBox="1"/>
          <p:nvPr/>
        </p:nvSpPr>
        <p:spPr>
          <a:xfrm>
            <a:off x="1076915" y="4332664"/>
            <a:ext cx="198022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6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●契約締結</a:t>
            </a:r>
            <a:endParaRPr kumimoji="1" lang="en-US" altLang="ja-JP" sz="16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lang="ja-JP" altLang="en-US" sz="16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r>
              <a:rPr kumimoji="1" lang="ja-JP" altLang="en-US" sz="16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（予定）</a:t>
            </a:r>
            <a:endParaRPr kumimoji="1" lang="en-US" altLang="ja-JP" sz="16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cxnSp>
        <p:nvCxnSpPr>
          <p:cNvPr id="18" name="直線矢印コネクタ 17">
            <a:extLst>
              <a:ext uri="{FF2B5EF4-FFF2-40B4-BE49-F238E27FC236}">
                <a16:creationId xmlns:a16="http://schemas.microsoft.com/office/drawing/2014/main" id="{A45AAF51-FDBB-3C0F-8D10-F0F5C342DEB9}"/>
              </a:ext>
            </a:extLst>
          </p:cNvPr>
          <p:cNvCxnSpPr>
            <a:cxnSpLocks/>
          </p:cNvCxnSpPr>
          <p:nvPr/>
        </p:nvCxnSpPr>
        <p:spPr>
          <a:xfrm>
            <a:off x="1707145" y="6096744"/>
            <a:ext cx="2677429" cy="0"/>
          </a:xfrm>
          <a:prstGeom prst="straightConnector1">
            <a:avLst/>
          </a:prstGeom>
          <a:ln w="57150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直線矢印コネクタ 18">
            <a:extLst>
              <a:ext uri="{FF2B5EF4-FFF2-40B4-BE49-F238E27FC236}">
                <a16:creationId xmlns:a16="http://schemas.microsoft.com/office/drawing/2014/main" id="{826CBB43-5EA5-6790-6C04-FB503EE48410}"/>
              </a:ext>
            </a:extLst>
          </p:cNvPr>
          <p:cNvCxnSpPr>
            <a:cxnSpLocks/>
          </p:cNvCxnSpPr>
          <p:nvPr/>
        </p:nvCxnSpPr>
        <p:spPr>
          <a:xfrm>
            <a:off x="1707144" y="8901657"/>
            <a:ext cx="2677429" cy="0"/>
          </a:xfrm>
          <a:prstGeom prst="straightConnector1">
            <a:avLst/>
          </a:prstGeom>
          <a:ln w="57150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テキスト ボックス 19"/>
          <p:cNvSpPr txBox="1"/>
          <p:nvPr/>
        </p:nvSpPr>
        <p:spPr>
          <a:xfrm>
            <a:off x="1017774" y="5231739"/>
            <a:ext cx="128511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1600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メイリオ" panose="020B0604030504040204" pitchFamily="50" charset="-128"/>
              </a:rPr>
              <a:t>事前</a:t>
            </a:r>
            <a:endParaRPr lang="en-US" altLang="ja-JP" sz="1600" dirty="0">
              <a:latin typeface="ＭＳ ゴシック" panose="020B0609070205080204" pitchFamily="49" charset="-128"/>
              <a:ea typeface="ＭＳ ゴシック" panose="020B0609070205080204" pitchFamily="49" charset="-128"/>
              <a:cs typeface="メイリオ" panose="020B0604030504040204" pitchFamily="50" charset="-128"/>
            </a:endParaRPr>
          </a:p>
          <a:p>
            <a:pPr algn="ctr"/>
            <a:r>
              <a:rPr lang="ja-JP" altLang="en-US" sz="1600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メイリオ" panose="020B0604030504040204" pitchFamily="50" charset="-128"/>
              </a:rPr>
              <a:t>打合せ</a:t>
            </a:r>
            <a:endParaRPr lang="en-US" altLang="ja-JP" sz="1600" dirty="0">
              <a:latin typeface="ＭＳ ゴシック" panose="020B0609070205080204" pitchFamily="49" charset="-128"/>
              <a:ea typeface="ＭＳ ゴシック" panose="020B0609070205080204" pitchFamily="49" charset="-128"/>
              <a:cs typeface="メイリオ" panose="020B0604030504040204" pitchFamily="50" charset="-128"/>
            </a:endParaRPr>
          </a:p>
        </p:txBody>
      </p:sp>
      <p:sp>
        <p:nvSpPr>
          <p:cNvPr id="21" name="テキスト ボックス 20"/>
          <p:cNvSpPr txBox="1"/>
          <p:nvPr/>
        </p:nvSpPr>
        <p:spPr>
          <a:xfrm>
            <a:off x="1076915" y="7160576"/>
            <a:ext cx="198022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6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●契約締結</a:t>
            </a:r>
            <a:endParaRPr kumimoji="1" lang="en-US" altLang="ja-JP" sz="16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lang="ja-JP" altLang="en-US" sz="16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r>
              <a:rPr kumimoji="1" lang="ja-JP" altLang="en-US" sz="16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（予定）</a:t>
            </a:r>
            <a:endParaRPr kumimoji="1" lang="en-US" altLang="ja-JP" sz="16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6594727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 w="6350">
          <a:solidFill>
            <a:schemeClr val="tx1"/>
          </a:solidFill>
        </a:ln>
      </a:spPr>
      <a:bodyPr rtlCol="0" anchor="ctr"/>
      <a:lstStyle>
        <a:defPPr algn="ctr">
          <a:defRPr kumimoji="1"/>
        </a:defPPr>
      </a:lstStyle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20649</TotalTime>
  <Words>72</Words>
  <Application>Microsoft Office PowerPoint</Application>
  <PresentationFormat>A3 297x420 mm</PresentationFormat>
  <Paragraphs>34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ＭＳ ゴシック</vt:lpstr>
      <vt:lpstr>ＭＳ 明朝</vt:lpstr>
      <vt:lpstr>メイリオ</vt:lpstr>
      <vt:lpstr>Arial</vt:lpstr>
      <vt:lpstr>Calibri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東島　正太</dc:creator>
  <cp:lastModifiedBy>田中　秀樹</cp:lastModifiedBy>
  <cp:revision>1077</cp:revision>
  <cp:lastPrinted>2026-03-02T00:52:16Z</cp:lastPrinted>
  <dcterms:created xsi:type="dcterms:W3CDTF">2016-08-18T06:31:19Z</dcterms:created>
  <dcterms:modified xsi:type="dcterms:W3CDTF">2026-03-02T02:18:44Z</dcterms:modified>
</cp:coreProperties>
</file>