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7556500" cy="10693400"/>
  <p:notesSz cx="7556500" cy="106934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25"/>
    <p:restoredTop sz="94728"/>
  </p:normalViewPr>
  <p:slideViewPr>
    <p:cSldViewPr>
      <p:cViewPr varScale="1">
        <p:scale>
          <a:sx n="58" d="100"/>
          <a:sy n="58" d="100"/>
        </p:scale>
        <p:origin x="153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A56BB-50EA-1D44-8C44-985B207B71B5}" type="datetimeFigureOut">
              <a:rPr kumimoji="1" lang="ja-JP" altLang="en-US" smtClean="0"/>
              <a:t>2021/5/7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64B55-C69D-1E4A-B1D5-38297CE8D6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489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64B55-C69D-1E4A-B1D5-38297CE8D69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5930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64B55-C69D-1E4A-B1D5-38297CE8D69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050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64B55-C69D-1E4A-B1D5-38297CE8D69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497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E60B6-AEDD-4A48-89F9-15CBFB84168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7023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E60B6-AEDD-4A48-89F9-15CBFB84168A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2960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E60B6-AEDD-4A48-89F9-15CBFB84168A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046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E60B6-AEDD-4A48-89F9-15CBFB84168A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9946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E60B6-AEDD-4A48-89F9-15CBFB84168A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5208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E60B6-AEDD-4A48-89F9-15CBFB84168A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1539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E60B6-AEDD-4A48-89F9-15CBFB84168A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1381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E60B6-AEDD-4A48-89F9-15CBFB84168A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3389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64B55-C69D-1E4A-B1D5-38297CE8D69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6226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E60B6-AEDD-4A48-89F9-15CBFB84168A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76415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E60B6-AEDD-4A48-89F9-15CBFB84168A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36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E60B6-AEDD-4A48-89F9-15CBFB84168A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472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64B55-C69D-1E4A-B1D5-38297CE8D69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851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64B55-C69D-1E4A-B1D5-38297CE8D69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032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64B55-C69D-1E4A-B1D5-38297CE8D69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1038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64B55-C69D-1E4A-B1D5-38297CE8D69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0670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64B55-C69D-1E4A-B1D5-38297CE8D69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3647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64B55-C69D-1E4A-B1D5-38297CE8D69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3395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64B55-C69D-1E4A-B1D5-38297CE8D69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26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84" Type="http://schemas.openxmlformats.org/officeDocument/2006/relationships/image" Target="../media/image83.png"/><Relationship Id="rId89" Type="http://schemas.openxmlformats.org/officeDocument/2006/relationships/image" Target="../media/image88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92" Type="http://schemas.openxmlformats.org/officeDocument/2006/relationships/image" Target="../media/image9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66" Type="http://schemas.openxmlformats.org/officeDocument/2006/relationships/image" Target="../media/image65.png"/><Relationship Id="rId74" Type="http://schemas.openxmlformats.org/officeDocument/2006/relationships/image" Target="../media/image73.png"/><Relationship Id="rId79" Type="http://schemas.openxmlformats.org/officeDocument/2006/relationships/image" Target="../media/image78.png"/><Relationship Id="rId87" Type="http://schemas.openxmlformats.org/officeDocument/2006/relationships/image" Target="../media/image86.png"/><Relationship Id="rId102" Type="http://schemas.openxmlformats.org/officeDocument/2006/relationships/image" Target="../media/image101.png"/><Relationship Id="rId5" Type="http://schemas.openxmlformats.org/officeDocument/2006/relationships/image" Target="../media/image4.png"/><Relationship Id="rId61" Type="http://schemas.openxmlformats.org/officeDocument/2006/relationships/image" Target="../media/image60.png"/><Relationship Id="rId82" Type="http://schemas.openxmlformats.org/officeDocument/2006/relationships/image" Target="../media/image81.png"/><Relationship Id="rId90" Type="http://schemas.openxmlformats.org/officeDocument/2006/relationships/image" Target="../media/image89.png"/><Relationship Id="rId95" Type="http://schemas.openxmlformats.org/officeDocument/2006/relationships/image" Target="../media/image94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77" Type="http://schemas.openxmlformats.org/officeDocument/2006/relationships/image" Target="../media/image76.png"/><Relationship Id="rId100" Type="http://schemas.openxmlformats.org/officeDocument/2006/relationships/image" Target="../media/image99.png"/><Relationship Id="rId105" Type="http://schemas.openxmlformats.org/officeDocument/2006/relationships/image" Target="../media/image104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93" Type="http://schemas.openxmlformats.org/officeDocument/2006/relationships/image" Target="../media/image92.png"/><Relationship Id="rId98" Type="http://schemas.openxmlformats.org/officeDocument/2006/relationships/image" Target="../media/image9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103" Type="http://schemas.openxmlformats.org/officeDocument/2006/relationships/image" Target="../media/image102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83" Type="http://schemas.openxmlformats.org/officeDocument/2006/relationships/image" Target="../media/image82.png"/><Relationship Id="rId88" Type="http://schemas.openxmlformats.org/officeDocument/2006/relationships/image" Target="../media/image87.png"/><Relationship Id="rId91" Type="http://schemas.openxmlformats.org/officeDocument/2006/relationships/image" Target="../media/image90.png"/><Relationship Id="rId96" Type="http://schemas.openxmlformats.org/officeDocument/2006/relationships/image" Target="../media/image9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94" Type="http://schemas.openxmlformats.org/officeDocument/2006/relationships/image" Target="../media/image93.png"/><Relationship Id="rId99" Type="http://schemas.openxmlformats.org/officeDocument/2006/relationships/image" Target="../media/image98.png"/><Relationship Id="rId101" Type="http://schemas.openxmlformats.org/officeDocument/2006/relationships/image" Target="../media/image10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97" Type="http://schemas.openxmlformats.org/officeDocument/2006/relationships/image" Target="../media/image96.png"/><Relationship Id="rId104" Type="http://schemas.openxmlformats.org/officeDocument/2006/relationships/image" Target="../media/image10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42519" y="215062"/>
            <a:ext cx="7085050" cy="5190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42506" y="215061"/>
            <a:ext cx="7085050" cy="33321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96977" y="8209660"/>
            <a:ext cx="98920" cy="927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94969" y="8281931"/>
            <a:ext cx="700824" cy="806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96811" y="8281936"/>
            <a:ext cx="695159" cy="431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53046" y="8784069"/>
            <a:ext cx="183184" cy="284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48531" y="8796845"/>
            <a:ext cx="115613" cy="1235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853266" y="8849474"/>
            <a:ext cx="135394" cy="2247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715357" y="8303031"/>
            <a:ext cx="372287" cy="5765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227637" y="8679218"/>
            <a:ext cx="661898" cy="3911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209705" y="8456028"/>
            <a:ext cx="688860" cy="2387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480494" y="8590636"/>
            <a:ext cx="127838" cy="10541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312435" y="8577936"/>
            <a:ext cx="137439" cy="116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641606" y="8589366"/>
            <a:ext cx="134264" cy="10541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5812383" y="8570316"/>
            <a:ext cx="125272" cy="12319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5185549" y="8605876"/>
            <a:ext cx="91046" cy="787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5250319" y="8311236"/>
            <a:ext cx="611949" cy="27051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5288902" y="8276476"/>
            <a:ext cx="534631" cy="1905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5640819" y="8762683"/>
            <a:ext cx="117830" cy="1455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5358968" y="8765896"/>
            <a:ext cx="117195" cy="13968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2600578" y="8781059"/>
            <a:ext cx="185356" cy="2870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2322614" y="8128813"/>
            <a:ext cx="743212" cy="94215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2963001" y="8505100"/>
            <a:ext cx="100037" cy="12379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2678521" y="8183416"/>
            <a:ext cx="189077" cy="45465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2421520" y="8270437"/>
            <a:ext cx="150025" cy="36068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3169243" y="8137982"/>
            <a:ext cx="619785" cy="93271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3641300" y="8543747"/>
            <a:ext cx="78803" cy="7658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3266683" y="8514895"/>
            <a:ext cx="78371" cy="7979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3318064" y="8226080"/>
            <a:ext cx="254915" cy="33103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3512705" y="8753640"/>
            <a:ext cx="153149" cy="31623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3527486" y="8221732"/>
            <a:ext cx="76111" cy="8328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3296183" y="8766606"/>
            <a:ext cx="108504" cy="14499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4373445" y="8161042"/>
            <a:ext cx="190792" cy="6756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4388802" y="8220532"/>
            <a:ext cx="172085" cy="38100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4285119" y="8218995"/>
            <a:ext cx="225310" cy="40766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3938460" y="8378253"/>
            <a:ext cx="286829" cy="25653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3938460" y="8220265"/>
            <a:ext cx="571969" cy="41452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3934523" y="8613940"/>
            <a:ext cx="699922" cy="47244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4120832" y="8175383"/>
            <a:ext cx="280987" cy="45846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4461306" y="8495487"/>
            <a:ext cx="163436" cy="12700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4120832" y="8176653"/>
            <a:ext cx="504253" cy="45720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4112602" y="8702764"/>
            <a:ext cx="152666" cy="11310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4306633" y="8702776"/>
            <a:ext cx="152653" cy="11287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4119308" y="8855608"/>
            <a:ext cx="140766" cy="11413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4310329" y="8855380"/>
            <a:ext cx="140766" cy="11445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6164948" y="8059209"/>
            <a:ext cx="876477" cy="105537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6968820" y="8218437"/>
            <a:ext cx="130771" cy="9347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6849338" y="8348485"/>
            <a:ext cx="58267" cy="10947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6963549" y="8357908"/>
            <a:ext cx="74269" cy="11798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6743674" y="8539226"/>
            <a:ext cx="110185" cy="8128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6647637" y="8593290"/>
            <a:ext cx="64122" cy="9994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6835745" y="8680031"/>
            <a:ext cx="70831" cy="10363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6229743" y="8029359"/>
            <a:ext cx="76441" cy="11506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6352031" y="8148117"/>
            <a:ext cx="81064" cy="11798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6095187" y="8191043"/>
            <a:ext cx="131889" cy="7708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6166548" y="8320557"/>
            <a:ext cx="124053" cy="79501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6058547" y="8446109"/>
            <a:ext cx="141566" cy="8496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6410121" y="8522500"/>
            <a:ext cx="70332" cy="118237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6174587" y="8638438"/>
            <a:ext cx="82397" cy="11760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6311379" y="8729002"/>
            <a:ext cx="107162" cy="81152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6540487" y="7891513"/>
            <a:ext cx="85064" cy="13843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6727291" y="7926235"/>
            <a:ext cx="95262" cy="108076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6413080" y="8055330"/>
            <a:ext cx="40741" cy="635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6352235" y="7967446"/>
            <a:ext cx="115315" cy="87756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6902365" y="8063090"/>
            <a:ext cx="120772" cy="72643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6616763" y="8065325"/>
            <a:ext cx="76288" cy="13843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6788429" y="8086928"/>
            <a:ext cx="58280" cy="109474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6600278" y="8290687"/>
            <a:ext cx="95008" cy="84327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1496186" y="8209191"/>
            <a:ext cx="543267" cy="266697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1702219" y="8748706"/>
            <a:ext cx="260489" cy="38608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1411858" y="8391715"/>
            <a:ext cx="412753" cy="308610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1733232" y="8379435"/>
            <a:ext cx="429844" cy="332739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1505699" y="8547976"/>
            <a:ext cx="411048" cy="331469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1836470" y="8655342"/>
            <a:ext cx="252983" cy="229869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2078139" y="8408594"/>
            <a:ext cx="99542" cy="680719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242506" y="9057576"/>
            <a:ext cx="7075665" cy="140970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1329606" y="2607152"/>
            <a:ext cx="4878461" cy="2343552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420799" y="354695"/>
            <a:ext cx="2574137" cy="100457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560730" y="1249032"/>
            <a:ext cx="373341" cy="436879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577771" y="1299528"/>
            <a:ext cx="346826" cy="329230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1410995" y="998029"/>
            <a:ext cx="361327" cy="445770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1481602" y="1023911"/>
            <a:ext cx="283900" cy="419888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980960" y="1137170"/>
            <a:ext cx="370166" cy="452120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1823846" y="830872"/>
            <a:ext cx="353059" cy="452120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1848872" y="881397"/>
            <a:ext cx="326789" cy="359219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2587904" y="404203"/>
            <a:ext cx="389788" cy="444500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2649871" y="443573"/>
            <a:ext cx="323837" cy="405130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2207374" y="634314"/>
            <a:ext cx="361213" cy="457200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5643958" y="1787125"/>
            <a:ext cx="142227" cy="400050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5397423" y="1237640"/>
            <a:ext cx="417779" cy="574040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6435651" y="697594"/>
            <a:ext cx="288036" cy="848359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6559029" y="462013"/>
            <a:ext cx="450811" cy="609600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1666299" y="7765355"/>
            <a:ext cx="63639" cy="179069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1555991" y="7519860"/>
            <a:ext cx="186931" cy="256539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6311789" y="5850486"/>
            <a:ext cx="85128" cy="240029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6164236" y="5522861"/>
            <a:ext cx="250062" cy="342900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1261200" y="7069480"/>
            <a:ext cx="128854" cy="379730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1316405" y="6963918"/>
            <a:ext cx="201726" cy="273050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5236019" y="6099518"/>
            <a:ext cx="326720" cy="308610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4401654" y="755510"/>
            <a:ext cx="330034" cy="312420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6433692" y="1783131"/>
            <a:ext cx="453351" cy="488950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6005182" y="6414706"/>
            <a:ext cx="591578" cy="576579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1139545" y="2108759"/>
            <a:ext cx="647230" cy="633729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3462794" y="7607973"/>
            <a:ext cx="259461" cy="252730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3E3A39"/>
                </a:solidFill>
                <a:latin typeface="UDShinMGoPro-DeBold"/>
                <a:cs typeface="UDShinMGoPro-De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3E3A39"/>
                </a:solidFill>
                <a:latin typeface="UDShinMGoPro-DeBold"/>
                <a:cs typeface="UDShinMGoPro-De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3E3A39"/>
                </a:solidFill>
                <a:latin typeface="UDShinMGoPro-DeBold"/>
                <a:cs typeface="UDShinMGoPro-De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36031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71093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06154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41203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76265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11326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46375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281437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416499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551548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686609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821671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956720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091781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2226843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2361892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496954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2632015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2767064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2902126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3037188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3172236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3307298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3442360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3577409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3712470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3847532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3982581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4117642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4252704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4387753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4522815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4657876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4792925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4927987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5063049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5198097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5333159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5468221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5603270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5738331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5873393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6008442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6143502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6278565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6413614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6548676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6683738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6818787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6953848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7088909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7223959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95872" y="3953921"/>
            <a:ext cx="2371105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3E3A39"/>
                </a:solidFill>
                <a:latin typeface="UDShinMGoPro-DeBold"/>
                <a:cs typeface="UDShinMGoPro-De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7.png"/><Relationship Id="rId13" Type="http://schemas.openxmlformats.org/officeDocument/2006/relationships/image" Target="../media/image492.png"/><Relationship Id="rId3" Type="http://schemas.openxmlformats.org/officeDocument/2006/relationships/image" Target="../media/image482.png"/><Relationship Id="rId7" Type="http://schemas.openxmlformats.org/officeDocument/2006/relationships/image" Target="../media/image486.png"/><Relationship Id="rId12" Type="http://schemas.openxmlformats.org/officeDocument/2006/relationships/image" Target="../media/image49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5.png"/><Relationship Id="rId11" Type="http://schemas.openxmlformats.org/officeDocument/2006/relationships/image" Target="../media/image490.png"/><Relationship Id="rId5" Type="http://schemas.openxmlformats.org/officeDocument/2006/relationships/image" Target="../media/image484.png"/><Relationship Id="rId15" Type="http://schemas.openxmlformats.org/officeDocument/2006/relationships/image" Target="../media/image494.png"/><Relationship Id="rId10" Type="http://schemas.openxmlformats.org/officeDocument/2006/relationships/image" Target="../media/image489.png"/><Relationship Id="rId4" Type="http://schemas.openxmlformats.org/officeDocument/2006/relationships/image" Target="../media/image483.png"/><Relationship Id="rId9" Type="http://schemas.openxmlformats.org/officeDocument/2006/relationships/image" Target="../media/image488.png"/><Relationship Id="rId14" Type="http://schemas.openxmlformats.org/officeDocument/2006/relationships/image" Target="../media/image49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504.png"/><Relationship Id="rId3" Type="http://schemas.openxmlformats.org/officeDocument/2006/relationships/image" Target="../media/image495.png"/><Relationship Id="rId7" Type="http://schemas.openxmlformats.org/officeDocument/2006/relationships/image" Target="../media/image499.png"/><Relationship Id="rId12" Type="http://schemas.openxmlformats.org/officeDocument/2006/relationships/image" Target="../media/image50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0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8.png"/><Relationship Id="rId11" Type="http://schemas.openxmlformats.org/officeDocument/2006/relationships/image" Target="../media/image490.png"/><Relationship Id="rId5" Type="http://schemas.openxmlformats.org/officeDocument/2006/relationships/image" Target="../media/image497.png"/><Relationship Id="rId15" Type="http://schemas.openxmlformats.org/officeDocument/2006/relationships/image" Target="../media/image506.png"/><Relationship Id="rId10" Type="http://schemas.openxmlformats.org/officeDocument/2006/relationships/image" Target="../media/image502.png"/><Relationship Id="rId4" Type="http://schemas.openxmlformats.org/officeDocument/2006/relationships/image" Target="../media/image496.png"/><Relationship Id="rId9" Type="http://schemas.openxmlformats.org/officeDocument/2006/relationships/image" Target="../media/image501.png"/><Relationship Id="rId14" Type="http://schemas.openxmlformats.org/officeDocument/2006/relationships/image" Target="../media/image505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26" Type="http://schemas.openxmlformats.org/officeDocument/2006/relationships/image" Target="../media/image527.png"/><Relationship Id="rId39" Type="http://schemas.openxmlformats.org/officeDocument/2006/relationships/image" Target="../media/image540.png"/><Relationship Id="rId21" Type="http://schemas.openxmlformats.org/officeDocument/2006/relationships/image" Target="../media/image523.png"/><Relationship Id="rId34" Type="http://schemas.openxmlformats.org/officeDocument/2006/relationships/image" Target="../media/image535.png"/><Relationship Id="rId42" Type="http://schemas.openxmlformats.org/officeDocument/2006/relationships/image" Target="../media/image542.png"/><Relationship Id="rId47" Type="http://schemas.openxmlformats.org/officeDocument/2006/relationships/image" Target="../media/image547.png"/><Relationship Id="rId50" Type="http://schemas.openxmlformats.org/officeDocument/2006/relationships/image" Target="../media/image550.png"/><Relationship Id="rId55" Type="http://schemas.openxmlformats.org/officeDocument/2006/relationships/image" Target="../media/image490.png"/><Relationship Id="rId7" Type="http://schemas.openxmlformats.org/officeDocument/2006/relationships/image" Target="../media/image512.png"/><Relationship Id="rId12" Type="http://schemas.openxmlformats.org/officeDocument/2006/relationships/image" Target="../media/image517.png"/><Relationship Id="rId17" Type="http://schemas.openxmlformats.org/officeDocument/2006/relationships/image" Target="../media/image137.png"/><Relationship Id="rId25" Type="http://schemas.openxmlformats.org/officeDocument/2006/relationships/image" Target="../media/image362.png"/><Relationship Id="rId33" Type="http://schemas.openxmlformats.org/officeDocument/2006/relationships/image" Target="../media/image534.png"/><Relationship Id="rId38" Type="http://schemas.openxmlformats.org/officeDocument/2006/relationships/image" Target="../media/image539.png"/><Relationship Id="rId46" Type="http://schemas.openxmlformats.org/officeDocument/2006/relationships/image" Target="../media/image546.png"/><Relationship Id="rId59" Type="http://schemas.openxmlformats.org/officeDocument/2006/relationships/image" Target="../media/image55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20.png"/><Relationship Id="rId20" Type="http://schemas.openxmlformats.org/officeDocument/2006/relationships/image" Target="../media/image522.png"/><Relationship Id="rId29" Type="http://schemas.openxmlformats.org/officeDocument/2006/relationships/image" Target="../media/image530.png"/><Relationship Id="rId41" Type="http://schemas.openxmlformats.org/officeDocument/2006/relationships/image" Target="../media/image541.png"/><Relationship Id="rId54" Type="http://schemas.openxmlformats.org/officeDocument/2006/relationships/image" Target="../media/image5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1.png"/><Relationship Id="rId11" Type="http://schemas.openxmlformats.org/officeDocument/2006/relationships/image" Target="../media/image516.png"/><Relationship Id="rId24" Type="http://schemas.openxmlformats.org/officeDocument/2006/relationships/image" Target="../media/image526.png"/><Relationship Id="rId32" Type="http://schemas.openxmlformats.org/officeDocument/2006/relationships/image" Target="../media/image533.png"/><Relationship Id="rId37" Type="http://schemas.openxmlformats.org/officeDocument/2006/relationships/image" Target="../media/image538.png"/><Relationship Id="rId40" Type="http://schemas.openxmlformats.org/officeDocument/2006/relationships/image" Target="../media/image160.png"/><Relationship Id="rId45" Type="http://schemas.openxmlformats.org/officeDocument/2006/relationships/image" Target="../media/image545.png"/><Relationship Id="rId53" Type="http://schemas.openxmlformats.org/officeDocument/2006/relationships/image" Target="../media/image553.png"/><Relationship Id="rId58" Type="http://schemas.openxmlformats.org/officeDocument/2006/relationships/image" Target="../media/image557.png"/><Relationship Id="rId5" Type="http://schemas.openxmlformats.org/officeDocument/2006/relationships/image" Target="../media/image510.png"/><Relationship Id="rId15" Type="http://schemas.openxmlformats.org/officeDocument/2006/relationships/image" Target="../media/image519.png"/><Relationship Id="rId23" Type="http://schemas.openxmlformats.org/officeDocument/2006/relationships/image" Target="../media/image525.png"/><Relationship Id="rId28" Type="http://schemas.openxmlformats.org/officeDocument/2006/relationships/image" Target="../media/image529.png"/><Relationship Id="rId36" Type="http://schemas.openxmlformats.org/officeDocument/2006/relationships/image" Target="../media/image537.png"/><Relationship Id="rId49" Type="http://schemas.openxmlformats.org/officeDocument/2006/relationships/image" Target="../media/image549.png"/><Relationship Id="rId57" Type="http://schemas.openxmlformats.org/officeDocument/2006/relationships/image" Target="../media/image556.png"/><Relationship Id="rId10" Type="http://schemas.openxmlformats.org/officeDocument/2006/relationships/image" Target="../media/image515.png"/><Relationship Id="rId19" Type="http://schemas.openxmlformats.org/officeDocument/2006/relationships/image" Target="../media/image521.png"/><Relationship Id="rId31" Type="http://schemas.openxmlformats.org/officeDocument/2006/relationships/image" Target="../media/image532.png"/><Relationship Id="rId44" Type="http://schemas.openxmlformats.org/officeDocument/2006/relationships/image" Target="../media/image544.png"/><Relationship Id="rId52" Type="http://schemas.openxmlformats.org/officeDocument/2006/relationships/image" Target="../media/image552.png"/><Relationship Id="rId60" Type="http://schemas.openxmlformats.org/officeDocument/2006/relationships/image" Target="../media/image559.png"/><Relationship Id="rId4" Type="http://schemas.openxmlformats.org/officeDocument/2006/relationships/image" Target="../media/image509.png"/><Relationship Id="rId9" Type="http://schemas.openxmlformats.org/officeDocument/2006/relationships/image" Target="../media/image514.png"/><Relationship Id="rId14" Type="http://schemas.openxmlformats.org/officeDocument/2006/relationships/image" Target="../media/image518.png"/><Relationship Id="rId22" Type="http://schemas.openxmlformats.org/officeDocument/2006/relationships/image" Target="../media/image524.png"/><Relationship Id="rId27" Type="http://schemas.openxmlformats.org/officeDocument/2006/relationships/image" Target="../media/image528.png"/><Relationship Id="rId30" Type="http://schemas.openxmlformats.org/officeDocument/2006/relationships/image" Target="../media/image531.png"/><Relationship Id="rId35" Type="http://schemas.openxmlformats.org/officeDocument/2006/relationships/image" Target="../media/image536.png"/><Relationship Id="rId43" Type="http://schemas.openxmlformats.org/officeDocument/2006/relationships/image" Target="../media/image543.png"/><Relationship Id="rId48" Type="http://schemas.openxmlformats.org/officeDocument/2006/relationships/image" Target="../media/image548.png"/><Relationship Id="rId56" Type="http://schemas.openxmlformats.org/officeDocument/2006/relationships/image" Target="../media/image555.png"/><Relationship Id="rId8" Type="http://schemas.openxmlformats.org/officeDocument/2006/relationships/image" Target="../media/image513.png"/><Relationship Id="rId51" Type="http://schemas.openxmlformats.org/officeDocument/2006/relationships/image" Target="../media/image551.png"/><Relationship Id="rId3" Type="http://schemas.openxmlformats.org/officeDocument/2006/relationships/image" Target="../media/image508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9.png"/><Relationship Id="rId18" Type="http://schemas.openxmlformats.org/officeDocument/2006/relationships/image" Target="../media/image356.png"/><Relationship Id="rId26" Type="http://schemas.openxmlformats.org/officeDocument/2006/relationships/image" Target="../media/image578.png"/><Relationship Id="rId39" Type="http://schemas.openxmlformats.org/officeDocument/2006/relationships/image" Target="../media/image377.png"/><Relationship Id="rId21" Type="http://schemas.openxmlformats.org/officeDocument/2006/relationships/image" Target="../media/image574.png"/><Relationship Id="rId34" Type="http://schemas.openxmlformats.org/officeDocument/2006/relationships/image" Target="../media/image586.png"/><Relationship Id="rId42" Type="http://schemas.openxmlformats.org/officeDocument/2006/relationships/image" Target="../media/image593.png"/><Relationship Id="rId47" Type="http://schemas.openxmlformats.org/officeDocument/2006/relationships/image" Target="../media/image598.png"/><Relationship Id="rId50" Type="http://schemas.openxmlformats.org/officeDocument/2006/relationships/image" Target="../media/image601.png"/><Relationship Id="rId55" Type="http://schemas.openxmlformats.org/officeDocument/2006/relationships/image" Target="../media/image606.png"/><Relationship Id="rId7" Type="http://schemas.openxmlformats.org/officeDocument/2006/relationships/image" Target="../media/image564.png"/><Relationship Id="rId2" Type="http://schemas.openxmlformats.org/officeDocument/2006/relationships/image" Target="../media/image560.png"/><Relationship Id="rId16" Type="http://schemas.openxmlformats.org/officeDocument/2006/relationships/image" Target="../media/image137.png"/><Relationship Id="rId20" Type="http://schemas.openxmlformats.org/officeDocument/2006/relationships/image" Target="../media/image573.png"/><Relationship Id="rId29" Type="http://schemas.openxmlformats.org/officeDocument/2006/relationships/image" Target="../media/image581.png"/><Relationship Id="rId41" Type="http://schemas.openxmlformats.org/officeDocument/2006/relationships/image" Target="../media/image592.png"/><Relationship Id="rId54" Type="http://schemas.openxmlformats.org/officeDocument/2006/relationships/image" Target="../media/image605.png"/><Relationship Id="rId62" Type="http://schemas.openxmlformats.org/officeDocument/2006/relationships/image" Target="../media/image6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2.png"/><Relationship Id="rId11" Type="http://schemas.openxmlformats.org/officeDocument/2006/relationships/image" Target="../media/image568.png"/><Relationship Id="rId24" Type="http://schemas.openxmlformats.org/officeDocument/2006/relationships/image" Target="../media/image577.png"/><Relationship Id="rId32" Type="http://schemas.openxmlformats.org/officeDocument/2006/relationships/image" Target="../media/image584.png"/><Relationship Id="rId37" Type="http://schemas.openxmlformats.org/officeDocument/2006/relationships/image" Target="../media/image589.png"/><Relationship Id="rId40" Type="http://schemas.openxmlformats.org/officeDocument/2006/relationships/image" Target="../media/image591.png"/><Relationship Id="rId45" Type="http://schemas.openxmlformats.org/officeDocument/2006/relationships/image" Target="../media/image596.png"/><Relationship Id="rId53" Type="http://schemas.openxmlformats.org/officeDocument/2006/relationships/image" Target="../media/image604.png"/><Relationship Id="rId58" Type="http://schemas.openxmlformats.org/officeDocument/2006/relationships/image" Target="../media/image412.png"/><Relationship Id="rId5" Type="http://schemas.openxmlformats.org/officeDocument/2006/relationships/image" Target="../media/image563.png"/><Relationship Id="rId15" Type="http://schemas.openxmlformats.org/officeDocument/2006/relationships/image" Target="../media/image571.png"/><Relationship Id="rId23" Type="http://schemas.openxmlformats.org/officeDocument/2006/relationships/image" Target="../media/image576.png"/><Relationship Id="rId28" Type="http://schemas.openxmlformats.org/officeDocument/2006/relationships/image" Target="../media/image580.png"/><Relationship Id="rId36" Type="http://schemas.openxmlformats.org/officeDocument/2006/relationships/image" Target="../media/image588.png"/><Relationship Id="rId49" Type="http://schemas.openxmlformats.org/officeDocument/2006/relationships/image" Target="../media/image600.png"/><Relationship Id="rId57" Type="http://schemas.openxmlformats.org/officeDocument/2006/relationships/image" Target="../media/image608.png"/><Relationship Id="rId61" Type="http://schemas.openxmlformats.org/officeDocument/2006/relationships/image" Target="../media/image611.png"/><Relationship Id="rId10" Type="http://schemas.openxmlformats.org/officeDocument/2006/relationships/image" Target="../media/image567.png"/><Relationship Id="rId19" Type="http://schemas.openxmlformats.org/officeDocument/2006/relationships/image" Target="../media/image572.png"/><Relationship Id="rId31" Type="http://schemas.openxmlformats.org/officeDocument/2006/relationships/image" Target="../media/image583.png"/><Relationship Id="rId44" Type="http://schemas.openxmlformats.org/officeDocument/2006/relationships/image" Target="../media/image595.png"/><Relationship Id="rId52" Type="http://schemas.openxmlformats.org/officeDocument/2006/relationships/image" Target="../media/image603.png"/><Relationship Id="rId60" Type="http://schemas.openxmlformats.org/officeDocument/2006/relationships/image" Target="../media/image610.png"/><Relationship Id="rId4" Type="http://schemas.openxmlformats.org/officeDocument/2006/relationships/image" Target="../media/image562.png"/><Relationship Id="rId9" Type="http://schemas.openxmlformats.org/officeDocument/2006/relationships/image" Target="../media/image566.png"/><Relationship Id="rId14" Type="http://schemas.openxmlformats.org/officeDocument/2006/relationships/image" Target="../media/image570.png"/><Relationship Id="rId22" Type="http://schemas.openxmlformats.org/officeDocument/2006/relationships/image" Target="../media/image575.png"/><Relationship Id="rId27" Type="http://schemas.openxmlformats.org/officeDocument/2006/relationships/image" Target="../media/image579.png"/><Relationship Id="rId30" Type="http://schemas.openxmlformats.org/officeDocument/2006/relationships/image" Target="../media/image582.png"/><Relationship Id="rId35" Type="http://schemas.openxmlformats.org/officeDocument/2006/relationships/image" Target="../media/image587.png"/><Relationship Id="rId43" Type="http://schemas.openxmlformats.org/officeDocument/2006/relationships/image" Target="../media/image594.png"/><Relationship Id="rId48" Type="http://schemas.openxmlformats.org/officeDocument/2006/relationships/image" Target="../media/image599.png"/><Relationship Id="rId56" Type="http://schemas.openxmlformats.org/officeDocument/2006/relationships/image" Target="../media/image607.png"/><Relationship Id="rId8" Type="http://schemas.openxmlformats.org/officeDocument/2006/relationships/image" Target="../media/image565.png"/><Relationship Id="rId51" Type="http://schemas.openxmlformats.org/officeDocument/2006/relationships/image" Target="../media/image602.png"/><Relationship Id="rId3" Type="http://schemas.openxmlformats.org/officeDocument/2006/relationships/image" Target="../media/image561.png"/><Relationship Id="rId12" Type="http://schemas.openxmlformats.org/officeDocument/2006/relationships/image" Target="../media/image133.png"/><Relationship Id="rId17" Type="http://schemas.openxmlformats.org/officeDocument/2006/relationships/image" Target="../media/image138.png"/><Relationship Id="rId25" Type="http://schemas.openxmlformats.org/officeDocument/2006/relationships/image" Target="../media/image363.png"/><Relationship Id="rId33" Type="http://schemas.openxmlformats.org/officeDocument/2006/relationships/image" Target="../media/image585.png"/><Relationship Id="rId38" Type="http://schemas.openxmlformats.org/officeDocument/2006/relationships/image" Target="../media/image590.png"/><Relationship Id="rId46" Type="http://schemas.openxmlformats.org/officeDocument/2006/relationships/image" Target="../media/image597.png"/><Relationship Id="rId59" Type="http://schemas.openxmlformats.org/officeDocument/2006/relationships/image" Target="../media/image60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8.png"/><Relationship Id="rId13" Type="http://schemas.openxmlformats.org/officeDocument/2006/relationships/image" Target="../media/image622.png"/><Relationship Id="rId18" Type="http://schemas.openxmlformats.org/officeDocument/2006/relationships/image" Target="../media/image626.png"/><Relationship Id="rId3" Type="http://schemas.openxmlformats.org/officeDocument/2006/relationships/image" Target="../media/image613.png"/><Relationship Id="rId7" Type="http://schemas.openxmlformats.org/officeDocument/2006/relationships/image" Target="../media/image617.png"/><Relationship Id="rId12" Type="http://schemas.openxmlformats.org/officeDocument/2006/relationships/image" Target="../media/image621.png"/><Relationship Id="rId17" Type="http://schemas.openxmlformats.org/officeDocument/2006/relationships/image" Target="../media/image62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24.png"/><Relationship Id="rId20" Type="http://schemas.openxmlformats.org/officeDocument/2006/relationships/image" Target="../media/image6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6.png"/><Relationship Id="rId11" Type="http://schemas.openxmlformats.org/officeDocument/2006/relationships/image" Target="../media/image620.png"/><Relationship Id="rId5" Type="http://schemas.openxmlformats.org/officeDocument/2006/relationships/image" Target="../media/image615.png"/><Relationship Id="rId15" Type="http://schemas.openxmlformats.org/officeDocument/2006/relationships/image" Target="../media/image412.png"/><Relationship Id="rId10" Type="http://schemas.openxmlformats.org/officeDocument/2006/relationships/image" Target="../media/image619.png"/><Relationship Id="rId19" Type="http://schemas.openxmlformats.org/officeDocument/2006/relationships/image" Target="../media/image627.png"/><Relationship Id="rId4" Type="http://schemas.openxmlformats.org/officeDocument/2006/relationships/image" Target="../media/image614.png"/><Relationship Id="rId9" Type="http://schemas.openxmlformats.org/officeDocument/2006/relationships/image" Target="../media/image603.png"/><Relationship Id="rId14" Type="http://schemas.openxmlformats.org/officeDocument/2006/relationships/image" Target="../media/image6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4.png"/><Relationship Id="rId13" Type="http://schemas.openxmlformats.org/officeDocument/2006/relationships/image" Target="../media/image637.png"/><Relationship Id="rId18" Type="http://schemas.openxmlformats.org/officeDocument/2006/relationships/image" Target="../media/image611.png"/><Relationship Id="rId26" Type="http://schemas.openxmlformats.org/officeDocument/2006/relationships/image" Target="../media/image647.png"/><Relationship Id="rId3" Type="http://schemas.openxmlformats.org/officeDocument/2006/relationships/image" Target="../media/image629.png"/><Relationship Id="rId21" Type="http://schemas.openxmlformats.org/officeDocument/2006/relationships/image" Target="../media/image642.png"/><Relationship Id="rId34" Type="http://schemas.openxmlformats.org/officeDocument/2006/relationships/image" Target="../media/image655.png"/><Relationship Id="rId7" Type="http://schemas.openxmlformats.org/officeDocument/2006/relationships/image" Target="../media/image633.png"/><Relationship Id="rId12" Type="http://schemas.openxmlformats.org/officeDocument/2006/relationships/image" Target="../media/image636.png"/><Relationship Id="rId17" Type="http://schemas.openxmlformats.org/officeDocument/2006/relationships/image" Target="../media/image639.png"/><Relationship Id="rId25" Type="http://schemas.openxmlformats.org/officeDocument/2006/relationships/image" Target="../media/image646.png"/><Relationship Id="rId33" Type="http://schemas.openxmlformats.org/officeDocument/2006/relationships/image" Target="../media/image654.png"/><Relationship Id="rId38" Type="http://schemas.openxmlformats.org/officeDocument/2006/relationships/image" Target="../media/image65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09.png"/><Relationship Id="rId20" Type="http://schemas.openxmlformats.org/officeDocument/2006/relationships/image" Target="../media/image641.png"/><Relationship Id="rId29" Type="http://schemas.openxmlformats.org/officeDocument/2006/relationships/image" Target="../media/image6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2.png"/><Relationship Id="rId11" Type="http://schemas.openxmlformats.org/officeDocument/2006/relationships/image" Target="../media/image620.png"/><Relationship Id="rId24" Type="http://schemas.openxmlformats.org/officeDocument/2006/relationships/image" Target="../media/image645.png"/><Relationship Id="rId32" Type="http://schemas.openxmlformats.org/officeDocument/2006/relationships/image" Target="../media/image653.png"/><Relationship Id="rId37" Type="http://schemas.openxmlformats.org/officeDocument/2006/relationships/image" Target="../media/image658.png"/><Relationship Id="rId5" Type="http://schemas.openxmlformats.org/officeDocument/2006/relationships/image" Target="../media/image631.png"/><Relationship Id="rId15" Type="http://schemas.openxmlformats.org/officeDocument/2006/relationships/image" Target="../media/image412.png"/><Relationship Id="rId23" Type="http://schemas.openxmlformats.org/officeDocument/2006/relationships/image" Target="../media/image644.png"/><Relationship Id="rId28" Type="http://schemas.openxmlformats.org/officeDocument/2006/relationships/image" Target="../media/image649.png"/><Relationship Id="rId36" Type="http://schemas.openxmlformats.org/officeDocument/2006/relationships/image" Target="../media/image657.png"/><Relationship Id="rId10" Type="http://schemas.openxmlformats.org/officeDocument/2006/relationships/image" Target="../media/image635.png"/><Relationship Id="rId19" Type="http://schemas.openxmlformats.org/officeDocument/2006/relationships/image" Target="../media/image640.png"/><Relationship Id="rId31" Type="http://schemas.openxmlformats.org/officeDocument/2006/relationships/image" Target="../media/image652.png"/><Relationship Id="rId4" Type="http://schemas.openxmlformats.org/officeDocument/2006/relationships/image" Target="../media/image630.png"/><Relationship Id="rId9" Type="http://schemas.openxmlformats.org/officeDocument/2006/relationships/image" Target="../media/image603.png"/><Relationship Id="rId14" Type="http://schemas.openxmlformats.org/officeDocument/2006/relationships/image" Target="../media/image638.png"/><Relationship Id="rId22" Type="http://schemas.openxmlformats.org/officeDocument/2006/relationships/image" Target="../media/image643.png"/><Relationship Id="rId27" Type="http://schemas.openxmlformats.org/officeDocument/2006/relationships/image" Target="../media/image648.png"/><Relationship Id="rId30" Type="http://schemas.openxmlformats.org/officeDocument/2006/relationships/image" Target="../media/image651.png"/><Relationship Id="rId35" Type="http://schemas.openxmlformats.org/officeDocument/2006/relationships/image" Target="../media/image6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5.png"/><Relationship Id="rId13" Type="http://schemas.openxmlformats.org/officeDocument/2006/relationships/image" Target="../media/image670.png"/><Relationship Id="rId18" Type="http://schemas.openxmlformats.org/officeDocument/2006/relationships/image" Target="../media/image611.png"/><Relationship Id="rId26" Type="http://schemas.openxmlformats.org/officeDocument/2006/relationships/image" Target="../media/image678.png"/><Relationship Id="rId3" Type="http://schemas.openxmlformats.org/officeDocument/2006/relationships/image" Target="../media/image660.png"/><Relationship Id="rId21" Type="http://schemas.openxmlformats.org/officeDocument/2006/relationships/image" Target="../media/image673.png"/><Relationship Id="rId7" Type="http://schemas.openxmlformats.org/officeDocument/2006/relationships/image" Target="../media/image664.png"/><Relationship Id="rId12" Type="http://schemas.openxmlformats.org/officeDocument/2006/relationships/image" Target="../media/image669.png"/><Relationship Id="rId17" Type="http://schemas.openxmlformats.org/officeDocument/2006/relationships/image" Target="../media/image625.png"/><Relationship Id="rId25" Type="http://schemas.openxmlformats.org/officeDocument/2006/relationships/image" Target="../media/image67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09.png"/><Relationship Id="rId20" Type="http://schemas.openxmlformats.org/officeDocument/2006/relationships/image" Target="../media/image6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3.png"/><Relationship Id="rId11" Type="http://schemas.openxmlformats.org/officeDocument/2006/relationships/image" Target="../media/image668.png"/><Relationship Id="rId24" Type="http://schemas.openxmlformats.org/officeDocument/2006/relationships/image" Target="../media/image676.png"/><Relationship Id="rId5" Type="http://schemas.openxmlformats.org/officeDocument/2006/relationships/image" Target="../media/image662.png"/><Relationship Id="rId15" Type="http://schemas.openxmlformats.org/officeDocument/2006/relationships/image" Target="../media/image412.png"/><Relationship Id="rId23" Type="http://schemas.openxmlformats.org/officeDocument/2006/relationships/image" Target="../media/image675.png"/><Relationship Id="rId10" Type="http://schemas.openxmlformats.org/officeDocument/2006/relationships/image" Target="../media/image667.png"/><Relationship Id="rId19" Type="http://schemas.openxmlformats.org/officeDocument/2006/relationships/image" Target="../media/image627.png"/><Relationship Id="rId4" Type="http://schemas.openxmlformats.org/officeDocument/2006/relationships/image" Target="../media/image661.png"/><Relationship Id="rId9" Type="http://schemas.openxmlformats.org/officeDocument/2006/relationships/image" Target="../media/image666.png"/><Relationship Id="rId14" Type="http://schemas.openxmlformats.org/officeDocument/2006/relationships/image" Target="../media/image671.png"/><Relationship Id="rId22" Type="http://schemas.openxmlformats.org/officeDocument/2006/relationships/image" Target="../media/image674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9.png"/><Relationship Id="rId18" Type="http://schemas.openxmlformats.org/officeDocument/2006/relationships/image" Target="../media/image694.png"/><Relationship Id="rId26" Type="http://schemas.openxmlformats.org/officeDocument/2006/relationships/image" Target="../media/image702.png"/><Relationship Id="rId39" Type="http://schemas.openxmlformats.org/officeDocument/2006/relationships/image" Target="../media/image712.png"/><Relationship Id="rId21" Type="http://schemas.openxmlformats.org/officeDocument/2006/relationships/image" Target="../media/image697.png"/><Relationship Id="rId34" Type="http://schemas.openxmlformats.org/officeDocument/2006/relationships/image" Target="../media/image708.png"/><Relationship Id="rId42" Type="http://schemas.openxmlformats.org/officeDocument/2006/relationships/image" Target="../media/image715.png"/><Relationship Id="rId47" Type="http://schemas.openxmlformats.org/officeDocument/2006/relationships/image" Target="../media/image720.png"/><Relationship Id="rId50" Type="http://schemas.openxmlformats.org/officeDocument/2006/relationships/image" Target="../media/image723.png"/><Relationship Id="rId55" Type="http://schemas.openxmlformats.org/officeDocument/2006/relationships/image" Target="../media/image727.png"/><Relationship Id="rId63" Type="http://schemas.openxmlformats.org/officeDocument/2006/relationships/image" Target="../media/image734.png"/><Relationship Id="rId68" Type="http://schemas.openxmlformats.org/officeDocument/2006/relationships/image" Target="../media/image739.png"/><Relationship Id="rId76" Type="http://schemas.openxmlformats.org/officeDocument/2006/relationships/image" Target="../media/image747.png"/><Relationship Id="rId7" Type="http://schemas.openxmlformats.org/officeDocument/2006/relationships/image" Target="../media/image684.png"/><Relationship Id="rId71" Type="http://schemas.openxmlformats.org/officeDocument/2006/relationships/image" Target="../media/image742.png"/><Relationship Id="rId2" Type="http://schemas.openxmlformats.org/officeDocument/2006/relationships/image" Target="../media/image679.png"/><Relationship Id="rId16" Type="http://schemas.openxmlformats.org/officeDocument/2006/relationships/image" Target="../media/image692.png"/><Relationship Id="rId29" Type="http://schemas.openxmlformats.org/officeDocument/2006/relationships/image" Target="../media/image137.png"/><Relationship Id="rId11" Type="http://schemas.openxmlformats.org/officeDocument/2006/relationships/image" Target="../media/image687.png"/><Relationship Id="rId24" Type="http://schemas.openxmlformats.org/officeDocument/2006/relationships/image" Target="../media/image700.png"/><Relationship Id="rId32" Type="http://schemas.openxmlformats.org/officeDocument/2006/relationships/image" Target="../media/image706.png"/><Relationship Id="rId37" Type="http://schemas.openxmlformats.org/officeDocument/2006/relationships/image" Target="../media/image577.png"/><Relationship Id="rId40" Type="http://schemas.openxmlformats.org/officeDocument/2006/relationships/image" Target="../media/image713.png"/><Relationship Id="rId45" Type="http://schemas.openxmlformats.org/officeDocument/2006/relationships/image" Target="../media/image718.png"/><Relationship Id="rId53" Type="http://schemas.openxmlformats.org/officeDocument/2006/relationships/image" Target="../media/image725.png"/><Relationship Id="rId58" Type="http://schemas.openxmlformats.org/officeDocument/2006/relationships/image" Target="../media/image730.png"/><Relationship Id="rId66" Type="http://schemas.openxmlformats.org/officeDocument/2006/relationships/image" Target="../media/image737.png"/><Relationship Id="rId74" Type="http://schemas.openxmlformats.org/officeDocument/2006/relationships/image" Target="../media/image745.png"/><Relationship Id="rId79" Type="http://schemas.openxmlformats.org/officeDocument/2006/relationships/image" Target="../media/image750.png"/><Relationship Id="rId5" Type="http://schemas.openxmlformats.org/officeDocument/2006/relationships/image" Target="../media/image682.png"/><Relationship Id="rId61" Type="http://schemas.openxmlformats.org/officeDocument/2006/relationships/image" Target="../media/image732.png"/><Relationship Id="rId10" Type="http://schemas.openxmlformats.org/officeDocument/2006/relationships/image" Target="../media/image668.png"/><Relationship Id="rId19" Type="http://schemas.openxmlformats.org/officeDocument/2006/relationships/image" Target="../media/image695.png"/><Relationship Id="rId31" Type="http://schemas.openxmlformats.org/officeDocument/2006/relationships/image" Target="../media/image705.png"/><Relationship Id="rId44" Type="http://schemas.openxmlformats.org/officeDocument/2006/relationships/image" Target="../media/image717.png"/><Relationship Id="rId52" Type="http://schemas.openxmlformats.org/officeDocument/2006/relationships/image" Target="../media/image377.png"/><Relationship Id="rId60" Type="http://schemas.openxmlformats.org/officeDocument/2006/relationships/image" Target="../media/image412.png"/><Relationship Id="rId65" Type="http://schemas.openxmlformats.org/officeDocument/2006/relationships/image" Target="../media/image736.png"/><Relationship Id="rId73" Type="http://schemas.openxmlformats.org/officeDocument/2006/relationships/image" Target="../media/image744.png"/><Relationship Id="rId78" Type="http://schemas.openxmlformats.org/officeDocument/2006/relationships/image" Target="../media/image749.png"/><Relationship Id="rId81" Type="http://schemas.openxmlformats.org/officeDocument/2006/relationships/image" Target="../media/image752.png"/><Relationship Id="rId4" Type="http://schemas.openxmlformats.org/officeDocument/2006/relationships/image" Target="../media/image681.png"/><Relationship Id="rId9" Type="http://schemas.openxmlformats.org/officeDocument/2006/relationships/image" Target="../media/image686.png"/><Relationship Id="rId14" Type="http://schemas.openxmlformats.org/officeDocument/2006/relationships/image" Target="../media/image690.png"/><Relationship Id="rId22" Type="http://schemas.openxmlformats.org/officeDocument/2006/relationships/image" Target="../media/image698.png"/><Relationship Id="rId27" Type="http://schemas.openxmlformats.org/officeDocument/2006/relationships/image" Target="../media/image703.png"/><Relationship Id="rId30" Type="http://schemas.openxmlformats.org/officeDocument/2006/relationships/image" Target="../media/image138.png"/><Relationship Id="rId35" Type="http://schemas.openxmlformats.org/officeDocument/2006/relationships/image" Target="../media/image709.png"/><Relationship Id="rId43" Type="http://schemas.openxmlformats.org/officeDocument/2006/relationships/image" Target="../media/image716.png"/><Relationship Id="rId48" Type="http://schemas.openxmlformats.org/officeDocument/2006/relationships/image" Target="../media/image721.png"/><Relationship Id="rId56" Type="http://schemas.openxmlformats.org/officeDocument/2006/relationships/image" Target="../media/image728.png"/><Relationship Id="rId64" Type="http://schemas.openxmlformats.org/officeDocument/2006/relationships/image" Target="../media/image735.png"/><Relationship Id="rId69" Type="http://schemas.openxmlformats.org/officeDocument/2006/relationships/image" Target="../media/image740.png"/><Relationship Id="rId77" Type="http://schemas.openxmlformats.org/officeDocument/2006/relationships/image" Target="../media/image748.png"/><Relationship Id="rId8" Type="http://schemas.openxmlformats.org/officeDocument/2006/relationships/image" Target="../media/image685.png"/><Relationship Id="rId51" Type="http://schemas.openxmlformats.org/officeDocument/2006/relationships/image" Target="../media/image724.png"/><Relationship Id="rId72" Type="http://schemas.openxmlformats.org/officeDocument/2006/relationships/image" Target="../media/image743.png"/><Relationship Id="rId80" Type="http://schemas.openxmlformats.org/officeDocument/2006/relationships/image" Target="../media/image751.png"/><Relationship Id="rId3" Type="http://schemas.openxmlformats.org/officeDocument/2006/relationships/image" Target="../media/image680.png"/><Relationship Id="rId12" Type="http://schemas.openxmlformats.org/officeDocument/2006/relationships/image" Target="../media/image688.png"/><Relationship Id="rId17" Type="http://schemas.openxmlformats.org/officeDocument/2006/relationships/image" Target="../media/image693.png"/><Relationship Id="rId25" Type="http://schemas.openxmlformats.org/officeDocument/2006/relationships/image" Target="../media/image701.png"/><Relationship Id="rId33" Type="http://schemas.openxmlformats.org/officeDocument/2006/relationships/image" Target="../media/image707.png"/><Relationship Id="rId38" Type="http://schemas.openxmlformats.org/officeDocument/2006/relationships/image" Target="../media/image711.png"/><Relationship Id="rId46" Type="http://schemas.openxmlformats.org/officeDocument/2006/relationships/image" Target="../media/image719.png"/><Relationship Id="rId59" Type="http://schemas.openxmlformats.org/officeDocument/2006/relationships/image" Target="../media/image731.png"/><Relationship Id="rId67" Type="http://schemas.openxmlformats.org/officeDocument/2006/relationships/image" Target="../media/image738.png"/><Relationship Id="rId20" Type="http://schemas.openxmlformats.org/officeDocument/2006/relationships/image" Target="../media/image696.png"/><Relationship Id="rId41" Type="http://schemas.openxmlformats.org/officeDocument/2006/relationships/image" Target="../media/image714.png"/><Relationship Id="rId54" Type="http://schemas.openxmlformats.org/officeDocument/2006/relationships/image" Target="../media/image726.png"/><Relationship Id="rId62" Type="http://schemas.openxmlformats.org/officeDocument/2006/relationships/image" Target="../media/image733.png"/><Relationship Id="rId70" Type="http://schemas.openxmlformats.org/officeDocument/2006/relationships/image" Target="../media/image741.png"/><Relationship Id="rId75" Type="http://schemas.openxmlformats.org/officeDocument/2006/relationships/image" Target="../media/image7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3.png"/><Relationship Id="rId15" Type="http://schemas.openxmlformats.org/officeDocument/2006/relationships/image" Target="../media/image691.png"/><Relationship Id="rId23" Type="http://schemas.openxmlformats.org/officeDocument/2006/relationships/image" Target="../media/image699.png"/><Relationship Id="rId28" Type="http://schemas.openxmlformats.org/officeDocument/2006/relationships/image" Target="../media/image704.png"/><Relationship Id="rId36" Type="http://schemas.openxmlformats.org/officeDocument/2006/relationships/image" Target="../media/image710.png"/><Relationship Id="rId49" Type="http://schemas.openxmlformats.org/officeDocument/2006/relationships/image" Target="../media/image722.png"/><Relationship Id="rId57" Type="http://schemas.openxmlformats.org/officeDocument/2006/relationships/image" Target="../media/image7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9.png"/><Relationship Id="rId13" Type="http://schemas.openxmlformats.org/officeDocument/2006/relationships/image" Target="../media/image763.png"/><Relationship Id="rId18" Type="http://schemas.openxmlformats.org/officeDocument/2006/relationships/image" Target="../media/image627.png"/><Relationship Id="rId3" Type="http://schemas.openxmlformats.org/officeDocument/2006/relationships/image" Target="../media/image754.png"/><Relationship Id="rId7" Type="http://schemas.openxmlformats.org/officeDocument/2006/relationships/image" Target="../media/image758.png"/><Relationship Id="rId12" Type="http://schemas.openxmlformats.org/officeDocument/2006/relationships/image" Target="../media/image762.png"/><Relationship Id="rId17" Type="http://schemas.openxmlformats.org/officeDocument/2006/relationships/image" Target="../media/image611.png"/><Relationship Id="rId2" Type="http://schemas.openxmlformats.org/officeDocument/2006/relationships/image" Target="../media/image753.png"/><Relationship Id="rId16" Type="http://schemas.openxmlformats.org/officeDocument/2006/relationships/image" Target="../media/image6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7.png"/><Relationship Id="rId11" Type="http://schemas.openxmlformats.org/officeDocument/2006/relationships/image" Target="../media/image761.png"/><Relationship Id="rId5" Type="http://schemas.openxmlformats.org/officeDocument/2006/relationships/image" Target="../media/image756.png"/><Relationship Id="rId15" Type="http://schemas.openxmlformats.org/officeDocument/2006/relationships/image" Target="../media/image609.png"/><Relationship Id="rId10" Type="http://schemas.openxmlformats.org/officeDocument/2006/relationships/image" Target="../media/image668.png"/><Relationship Id="rId19" Type="http://schemas.openxmlformats.org/officeDocument/2006/relationships/image" Target="../media/image765.png"/><Relationship Id="rId4" Type="http://schemas.openxmlformats.org/officeDocument/2006/relationships/image" Target="../media/image755.png"/><Relationship Id="rId9" Type="http://schemas.openxmlformats.org/officeDocument/2006/relationships/image" Target="../media/image760.png"/><Relationship Id="rId14" Type="http://schemas.openxmlformats.org/officeDocument/2006/relationships/image" Target="../media/image76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776.png"/><Relationship Id="rId3" Type="http://schemas.openxmlformats.org/officeDocument/2006/relationships/image" Target="../media/image767.png"/><Relationship Id="rId7" Type="http://schemas.openxmlformats.org/officeDocument/2006/relationships/image" Target="../media/image771.png"/><Relationship Id="rId12" Type="http://schemas.openxmlformats.org/officeDocument/2006/relationships/image" Target="../media/image775.png"/><Relationship Id="rId17" Type="http://schemas.openxmlformats.org/officeDocument/2006/relationships/image" Target="../media/image780.png"/><Relationship Id="rId2" Type="http://schemas.openxmlformats.org/officeDocument/2006/relationships/image" Target="../media/image766.png"/><Relationship Id="rId16" Type="http://schemas.openxmlformats.org/officeDocument/2006/relationships/image" Target="../media/image7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0.png"/><Relationship Id="rId11" Type="http://schemas.openxmlformats.org/officeDocument/2006/relationships/image" Target="../media/image774.png"/><Relationship Id="rId5" Type="http://schemas.openxmlformats.org/officeDocument/2006/relationships/image" Target="../media/image769.png"/><Relationship Id="rId15" Type="http://schemas.openxmlformats.org/officeDocument/2006/relationships/image" Target="../media/image778.png"/><Relationship Id="rId10" Type="http://schemas.openxmlformats.org/officeDocument/2006/relationships/image" Target="../media/image773.png"/><Relationship Id="rId4" Type="http://schemas.openxmlformats.org/officeDocument/2006/relationships/image" Target="../media/image768.png"/><Relationship Id="rId9" Type="http://schemas.openxmlformats.org/officeDocument/2006/relationships/image" Target="../media/image772.png"/><Relationship Id="rId14" Type="http://schemas.openxmlformats.org/officeDocument/2006/relationships/image" Target="../media/image77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18" Type="http://schemas.openxmlformats.org/officeDocument/2006/relationships/image" Target="../media/image12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19" Type="http://schemas.openxmlformats.org/officeDocument/2006/relationships/image" Target="../media/image122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18" Type="http://schemas.openxmlformats.org/officeDocument/2006/relationships/image" Target="../media/image784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78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78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5" Type="http://schemas.openxmlformats.org/officeDocument/2006/relationships/image" Target="../media/image781.png"/><Relationship Id="rId10" Type="http://schemas.openxmlformats.org/officeDocument/2006/relationships/image" Target="../media/image113.png"/><Relationship Id="rId19" Type="http://schemas.openxmlformats.org/officeDocument/2006/relationships/image" Target="../media/image785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94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26" Type="http://schemas.openxmlformats.org/officeDocument/2006/relationships/image" Target="../media/image146.png"/><Relationship Id="rId39" Type="http://schemas.openxmlformats.org/officeDocument/2006/relationships/image" Target="../media/image159.png"/><Relationship Id="rId21" Type="http://schemas.openxmlformats.org/officeDocument/2006/relationships/image" Target="../media/image141.png"/><Relationship Id="rId34" Type="http://schemas.openxmlformats.org/officeDocument/2006/relationships/image" Target="../media/image154.png"/><Relationship Id="rId42" Type="http://schemas.openxmlformats.org/officeDocument/2006/relationships/image" Target="../media/image107.png"/><Relationship Id="rId47" Type="http://schemas.openxmlformats.org/officeDocument/2006/relationships/image" Target="../media/image112.png"/><Relationship Id="rId50" Type="http://schemas.openxmlformats.org/officeDocument/2006/relationships/image" Target="../media/image167.png"/><Relationship Id="rId55" Type="http://schemas.openxmlformats.org/officeDocument/2006/relationships/image" Target="../media/image172.png"/><Relationship Id="rId7" Type="http://schemas.openxmlformats.org/officeDocument/2006/relationships/image" Target="../media/image127.png"/><Relationship Id="rId12" Type="http://schemas.openxmlformats.org/officeDocument/2006/relationships/image" Target="../media/image787.png"/><Relationship Id="rId17" Type="http://schemas.openxmlformats.org/officeDocument/2006/relationships/image" Target="../media/image137.png"/><Relationship Id="rId25" Type="http://schemas.openxmlformats.org/officeDocument/2006/relationships/image" Target="../media/image145.png"/><Relationship Id="rId33" Type="http://schemas.openxmlformats.org/officeDocument/2006/relationships/image" Target="../media/image153.png"/><Relationship Id="rId38" Type="http://schemas.openxmlformats.org/officeDocument/2006/relationships/image" Target="../media/image796.png"/><Relationship Id="rId46" Type="http://schemas.openxmlformats.org/officeDocument/2006/relationships/image" Target="../media/image165.png"/><Relationship Id="rId59" Type="http://schemas.openxmlformats.org/officeDocument/2006/relationships/image" Target="../media/image79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36.png"/><Relationship Id="rId20" Type="http://schemas.openxmlformats.org/officeDocument/2006/relationships/image" Target="../media/image140.png"/><Relationship Id="rId29" Type="http://schemas.openxmlformats.org/officeDocument/2006/relationships/image" Target="../media/image149.png"/><Relationship Id="rId41" Type="http://schemas.openxmlformats.org/officeDocument/2006/relationships/image" Target="../media/image161.png"/><Relationship Id="rId54" Type="http://schemas.openxmlformats.org/officeDocument/2006/relationships/image" Target="../media/image1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24" Type="http://schemas.openxmlformats.org/officeDocument/2006/relationships/image" Target="../media/image791.png"/><Relationship Id="rId32" Type="http://schemas.openxmlformats.org/officeDocument/2006/relationships/image" Target="../media/image152.png"/><Relationship Id="rId37" Type="http://schemas.openxmlformats.org/officeDocument/2006/relationships/image" Target="../media/image795.png"/><Relationship Id="rId40" Type="http://schemas.openxmlformats.org/officeDocument/2006/relationships/image" Target="../media/image160.png"/><Relationship Id="rId45" Type="http://schemas.openxmlformats.org/officeDocument/2006/relationships/image" Target="../media/image164.png"/><Relationship Id="rId53" Type="http://schemas.openxmlformats.org/officeDocument/2006/relationships/image" Target="../media/image170.png"/><Relationship Id="rId58" Type="http://schemas.openxmlformats.org/officeDocument/2006/relationships/image" Target="../media/image797.png"/><Relationship Id="rId5" Type="http://schemas.openxmlformats.org/officeDocument/2006/relationships/image" Target="../media/image125.png"/><Relationship Id="rId15" Type="http://schemas.openxmlformats.org/officeDocument/2006/relationships/image" Target="../media/image789.png"/><Relationship Id="rId23" Type="http://schemas.openxmlformats.org/officeDocument/2006/relationships/image" Target="../media/image143.png"/><Relationship Id="rId28" Type="http://schemas.openxmlformats.org/officeDocument/2006/relationships/image" Target="../media/image793.png"/><Relationship Id="rId36" Type="http://schemas.openxmlformats.org/officeDocument/2006/relationships/image" Target="../media/image794.png"/><Relationship Id="rId49" Type="http://schemas.openxmlformats.org/officeDocument/2006/relationships/image" Target="../media/image114.png"/><Relationship Id="rId57" Type="http://schemas.openxmlformats.org/officeDocument/2006/relationships/image" Target="../media/image174.png"/><Relationship Id="rId10" Type="http://schemas.openxmlformats.org/officeDocument/2006/relationships/image" Target="../media/image130.png"/><Relationship Id="rId19" Type="http://schemas.openxmlformats.org/officeDocument/2006/relationships/image" Target="../media/image790.png"/><Relationship Id="rId31" Type="http://schemas.openxmlformats.org/officeDocument/2006/relationships/image" Target="../media/image151.png"/><Relationship Id="rId44" Type="http://schemas.openxmlformats.org/officeDocument/2006/relationships/image" Target="../media/image163.png"/><Relationship Id="rId52" Type="http://schemas.openxmlformats.org/officeDocument/2006/relationships/image" Target="../media/image169.png"/><Relationship Id="rId4" Type="http://schemas.openxmlformats.org/officeDocument/2006/relationships/image" Target="../media/image124.png"/><Relationship Id="rId9" Type="http://schemas.openxmlformats.org/officeDocument/2006/relationships/image" Target="../media/image786.png"/><Relationship Id="rId14" Type="http://schemas.openxmlformats.org/officeDocument/2006/relationships/image" Target="../media/image788.png"/><Relationship Id="rId22" Type="http://schemas.openxmlformats.org/officeDocument/2006/relationships/image" Target="../media/image142.png"/><Relationship Id="rId27" Type="http://schemas.openxmlformats.org/officeDocument/2006/relationships/image" Target="../media/image792.png"/><Relationship Id="rId30" Type="http://schemas.openxmlformats.org/officeDocument/2006/relationships/image" Target="../media/image150.png"/><Relationship Id="rId35" Type="http://schemas.openxmlformats.org/officeDocument/2006/relationships/image" Target="../media/image155.png"/><Relationship Id="rId43" Type="http://schemas.openxmlformats.org/officeDocument/2006/relationships/image" Target="../media/image162.png"/><Relationship Id="rId48" Type="http://schemas.openxmlformats.org/officeDocument/2006/relationships/image" Target="../media/image166.png"/><Relationship Id="rId56" Type="http://schemas.openxmlformats.org/officeDocument/2006/relationships/image" Target="../media/image173.png"/><Relationship Id="rId8" Type="http://schemas.openxmlformats.org/officeDocument/2006/relationships/image" Target="../media/image128.png"/><Relationship Id="rId51" Type="http://schemas.openxmlformats.org/officeDocument/2006/relationships/image" Target="../media/image168.png"/><Relationship Id="rId3" Type="http://schemas.openxmlformats.org/officeDocument/2006/relationships/image" Target="../media/image1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13" Type="http://schemas.openxmlformats.org/officeDocument/2006/relationships/image" Target="../media/image193.pn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12" Type="http://schemas.openxmlformats.org/officeDocument/2006/relationships/image" Target="../media/image192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8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5" Type="http://schemas.openxmlformats.org/officeDocument/2006/relationships/image" Target="../media/image185.png"/><Relationship Id="rId15" Type="http://schemas.openxmlformats.org/officeDocument/2006/relationships/image" Target="../media/image799.png"/><Relationship Id="rId10" Type="http://schemas.openxmlformats.org/officeDocument/2006/relationships/image" Target="../media/image190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Relationship Id="rId14" Type="http://schemas.openxmlformats.org/officeDocument/2006/relationships/image" Target="../media/image79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801.png"/><Relationship Id="rId3" Type="http://schemas.openxmlformats.org/officeDocument/2006/relationships/image" Target="../media/image225.png"/><Relationship Id="rId7" Type="http://schemas.openxmlformats.org/officeDocument/2006/relationships/image" Target="../media/image229.png"/><Relationship Id="rId12" Type="http://schemas.openxmlformats.org/officeDocument/2006/relationships/image" Target="../media/image233.png"/><Relationship Id="rId2" Type="http://schemas.openxmlformats.org/officeDocument/2006/relationships/image" Target="../media/image224.png"/><Relationship Id="rId16" Type="http://schemas.openxmlformats.org/officeDocument/2006/relationships/image" Target="../media/image80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8.png"/><Relationship Id="rId11" Type="http://schemas.openxmlformats.org/officeDocument/2006/relationships/image" Target="../media/image232.png"/><Relationship Id="rId5" Type="http://schemas.openxmlformats.org/officeDocument/2006/relationships/image" Target="../media/image227.png"/><Relationship Id="rId15" Type="http://schemas.openxmlformats.org/officeDocument/2006/relationships/image" Target="../media/image797.png"/><Relationship Id="rId10" Type="http://schemas.openxmlformats.org/officeDocument/2006/relationships/image" Target="../media/image191.png"/><Relationship Id="rId4" Type="http://schemas.openxmlformats.org/officeDocument/2006/relationships/image" Target="../media/image226.png"/><Relationship Id="rId9" Type="http://schemas.openxmlformats.org/officeDocument/2006/relationships/image" Target="../media/image231.png"/><Relationship Id="rId14" Type="http://schemas.openxmlformats.org/officeDocument/2006/relationships/image" Target="../media/image80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3.png"/><Relationship Id="rId13" Type="http://schemas.openxmlformats.org/officeDocument/2006/relationships/image" Target="../media/image386.png"/><Relationship Id="rId18" Type="http://schemas.openxmlformats.org/officeDocument/2006/relationships/image" Target="../media/image807.png"/><Relationship Id="rId3" Type="http://schemas.openxmlformats.org/officeDocument/2006/relationships/image" Target="../media/image378.png"/><Relationship Id="rId7" Type="http://schemas.openxmlformats.org/officeDocument/2006/relationships/image" Target="../media/image382.png"/><Relationship Id="rId12" Type="http://schemas.openxmlformats.org/officeDocument/2006/relationships/image" Target="../media/image385.png"/><Relationship Id="rId17" Type="http://schemas.openxmlformats.org/officeDocument/2006/relationships/image" Target="../media/image806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9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1.png"/><Relationship Id="rId11" Type="http://schemas.openxmlformats.org/officeDocument/2006/relationships/image" Target="../media/image191.png"/><Relationship Id="rId5" Type="http://schemas.openxmlformats.org/officeDocument/2006/relationships/image" Target="../media/image380.png"/><Relationship Id="rId15" Type="http://schemas.openxmlformats.org/officeDocument/2006/relationships/image" Target="../media/image805.png"/><Relationship Id="rId10" Type="http://schemas.openxmlformats.org/officeDocument/2006/relationships/image" Target="../media/image384.png"/><Relationship Id="rId19" Type="http://schemas.openxmlformats.org/officeDocument/2006/relationships/image" Target="../media/image808.png"/><Relationship Id="rId4" Type="http://schemas.openxmlformats.org/officeDocument/2006/relationships/image" Target="../media/image379.png"/><Relationship Id="rId9" Type="http://schemas.openxmlformats.org/officeDocument/2006/relationships/image" Target="../media/image112.png"/><Relationship Id="rId14" Type="http://schemas.openxmlformats.org/officeDocument/2006/relationships/image" Target="../media/image80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6.png"/><Relationship Id="rId13" Type="http://schemas.openxmlformats.org/officeDocument/2006/relationships/image" Target="../media/image411.png"/><Relationship Id="rId18" Type="http://schemas.openxmlformats.org/officeDocument/2006/relationships/image" Target="../media/image813.png"/><Relationship Id="rId3" Type="http://schemas.openxmlformats.org/officeDocument/2006/relationships/image" Target="../media/image401.png"/><Relationship Id="rId7" Type="http://schemas.openxmlformats.org/officeDocument/2006/relationships/image" Target="../media/image405.png"/><Relationship Id="rId12" Type="http://schemas.openxmlformats.org/officeDocument/2006/relationships/image" Target="../media/image410.png"/><Relationship Id="rId17" Type="http://schemas.openxmlformats.org/officeDocument/2006/relationships/image" Target="../media/image812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8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4.png"/><Relationship Id="rId11" Type="http://schemas.openxmlformats.org/officeDocument/2006/relationships/image" Target="../media/image409.png"/><Relationship Id="rId5" Type="http://schemas.openxmlformats.org/officeDocument/2006/relationships/image" Target="../media/image403.png"/><Relationship Id="rId15" Type="http://schemas.openxmlformats.org/officeDocument/2006/relationships/image" Target="../media/image810.png"/><Relationship Id="rId10" Type="http://schemas.openxmlformats.org/officeDocument/2006/relationships/image" Target="../media/image408.png"/><Relationship Id="rId4" Type="http://schemas.openxmlformats.org/officeDocument/2006/relationships/image" Target="../media/image402.png"/><Relationship Id="rId9" Type="http://schemas.openxmlformats.org/officeDocument/2006/relationships/image" Target="../media/image407.png"/><Relationship Id="rId14" Type="http://schemas.openxmlformats.org/officeDocument/2006/relationships/image" Target="../media/image80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7.png"/><Relationship Id="rId13" Type="http://schemas.openxmlformats.org/officeDocument/2006/relationships/image" Target="../media/image461.png"/><Relationship Id="rId18" Type="http://schemas.openxmlformats.org/officeDocument/2006/relationships/image" Target="../media/image818.png"/><Relationship Id="rId3" Type="http://schemas.openxmlformats.org/officeDocument/2006/relationships/image" Target="../media/image452.png"/><Relationship Id="rId7" Type="http://schemas.openxmlformats.org/officeDocument/2006/relationships/image" Target="../media/image456.png"/><Relationship Id="rId12" Type="http://schemas.openxmlformats.org/officeDocument/2006/relationships/image" Target="../media/image460.png"/><Relationship Id="rId17" Type="http://schemas.openxmlformats.org/officeDocument/2006/relationships/image" Target="../media/image817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816.png"/><Relationship Id="rId20" Type="http://schemas.openxmlformats.org/officeDocument/2006/relationships/image" Target="../media/image8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5.png"/><Relationship Id="rId11" Type="http://schemas.openxmlformats.org/officeDocument/2006/relationships/image" Target="../media/image409.png"/><Relationship Id="rId5" Type="http://schemas.openxmlformats.org/officeDocument/2006/relationships/image" Target="../media/image454.png"/><Relationship Id="rId15" Type="http://schemas.openxmlformats.org/officeDocument/2006/relationships/image" Target="../media/image815.png"/><Relationship Id="rId10" Type="http://schemas.openxmlformats.org/officeDocument/2006/relationships/image" Target="../media/image459.png"/><Relationship Id="rId19" Type="http://schemas.openxmlformats.org/officeDocument/2006/relationships/image" Target="../media/image819.png"/><Relationship Id="rId4" Type="http://schemas.openxmlformats.org/officeDocument/2006/relationships/image" Target="../media/image453.png"/><Relationship Id="rId9" Type="http://schemas.openxmlformats.org/officeDocument/2006/relationships/image" Target="../media/image458.png"/><Relationship Id="rId14" Type="http://schemas.openxmlformats.org/officeDocument/2006/relationships/image" Target="../media/image81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3.png"/><Relationship Id="rId13" Type="http://schemas.openxmlformats.org/officeDocument/2006/relationships/image" Target="../media/image477.png"/><Relationship Id="rId18" Type="http://schemas.openxmlformats.org/officeDocument/2006/relationships/image" Target="../media/image825.png"/><Relationship Id="rId3" Type="http://schemas.openxmlformats.org/officeDocument/2006/relationships/image" Target="../media/image468.png"/><Relationship Id="rId7" Type="http://schemas.openxmlformats.org/officeDocument/2006/relationships/image" Target="../media/image472.png"/><Relationship Id="rId12" Type="http://schemas.openxmlformats.org/officeDocument/2006/relationships/image" Target="../media/image476.png"/><Relationship Id="rId17" Type="http://schemas.openxmlformats.org/officeDocument/2006/relationships/image" Target="../media/image824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8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1.png"/><Relationship Id="rId11" Type="http://schemas.openxmlformats.org/officeDocument/2006/relationships/image" Target="../media/image475.png"/><Relationship Id="rId5" Type="http://schemas.openxmlformats.org/officeDocument/2006/relationships/image" Target="../media/image470.png"/><Relationship Id="rId15" Type="http://schemas.openxmlformats.org/officeDocument/2006/relationships/image" Target="../media/image822.png"/><Relationship Id="rId10" Type="http://schemas.openxmlformats.org/officeDocument/2006/relationships/image" Target="../media/image474.png"/><Relationship Id="rId19" Type="http://schemas.openxmlformats.org/officeDocument/2006/relationships/image" Target="../media/image826.png"/><Relationship Id="rId4" Type="http://schemas.openxmlformats.org/officeDocument/2006/relationships/image" Target="../media/image469.png"/><Relationship Id="rId9" Type="http://schemas.openxmlformats.org/officeDocument/2006/relationships/image" Target="../media/image458.png"/><Relationship Id="rId14" Type="http://schemas.openxmlformats.org/officeDocument/2006/relationships/image" Target="../media/image821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26" Type="http://schemas.openxmlformats.org/officeDocument/2006/relationships/image" Target="../media/image847.png"/><Relationship Id="rId39" Type="http://schemas.openxmlformats.org/officeDocument/2006/relationships/image" Target="../media/image859.png"/><Relationship Id="rId21" Type="http://schemas.openxmlformats.org/officeDocument/2006/relationships/image" Target="../media/image842.png"/><Relationship Id="rId34" Type="http://schemas.openxmlformats.org/officeDocument/2006/relationships/image" Target="../media/image854.png"/><Relationship Id="rId42" Type="http://schemas.openxmlformats.org/officeDocument/2006/relationships/image" Target="../media/image862.png"/><Relationship Id="rId47" Type="http://schemas.openxmlformats.org/officeDocument/2006/relationships/image" Target="../media/image482.png"/><Relationship Id="rId50" Type="http://schemas.openxmlformats.org/officeDocument/2006/relationships/image" Target="../media/image485.png"/><Relationship Id="rId55" Type="http://schemas.openxmlformats.org/officeDocument/2006/relationships/image" Target="../media/image490.png"/><Relationship Id="rId63" Type="http://schemas.openxmlformats.org/officeDocument/2006/relationships/image" Target="../media/image872.png"/><Relationship Id="rId7" Type="http://schemas.openxmlformats.org/officeDocument/2006/relationships/image" Target="../media/image831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839.png"/><Relationship Id="rId20" Type="http://schemas.openxmlformats.org/officeDocument/2006/relationships/image" Target="../media/image841.png"/><Relationship Id="rId29" Type="http://schemas.openxmlformats.org/officeDocument/2006/relationships/image" Target="../media/image850.png"/><Relationship Id="rId41" Type="http://schemas.openxmlformats.org/officeDocument/2006/relationships/image" Target="../media/image861.png"/><Relationship Id="rId54" Type="http://schemas.openxmlformats.org/officeDocument/2006/relationships/image" Target="../media/image489.png"/><Relationship Id="rId62" Type="http://schemas.openxmlformats.org/officeDocument/2006/relationships/image" Target="../media/image8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0.png"/><Relationship Id="rId11" Type="http://schemas.openxmlformats.org/officeDocument/2006/relationships/image" Target="../media/image835.png"/><Relationship Id="rId24" Type="http://schemas.openxmlformats.org/officeDocument/2006/relationships/image" Target="../media/image845.png"/><Relationship Id="rId32" Type="http://schemas.openxmlformats.org/officeDocument/2006/relationships/image" Target="../media/image717.png"/><Relationship Id="rId37" Type="http://schemas.openxmlformats.org/officeDocument/2006/relationships/image" Target="../media/image857.png"/><Relationship Id="rId40" Type="http://schemas.openxmlformats.org/officeDocument/2006/relationships/image" Target="../media/image860.png"/><Relationship Id="rId45" Type="http://schemas.openxmlformats.org/officeDocument/2006/relationships/image" Target="../media/image865.png"/><Relationship Id="rId53" Type="http://schemas.openxmlformats.org/officeDocument/2006/relationships/image" Target="../media/image488.png"/><Relationship Id="rId58" Type="http://schemas.openxmlformats.org/officeDocument/2006/relationships/image" Target="../media/image867.png"/><Relationship Id="rId5" Type="http://schemas.openxmlformats.org/officeDocument/2006/relationships/image" Target="../media/image829.png"/><Relationship Id="rId15" Type="http://schemas.openxmlformats.org/officeDocument/2006/relationships/image" Target="../media/image838.png"/><Relationship Id="rId23" Type="http://schemas.openxmlformats.org/officeDocument/2006/relationships/image" Target="../media/image844.png"/><Relationship Id="rId28" Type="http://schemas.openxmlformats.org/officeDocument/2006/relationships/image" Target="../media/image849.png"/><Relationship Id="rId36" Type="http://schemas.openxmlformats.org/officeDocument/2006/relationships/image" Target="../media/image856.png"/><Relationship Id="rId49" Type="http://schemas.openxmlformats.org/officeDocument/2006/relationships/image" Target="../media/image484.png"/><Relationship Id="rId57" Type="http://schemas.openxmlformats.org/officeDocument/2006/relationships/image" Target="../media/image492.png"/><Relationship Id="rId61" Type="http://schemas.openxmlformats.org/officeDocument/2006/relationships/image" Target="../media/image870.png"/><Relationship Id="rId10" Type="http://schemas.openxmlformats.org/officeDocument/2006/relationships/image" Target="../media/image834.png"/><Relationship Id="rId19" Type="http://schemas.openxmlformats.org/officeDocument/2006/relationships/image" Target="../media/image840.png"/><Relationship Id="rId31" Type="http://schemas.openxmlformats.org/officeDocument/2006/relationships/image" Target="../media/image852.png"/><Relationship Id="rId44" Type="http://schemas.openxmlformats.org/officeDocument/2006/relationships/image" Target="../media/image864.png"/><Relationship Id="rId52" Type="http://schemas.openxmlformats.org/officeDocument/2006/relationships/image" Target="../media/image487.png"/><Relationship Id="rId60" Type="http://schemas.openxmlformats.org/officeDocument/2006/relationships/image" Target="../media/image869.png"/><Relationship Id="rId4" Type="http://schemas.openxmlformats.org/officeDocument/2006/relationships/image" Target="../media/image828.png"/><Relationship Id="rId9" Type="http://schemas.openxmlformats.org/officeDocument/2006/relationships/image" Target="../media/image833.png"/><Relationship Id="rId14" Type="http://schemas.openxmlformats.org/officeDocument/2006/relationships/image" Target="../media/image837.png"/><Relationship Id="rId22" Type="http://schemas.openxmlformats.org/officeDocument/2006/relationships/image" Target="../media/image843.png"/><Relationship Id="rId27" Type="http://schemas.openxmlformats.org/officeDocument/2006/relationships/image" Target="../media/image848.png"/><Relationship Id="rId30" Type="http://schemas.openxmlformats.org/officeDocument/2006/relationships/image" Target="../media/image851.png"/><Relationship Id="rId35" Type="http://schemas.openxmlformats.org/officeDocument/2006/relationships/image" Target="../media/image855.png"/><Relationship Id="rId43" Type="http://schemas.openxmlformats.org/officeDocument/2006/relationships/image" Target="../media/image863.png"/><Relationship Id="rId48" Type="http://schemas.openxmlformats.org/officeDocument/2006/relationships/image" Target="../media/image483.png"/><Relationship Id="rId56" Type="http://schemas.openxmlformats.org/officeDocument/2006/relationships/image" Target="../media/image491.png"/><Relationship Id="rId8" Type="http://schemas.openxmlformats.org/officeDocument/2006/relationships/image" Target="../media/image832.png"/><Relationship Id="rId51" Type="http://schemas.openxmlformats.org/officeDocument/2006/relationships/image" Target="../media/image486.png"/><Relationship Id="rId3" Type="http://schemas.openxmlformats.org/officeDocument/2006/relationships/image" Target="../media/image827.png"/><Relationship Id="rId12" Type="http://schemas.openxmlformats.org/officeDocument/2006/relationships/image" Target="../media/image836.png"/><Relationship Id="rId17" Type="http://schemas.openxmlformats.org/officeDocument/2006/relationships/image" Target="../media/image137.png"/><Relationship Id="rId25" Type="http://schemas.openxmlformats.org/officeDocument/2006/relationships/image" Target="../media/image846.png"/><Relationship Id="rId33" Type="http://schemas.openxmlformats.org/officeDocument/2006/relationships/image" Target="../media/image853.png"/><Relationship Id="rId38" Type="http://schemas.openxmlformats.org/officeDocument/2006/relationships/image" Target="../media/image858.png"/><Relationship Id="rId46" Type="http://schemas.openxmlformats.org/officeDocument/2006/relationships/image" Target="../media/image866.png"/><Relationship Id="rId59" Type="http://schemas.openxmlformats.org/officeDocument/2006/relationships/image" Target="../media/image86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504.png"/><Relationship Id="rId18" Type="http://schemas.openxmlformats.org/officeDocument/2006/relationships/image" Target="../media/image875.png"/><Relationship Id="rId3" Type="http://schemas.openxmlformats.org/officeDocument/2006/relationships/image" Target="../media/image495.png"/><Relationship Id="rId21" Type="http://schemas.openxmlformats.org/officeDocument/2006/relationships/image" Target="../media/image878.png"/><Relationship Id="rId7" Type="http://schemas.openxmlformats.org/officeDocument/2006/relationships/image" Target="../media/image499.png"/><Relationship Id="rId12" Type="http://schemas.openxmlformats.org/officeDocument/2006/relationships/image" Target="../media/image503.png"/><Relationship Id="rId17" Type="http://schemas.openxmlformats.org/officeDocument/2006/relationships/image" Target="../media/image874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873.png"/><Relationship Id="rId20" Type="http://schemas.openxmlformats.org/officeDocument/2006/relationships/image" Target="../media/image8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8.png"/><Relationship Id="rId11" Type="http://schemas.openxmlformats.org/officeDocument/2006/relationships/image" Target="../media/image490.png"/><Relationship Id="rId5" Type="http://schemas.openxmlformats.org/officeDocument/2006/relationships/image" Target="../media/image497.png"/><Relationship Id="rId15" Type="http://schemas.openxmlformats.org/officeDocument/2006/relationships/image" Target="../media/image506.png"/><Relationship Id="rId10" Type="http://schemas.openxmlformats.org/officeDocument/2006/relationships/image" Target="../media/image502.png"/><Relationship Id="rId19" Type="http://schemas.openxmlformats.org/officeDocument/2006/relationships/image" Target="../media/image876.png"/><Relationship Id="rId4" Type="http://schemas.openxmlformats.org/officeDocument/2006/relationships/image" Target="../media/image496.png"/><Relationship Id="rId9" Type="http://schemas.openxmlformats.org/officeDocument/2006/relationships/image" Target="../media/image501.png"/><Relationship Id="rId14" Type="http://schemas.openxmlformats.org/officeDocument/2006/relationships/image" Target="../media/image505.png"/><Relationship Id="rId22" Type="http://schemas.openxmlformats.org/officeDocument/2006/relationships/image" Target="../media/image87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4.png"/><Relationship Id="rId18" Type="http://schemas.openxmlformats.org/officeDocument/2006/relationships/image" Target="../media/image139.png"/><Relationship Id="rId26" Type="http://schemas.openxmlformats.org/officeDocument/2006/relationships/image" Target="../media/image147.png"/><Relationship Id="rId39" Type="http://schemas.openxmlformats.org/officeDocument/2006/relationships/image" Target="../media/image160.png"/><Relationship Id="rId21" Type="http://schemas.openxmlformats.org/officeDocument/2006/relationships/image" Target="../media/image142.png"/><Relationship Id="rId34" Type="http://schemas.openxmlformats.org/officeDocument/2006/relationships/image" Target="../media/image155.png"/><Relationship Id="rId42" Type="http://schemas.openxmlformats.org/officeDocument/2006/relationships/image" Target="../media/image162.png"/><Relationship Id="rId47" Type="http://schemas.openxmlformats.org/officeDocument/2006/relationships/image" Target="../media/image166.png"/><Relationship Id="rId50" Type="http://schemas.openxmlformats.org/officeDocument/2006/relationships/image" Target="../media/image168.png"/><Relationship Id="rId55" Type="http://schemas.openxmlformats.org/officeDocument/2006/relationships/image" Target="../media/image173.png"/><Relationship Id="rId63" Type="http://schemas.openxmlformats.org/officeDocument/2006/relationships/image" Target="../media/image181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6" Type="http://schemas.openxmlformats.org/officeDocument/2006/relationships/image" Target="../media/image137.png"/><Relationship Id="rId20" Type="http://schemas.openxmlformats.org/officeDocument/2006/relationships/image" Target="../media/image141.png"/><Relationship Id="rId29" Type="http://schemas.openxmlformats.org/officeDocument/2006/relationships/image" Target="../media/image150.png"/><Relationship Id="rId41" Type="http://schemas.openxmlformats.org/officeDocument/2006/relationships/image" Target="../media/image107.png"/><Relationship Id="rId54" Type="http://schemas.openxmlformats.org/officeDocument/2006/relationships/image" Target="../media/image172.png"/><Relationship Id="rId62" Type="http://schemas.openxmlformats.org/officeDocument/2006/relationships/image" Target="../media/image1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24" Type="http://schemas.openxmlformats.org/officeDocument/2006/relationships/image" Target="../media/image145.png"/><Relationship Id="rId32" Type="http://schemas.openxmlformats.org/officeDocument/2006/relationships/image" Target="../media/image153.png"/><Relationship Id="rId37" Type="http://schemas.openxmlformats.org/officeDocument/2006/relationships/image" Target="../media/image158.png"/><Relationship Id="rId40" Type="http://schemas.openxmlformats.org/officeDocument/2006/relationships/image" Target="../media/image161.png"/><Relationship Id="rId45" Type="http://schemas.openxmlformats.org/officeDocument/2006/relationships/image" Target="../media/image165.png"/><Relationship Id="rId53" Type="http://schemas.openxmlformats.org/officeDocument/2006/relationships/image" Target="../media/image171.png"/><Relationship Id="rId58" Type="http://schemas.openxmlformats.org/officeDocument/2006/relationships/image" Target="../media/image176.png"/><Relationship Id="rId5" Type="http://schemas.openxmlformats.org/officeDocument/2006/relationships/image" Target="../media/image126.png"/><Relationship Id="rId15" Type="http://schemas.openxmlformats.org/officeDocument/2006/relationships/image" Target="../media/image136.png"/><Relationship Id="rId23" Type="http://schemas.openxmlformats.org/officeDocument/2006/relationships/image" Target="../media/image144.png"/><Relationship Id="rId28" Type="http://schemas.openxmlformats.org/officeDocument/2006/relationships/image" Target="../media/image149.png"/><Relationship Id="rId36" Type="http://schemas.openxmlformats.org/officeDocument/2006/relationships/image" Target="../media/image157.png"/><Relationship Id="rId49" Type="http://schemas.openxmlformats.org/officeDocument/2006/relationships/image" Target="../media/image167.png"/><Relationship Id="rId57" Type="http://schemas.openxmlformats.org/officeDocument/2006/relationships/image" Target="../media/image175.png"/><Relationship Id="rId61" Type="http://schemas.openxmlformats.org/officeDocument/2006/relationships/image" Target="../media/image179.png"/><Relationship Id="rId10" Type="http://schemas.openxmlformats.org/officeDocument/2006/relationships/image" Target="../media/image131.png"/><Relationship Id="rId19" Type="http://schemas.openxmlformats.org/officeDocument/2006/relationships/image" Target="../media/image140.png"/><Relationship Id="rId31" Type="http://schemas.openxmlformats.org/officeDocument/2006/relationships/image" Target="../media/image152.png"/><Relationship Id="rId44" Type="http://schemas.openxmlformats.org/officeDocument/2006/relationships/image" Target="../media/image164.png"/><Relationship Id="rId52" Type="http://schemas.openxmlformats.org/officeDocument/2006/relationships/image" Target="../media/image170.png"/><Relationship Id="rId60" Type="http://schemas.openxmlformats.org/officeDocument/2006/relationships/image" Target="../media/image178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Relationship Id="rId22" Type="http://schemas.openxmlformats.org/officeDocument/2006/relationships/image" Target="../media/image143.png"/><Relationship Id="rId27" Type="http://schemas.openxmlformats.org/officeDocument/2006/relationships/image" Target="../media/image148.png"/><Relationship Id="rId30" Type="http://schemas.openxmlformats.org/officeDocument/2006/relationships/image" Target="../media/image151.png"/><Relationship Id="rId35" Type="http://schemas.openxmlformats.org/officeDocument/2006/relationships/image" Target="../media/image156.png"/><Relationship Id="rId43" Type="http://schemas.openxmlformats.org/officeDocument/2006/relationships/image" Target="../media/image163.png"/><Relationship Id="rId48" Type="http://schemas.openxmlformats.org/officeDocument/2006/relationships/image" Target="../media/image114.png"/><Relationship Id="rId56" Type="http://schemas.openxmlformats.org/officeDocument/2006/relationships/image" Target="../media/image174.png"/><Relationship Id="rId64" Type="http://schemas.openxmlformats.org/officeDocument/2006/relationships/image" Target="../media/image182.png"/><Relationship Id="rId8" Type="http://schemas.openxmlformats.org/officeDocument/2006/relationships/image" Target="../media/image129.png"/><Relationship Id="rId51" Type="http://schemas.openxmlformats.org/officeDocument/2006/relationships/image" Target="../media/image169.png"/><Relationship Id="rId3" Type="http://schemas.openxmlformats.org/officeDocument/2006/relationships/image" Target="../media/image124.png"/><Relationship Id="rId12" Type="http://schemas.openxmlformats.org/officeDocument/2006/relationships/image" Target="../media/image133.png"/><Relationship Id="rId17" Type="http://schemas.openxmlformats.org/officeDocument/2006/relationships/image" Target="../media/image138.png"/><Relationship Id="rId25" Type="http://schemas.openxmlformats.org/officeDocument/2006/relationships/image" Target="../media/image146.png"/><Relationship Id="rId33" Type="http://schemas.openxmlformats.org/officeDocument/2006/relationships/image" Target="../media/image154.png"/><Relationship Id="rId38" Type="http://schemas.openxmlformats.org/officeDocument/2006/relationships/image" Target="../media/image159.png"/><Relationship Id="rId46" Type="http://schemas.openxmlformats.org/officeDocument/2006/relationships/image" Target="../media/image112.png"/><Relationship Id="rId59" Type="http://schemas.openxmlformats.org/officeDocument/2006/relationships/image" Target="../media/image177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26" Type="http://schemas.openxmlformats.org/officeDocument/2006/relationships/image" Target="../media/image146.png"/><Relationship Id="rId39" Type="http://schemas.openxmlformats.org/officeDocument/2006/relationships/image" Target="../media/image540.png"/><Relationship Id="rId21" Type="http://schemas.openxmlformats.org/officeDocument/2006/relationships/image" Target="../media/image523.png"/><Relationship Id="rId34" Type="http://schemas.openxmlformats.org/officeDocument/2006/relationships/image" Target="../media/image535.png"/><Relationship Id="rId42" Type="http://schemas.openxmlformats.org/officeDocument/2006/relationships/image" Target="../media/image542.png"/><Relationship Id="rId47" Type="http://schemas.openxmlformats.org/officeDocument/2006/relationships/image" Target="../media/image547.png"/><Relationship Id="rId50" Type="http://schemas.openxmlformats.org/officeDocument/2006/relationships/image" Target="../media/image550.png"/><Relationship Id="rId55" Type="http://schemas.openxmlformats.org/officeDocument/2006/relationships/image" Target="../media/image490.png"/><Relationship Id="rId63" Type="http://schemas.openxmlformats.org/officeDocument/2006/relationships/image" Target="../media/image894.png"/><Relationship Id="rId68" Type="http://schemas.openxmlformats.org/officeDocument/2006/relationships/image" Target="../media/image899.png"/><Relationship Id="rId76" Type="http://schemas.openxmlformats.org/officeDocument/2006/relationships/image" Target="../media/image907.png"/><Relationship Id="rId7" Type="http://schemas.openxmlformats.org/officeDocument/2006/relationships/image" Target="../media/image512.png"/><Relationship Id="rId71" Type="http://schemas.openxmlformats.org/officeDocument/2006/relationships/image" Target="../media/image902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520.png"/><Relationship Id="rId29" Type="http://schemas.openxmlformats.org/officeDocument/2006/relationships/image" Target="../media/image530.png"/><Relationship Id="rId11" Type="http://schemas.openxmlformats.org/officeDocument/2006/relationships/image" Target="../media/image516.png"/><Relationship Id="rId24" Type="http://schemas.openxmlformats.org/officeDocument/2006/relationships/image" Target="../media/image526.png"/><Relationship Id="rId32" Type="http://schemas.openxmlformats.org/officeDocument/2006/relationships/image" Target="../media/image533.png"/><Relationship Id="rId37" Type="http://schemas.openxmlformats.org/officeDocument/2006/relationships/image" Target="../media/image889.png"/><Relationship Id="rId40" Type="http://schemas.openxmlformats.org/officeDocument/2006/relationships/image" Target="../media/image160.png"/><Relationship Id="rId45" Type="http://schemas.openxmlformats.org/officeDocument/2006/relationships/image" Target="../media/image545.png"/><Relationship Id="rId53" Type="http://schemas.openxmlformats.org/officeDocument/2006/relationships/image" Target="../media/image553.png"/><Relationship Id="rId58" Type="http://schemas.openxmlformats.org/officeDocument/2006/relationships/image" Target="../media/image890.png"/><Relationship Id="rId66" Type="http://schemas.openxmlformats.org/officeDocument/2006/relationships/image" Target="../media/image897.png"/><Relationship Id="rId74" Type="http://schemas.openxmlformats.org/officeDocument/2006/relationships/image" Target="../media/image905.png"/><Relationship Id="rId79" Type="http://schemas.openxmlformats.org/officeDocument/2006/relationships/image" Target="../media/image910.png"/><Relationship Id="rId5" Type="http://schemas.openxmlformats.org/officeDocument/2006/relationships/image" Target="../media/image510.png"/><Relationship Id="rId61" Type="http://schemas.openxmlformats.org/officeDocument/2006/relationships/image" Target="../media/image892.png"/><Relationship Id="rId10" Type="http://schemas.openxmlformats.org/officeDocument/2006/relationships/image" Target="../media/image882.png"/><Relationship Id="rId19" Type="http://schemas.openxmlformats.org/officeDocument/2006/relationships/image" Target="../media/image521.png"/><Relationship Id="rId31" Type="http://schemas.openxmlformats.org/officeDocument/2006/relationships/image" Target="../media/image532.png"/><Relationship Id="rId44" Type="http://schemas.openxmlformats.org/officeDocument/2006/relationships/image" Target="../media/image544.png"/><Relationship Id="rId52" Type="http://schemas.openxmlformats.org/officeDocument/2006/relationships/image" Target="../media/image552.png"/><Relationship Id="rId60" Type="http://schemas.openxmlformats.org/officeDocument/2006/relationships/image" Target="../media/image891.png"/><Relationship Id="rId65" Type="http://schemas.openxmlformats.org/officeDocument/2006/relationships/image" Target="../media/image896.png"/><Relationship Id="rId73" Type="http://schemas.openxmlformats.org/officeDocument/2006/relationships/image" Target="../media/image904.png"/><Relationship Id="rId78" Type="http://schemas.openxmlformats.org/officeDocument/2006/relationships/image" Target="../media/image909.png"/><Relationship Id="rId4" Type="http://schemas.openxmlformats.org/officeDocument/2006/relationships/image" Target="../media/image509.png"/><Relationship Id="rId9" Type="http://schemas.openxmlformats.org/officeDocument/2006/relationships/image" Target="../media/image881.png"/><Relationship Id="rId14" Type="http://schemas.openxmlformats.org/officeDocument/2006/relationships/image" Target="../media/image883.png"/><Relationship Id="rId22" Type="http://schemas.openxmlformats.org/officeDocument/2006/relationships/image" Target="../media/image524.png"/><Relationship Id="rId27" Type="http://schemas.openxmlformats.org/officeDocument/2006/relationships/image" Target="../media/image885.png"/><Relationship Id="rId30" Type="http://schemas.openxmlformats.org/officeDocument/2006/relationships/image" Target="../media/image887.png"/><Relationship Id="rId35" Type="http://schemas.openxmlformats.org/officeDocument/2006/relationships/image" Target="../media/image536.png"/><Relationship Id="rId43" Type="http://schemas.openxmlformats.org/officeDocument/2006/relationships/image" Target="../media/image543.png"/><Relationship Id="rId48" Type="http://schemas.openxmlformats.org/officeDocument/2006/relationships/image" Target="../media/image548.png"/><Relationship Id="rId56" Type="http://schemas.openxmlformats.org/officeDocument/2006/relationships/image" Target="../media/image555.png"/><Relationship Id="rId64" Type="http://schemas.openxmlformats.org/officeDocument/2006/relationships/image" Target="../media/image895.png"/><Relationship Id="rId69" Type="http://schemas.openxmlformats.org/officeDocument/2006/relationships/image" Target="../media/image900.png"/><Relationship Id="rId77" Type="http://schemas.openxmlformats.org/officeDocument/2006/relationships/image" Target="../media/image908.png"/><Relationship Id="rId8" Type="http://schemas.openxmlformats.org/officeDocument/2006/relationships/image" Target="../media/image513.png"/><Relationship Id="rId51" Type="http://schemas.openxmlformats.org/officeDocument/2006/relationships/image" Target="../media/image551.png"/><Relationship Id="rId72" Type="http://schemas.openxmlformats.org/officeDocument/2006/relationships/image" Target="../media/image903.png"/><Relationship Id="rId80" Type="http://schemas.openxmlformats.org/officeDocument/2006/relationships/image" Target="../media/image911.png"/><Relationship Id="rId3" Type="http://schemas.openxmlformats.org/officeDocument/2006/relationships/image" Target="../media/image508.png"/><Relationship Id="rId12" Type="http://schemas.openxmlformats.org/officeDocument/2006/relationships/image" Target="../media/image352.png"/><Relationship Id="rId17" Type="http://schemas.openxmlformats.org/officeDocument/2006/relationships/image" Target="../media/image137.png"/><Relationship Id="rId25" Type="http://schemas.openxmlformats.org/officeDocument/2006/relationships/image" Target="../media/image362.png"/><Relationship Id="rId33" Type="http://schemas.openxmlformats.org/officeDocument/2006/relationships/image" Target="../media/image534.png"/><Relationship Id="rId38" Type="http://schemas.openxmlformats.org/officeDocument/2006/relationships/image" Target="../media/image539.png"/><Relationship Id="rId46" Type="http://schemas.openxmlformats.org/officeDocument/2006/relationships/image" Target="../media/image546.png"/><Relationship Id="rId59" Type="http://schemas.openxmlformats.org/officeDocument/2006/relationships/image" Target="../media/image872.png"/><Relationship Id="rId67" Type="http://schemas.openxmlformats.org/officeDocument/2006/relationships/image" Target="../media/image898.png"/><Relationship Id="rId20" Type="http://schemas.openxmlformats.org/officeDocument/2006/relationships/image" Target="../media/image522.png"/><Relationship Id="rId41" Type="http://schemas.openxmlformats.org/officeDocument/2006/relationships/image" Target="../media/image541.png"/><Relationship Id="rId54" Type="http://schemas.openxmlformats.org/officeDocument/2006/relationships/image" Target="../media/image554.png"/><Relationship Id="rId62" Type="http://schemas.openxmlformats.org/officeDocument/2006/relationships/image" Target="../media/image893.png"/><Relationship Id="rId70" Type="http://schemas.openxmlformats.org/officeDocument/2006/relationships/image" Target="../media/image901.png"/><Relationship Id="rId75" Type="http://schemas.openxmlformats.org/officeDocument/2006/relationships/image" Target="../media/image90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0.png"/><Relationship Id="rId15" Type="http://schemas.openxmlformats.org/officeDocument/2006/relationships/image" Target="../media/image884.png"/><Relationship Id="rId23" Type="http://schemas.openxmlformats.org/officeDocument/2006/relationships/image" Target="../media/image525.png"/><Relationship Id="rId28" Type="http://schemas.openxmlformats.org/officeDocument/2006/relationships/image" Target="../media/image886.png"/><Relationship Id="rId36" Type="http://schemas.openxmlformats.org/officeDocument/2006/relationships/image" Target="../media/image888.png"/><Relationship Id="rId49" Type="http://schemas.openxmlformats.org/officeDocument/2006/relationships/image" Target="../media/image549.png"/><Relationship Id="rId57" Type="http://schemas.openxmlformats.org/officeDocument/2006/relationships/image" Target="../media/image556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26" Type="http://schemas.openxmlformats.org/officeDocument/2006/relationships/image" Target="../media/image363.png"/><Relationship Id="rId39" Type="http://schemas.openxmlformats.org/officeDocument/2006/relationships/image" Target="../media/image590.png"/><Relationship Id="rId21" Type="http://schemas.openxmlformats.org/officeDocument/2006/relationships/image" Target="../media/image573.png"/><Relationship Id="rId34" Type="http://schemas.openxmlformats.org/officeDocument/2006/relationships/image" Target="../media/image585.png"/><Relationship Id="rId42" Type="http://schemas.openxmlformats.org/officeDocument/2006/relationships/image" Target="../media/image592.png"/><Relationship Id="rId47" Type="http://schemas.openxmlformats.org/officeDocument/2006/relationships/image" Target="../media/image597.png"/><Relationship Id="rId50" Type="http://schemas.openxmlformats.org/officeDocument/2006/relationships/image" Target="../media/image600.png"/><Relationship Id="rId55" Type="http://schemas.openxmlformats.org/officeDocument/2006/relationships/image" Target="../media/image605.png"/><Relationship Id="rId7" Type="http://schemas.openxmlformats.org/officeDocument/2006/relationships/image" Target="../media/image512.png"/><Relationship Id="rId12" Type="http://schemas.openxmlformats.org/officeDocument/2006/relationships/image" Target="../media/image913.png"/><Relationship Id="rId17" Type="http://schemas.openxmlformats.org/officeDocument/2006/relationships/image" Target="../media/image137.png"/><Relationship Id="rId25" Type="http://schemas.openxmlformats.org/officeDocument/2006/relationships/image" Target="../media/image577.png"/><Relationship Id="rId33" Type="http://schemas.openxmlformats.org/officeDocument/2006/relationships/image" Target="../media/image584.png"/><Relationship Id="rId38" Type="http://schemas.openxmlformats.org/officeDocument/2006/relationships/image" Target="../media/image589.png"/><Relationship Id="rId46" Type="http://schemas.openxmlformats.org/officeDocument/2006/relationships/image" Target="../media/image596.png"/><Relationship Id="rId59" Type="http://schemas.openxmlformats.org/officeDocument/2006/relationships/image" Target="../media/image919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571.png"/><Relationship Id="rId20" Type="http://schemas.openxmlformats.org/officeDocument/2006/relationships/image" Target="../media/image572.png"/><Relationship Id="rId29" Type="http://schemas.openxmlformats.org/officeDocument/2006/relationships/image" Target="../media/image580.png"/><Relationship Id="rId41" Type="http://schemas.openxmlformats.org/officeDocument/2006/relationships/image" Target="../media/image591.png"/><Relationship Id="rId54" Type="http://schemas.openxmlformats.org/officeDocument/2006/relationships/image" Target="../media/image60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3.png"/><Relationship Id="rId11" Type="http://schemas.openxmlformats.org/officeDocument/2006/relationships/image" Target="../media/image567.png"/><Relationship Id="rId24" Type="http://schemas.openxmlformats.org/officeDocument/2006/relationships/image" Target="../media/image576.png"/><Relationship Id="rId32" Type="http://schemas.openxmlformats.org/officeDocument/2006/relationships/image" Target="../media/image583.png"/><Relationship Id="rId37" Type="http://schemas.openxmlformats.org/officeDocument/2006/relationships/image" Target="../media/image588.png"/><Relationship Id="rId40" Type="http://schemas.openxmlformats.org/officeDocument/2006/relationships/image" Target="../media/image377.png"/><Relationship Id="rId45" Type="http://schemas.openxmlformats.org/officeDocument/2006/relationships/image" Target="../media/image595.png"/><Relationship Id="rId53" Type="http://schemas.openxmlformats.org/officeDocument/2006/relationships/image" Target="../media/image603.png"/><Relationship Id="rId58" Type="http://schemas.openxmlformats.org/officeDocument/2006/relationships/image" Target="../media/image777.png"/><Relationship Id="rId5" Type="http://schemas.openxmlformats.org/officeDocument/2006/relationships/image" Target="../media/image562.png"/><Relationship Id="rId15" Type="http://schemas.openxmlformats.org/officeDocument/2006/relationships/image" Target="../media/image570.png"/><Relationship Id="rId23" Type="http://schemas.openxmlformats.org/officeDocument/2006/relationships/image" Target="../media/image575.png"/><Relationship Id="rId28" Type="http://schemas.openxmlformats.org/officeDocument/2006/relationships/image" Target="../media/image916.png"/><Relationship Id="rId36" Type="http://schemas.openxmlformats.org/officeDocument/2006/relationships/image" Target="../media/image918.png"/><Relationship Id="rId49" Type="http://schemas.openxmlformats.org/officeDocument/2006/relationships/image" Target="../media/image599.png"/><Relationship Id="rId57" Type="http://schemas.openxmlformats.org/officeDocument/2006/relationships/image" Target="../media/image607.png"/><Relationship Id="rId10" Type="http://schemas.openxmlformats.org/officeDocument/2006/relationships/image" Target="../media/image566.png"/><Relationship Id="rId19" Type="http://schemas.openxmlformats.org/officeDocument/2006/relationships/image" Target="../media/image356.png"/><Relationship Id="rId31" Type="http://schemas.openxmlformats.org/officeDocument/2006/relationships/image" Target="../media/image582.png"/><Relationship Id="rId44" Type="http://schemas.openxmlformats.org/officeDocument/2006/relationships/image" Target="../media/image594.png"/><Relationship Id="rId52" Type="http://schemas.openxmlformats.org/officeDocument/2006/relationships/image" Target="../media/image602.png"/><Relationship Id="rId60" Type="http://schemas.openxmlformats.org/officeDocument/2006/relationships/image" Target="../media/image920.png"/><Relationship Id="rId4" Type="http://schemas.openxmlformats.org/officeDocument/2006/relationships/image" Target="../media/image561.png"/><Relationship Id="rId9" Type="http://schemas.openxmlformats.org/officeDocument/2006/relationships/image" Target="../media/image912.png"/><Relationship Id="rId14" Type="http://schemas.openxmlformats.org/officeDocument/2006/relationships/image" Target="../media/image914.png"/><Relationship Id="rId22" Type="http://schemas.openxmlformats.org/officeDocument/2006/relationships/image" Target="../media/image574.png"/><Relationship Id="rId27" Type="http://schemas.openxmlformats.org/officeDocument/2006/relationships/image" Target="../media/image915.png"/><Relationship Id="rId30" Type="http://schemas.openxmlformats.org/officeDocument/2006/relationships/image" Target="../media/image917.png"/><Relationship Id="rId35" Type="http://schemas.openxmlformats.org/officeDocument/2006/relationships/image" Target="../media/image586.png"/><Relationship Id="rId43" Type="http://schemas.openxmlformats.org/officeDocument/2006/relationships/image" Target="../media/image593.png"/><Relationship Id="rId48" Type="http://schemas.openxmlformats.org/officeDocument/2006/relationships/image" Target="../media/image598.png"/><Relationship Id="rId56" Type="http://schemas.openxmlformats.org/officeDocument/2006/relationships/image" Target="../media/image606.png"/><Relationship Id="rId8" Type="http://schemas.openxmlformats.org/officeDocument/2006/relationships/image" Target="../media/image564.png"/><Relationship Id="rId51" Type="http://schemas.openxmlformats.org/officeDocument/2006/relationships/image" Target="../media/image601.png"/><Relationship Id="rId3" Type="http://schemas.openxmlformats.org/officeDocument/2006/relationships/image" Target="../media/image560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9.png"/><Relationship Id="rId18" Type="http://schemas.openxmlformats.org/officeDocument/2006/relationships/image" Target="../media/image932.png"/><Relationship Id="rId26" Type="http://schemas.openxmlformats.org/officeDocument/2006/relationships/image" Target="../media/image938.png"/><Relationship Id="rId39" Type="http://schemas.openxmlformats.org/officeDocument/2006/relationships/image" Target="../media/image377.png"/><Relationship Id="rId21" Type="http://schemas.openxmlformats.org/officeDocument/2006/relationships/image" Target="../media/image935.png"/><Relationship Id="rId34" Type="http://schemas.openxmlformats.org/officeDocument/2006/relationships/image" Target="../media/image945.png"/><Relationship Id="rId42" Type="http://schemas.openxmlformats.org/officeDocument/2006/relationships/image" Target="../media/image952.png"/><Relationship Id="rId47" Type="http://schemas.openxmlformats.org/officeDocument/2006/relationships/image" Target="../media/image614.png"/><Relationship Id="rId50" Type="http://schemas.openxmlformats.org/officeDocument/2006/relationships/image" Target="../media/image617.png"/><Relationship Id="rId55" Type="http://schemas.openxmlformats.org/officeDocument/2006/relationships/image" Target="../media/image621.png"/><Relationship Id="rId63" Type="http://schemas.openxmlformats.org/officeDocument/2006/relationships/image" Target="../media/image962.png"/><Relationship Id="rId68" Type="http://schemas.openxmlformats.org/officeDocument/2006/relationships/image" Target="../media/image967.png"/><Relationship Id="rId76" Type="http://schemas.openxmlformats.org/officeDocument/2006/relationships/image" Target="../media/image975.png"/><Relationship Id="rId7" Type="http://schemas.openxmlformats.org/officeDocument/2006/relationships/image" Target="../media/image925.png"/><Relationship Id="rId71" Type="http://schemas.openxmlformats.org/officeDocument/2006/relationships/image" Target="../media/image970.png"/><Relationship Id="rId2" Type="http://schemas.openxmlformats.org/officeDocument/2006/relationships/image" Target="../media/image921.png"/><Relationship Id="rId16" Type="http://schemas.openxmlformats.org/officeDocument/2006/relationships/image" Target="../media/image137.png"/><Relationship Id="rId29" Type="http://schemas.openxmlformats.org/officeDocument/2006/relationships/image" Target="../media/image941.png"/><Relationship Id="rId11" Type="http://schemas.openxmlformats.org/officeDocument/2006/relationships/image" Target="../media/image928.png"/><Relationship Id="rId24" Type="http://schemas.openxmlformats.org/officeDocument/2006/relationships/image" Target="../media/image577.png"/><Relationship Id="rId32" Type="http://schemas.openxmlformats.org/officeDocument/2006/relationships/image" Target="../media/image943.png"/><Relationship Id="rId37" Type="http://schemas.openxmlformats.org/officeDocument/2006/relationships/image" Target="../media/image948.png"/><Relationship Id="rId40" Type="http://schemas.openxmlformats.org/officeDocument/2006/relationships/image" Target="../media/image950.png"/><Relationship Id="rId45" Type="http://schemas.openxmlformats.org/officeDocument/2006/relationships/image" Target="../media/image955.png"/><Relationship Id="rId53" Type="http://schemas.openxmlformats.org/officeDocument/2006/relationships/image" Target="../media/image619.png"/><Relationship Id="rId58" Type="http://schemas.openxmlformats.org/officeDocument/2006/relationships/image" Target="../media/image957.png"/><Relationship Id="rId66" Type="http://schemas.openxmlformats.org/officeDocument/2006/relationships/image" Target="../media/image965.png"/><Relationship Id="rId74" Type="http://schemas.openxmlformats.org/officeDocument/2006/relationships/image" Target="../media/image973.png"/><Relationship Id="rId79" Type="http://schemas.openxmlformats.org/officeDocument/2006/relationships/image" Target="../media/image978.png"/><Relationship Id="rId5" Type="http://schemas.openxmlformats.org/officeDocument/2006/relationships/image" Target="../media/image924.png"/><Relationship Id="rId61" Type="http://schemas.openxmlformats.org/officeDocument/2006/relationships/image" Target="../media/image960.png"/><Relationship Id="rId10" Type="http://schemas.openxmlformats.org/officeDocument/2006/relationships/image" Target="../media/image927.png"/><Relationship Id="rId19" Type="http://schemas.openxmlformats.org/officeDocument/2006/relationships/image" Target="../media/image933.png"/><Relationship Id="rId31" Type="http://schemas.openxmlformats.org/officeDocument/2006/relationships/image" Target="../media/image583.png"/><Relationship Id="rId44" Type="http://schemas.openxmlformats.org/officeDocument/2006/relationships/image" Target="../media/image954.png"/><Relationship Id="rId52" Type="http://schemas.openxmlformats.org/officeDocument/2006/relationships/image" Target="../media/image603.png"/><Relationship Id="rId60" Type="http://schemas.openxmlformats.org/officeDocument/2006/relationships/image" Target="../media/image959.png"/><Relationship Id="rId65" Type="http://schemas.openxmlformats.org/officeDocument/2006/relationships/image" Target="../media/image964.png"/><Relationship Id="rId73" Type="http://schemas.openxmlformats.org/officeDocument/2006/relationships/image" Target="../media/image972.png"/><Relationship Id="rId78" Type="http://schemas.openxmlformats.org/officeDocument/2006/relationships/image" Target="../media/image977.png"/><Relationship Id="rId4" Type="http://schemas.openxmlformats.org/officeDocument/2006/relationships/image" Target="../media/image923.png"/><Relationship Id="rId9" Type="http://schemas.openxmlformats.org/officeDocument/2006/relationships/image" Target="../media/image926.png"/><Relationship Id="rId14" Type="http://schemas.openxmlformats.org/officeDocument/2006/relationships/image" Target="../media/image930.png"/><Relationship Id="rId22" Type="http://schemas.openxmlformats.org/officeDocument/2006/relationships/image" Target="../media/image936.png"/><Relationship Id="rId27" Type="http://schemas.openxmlformats.org/officeDocument/2006/relationships/image" Target="../media/image939.png"/><Relationship Id="rId30" Type="http://schemas.openxmlformats.org/officeDocument/2006/relationships/image" Target="../media/image942.png"/><Relationship Id="rId35" Type="http://schemas.openxmlformats.org/officeDocument/2006/relationships/image" Target="../media/image946.png"/><Relationship Id="rId43" Type="http://schemas.openxmlformats.org/officeDocument/2006/relationships/image" Target="../media/image953.png"/><Relationship Id="rId48" Type="http://schemas.openxmlformats.org/officeDocument/2006/relationships/image" Target="../media/image615.png"/><Relationship Id="rId56" Type="http://schemas.openxmlformats.org/officeDocument/2006/relationships/image" Target="../media/image622.png"/><Relationship Id="rId64" Type="http://schemas.openxmlformats.org/officeDocument/2006/relationships/image" Target="../media/image963.png"/><Relationship Id="rId69" Type="http://schemas.openxmlformats.org/officeDocument/2006/relationships/image" Target="../media/image968.png"/><Relationship Id="rId77" Type="http://schemas.openxmlformats.org/officeDocument/2006/relationships/image" Target="../media/image976.png"/><Relationship Id="rId8" Type="http://schemas.openxmlformats.org/officeDocument/2006/relationships/image" Target="../media/image912.png"/><Relationship Id="rId51" Type="http://schemas.openxmlformats.org/officeDocument/2006/relationships/image" Target="../media/image618.png"/><Relationship Id="rId72" Type="http://schemas.openxmlformats.org/officeDocument/2006/relationships/image" Target="../media/image971.png"/><Relationship Id="rId80" Type="http://schemas.openxmlformats.org/officeDocument/2006/relationships/image" Target="../media/image979.png"/><Relationship Id="rId3" Type="http://schemas.openxmlformats.org/officeDocument/2006/relationships/image" Target="../media/image922.png"/><Relationship Id="rId12" Type="http://schemas.openxmlformats.org/officeDocument/2006/relationships/image" Target="../media/image133.png"/><Relationship Id="rId17" Type="http://schemas.openxmlformats.org/officeDocument/2006/relationships/image" Target="../media/image138.png"/><Relationship Id="rId25" Type="http://schemas.openxmlformats.org/officeDocument/2006/relationships/image" Target="../media/image363.png"/><Relationship Id="rId33" Type="http://schemas.openxmlformats.org/officeDocument/2006/relationships/image" Target="../media/image944.png"/><Relationship Id="rId38" Type="http://schemas.openxmlformats.org/officeDocument/2006/relationships/image" Target="../media/image949.png"/><Relationship Id="rId46" Type="http://schemas.openxmlformats.org/officeDocument/2006/relationships/image" Target="../media/image613.png"/><Relationship Id="rId59" Type="http://schemas.openxmlformats.org/officeDocument/2006/relationships/image" Target="../media/image958.png"/><Relationship Id="rId67" Type="http://schemas.openxmlformats.org/officeDocument/2006/relationships/image" Target="../media/image966.png"/><Relationship Id="rId20" Type="http://schemas.openxmlformats.org/officeDocument/2006/relationships/image" Target="../media/image934.png"/><Relationship Id="rId41" Type="http://schemas.openxmlformats.org/officeDocument/2006/relationships/image" Target="../media/image951.png"/><Relationship Id="rId54" Type="http://schemas.openxmlformats.org/officeDocument/2006/relationships/image" Target="../media/image620.png"/><Relationship Id="rId62" Type="http://schemas.openxmlformats.org/officeDocument/2006/relationships/image" Target="../media/image961.png"/><Relationship Id="rId70" Type="http://schemas.openxmlformats.org/officeDocument/2006/relationships/image" Target="../media/image969.png"/><Relationship Id="rId75" Type="http://schemas.openxmlformats.org/officeDocument/2006/relationships/image" Target="../media/image9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2.png"/><Relationship Id="rId15" Type="http://schemas.openxmlformats.org/officeDocument/2006/relationships/image" Target="../media/image931.png"/><Relationship Id="rId23" Type="http://schemas.openxmlformats.org/officeDocument/2006/relationships/image" Target="../media/image937.png"/><Relationship Id="rId28" Type="http://schemas.openxmlformats.org/officeDocument/2006/relationships/image" Target="../media/image940.png"/><Relationship Id="rId36" Type="http://schemas.openxmlformats.org/officeDocument/2006/relationships/image" Target="../media/image947.png"/><Relationship Id="rId49" Type="http://schemas.openxmlformats.org/officeDocument/2006/relationships/image" Target="../media/image616.png"/><Relationship Id="rId57" Type="http://schemas.openxmlformats.org/officeDocument/2006/relationships/image" Target="../media/image956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0.png"/><Relationship Id="rId18" Type="http://schemas.openxmlformats.org/officeDocument/2006/relationships/image" Target="../media/image983.png"/><Relationship Id="rId26" Type="http://schemas.openxmlformats.org/officeDocument/2006/relationships/image" Target="../media/image987.png"/><Relationship Id="rId39" Type="http://schemas.openxmlformats.org/officeDocument/2006/relationships/image" Target="../media/image996.png"/><Relationship Id="rId21" Type="http://schemas.openxmlformats.org/officeDocument/2006/relationships/image" Target="../media/image984.png"/><Relationship Id="rId34" Type="http://schemas.openxmlformats.org/officeDocument/2006/relationships/image" Target="../media/image992.png"/><Relationship Id="rId42" Type="http://schemas.openxmlformats.org/officeDocument/2006/relationships/image" Target="../media/image583.png"/><Relationship Id="rId47" Type="http://schemas.openxmlformats.org/officeDocument/2006/relationships/image" Target="../media/image1003.png"/><Relationship Id="rId50" Type="http://schemas.openxmlformats.org/officeDocument/2006/relationships/image" Target="../media/image377.png"/><Relationship Id="rId55" Type="http://schemas.openxmlformats.org/officeDocument/2006/relationships/image" Target="../media/image1010.png"/><Relationship Id="rId7" Type="http://schemas.openxmlformats.org/officeDocument/2006/relationships/image" Target="../media/image634.png"/><Relationship Id="rId12" Type="http://schemas.openxmlformats.org/officeDocument/2006/relationships/image" Target="../media/image637.png"/><Relationship Id="rId17" Type="http://schemas.openxmlformats.org/officeDocument/2006/relationships/image" Target="../media/image512.png"/><Relationship Id="rId25" Type="http://schemas.openxmlformats.org/officeDocument/2006/relationships/image" Target="../media/image986.png"/><Relationship Id="rId33" Type="http://schemas.openxmlformats.org/officeDocument/2006/relationships/image" Target="../media/image991.png"/><Relationship Id="rId38" Type="http://schemas.openxmlformats.org/officeDocument/2006/relationships/image" Target="../media/image995.png"/><Relationship Id="rId46" Type="http://schemas.openxmlformats.org/officeDocument/2006/relationships/image" Target="../media/image1002.png"/><Relationship Id="rId2" Type="http://schemas.openxmlformats.org/officeDocument/2006/relationships/image" Target="../media/image629.png"/><Relationship Id="rId16" Type="http://schemas.openxmlformats.org/officeDocument/2006/relationships/image" Target="../media/image982.png"/><Relationship Id="rId20" Type="http://schemas.openxmlformats.org/officeDocument/2006/relationships/image" Target="../media/image566.png"/><Relationship Id="rId29" Type="http://schemas.openxmlformats.org/officeDocument/2006/relationships/image" Target="../media/image356.png"/><Relationship Id="rId41" Type="http://schemas.openxmlformats.org/officeDocument/2006/relationships/image" Target="../media/image998.png"/><Relationship Id="rId54" Type="http://schemas.openxmlformats.org/officeDocument/2006/relationships/image" Target="../media/image100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3.png"/><Relationship Id="rId11" Type="http://schemas.openxmlformats.org/officeDocument/2006/relationships/image" Target="../media/image636.png"/><Relationship Id="rId24" Type="http://schemas.openxmlformats.org/officeDocument/2006/relationships/image" Target="../media/image985.png"/><Relationship Id="rId32" Type="http://schemas.openxmlformats.org/officeDocument/2006/relationships/image" Target="../media/image990.png"/><Relationship Id="rId37" Type="http://schemas.openxmlformats.org/officeDocument/2006/relationships/image" Target="../media/image994.png"/><Relationship Id="rId40" Type="http://schemas.openxmlformats.org/officeDocument/2006/relationships/image" Target="../media/image997.png"/><Relationship Id="rId45" Type="http://schemas.openxmlformats.org/officeDocument/2006/relationships/image" Target="../media/image1001.png"/><Relationship Id="rId53" Type="http://schemas.openxmlformats.org/officeDocument/2006/relationships/image" Target="../media/image1008.png"/><Relationship Id="rId5" Type="http://schemas.openxmlformats.org/officeDocument/2006/relationships/image" Target="../media/image632.png"/><Relationship Id="rId15" Type="http://schemas.openxmlformats.org/officeDocument/2006/relationships/image" Target="../media/image981.png"/><Relationship Id="rId23" Type="http://schemas.openxmlformats.org/officeDocument/2006/relationships/image" Target="../media/image133.png"/><Relationship Id="rId28" Type="http://schemas.openxmlformats.org/officeDocument/2006/relationships/image" Target="../media/image138.png"/><Relationship Id="rId36" Type="http://schemas.openxmlformats.org/officeDocument/2006/relationships/image" Target="../media/image993.png"/><Relationship Id="rId49" Type="http://schemas.openxmlformats.org/officeDocument/2006/relationships/image" Target="../media/image1005.png"/><Relationship Id="rId10" Type="http://schemas.openxmlformats.org/officeDocument/2006/relationships/image" Target="../media/image620.png"/><Relationship Id="rId19" Type="http://schemas.openxmlformats.org/officeDocument/2006/relationships/image" Target="../media/image912.png"/><Relationship Id="rId31" Type="http://schemas.openxmlformats.org/officeDocument/2006/relationships/image" Target="../media/image989.png"/><Relationship Id="rId44" Type="http://schemas.openxmlformats.org/officeDocument/2006/relationships/image" Target="../media/image1000.png"/><Relationship Id="rId52" Type="http://schemas.openxmlformats.org/officeDocument/2006/relationships/image" Target="../media/image1007.png"/><Relationship Id="rId4" Type="http://schemas.openxmlformats.org/officeDocument/2006/relationships/image" Target="../media/image631.png"/><Relationship Id="rId9" Type="http://schemas.openxmlformats.org/officeDocument/2006/relationships/image" Target="../media/image635.png"/><Relationship Id="rId14" Type="http://schemas.openxmlformats.org/officeDocument/2006/relationships/image" Target="../media/image980.png"/><Relationship Id="rId22" Type="http://schemas.openxmlformats.org/officeDocument/2006/relationships/image" Target="../media/image913.png"/><Relationship Id="rId27" Type="http://schemas.openxmlformats.org/officeDocument/2006/relationships/image" Target="../media/image137.png"/><Relationship Id="rId30" Type="http://schemas.openxmlformats.org/officeDocument/2006/relationships/image" Target="../media/image988.png"/><Relationship Id="rId35" Type="http://schemas.openxmlformats.org/officeDocument/2006/relationships/image" Target="../media/image577.png"/><Relationship Id="rId43" Type="http://schemas.openxmlformats.org/officeDocument/2006/relationships/image" Target="../media/image999.png"/><Relationship Id="rId48" Type="http://schemas.openxmlformats.org/officeDocument/2006/relationships/image" Target="../media/image1004.png"/><Relationship Id="rId56" Type="http://schemas.openxmlformats.org/officeDocument/2006/relationships/image" Target="../media/image596.png"/><Relationship Id="rId8" Type="http://schemas.openxmlformats.org/officeDocument/2006/relationships/image" Target="../media/image603.png"/><Relationship Id="rId51" Type="http://schemas.openxmlformats.org/officeDocument/2006/relationships/image" Target="../media/image1006.png"/><Relationship Id="rId3" Type="http://schemas.openxmlformats.org/officeDocument/2006/relationships/image" Target="../media/image630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11.png"/><Relationship Id="rId18" Type="http://schemas.openxmlformats.org/officeDocument/2006/relationships/image" Target="../media/image564.png"/><Relationship Id="rId26" Type="http://schemas.openxmlformats.org/officeDocument/2006/relationships/image" Target="../media/image1020.png"/><Relationship Id="rId39" Type="http://schemas.openxmlformats.org/officeDocument/2006/relationships/image" Target="../media/image1029.png"/><Relationship Id="rId21" Type="http://schemas.openxmlformats.org/officeDocument/2006/relationships/image" Target="../media/image1017.png"/><Relationship Id="rId34" Type="http://schemas.openxmlformats.org/officeDocument/2006/relationships/image" Target="../media/image1026.png"/><Relationship Id="rId42" Type="http://schemas.openxmlformats.org/officeDocument/2006/relationships/image" Target="../media/image583.png"/><Relationship Id="rId47" Type="http://schemas.openxmlformats.org/officeDocument/2006/relationships/image" Target="../media/image1036.png"/><Relationship Id="rId50" Type="http://schemas.openxmlformats.org/officeDocument/2006/relationships/image" Target="../media/image377.png"/><Relationship Id="rId55" Type="http://schemas.openxmlformats.org/officeDocument/2006/relationships/image" Target="../media/image1043.png"/><Relationship Id="rId7" Type="http://schemas.openxmlformats.org/officeDocument/2006/relationships/image" Target="../media/image665.png"/><Relationship Id="rId12" Type="http://schemas.openxmlformats.org/officeDocument/2006/relationships/image" Target="../media/image670.png"/><Relationship Id="rId17" Type="http://schemas.openxmlformats.org/officeDocument/2006/relationships/image" Target="../media/image512.png"/><Relationship Id="rId25" Type="http://schemas.openxmlformats.org/officeDocument/2006/relationships/image" Target="../media/image1019.png"/><Relationship Id="rId33" Type="http://schemas.openxmlformats.org/officeDocument/2006/relationships/image" Target="../media/image1025.png"/><Relationship Id="rId38" Type="http://schemas.openxmlformats.org/officeDocument/2006/relationships/image" Target="../media/image1028.png"/><Relationship Id="rId46" Type="http://schemas.openxmlformats.org/officeDocument/2006/relationships/image" Target="../media/image1035.png"/><Relationship Id="rId2" Type="http://schemas.openxmlformats.org/officeDocument/2006/relationships/image" Target="../media/image660.png"/><Relationship Id="rId16" Type="http://schemas.openxmlformats.org/officeDocument/2006/relationships/image" Target="../media/image1014.png"/><Relationship Id="rId20" Type="http://schemas.openxmlformats.org/officeDocument/2006/relationships/image" Target="../media/image1016.png"/><Relationship Id="rId29" Type="http://schemas.openxmlformats.org/officeDocument/2006/relationships/image" Target="../media/image1021.png"/><Relationship Id="rId41" Type="http://schemas.openxmlformats.org/officeDocument/2006/relationships/image" Target="../media/image1031.png"/><Relationship Id="rId54" Type="http://schemas.openxmlformats.org/officeDocument/2006/relationships/image" Target="../media/image10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4.png"/><Relationship Id="rId11" Type="http://schemas.openxmlformats.org/officeDocument/2006/relationships/image" Target="../media/image669.png"/><Relationship Id="rId24" Type="http://schemas.openxmlformats.org/officeDocument/2006/relationships/image" Target="../media/image1018.png"/><Relationship Id="rId32" Type="http://schemas.openxmlformats.org/officeDocument/2006/relationships/image" Target="../media/image1024.png"/><Relationship Id="rId37" Type="http://schemas.openxmlformats.org/officeDocument/2006/relationships/image" Target="../media/image1027.png"/><Relationship Id="rId40" Type="http://schemas.openxmlformats.org/officeDocument/2006/relationships/image" Target="../media/image1030.png"/><Relationship Id="rId45" Type="http://schemas.openxmlformats.org/officeDocument/2006/relationships/image" Target="../media/image1034.png"/><Relationship Id="rId53" Type="http://schemas.openxmlformats.org/officeDocument/2006/relationships/image" Target="../media/image1041.png"/><Relationship Id="rId5" Type="http://schemas.openxmlformats.org/officeDocument/2006/relationships/image" Target="../media/image663.png"/><Relationship Id="rId15" Type="http://schemas.openxmlformats.org/officeDocument/2006/relationships/image" Target="../media/image1013.png"/><Relationship Id="rId23" Type="http://schemas.openxmlformats.org/officeDocument/2006/relationships/image" Target="../media/image133.png"/><Relationship Id="rId28" Type="http://schemas.openxmlformats.org/officeDocument/2006/relationships/image" Target="../media/image138.png"/><Relationship Id="rId36" Type="http://schemas.openxmlformats.org/officeDocument/2006/relationships/image" Target="../media/image847.png"/><Relationship Id="rId49" Type="http://schemas.openxmlformats.org/officeDocument/2006/relationships/image" Target="../media/image1038.png"/><Relationship Id="rId10" Type="http://schemas.openxmlformats.org/officeDocument/2006/relationships/image" Target="../media/image668.png"/><Relationship Id="rId19" Type="http://schemas.openxmlformats.org/officeDocument/2006/relationships/image" Target="../media/image1015.png"/><Relationship Id="rId31" Type="http://schemas.openxmlformats.org/officeDocument/2006/relationships/image" Target="../media/image1023.png"/><Relationship Id="rId44" Type="http://schemas.openxmlformats.org/officeDocument/2006/relationships/image" Target="../media/image1033.png"/><Relationship Id="rId52" Type="http://schemas.openxmlformats.org/officeDocument/2006/relationships/image" Target="../media/image1040.png"/><Relationship Id="rId4" Type="http://schemas.openxmlformats.org/officeDocument/2006/relationships/image" Target="../media/image662.png"/><Relationship Id="rId9" Type="http://schemas.openxmlformats.org/officeDocument/2006/relationships/image" Target="../media/image667.png"/><Relationship Id="rId14" Type="http://schemas.openxmlformats.org/officeDocument/2006/relationships/image" Target="../media/image1012.png"/><Relationship Id="rId22" Type="http://schemas.openxmlformats.org/officeDocument/2006/relationships/image" Target="../media/image913.png"/><Relationship Id="rId27" Type="http://schemas.openxmlformats.org/officeDocument/2006/relationships/image" Target="../media/image137.png"/><Relationship Id="rId30" Type="http://schemas.openxmlformats.org/officeDocument/2006/relationships/image" Target="../media/image1022.png"/><Relationship Id="rId35" Type="http://schemas.openxmlformats.org/officeDocument/2006/relationships/image" Target="../media/image577.png"/><Relationship Id="rId43" Type="http://schemas.openxmlformats.org/officeDocument/2006/relationships/image" Target="../media/image1032.png"/><Relationship Id="rId48" Type="http://schemas.openxmlformats.org/officeDocument/2006/relationships/image" Target="../media/image1037.png"/><Relationship Id="rId56" Type="http://schemas.openxmlformats.org/officeDocument/2006/relationships/image" Target="../media/image1044.png"/><Relationship Id="rId8" Type="http://schemas.openxmlformats.org/officeDocument/2006/relationships/image" Target="../media/image666.png"/><Relationship Id="rId51" Type="http://schemas.openxmlformats.org/officeDocument/2006/relationships/image" Target="../media/image1039.png"/><Relationship Id="rId3" Type="http://schemas.openxmlformats.org/officeDocument/2006/relationships/image" Target="../media/image661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54.png"/><Relationship Id="rId18" Type="http://schemas.openxmlformats.org/officeDocument/2006/relationships/image" Target="../media/image1057.png"/><Relationship Id="rId26" Type="http://schemas.openxmlformats.org/officeDocument/2006/relationships/image" Target="../media/image1063.png"/><Relationship Id="rId39" Type="http://schemas.openxmlformats.org/officeDocument/2006/relationships/image" Target="../media/image377.png"/><Relationship Id="rId21" Type="http://schemas.openxmlformats.org/officeDocument/2006/relationships/image" Target="../media/image1060.png"/><Relationship Id="rId34" Type="http://schemas.openxmlformats.org/officeDocument/2006/relationships/image" Target="../media/image1070.png"/><Relationship Id="rId42" Type="http://schemas.openxmlformats.org/officeDocument/2006/relationships/image" Target="../media/image1077.png"/><Relationship Id="rId47" Type="http://schemas.openxmlformats.org/officeDocument/2006/relationships/image" Target="../media/image680.png"/><Relationship Id="rId50" Type="http://schemas.openxmlformats.org/officeDocument/2006/relationships/image" Target="../media/image683.png"/><Relationship Id="rId55" Type="http://schemas.openxmlformats.org/officeDocument/2006/relationships/image" Target="../media/image687.png"/><Relationship Id="rId7" Type="http://schemas.openxmlformats.org/officeDocument/2006/relationships/image" Target="../media/image513.png"/><Relationship Id="rId12" Type="http://schemas.openxmlformats.org/officeDocument/2006/relationships/image" Target="../media/image701.png"/><Relationship Id="rId17" Type="http://schemas.openxmlformats.org/officeDocument/2006/relationships/image" Target="../media/image138.png"/><Relationship Id="rId25" Type="http://schemas.openxmlformats.org/officeDocument/2006/relationships/image" Target="../media/image363.png"/><Relationship Id="rId33" Type="http://schemas.openxmlformats.org/officeDocument/2006/relationships/image" Target="../media/image1069.png"/><Relationship Id="rId38" Type="http://schemas.openxmlformats.org/officeDocument/2006/relationships/image" Target="../media/image1074.png"/><Relationship Id="rId46" Type="http://schemas.openxmlformats.org/officeDocument/2006/relationships/image" Target="../media/image679.png"/><Relationship Id="rId2" Type="http://schemas.openxmlformats.org/officeDocument/2006/relationships/image" Target="../media/image1045.png"/><Relationship Id="rId16" Type="http://schemas.openxmlformats.org/officeDocument/2006/relationships/image" Target="../media/image137.png"/><Relationship Id="rId20" Type="http://schemas.openxmlformats.org/officeDocument/2006/relationships/image" Target="../media/image1059.png"/><Relationship Id="rId29" Type="http://schemas.openxmlformats.org/officeDocument/2006/relationships/image" Target="../media/image1066.png"/><Relationship Id="rId41" Type="http://schemas.openxmlformats.org/officeDocument/2006/relationships/image" Target="../media/image1076.png"/><Relationship Id="rId54" Type="http://schemas.openxmlformats.org/officeDocument/2006/relationships/image" Target="../media/image6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49.png"/><Relationship Id="rId11" Type="http://schemas.openxmlformats.org/officeDocument/2006/relationships/image" Target="../media/image1053.png"/><Relationship Id="rId24" Type="http://schemas.openxmlformats.org/officeDocument/2006/relationships/image" Target="../media/image577.png"/><Relationship Id="rId32" Type="http://schemas.openxmlformats.org/officeDocument/2006/relationships/image" Target="../media/image1068.png"/><Relationship Id="rId37" Type="http://schemas.openxmlformats.org/officeDocument/2006/relationships/image" Target="../media/image1073.png"/><Relationship Id="rId40" Type="http://schemas.openxmlformats.org/officeDocument/2006/relationships/image" Target="../media/image1075.png"/><Relationship Id="rId45" Type="http://schemas.openxmlformats.org/officeDocument/2006/relationships/image" Target="../media/image1080.png"/><Relationship Id="rId53" Type="http://schemas.openxmlformats.org/officeDocument/2006/relationships/image" Target="../media/image686.png"/><Relationship Id="rId58" Type="http://schemas.openxmlformats.org/officeDocument/2006/relationships/image" Target="../media/image690.png"/><Relationship Id="rId5" Type="http://schemas.openxmlformats.org/officeDocument/2006/relationships/image" Target="../media/image1048.png"/><Relationship Id="rId15" Type="http://schemas.openxmlformats.org/officeDocument/2006/relationships/image" Target="../media/image1056.png"/><Relationship Id="rId23" Type="http://schemas.openxmlformats.org/officeDocument/2006/relationships/image" Target="../media/image1062.png"/><Relationship Id="rId28" Type="http://schemas.openxmlformats.org/officeDocument/2006/relationships/image" Target="../media/image1065.png"/><Relationship Id="rId36" Type="http://schemas.openxmlformats.org/officeDocument/2006/relationships/image" Target="../media/image1072.png"/><Relationship Id="rId49" Type="http://schemas.openxmlformats.org/officeDocument/2006/relationships/image" Target="../media/image682.png"/><Relationship Id="rId57" Type="http://schemas.openxmlformats.org/officeDocument/2006/relationships/image" Target="../media/image689.png"/><Relationship Id="rId10" Type="http://schemas.openxmlformats.org/officeDocument/2006/relationships/image" Target="../media/image1052.png"/><Relationship Id="rId19" Type="http://schemas.openxmlformats.org/officeDocument/2006/relationships/image" Target="../media/image1058.png"/><Relationship Id="rId31" Type="http://schemas.openxmlformats.org/officeDocument/2006/relationships/image" Target="../media/image152.png"/><Relationship Id="rId44" Type="http://schemas.openxmlformats.org/officeDocument/2006/relationships/image" Target="../media/image1079.png"/><Relationship Id="rId52" Type="http://schemas.openxmlformats.org/officeDocument/2006/relationships/image" Target="../media/image685.png"/><Relationship Id="rId4" Type="http://schemas.openxmlformats.org/officeDocument/2006/relationships/image" Target="../media/image1047.png"/><Relationship Id="rId9" Type="http://schemas.openxmlformats.org/officeDocument/2006/relationships/image" Target="../media/image1051.png"/><Relationship Id="rId14" Type="http://schemas.openxmlformats.org/officeDocument/2006/relationships/image" Target="../media/image1055.png"/><Relationship Id="rId22" Type="http://schemas.openxmlformats.org/officeDocument/2006/relationships/image" Target="../media/image1061.png"/><Relationship Id="rId27" Type="http://schemas.openxmlformats.org/officeDocument/2006/relationships/image" Target="../media/image1064.png"/><Relationship Id="rId30" Type="http://schemas.openxmlformats.org/officeDocument/2006/relationships/image" Target="../media/image1067.png"/><Relationship Id="rId35" Type="http://schemas.openxmlformats.org/officeDocument/2006/relationships/image" Target="../media/image1071.png"/><Relationship Id="rId43" Type="http://schemas.openxmlformats.org/officeDocument/2006/relationships/image" Target="../media/image1078.png"/><Relationship Id="rId48" Type="http://schemas.openxmlformats.org/officeDocument/2006/relationships/image" Target="../media/image681.png"/><Relationship Id="rId56" Type="http://schemas.openxmlformats.org/officeDocument/2006/relationships/image" Target="../media/image688.png"/><Relationship Id="rId8" Type="http://schemas.openxmlformats.org/officeDocument/2006/relationships/image" Target="../media/image1050.png"/><Relationship Id="rId51" Type="http://schemas.openxmlformats.org/officeDocument/2006/relationships/image" Target="../media/image684.png"/><Relationship Id="rId3" Type="http://schemas.openxmlformats.org/officeDocument/2006/relationships/image" Target="../media/image1046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81.png"/><Relationship Id="rId18" Type="http://schemas.openxmlformats.org/officeDocument/2006/relationships/image" Target="../media/image1085.png"/><Relationship Id="rId26" Type="http://schemas.openxmlformats.org/officeDocument/2006/relationships/image" Target="../media/image1020.png"/><Relationship Id="rId39" Type="http://schemas.openxmlformats.org/officeDocument/2006/relationships/image" Target="../media/image1100.png"/><Relationship Id="rId21" Type="http://schemas.openxmlformats.org/officeDocument/2006/relationships/image" Target="../media/image1088.png"/><Relationship Id="rId34" Type="http://schemas.openxmlformats.org/officeDocument/2006/relationships/image" Target="../media/image1097.png"/><Relationship Id="rId42" Type="http://schemas.openxmlformats.org/officeDocument/2006/relationships/image" Target="../media/image583.png"/><Relationship Id="rId47" Type="http://schemas.openxmlformats.org/officeDocument/2006/relationships/image" Target="../media/image1106.png"/><Relationship Id="rId50" Type="http://schemas.openxmlformats.org/officeDocument/2006/relationships/image" Target="../media/image377.png"/><Relationship Id="rId55" Type="http://schemas.openxmlformats.org/officeDocument/2006/relationships/image" Target="../media/image1112.png"/><Relationship Id="rId7" Type="http://schemas.openxmlformats.org/officeDocument/2006/relationships/image" Target="../media/image758.png"/><Relationship Id="rId12" Type="http://schemas.openxmlformats.org/officeDocument/2006/relationships/image" Target="../media/image762.png"/><Relationship Id="rId17" Type="http://schemas.openxmlformats.org/officeDocument/2006/relationships/image" Target="../media/image512.png"/><Relationship Id="rId25" Type="http://schemas.openxmlformats.org/officeDocument/2006/relationships/image" Target="../media/image1091.png"/><Relationship Id="rId33" Type="http://schemas.openxmlformats.org/officeDocument/2006/relationships/image" Target="../media/image1096.png"/><Relationship Id="rId38" Type="http://schemas.openxmlformats.org/officeDocument/2006/relationships/image" Target="../media/image1099.png"/><Relationship Id="rId46" Type="http://schemas.openxmlformats.org/officeDocument/2006/relationships/image" Target="../media/image1105.png"/><Relationship Id="rId2" Type="http://schemas.openxmlformats.org/officeDocument/2006/relationships/image" Target="../media/image753.png"/><Relationship Id="rId16" Type="http://schemas.openxmlformats.org/officeDocument/2006/relationships/image" Target="../media/image1084.png"/><Relationship Id="rId20" Type="http://schemas.openxmlformats.org/officeDocument/2006/relationships/image" Target="../media/image1087.png"/><Relationship Id="rId29" Type="http://schemas.openxmlformats.org/officeDocument/2006/relationships/image" Target="../media/image1092.png"/><Relationship Id="rId41" Type="http://schemas.openxmlformats.org/officeDocument/2006/relationships/image" Target="../media/image1031.png"/><Relationship Id="rId54" Type="http://schemas.openxmlformats.org/officeDocument/2006/relationships/image" Target="../media/image10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7.png"/><Relationship Id="rId11" Type="http://schemas.openxmlformats.org/officeDocument/2006/relationships/image" Target="../media/image761.png"/><Relationship Id="rId24" Type="http://schemas.openxmlformats.org/officeDocument/2006/relationships/image" Target="../media/image1090.png"/><Relationship Id="rId32" Type="http://schemas.openxmlformats.org/officeDocument/2006/relationships/image" Target="../media/image1095.png"/><Relationship Id="rId37" Type="http://schemas.openxmlformats.org/officeDocument/2006/relationships/image" Target="../media/image1098.png"/><Relationship Id="rId40" Type="http://schemas.openxmlformats.org/officeDocument/2006/relationships/image" Target="../media/image1101.png"/><Relationship Id="rId45" Type="http://schemas.openxmlformats.org/officeDocument/2006/relationships/image" Target="../media/image1104.png"/><Relationship Id="rId53" Type="http://schemas.openxmlformats.org/officeDocument/2006/relationships/image" Target="../media/image1111.png"/><Relationship Id="rId5" Type="http://schemas.openxmlformats.org/officeDocument/2006/relationships/image" Target="../media/image756.png"/><Relationship Id="rId15" Type="http://schemas.openxmlformats.org/officeDocument/2006/relationships/image" Target="../media/image1083.png"/><Relationship Id="rId23" Type="http://schemas.openxmlformats.org/officeDocument/2006/relationships/image" Target="../media/image133.png"/><Relationship Id="rId28" Type="http://schemas.openxmlformats.org/officeDocument/2006/relationships/image" Target="../media/image138.png"/><Relationship Id="rId36" Type="http://schemas.openxmlformats.org/officeDocument/2006/relationships/image" Target="../media/image847.png"/><Relationship Id="rId49" Type="http://schemas.openxmlformats.org/officeDocument/2006/relationships/image" Target="../media/image1108.png"/><Relationship Id="rId10" Type="http://schemas.openxmlformats.org/officeDocument/2006/relationships/image" Target="../media/image668.png"/><Relationship Id="rId19" Type="http://schemas.openxmlformats.org/officeDocument/2006/relationships/image" Target="../media/image1086.png"/><Relationship Id="rId31" Type="http://schemas.openxmlformats.org/officeDocument/2006/relationships/image" Target="../media/image1094.png"/><Relationship Id="rId44" Type="http://schemas.openxmlformats.org/officeDocument/2006/relationships/image" Target="../media/image1103.png"/><Relationship Id="rId52" Type="http://schemas.openxmlformats.org/officeDocument/2006/relationships/image" Target="../media/image1110.png"/><Relationship Id="rId4" Type="http://schemas.openxmlformats.org/officeDocument/2006/relationships/image" Target="../media/image755.png"/><Relationship Id="rId9" Type="http://schemas.openxmlformats.org/officeDocument/2006/relationships/image" Target="../media/image760.png"/><Relationship Id="rId14" Type="http://schemas.openxmlformats.org/officeDocument/2006/relationships/image" Target="../media/image1082.png"/><Relationship Id="rId22" Type="http://schemas.openxmlformats.org/officeDocument/2006/relationships/image" Target="../media/image1089.png"/><Relationship Id="rId27" Type="http://schemas.openxmlformats.org/officeDocument/2006/relationships/image" Target="../media/image137.png"/><Relationship Id="rId30" Type="http://schemas.openxmlformats.org/officeDocument/2006/relationships/image" Target="../media/image1093.png"/><Relationship Id="rId35" Type="http://schemas.openxmlformats.org/officeDocument/2006/relationships/image" Target="../media/image577.png"/><Relationship Id="rId43" Type="http://schemas.openxmlformats.org/officeDocument/2006/relationships/image" Target="../media/image1102.png"/><Relationship Id="rId48" Type="http://schemas.openxmlformats.org/officeDocument/2006/relationships/image" Target="../media/image1107.png"/><Relationship Id="rId56" Type="http://schemas.openxmlformats.org/officeDocument/2006/relationships/image" Target="../media/image1044.png"/><Relationship Id="rId8" Type="http://schemas.openxmlformats.org/officeDocument/2006/relationships/image" Target="../media/image759.png"/><Relationship Id="rId51" Type="http://schemas.openxmlformats.org/officeDocument/2006/relationships/image" Target="../media/image1109.png"/><Relationship Id="rId3" Type="http://schemas.openxmlformats.org/officeDocument/2006/relationships/image" Target="../media/image75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13" Type="http://schemas.openxmlformats.org/officeDocument/2006/relationships/image" Target="../media/image193.png"/><Relationship Id="rId18" Type="http://schemas.openxmlformats.org/officeDocument/2006/relationships/image" Target="../media/image198.png"/><Relationship Id="rId26" Type="http://schemas.openxmlformats.org/officeDocument/2006/relationships/image" Target="../media/image206.png"/><Relationship Id="rId39" Type="http://schemas.openxmlformats.org/officeDocument/2006/relationships/image" Target="../media/image219.png"/><Relationship Id="rId3" Type="http://schemas.openxmlformats.org/officeDocument/2006/relationships/image" Target="../media/image183.png"/><Relationship Id="rId21" Type="http://schemas.openxmlformats.org/officeDocument/2006/relationships/image" Target="../media/image201.png"/><Relationship Id="rId34" Type="http://schemas.openxmlformats.org/officeDocument/2006/relationships/image" Target="../media/image214.png"/><Relationship Id="rId42" Type="http://schemas.openxmlformats.org/officeDocument/2006/relationships/image" Target="../media/image222.png"/><Relationship Id="rId7" Type="http://schemas.openxmlformats.org/officeDocument/2006/relationships/image" Target="../media/image187.png"/><Relationship Id="rId12" Type="http://schemas.openxmlformats.org/officeDocument/2006/relationships/image" Target="../media/image192.png"/><Relationship Id="rId17" Type="http://schemas.openxmlformats.org/officeDocument/2006/relationships/image" Target="../media/image197.png"/><Relationship Id="rId25" Type="http://schemas.openxmlformats.org/officeDocument/2006/relationships/image" Target="../media/image205.png"/><Relationship Id="rId33" Type="http://schemas.openxmlformats.org/officeDocument/2006/relationships/image" Target="../media/image213.png"/><Relationship Id="rId38" Type="http://schemas.openxmlformats.org/officeDocument/2006/relationships/image" Target="../media/image2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6.png"/><Relationship Id="rId20" Type="http://schemas.openxmlformats.org/officeDocument/2006/relationships/image" Target="../media/image200.png"/><Relationship Id="rId29" Type="http://schemas.openxmlformats.org/officeDocument/2006/relationships/image" Target="../media/image209.png"/><Relationship Id="rId41" Type="http://schemas.openxmlformats.org/officeDocument/2006/relationships/image" Target="../media/image2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24" Type="http://schemas.openxmlformats.org/officeDocument/2006/relationships/image" Target="../media/image204.png"/><Relationship Id="rId32" Type="http://schemas.openxmlformats.org/officeDocument/2006/relationships/image" Target="../media/image212.png"/><Relationship Id="rId37" Type="http://schemas.openxmlformats.org/officeDocument/2006/relationships/image" Target="../media/image217.png"/><Relationship Id="rId40" Type="http://schemas.openxmlformats.org/officeDocument/2006/relationships/image" Target="../media/image220.png"/><Relationship Id="rId5" Type="http://schemas.openxmlformats.org/officeDocument/2006/relationships/image" Target="../media/image185.png"/><Relationship Id="rId15" Type="http://schemas.openxmlformats.org/officeDocument/2006/relationships/image" Target="../media/image195.png"/><Relationship Id="rId23" Type="http://schemas.openxmlformats.org/officeDocument/2006/relationships/image" Target="../media/image203.png"/><Relationship Id="rId28" Type="http://schemas.openxmlformats.org/officeDocument/2006/relationships/image" Target="../media/image208.png"/><Relationship Id="rId36" Type="http://schemas.openxmlformats.org/officeDocument/2006/relationships/image" Target="../media/image216.png"/><Relationship Id="rId10" Type="http://schemas.openxmlformats.org/officeDocument/2006/relationships/image" Target="../media/image190.png"/><Relationship Id="rId19" Type="http://schemas.openxmlformats.org/officeDocument/2006/relationships/image" Target="../media/image199.png"/><Relationship Id="rId31" Type="http://schemas.openxmlformats.org/officeDocument/2006/relationships/image" Target="../media/image211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Relationship Id="rId14" Type="http://schemas.openxmlformats.org/officeDocument/2006/relationships/image" Target="../media/image194.png"/><Relationship Id="rId22" Type="http://schemas.openxmlformats.org/officeDocument/2006/relationships/image" Target="../media/image202.png"/><Relationship Id="rId27" Type="http://schemas.openxmlformats.org/officeDocument/2006/relationships/image" Target="../media/image207.png"/><Relationship Id="rId30" Type="http://schemas.openxmlformats.org/officeDocument/2006/relationships/image" Target="../media/image210.png"/><Relationship Id="rId35" Type="http://schemas.openxmlformats.org/officeDocument/2006/relationships/image" Target="../media/image215.png"/><Relationship Id="rId43" Type="http://schemas.openxmlformats.org/officeDocument/2006/relationships/image" Target="../media/image223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5.png"/><Relationship Id="rId117" Type="http://schemas.openxmlformats.org/officeDocument/2006/relationships/image" Target="../media/image336.png"/><Relationship Id="rId21" Type="http://schemas.openxmlformats.org/officeDocument/2006/relationships/image" Target="../media/image240.png"/><Relationship Id="rId42" Type="http://schemas.openxmlformats.org/officeDocument/2006/relationships/image" Target="../media/image261.png"/><Relationship Id="rId47" Type="http://schemas.openxmlformats.org/officeDocument/2006/relationships/image" Target="../media/image266.png"/><Relationship Id="rId63" Type="http://schemas.openxmlformats.org/officeDocument/2006/relationships/image" Target="../media/image282.png"/><Relationship Id="rId68" Type="http://schemas.openxmlformats.org/officeDocument/2006/relationships/image" Target="../media/image287.png"/><Relationship Id="rId84" Type="http://schemas.openxmlformats.org/officeDocument/2006/relationships/image" Target="../media/image303.png"/><Relationship Id="rId89" Type="http://schemas.openxmlformats.org/officeDocument/2006/relationships/image" Target="../media/image308.png"/><Relationship Id="rId112" Type="http://schemas.openxmlformats.org/officeDocument/2006/relationships/image" Target="../media/image331.png"/><Relationship Id="rId16" Type="http://schemas.openxmlformats.org/officeDocument/2006/relationships/image" Target="../media/image235.png"/><Relationship Id="rId107" Type="http://schemas.openxmlformats.org/officeDocument/2006/relationships/image" Target="../media/image326.png"/><Relationship Id="rId11" Type="http://schemas.openxmlformats.org/officeDocument/2006/relationships/image" Target="../media/image191.png"/><Relationship Id="rId32" Type="http://schemas.openxmlformats.org/officeDocument/2006/relationships/image" Target="../media/image251.png"/><Relationship Id="rId37" Type="http://schemas.openxmlformats.org/officeDocument/2006/relationships/image" Target="../media/image256.png"/><Relationship Id="rId53" Type="http://schemas.openxmlformats.org/officeDocument/2006/relationships/image" Target="../media/image272.png"/><Relationship Id="rId58" Type="http://schemas.openxmlformats.org/officeDocument/2006/relationships/image" Target="../media/image277.png"/><Relationship Id="rId74" Type="http://schemas.openxmlformats.org/officeDocument/2006/relationships/image" Target="../media/image293.png"/><Relationship Id="rId79" Type="http://schemas.openxmlformats.org/officeDocument/2006/relationships/image" Target="../media/image298.png"/><Relationship Id="rId102" Type="http://schemas.openxmlformats.org/officeDocument/2006/relationships/image" Target="../media/image321.png"/><Relationship Id="rId123" Type="http://schemas.openxmlformats.org/officeDocument/2006/relationships/image" Target="../media/image342.png"/><Relationship Id="rId5" Type="http://schemas.openxmlformats.org/officeDocument/2006/relationships/image" Target="../media/image226.png"/><Relationship Id="rId61" Type="http://schemas.openxmlformats.org/officeDocument/2006/relationships/image" Target="../media/image280.png"/><Relationship Id="rId82" Type="http://schemas.openxmlformats.org/officeDocument/2006/relationships/image" Target="../media/image301.png"/><Relationship Id="rId90" Type="http://schemas.openxmlformats.org/officeDocument/2006/relationships/image" Target="../media/image309.png"/><Relationship Id="rId95" Type="http://schemas.openxmlformats.org/officeDocument/2006/relationships/image" Target="../media/image314.png"/><Relationship Id="rId19" Type="http://schemas.openxmlformats.org/officeDocument/2006/relationships/image" Target="../media/image238.png"/><Relationship Id="rId14" Type="http://schemas.openxmlformats.org/officeDocument/2006/relationships/image" Target="../media/image194.png"/><Relationship Id="rId22" Type="http://schemas.openxmlformats.org/officeDocument/2006/relationships/image" Target="../media/image241.png"/><Relationship Id="rId27" Type="http://schemas.openxmlformats.org/officeDocument/2006/relationships/image" Target="../media/image246.png"/><Relationship Id="rId30" Type="http://schemas.openxmlformats.org/officeDocument/2006/relationships/image" Target="../media/image249.png"/><Relationship Id="rId35" Type="http://schemas.openxmlformats.org/officeDocument/2006/relationships/image" Target="../media/image254.png"/><Relationship Id="rId43" Type="http://schemas.openxmlformats.org/officeDocument/2006/relationships/image" Target="../media/image262.png"/><Relationship Id="rId48" Type="http://schemas.openxmlformats.org/officeDocument/2006/relationships/image" Target="../media/image267.png"/><Relationship Id="rId56" Type="http://schemas.openxmlformats.org/officeDocument/2006/relationships/image" Target="../media/image275.png"/><Relationship Id="rId64" Type="http://schemas.openxmlformats.org/officeDocument/2006/relationships/image" Target="../media/image283.png"/><Relationship Id="rId69" Type="http://schemas.openxmlformats.org/officeDocument/2006/relationships/image" Target="../media/image288.png"/><Relationship Id="rId77" Type="http://schemas.openxmlformats.org/officeDocument/2006/relationships/image" Target="../media/image296.png"/><Relationship Id="rId100" Type="http://schemas.openxmlformats.org/officeDocument/2006/relationships/image" Target="../media/image319.png"/><Relationship Id="rId105" Type="http://schemas.openxmlformats.org/officeDocument/2006/relationships/image" Target="../media/image324.png"/><Relationship Id="rId113" Type="http://schemas.openxmlformats.org/officeDocument/2006/relationships/image" Target="../media/image332.png"/><Relationship Id="rId118" Type="http://schemas.openxmlformats.org/officeDocument/2006/relationships/image" Target="../media/image337.png"/><Relationship Id="rId8" Type="http://schemas.openxmlformats.org/officeDocument/2006/relationships/image" Target="../media/image229.png"/><Relationship Id="rId51" Type="http://schemas.openxmlformats.org/officeDocument/2006/relationships/image" Target="../media/image270.png"/><Relationship Id="rId72" Type="http://schemas.openxmlformats.org/officeDocument/2006/relationships/image" Target="../media/image291.png"/><Relationship Id="rId80" Type="http://schemas.openxmlformats.org/officeDocument/2006/relationships/image" Target="../media/image299.png"/><Relationship Id="rId85" Type="http://schemas.openxmlformats.org/officeDocument/2006/relationships/image" Target="../media/image304.png"/><Relationship Id="rId93" Type="http://schemas.openxmlformats.org/officeDocument/2006/relationships/image" Target="../media/image312.png"/><Relationship Id="rId98" Type="http://schemas.openxmlformats.org/officeDocument/2006/relationships/image" Target="../media/image317.png"/><Relationship Id="rId121" Type="http://schemas.openxmlformats.org/officeDocument/2006/relationships/image" Target="../media/image340.png"/><Relationship Id="rId3" Type="http://schemas.openxmlformats.org/officeDocument/2006/relationships/image" Target="../media/image224.png"/><Relationship Id="rId12" Type="http://schemas.openxmlformats.org/officeDocument/2006/relationships/image" Target="../media/image232.png"/><Relationship Id="rId17" Type="http://schemas.openxmlformats.org/officeDocument/2006/relationships/image" Target="../media/image236.png"/><Relationship Id="rId25" Type="http://schemas.openxmlformats.org/officeDocument/2006/relationships/image" Target="../media/image244.png"/><Relationship Id="rId33" Type="http://schemas.openxmlformats.org/officeDocument/2006/relationships/image" Target="../media/image252.png"/><Relationship Id="rId38" Type="http://schemas.openxmlformats.org/officeDocument/2006/relationships/image" Target="../media/image257.png"/><Relationship Id="rId46" Type="http://schemas.openxmlformats.org/officeDocument/2006/relationships/image" Target="../media/image265.png"/><Relationship Id="rId59" Type="http://schemas.openxmlformats.org/officeDocument/2006/relationships/image" Target="../media/image278.png"/><Relationship Id="rId67" Type="http://schemas.openxmlformats.org/officeDocument/2006/relationships/image" Target="../media/image286.png"/><Relationship Id="rId103" Type="http://schemas.openxmlformats.org/officeDocument/2006/relationships/image" Target="../media/image322.png"/><Relationship Id="rId108" Type="http://schemas.openxmlformats.org/officeDocument/2006/relationships/image" Target="../media/image327.png"/><Relationship Id="rId116" Type="http://schemas.openxmlformats.org/officeDocument/2006/relationships/image" Target="../media/image335.png"/><Relationship Id="rId124" Type="http://schemas.openxmlformats.org/officeDocument/2006/relationships/image" Target="../media/image343.png"/><Relationship Id="rId20" Type="http://schemas.openxmlformats.org/officeDocument/2006/relationships/image" Target="../media/image239.png"/><Relationship Id="rId41" Type="http://schemas.openxmlformats.org/officeDocument/2006/relationships/image" Target="../media/image260.png"/><Relationship Id="rId54" Type="http://schemas.openxmlformats.org/officeDocument/2006/relationships/image" Target="../media/image273.png"/><Relationship Id="rId62" Type="http://schemas.openxmlformats.org/officeDocument/2006/relationships/image" Target="../media/image281.png"/><Relationship Id="rId70" Type="http://schemas.openxmlformats.org/officeDocument/2006/relationships/image" Target="../media/image289.png"/><Relationship Id="rId75" Type="http://schemas.openxmlformats.org/officeDocument/2006/relationships/image" Target="../media/image294.png"/><Relationship Id="rId83" Type="http://schemas.openxmlformats.org/officeDocument/2006/relationships/image" Target="../media/image302.png"/><Relationship Id="rId88" Type="http://schemas.openxmlformats.org/officeDocument/2006/relationships/image" Target="../media/image307.png"/><Relationship Id="rId91" Type="http://schemas.openxmlformats.org/officeDocument/2006/relationships/image" Target="../media/image310.png"/><Relationship Id="rId96" Type="http://schemas.openxmlformats.org/officeDocument/2006/relationships/image" Target="../media/image315.png"/><Relationship Id="rId111" Type="http://schemas.openxmlformats.org/officeDocument/2006/relationships/image" Target="../media/image3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7.png"/><Relationship Id="rId15" Type="http://schemas.openxmlformats.org/officeDocument/2006/relationships/image" Target="../media/image234.png"/><Relationship Id="rId23" Type="http://schemas.openxmlformats.org/officeDocument/2006/relationships/image" Target="../media/image242.png"/><Relationship Id="rId28" Type="http://schemas.openxmlformats.org/officeDocument/2006/relationships/image" Target="../media/image247.png"/><Relationship Id="rId36" Type="http://schemas.openxmlformats.org/officeDocument/2006/relationships/image" Target="../media/image255.png"/><Relationship Id="rId49" Type="http://schemas.openxmlformats.org/officeDocument/2006/relationships/image" Target="../media/image268.png"/><Relationship Id="rId57" Type="http://schemas.openxmlformats.org/officeDocument/2006/relationships/image" Target="../media/image276.png"/><Relationship Id="rId106" Type="http://schemas.openxmlformats.org/officeDocument/2006/relationships/image" Target="../media/image325.png"/><Relationship Id="rId114" Type="http://schemas.openxmlformats.org/officeDocument/2006/relationships/image" Target="../media/image333.png"/><Relationship Id="rId119" Type="http://schemas.openxmlformats.org/officeDocument/2006/relationships/image" Target="../media/image338.png"/><Relationship Id="rId10" Type="http://schemas.openxmlformats.org/officeDocument/2006/relationships/image" Target="../media/image231.png"/><Relationship Id="rId31" Type="http://schemas.openxmlformats.org/officeDocument/2006/relationships/image" Target="../media/image250.png"/><Relationship Id="rId44" Type="http://schemas.openxmlformats.org/officeDocument/2006/relationships/image" Target="../media/image263.png"/><Relationship Id="rId52" Type="http://schemas.openxmlformats.org/officeDocument/2006/relationships/image" Target="../media/image271.png"/><Relationship Id="rId60" Type="http://schemas.openxmlformats.org/officeDocument/2006/relationships/image" Target="../media/image279.png"/><Relationship Id="rId65" Type="http://schemas.openxmlformats.org/officeDocument/2006/relationships/image" Target="../media/image284.png"/><Relationship Id="rId73" Type="http://schemas.openxmlformats.org/officeDocument/2006/relationships/image" Target="../media/image292.png"/><Relationship Id="rId78" Type="http://schemas.openxmlformats.org/officeDocument/2006/relationships/image" Target="../media/image297.png"/><Relationship Id="rId81" Type="http://schemas.openxmlformats.org/officeDocument/2006/relationships/image" Target="../media/image300.png"/><Relationship Id="rId86" Type="http://schemas.openxmlformats.org/officeDocument/2006/relationships/image" Target="../media/image305.png"/><Relationship Id="rId94" Type="http://schemas.openxmlformats.org/officeDocument/2006/relationships/image" Target="../media/image313.png"/><Relationship Id="rId99" Type="http://schemas.openxmlformats.org/officeDocument/2006/relationships/image" Target="../media/image318.png"/><Relationship Id="rId101" Type="http://schemas.openxmlformats.org/officeDocument/2006/relationships/image" Target="../media/image320.png"/><Relationship Id="rId122" Type="http://schemas.openxmlformats.org/officeDocument/2006/relationships/image" Target="../media/image341.png"/><Relationship Id="rId4" Type="http://schemas.openxmlformats.org/officeDocument/2006/relationships/image" Target="../media/image225.png"/><Relationship Id="rId9" Type="http://schemas.openxmlformats.org/officeDocument/2006/relationships/image" Target="../media/image230.png"/><Relationship Id="rId13" Type="http://schemas.openxmlformats.org/officeDocument/2006/relationships/image" Target="../media/image233.png"/><Relationship Id="rId18" Type="http://schemas.openxmlformats.org/officeDocument/2006/relationships/image" Target="../media/image237.png"/><Relationship Id="rId39" Type="http://schemas.openxmlformats.org/officeDocument/2006/relationships/image" Target="../media/image258.png"/><Relationship Id="rId109" Type="http://schemas.openxmlformats.org/officeDocument/2006/relationships/image" Target="../media/image328.png"/><Relationship Id="rId34" Type="http://schemas.openxmlformats.org/officeDocument/2006/relationships/image" Target="../media/image253.png"/><Relationship Id="rId50" Type="http://schemas.openxmlformats.org/officeDocument/2006/relationships/image" Target="../media/image269.png"/><Relationship Id="rId55" Type="http://schemas.openxmlformats.org/officeDocument/2006/relationships/image" Target="../media/image274.png"/><Relationship Id="rId76" Type="http://schemas.openxmlformats.org/officeDocument/2006/relationships/image" Target="../media/image295.png"/><Relationship Id="rId97" Type="http://schemas.openxmlformats.org/officeDocument/2006/relationships/image" Target="../media/image316.png"/><Relationship Id="rId104" Type="http://schemas.openxmlformats.org/officeDocument/2006/relationships/image" Target="../media/image323.png"/><Relationship Id="rId120" Type="http://schemas.openxmlformats.org/officeDocument/2006/relationships/image" Target="../media/image339.png"/><Relationship Id="rId125" Type="http://schemas.openxmlformats.org/officeDocument/2006/relationships/image" Target="../media/image344.png"/><Relationship Id="rId7" Type="http://schemas.openxmlformats.org/officeDocument/2006/relationships/image" Target="../media/image228.png"/><Relationship Id="rId71" Type="http://schemas.openxmlformats.org/officeDocument/2006/relationships/image" Target="../media/image290.png"/><Relationship Id="rId92" Type="http://schemas.openxmlformats.org/officeDocument/2006/relationships/image" Target="../media/image311.pn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248.png"/><Relationship Id="rId24" Type="http://schemas.openxmlformats.org/officeDocument/2006/relationships/image" Target="../media/image243.png"/><Relationship Id="rId40" Type="http://schemas.openxmlformats.org/officeDocument/2006/relationships/image" Target="../media/image259.png"/><Relationship Id="rId45" Type="http://schemas.openxmlformats.org/officeDocument/2006/relationships/image" Target="../media/image264.png"/><Relationship Id="rId66" Type="http://schemas.openxmlformats.org/officeDocument/2006/relationships/image" Target="../media/image285.png"/><Relationship Id="rId87" Type="http://schemas.openxmlformats.org/officeDocument/2006/relationships/image" Target="../media/image306.png"/><Relationship Id="rId110" Type="http://schemas.openxmlformats.org/officeDocument/2006/relationships/image" Target="../media/image329.png"/><Relationship Id="rId115" Type="http://schemas.openxmlformats.org/officeDocument/2006/relationships/image" Target="../media/image33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3.png"/><Relationship Id="rId18" Type="http://schemas.openxmlformats.org/officeDocument/2006/relationships/image" Target="../media/image356.png"/><Relationship Id="rId26" Type="http://schemas.openxmlformats.org/officeDocument/2006/relationships/image" Target="../media/image364.png"/><Relationship Id="rId39" Type="http://schemas.openxmlformats.org/officeDocument/2006/relationships/image" Target="../media/image377.png"/><Relationship Id="rId21" Type="http://schemas.openxmlformats.org/officeDocument/2006/relationships/image" Target="../media/image359.png"/><Relationship Id="rId34" Type="http://schemas.openxmlformats.org/officeDocument/2006/relationships/image" Target="../media/image372.png"/><Relationship Id="rId42" Type="http://schemas.openxmlformats.org/officeDocument/2006/relationships/image" Target="../media/image380.png"/><Relationship Id="rId47" Type="http://schemas.openxmlformats.org/officeDocument/2006/relationships/image" Target="../media/image384.png"/><Relationship Id="rId50" Type="http://schemas.openxmlformats.org/officeDocument/2006/relationships/image" Target="../media/image386.png"/><Relationship Id="rId55" Type="http://schemas.openxmlformats.org/officeDocument/2006/relationships/image" Target="../media/image391.png"/><Relationship Id="rId63" Type="http://schemas.openxmlformats.org/officeDocument/2006/relationships/image" Target="../media/image399.png"/><Relationship Id="rId7" Type="http://schemas.openxmlformats.org/officeDocument/2006/relationships/image" Target="../media/image128.png"/><Relationship Id="rId2" Type="http://schemas.openxmlformats.org/officeDocument/2006/relationships/image" Target="../media/image345.png"/><Relationship Id="rId16" Type="http://schemas.openxmlformats.org/officeDocument/2006/relationships/image" Target="../media/image137.png"/><Relationship Id="rId20" Type="http://schemas.openxmlformats.org/officeDocument/2006/relationships/image" Target="../media/image358.png"/><Relationship Id="rId29" Type="http://schemas.openxmlformats.org/officeDocument/2006/relationships/image" Target="../media/image367.png"/><Relationship Id="rId41" Type="http://schemas.openxmlformats.org/officeDocument/2006/relationships/image" Target="../media/image379.png"/><Relationship Id="rId54" Type="http://schemas.openxmlformats.org/officeDocument/2006/relationships/image" Target="../media/image390.png"/><Relationship Id="rId62" Type="http://schemas.openxmlformats.org/officeDocument/2006/relationships/image" Target="../media/image39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7.png"/><Relationship Id="rId11" Type="http://schemas.openxmlformats.org/officeDocument/2006/relationships/image" Target="../media/image352.png"/><Relationship Id="rId24" Type="http://schemas.openxmlformats.org/officeDocument/2006/relationships/image" Target="../media/image362.png"/><Relationship Id="rId32" Type="http://schemas.openxmlformats.org/officeDocument/2006/relationships/image" Target="../media/image370.png"/><Relationship Id="rId37" Type="http://schemas.openxmlformats.org/officeDocument/2006/relationships/image" Target="../media/image375.png"/><Relationship Id="rId40" Type="http://schemas.openxmlformats.org/officeDocument/2006/relationships/image" Target="../media/image378.png"/><Relationship Id="rId45" Type="http://schemas.openxmlformats.org/officeDocument/2006/relationships/image" Target="../media/image383.png"/><Relationship Id="rId53" Type="http://schemas.openxmlformats.org/officeDocument/2006/relationships/image" Target="../media/image389.png"/><Relationship Id="rId58" Type="http://schemas.openxmlformats.org/officeDocument/2006/relationships/image" Target="../media/image394.png"/><Relationship Id="rId5" Type="http://schemas.openxmlformats.org/officeDocument/2006/relationships/image" Target="../media/image348.png"/><Relationship Id="rId15" Type="http://schemas.openxmlformats.org/officeDocument/2006/relationships/image" Target="../media/image355.png"/><Relationship Id="rId23" Type="http://schemas.openxmlformats.org/officeDocument/2006/relationships/image" Target="../media/image361.png"/><Relationship Id="rId28" Type="http://schemas.openxmlformats.org/officeDocument/2006/relationships/image" Target="../media/image366.png"/><Relationship Id="rId36" Type="http://schemas.openxmlformats.org/officeDocument/2006/relationships/image" Target="../media/image374.png"/><Relationship Id="rId49" Type="http://schemas.openxmlformats.org/officeDocument/2006/relationships/image" Target="../media/image385.png"/><Relationship Id="rId57" Type="http://schemas.openxmlformats.org/officeDocument/2006/relationships/image" Target="../media/image393.png"/><Relationship Id="rId61" Type="http://schemas.openxmlformats.org/officeDocument/2006/relationships/image" Target="../media/image397.png"/><Relationship Id="rId10" Type="http://schemas.openxmlformats.org/officeDocument/2006/relationships/image" Target="../media/image351.png"/><Relationship Id="rId19" Type="http://schemas.openxmlformats.org/officeDocument/2006/relationships/image" Target="../media/image357.png"/><Relationship Id="rId31" Type="http://schemas.openxmlformats.org/officeDocument/2006/relationships/image" Target="../media/image369.png"/><Relationship Id="rId44" Type="http://schemas.openxmlformats.org/officeDocument/2006/relationships/image" Target="../media/image382.png"/><Relationship Id="rId52" Type="http://schemas.openxmlformats.org/officeDocument/2006/relationships/image" Target="../media/image388.png"/><Relationship Id="rId60" Type="http://schemas.openxmlformats.org/officeDocument/2006/relationships/image" Target="../media/image396.png"/><Relationship Id="rId4" Type="http://schemas.openxmlformats.org/officeDocument/2006/relationships/image" Target="../media/image347.png"/><Relationship Id="rId9" Type="http://schemas.openxmlformats.org/officeDocument/2006/relationships/image" Target="../media/image350.png"/><Relationship Id="rId14" Type="http://schemas.openxmlformats.org/officeDocument/2006/relationships/image" Target="../media/image354.png"/><Relationship Id="rId22" Type="http://schemas.openxmlformats.org/officeDocument/2006/relationships/image" Target="../media/image360.png"/><Relationship Id="rId27" Type="http://schemas.openxmlformats.org/officeDocument/2006/relationships/image" Target="../media/image365.png"/><Relationship Id="rId30" Type="http://schemas.openxmlformats.org/officeDocument/2006/relationships/image" Target="../media/image368.png"/><Relationship Id="rId35" Type="http://schemas.openxmlformats.org/officeDocument/2006/relationships/image" Target="../media/image373.png"/><Relationship Id="rId43" Type="http://schemas.openxmlformats.org/officeDocument/2006/relationships/image" Target="../media/image381.png"/><Relationship Id="rId48" Type="http://schemas.openxmlformats.org/officeDocument/2006/relationships/image" Target="../media/image191.png"/><Relationship Id="rId56" Type="http://schemas.openxmlformats.org/officeDocument/2006/relationships/image" Target="../media/image392.png"/><Relationship Id="rId64" Type="http://schemas.openxmlformats.org/officeDocument/2006/relationships/image" Target="../media/image400.png"/><Relationship Id="rId8" Type="http://schemas.openxmlformats.org/officeDocument/2006/relationships/image" Target="../media/image349.png"/><Relationship Id="rId51" Type="http://schemas.openxmlformats.org/officeDocument/2006/relationships/image" Target="../media/image387.png"/><Relationship Id="rId3" Type="http://schemas.openxmlformats.org/officeDocument/2006/relationships/image" Target="../media/image346.png"/><Relationship Id="rId12" Type="http://schemas.openxmlformats.org/officeDocument/2006/relationships/image" Target="../media/image133.png"/><Relationship Id="rId17" Type="http://schemas.openxmlformats.org/officeDocument/2006/relationships/image" Target="../media/image138.png"/><Relationship Id="rId25" Type="http://schemas.openxmlformats.org/officeDocument/2006/relationships/image" Target="../media/image363.png"/><Relationship Id="rId33" Type="http://schemas.openxmlformats.org/officeDocument/2006/relationships/image" Target="../media/image371.png"/><Relationship Id="rId38" Type="http://schemas.openxmlformats.org/officeDocument/2006/relationships/image" Target="../media/image376.png"/><Relationship Id="rId46" Type="http://schemas.openxmlformats.org/officeDocument/2006/relationships/image" Target="../media/image112.png"/><Relationship Id="rId59" Type="http://schemas.openxmlformats.org/officeDocument/2006/relationships/image" Target="../media/image39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7.png"/><Relationship Id="rId13" Type="http://schemas.openxmlformats.org/officeDocument/2006/relationships/image" Target="../media/image412.png"/><Relationship Id="rId18" Type="http://schemas.openxmlformats.org/officeDocument/2006/relationships/image" Target="../media/image417.png"/><Relationship Id="rId26" Type="http://schemas.openxmlformats.org/officeDocument/2006/relationships/image" Target="../media/image425.png"/><Relationship Id="rId39" Type="http://schemas.openxmlformats.org/officeDocument/2006/relationships/image" Target="../media/image438.png"/><Relationship Id="rId3" Type="http://schemas.openxmlformats.org/officeDocument/2006/relationships/image" Target="../media/image402.png"/><Relationship Id="rId21" Type="http://schemas.openxmlformats.org/officeDocument/2006/relationships/image" Target="../media/image420.png"/><Relationship Id="rId34" Type="http://schemas.openxmlformats.org/officeDocument/2006/relationships/image" Target="../media/image433.png"/><Relationship Id="rId42" Type="http://schemas.openxmlformats.org/officeDocument/2006/relationships/image" Target="../media/image441.png"/><Relationship Id="rId47" Type="http://schemas.openxmlformats.org/officeDocument/2006/relationships/image" Target="../media/image446.png"/><Relationship Id="rId7" Type="http://schemas.openxmlformats.org/officeDocument/2006/relationships/image" Target="../media/image406.png"/><Relationship Id="rId12" Type="http://schemas.openxmlformats.org/officeDocument/2006/relationships/image" Target="../media/image411.png"/><Relationship Id="rId17" Type="http://schemas.openxmlformats.org/officeDocument/2006/relationships/image" Target="../media/image416.png"/><Relationship Id="rId25" Type="http://schemas.openxmlformats.org/officeDocument/2006/relationships/image" Target="../media/image424.png"/><Relationship Id="rId33" Type="http://schemas.openxmlformats.org/officeDocument/2006/relationships/image" Target="../media/image432.png"/><Relationship Id="rId38" Type="http://schemas.openxmlformats.org/officeDocument/2006/relationships/image" Target="../media/image437.png"/><Relationship Id="rId46" Type="http://schemas.openxmlformats.org/officeDocument/2006/relationships/image" Target="../media/image445.png"/><Relationship Id="rId2" Type="http://schemas.openxmlformats.org/officeDocument/2006/relationships/image" Target="../media/image401.png"/><Relationship Id="rId16" Type="http://schemas.openxmlformats.org/officeDocument/2006/relationships/image" Target="../media/image415.png"/><Relationship Id="rId20" Type="http://schemas.openxmlformats.org/officeDocument/2006/relationships/image" Target="../media/image419.png"/><Relationship Id="rId29" Type="http://schemas.openxmlformats.org/officeDocument/2006/relationships/image" Target="../media/image428.png"/><Relationship Id="rId41" Type="http://schemas.openxmlformats.org/officeDocument/2006/relationships/image" Target="../media/image4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5.png"/><Relationship Id="rId11" Type="http://schemas.openxmlformats.org/officeDocument/2006/relationships/image" Target="../media/image410.png"/><Relationship Id="rId24" Type="http://schemas.openxmlformats.org/officeDocument/2006/relationships/image" Target="../media/image423.png"/><Relationship Id="rId32" Type="http://schemas.openxmlformats.org/officeDocument/2006/relationships/image" Target="../media/image431.png"/><Relationship Id="rId37" Type="http://schemas.openxmlformats.org/officeDocument/2006/relationships/image" Target="../media/image436.png"/><Relationship Id="rId40" Type="http://schemas.openxmlformats.org/officeDocument/2006/relationships/image" Target="../media/image439.png"/><Relationship Id="rId45" Type="http://schemas.openxmlformats.org/officeDocument/2006/relationships/image" Target="../media/image444.png"/><Relationship Id="rId5" Type="http://schemas.openxmlformats.org/officeDocument/2006/relationships/image" Target="../media/image404.png"/><Relationship Id="rId15" Type="http://schemas.openxmlformats.org/officeDocument/2006/relationships/image" Target="../media/image414.png"/><Relationship Id="rId23" Type="http://schemas.openxmlformats.org/officeDocument/2006/relationships/image" Target="../media/image422.png"/><Relationship Id="rId28" Type="http://schemas.openxmlformats.org/officeDocument/2006/relationships/image" Target="../media/image427.png"/><Relationship Id="rId36" Type="http://schemas.openxmlformats.org/officeDocument/2006/relationships/image" Target="../media/image435.png"/><Relationship Id="rId10" Type="http://schemas.openxmlformats.org/officeDocument/2006/relationships/image" Target="../media/image409.png"/><Relationship Id="rId19" Type="http://schemas.openxmlformats.org/officeDocument/2006/relationships/image" Target="../media/image418.png"/><Relationship Id="rId31" Type="http://schemas.openxmlformats.org/officeDocument/2006/relationships/image" Target="../media/image430.png"/><Relationship Id="rId44" Type="http://schemas.openxmlformats.org/officeDocument/2006/relationships/image" Target="../media/image443.png"/><Relationship Id="rId4" Type="http://schemas.openxmlformats.org/officeDocument/2006/relationships/image" Target="../media/image403.png"/><Relationship Id="rId9" Type="http://schemas.openxmlformats.org/officeDocument/2006/relationships/image" Target="../media/image408.png"/><Relationship Id="rId14" Type="http://schemas.openxmlformats.org/officeDocument/2006/relationships/image" Target="../media/image413.png"/><Relationship Id="rId22" Type="http://schemas.openxmlformats.org/officeDocument/2006/relationships/image" Target="../media/image421.png"/><Relationship Id="rId27" Type="http://schemas.openxmlformats.org/officeDocument/2006/relationships/image" Target="../media/image426.png"/><Relationship Id="rId30" Type="http://schemas.openxmlformats.org/officeDocument/2006/relationships/image" Target="../media/image429.png"/><Relationship Id="rId35" Type="http://schemas.openxmlformats.org/officeDocument/2006/relationships/image" Target="../media/image434.png"/><Relationship Id="rId43" Type="http://schemas.openxmlformats.org/officeDocument/2006/relationships/image" Target="../media/image442.png"/><Relationship Id="rId48" Type="http://schemas.openxmlformats.org/officeDocument/2006/relationships/image" Target="../media/image4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3.png"/><Relationship Id="rId13" Type="http://schemas.openxmlformats.org/officeDocument/2006/relationships/image" Target="../media/image458.png"/><Relationship Id="rId18" Type="http://schemas.openxmlformats.org/officeDocument/2006/relationships/image" Target="../media/image462.png"/><Relationship Id="rId3" Type="http://schemas.openxmlformats.org/officeDocument/2006/relationships/image" Target="../media/image448.png"/><Relationship Id="rId21" Type="http://schemas.openxmlformats.org/officeDocument/2006/relationships/image" Target="../media/image465.png"/><Relationship Id="rId7" Type="http://schemas.openxmlformats.org/officeDocument/2006/relationships/image" Target="../media/image452.png"/><Relationship Id="rId12" Type="http://schemas.openxmlformats.org/officeDocument/2006/relationships/image" Target="../media/image457.png"/><Relationship Id="rId17" Type="http://schemas.openxmlformats.org/officeDocument/2006/relationships/image" Target="../media/image46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60.png"/><Relationship Id="rId20" Type="http://schemas.openxmlformats.org/officeDocument/2006/relationships/image" Target="../media/image4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1.png"/><Relationship Id="rId11" Type="http://schemas.openxmlformats.org/officeDocument/2006/relationships/image" Target="../media/image456.png"/><Relationship Id="rId5" Type="http://schemas.openxmlformats.org/officeDocument/2006/relationships/image" Target="../media/image450.png"/><Relationship Id="rId15" Type="http://schemas.openxmlformats.org/officeDocument/2006/relationships/image" Target="../media/image409.png"/><Relationship Id="rId23" Type="http://schemas.openxmlformats.org/officeDocument/2006/relationships/image" Target="../media/image467.png"/><Relationship Id="rId10" Type="http://schemas.openxmlformats.org/officeDocument/2006/relationships/image" Target="../media/image455.png"/><Relationship Id="rId19" Type="http://schemas.openxmlformats.org/officeDocument/2006/relationships/image" Target="../media/image463.png"/><Relationship Id="rId4" Type="http://schemas.openxmlformats.org/officeDocument/2006/relationships/image" Target="../media/image449.png"/><Relationship Id="rId9" Type="http://schemas.openxmlformats.org/officeDocument/2006/relationships/image" Target="../media/image454.png"/><Relationship Id="rId14" Type="http://schemas.openxmlformats.org/officeDocument/2006/relationships/image" Target="../media/image459.png"/><Relationship Id="rId22" Type="http://schemas.openxmlformats.org/officeDocument/2006/relationships/image" Target="../media/image4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3.png"/><Relationship Id="rId13" Type="http://schemas.openxmlformats.org/officeDocument/2006/relationships/image" Target="../media/image477.png"/><Relationship Id="rId3" Type="http://schemas.openxmlformats.org/officeDocument/2006/relationships/image" Target="../media/image468.png"/><Relationship Id="rId7" Type="http://schemas.openxmlformats.org/officeDocument/2006/relationships/image" Target="../media/image472.png"/><Relationship Id="rId12" Type="http://schemas.openxmlformats.org/officeDocument/2006/relationships/image" Target="../media/image476.png"/><Relationship Id="rId17" Type="http://schemas.openxmlformats.org/officeDocument/2006/relationships/image" Target="../media/image48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1.png"/><Relationship Id="rId11" Type="http://schemas.openxmlformats.org/officeDocument/2006/relationships/image" Target="../media/image475.png"/><Relationship Id="rId5" Type="http://schemas.openxmlformats.org/officeDocument/2006/relationships/image" Target="../media/image470.png"/><Relationship Id="rId15" Type="http://schemas.openxmlformats.org/officeDocument/2006/relationships/image" Target="../media/image479.png"/><Relationship Id="rId10" Type="http://schemas.openxmlformats.org/officeDocument/2006/relationships/image" Target="../media/image474.png"/><Relationship Id="rId4" Type="http://schemas.openxmlformats.org/officeDocument/2006/relationships/image" Target="../media/image469.png"/><Relationship Id="rId9" Type="http://schemas.openxmlformats.org/officeDocument/2006/relationships/image" Target="../media/image458.png"/><Relationship Id="rId14" Type="http://schemas.openxmlformats.org/officeDocument/2006/relationships/image" Target="../media/image4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5872" y="3975099"/>
            <a:ext cx="2577551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5" dirty="0"/>
              <a:t>保育</a:t>
            </a:r>
            <a:r>
              <a:rPr spc="175" dirty="0"/>
              <a:t>園</a:t>
            </a:r>
            <a:r>
              <a:rPr spc="114" dirty="0"/>
              <a:t>の</a:t>
            </a:r>
            <a:r>
              <a:rPr spc="120" dirty="0"/>
              <a:t>た</a:t>
            </a:r>
            <a:r>
              <a:rPr spc="170" dirty="0"/>
              <a:t>め</a:t>
            </a:r>
            <a:r>
              <a:rPr dirty="0"/>
              <a:t>の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0508" y="4522141"/>
            <a:ext cx="5553755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指差し</a:t>
            </a:r>
            <a:endParaRPr sz="3600" dirty="0">
              <a:latin typeface="UDShinMGoPro-DeBold"/>
              <a:cs typeface="UDShinMGoPro-DeBold"/>
            </a:endParaRPr>
          </a:p>
          <a:p>
            <a:pPr marR="31750" algn="ctr">
              <a:lnSpc>
                <a:spcPct val="100000"/>
              </a:lnSpc>
              <a:spcBef>
                <a:spcPts val="180"/>
              </a:spcBef>
            </a:pPr>
            <a:r>
              <a:rPr sz="36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コミュニケーションシート</a:t>
            </a:r>
            <a:endParaRPr sz="3600" dirty="0">
              <a:latin typeface="UDShinMGoPro-DeBold"/>
              <a:cs typeface="UDShinMGoPro-De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93393" y="5774585"/>
            <a:ext cx="2780030" cy="914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350"/>
              </a:lnSpc>
              <a:spcBef>
                <a:spcPts val="100"/>
              </a:spcBef>
            </a:pPr>
            <a:r>
              <a:rPr sz="2000" spc="25" dirty="0">
                <a:solidFill>
                  <a:srgbClr val="3E3A39"/>
                </a:solidFill>
                <a:latin typeface="Arial Rounded MT Bold"/>
                <a:cs typeface="Arial Rounded MT Bold"/>
              </a:rPr>
              <a:t>Finger</a:t>
            </a:r>
            <a:r>
              <a:rPr sz="2000" spc="80" dirty="0">
                <a:solidFill>
                  <a:srgbClr val="3E3A39"/>
                </a:solidFill>
                <a:latin typeface="Arial Rounded MT Bold"/>
                <a:cs typeface="Arial Rounded MT Bold"/>
              </a:rPr>
              <a:t> </a:t>
            </a:r>
            <a:r>
              <a:rPr sz="2000" spc="50" dirty="0">
                <a:solidFill>
                  <a:srgbClr val="3E3A39"/>
                </a:solidFill>
                <a:latin typeface="Arial Rounded MT Bold"/>
                <a:cs typeface="Arial Rounded MT Bold"/>
              </a:rPr>
              <a:t>pointing</a:t>
            </a:r>
            <a:endParaRPr sz="2000">
              <a:latin typeface="Arial Rounded MT Bold"/>
              <a:cs typeface="Arial Rounded MT Bold"/>
            </a:endParaRPr>
          </a:p>
          <a:p>
            <a:pPr marL="12065" marR="5080" algn="ctr">
              <a:lnSpc>
                <a:spcPts val="2300"/>
              </a:lnSpc>
              <a:spcBef>
                <a:spcPts val="110"/>
              </a:spcBef>
            </a:pPr>
            <a:r>
              <a:rPr sz="2000" spc="35" dirty="0">
                <a:solidFill>
                  <a:srgbClr val="3E3A39"/>
                </a:solidFill>
                <a:latin typeface="Arial Rounded MT Bold"/>
                <a:cs typeface="Arial Rounded MT Bold"/>
              </a:rPr>
              <a:t>communication </a:t>
            </a:r>
            <a:r>
              <a:rPr sz="2000" spc="50" dirty="0">
                <a:solidFill>
                  <a:srgbClr val="3E3A39"/>
                </a:solidFill>
                <a:latin typeface="Arial Rounded MT Bold"/>
                <a:cs typeface="Arial Rounded MT Bold"/>
              </a:rPr>
              <a:t>sheet  </a:t>
            </a:r>
            <a:r>
              <a:rPr sz="2000" spc="20" dirty="0">
                <a:solidFill>
                  <a:srgbClr val="3E3A39"/>
                </a:solidFill>
                <a:latin typeface="Arial Rounded MT Bold"/>
                <a:cs typeface="Arial Rounded MT Bold"/>
              </a:rPr>
              <a:t>for</a:t>
            </a:r>
            <a:r>
              <a:rPr sz="2000" spc="90" dirty="0">
                <a:solidFill>
                  <a:srgbClr val="3E3A39"/>
                </a:solidFill>
                <a:latin typeface="Arial Rounded MT Bold"/>
                <a:cs typeface="Arial Rounded MT Bold"/>
              </a:rPr>
              <a:t> </a:t>
            </a:r>
            <a:r>
              <a:rPr sz="2000" spc="35" dirty="0">
                <a:solidFill>
                  <a:srgbClr val="3E3A39"/>
                </a:solidFill>
                <a:latin typeface="Arial Rounded MT Bold"/>
                <a:cs typeface="Arial Rounded MT Bold"/>
              </a:rPr>
              <a:t>nursery</a:t>
            </a:r>
            <a:endParaRPr sz="2000">
              <a:latin typeface="Arial Rounded MT Bold"/>
              <a:cs typeface="Arial Rounded MT Bold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73715" y="9501218"/>
            <a:ext cx="1716405" cy="744220"/>
            <a:chOff x="5373715" y="9501218"/>
            <a:chExt cx="1716405" cy="744220"/>
          </a:xfrm>
        </p:grpSpPr>
        <p:sp>
          <p:nvSpPr>
            <p:cNvPr id="6" name="object 6"/>
            <p:cNvSpPr/>
            <p:nvPr/>
          </p:nvSpPr>
          <p:spPr>
            <a:xfrm>
              <a:off x="5373715" y="9501218"/>
              <a:ext cx="1716021" cy="7437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49956" y="9578745"/>
              <a:ext cx="1562100" cy="588645"/>
            </a:xfrm>
            <a:custGeom>
              <a:avLst/>
              <a:gdLst/>
              <a:ahLst/>
              <a:cxnLst/>
              <a:rect l="l" t="t" r="r" b="b"/>
              <a:pathLst>
                <a:path w="1562100" h="588645">
                  <a:moveTo>
                    <a:pt x="1309789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336143"/>
                  </a:lnTo>
                  <a:lnTo>
                    <a:pt x="4078" y="381287"/>
                  </a:lnTo>
                  <a:lnTo>
                    <a:pt x="15831" y="423839"/>
                  </a:lnTo>
                  <a:lnTo>
                    <a:pt x="34532" y="463073"/>
                  </a:lnTo>
                  <a:lnTo>
                    <a:pt x="59455" y="498262"/>
                  </a:lnTo>
                  <a:lnTo>
                    <a:pt x="89874" y="528681"/>
                  </a:lnTo>
                  <a:lnTo>
                    <a:pt x="125063" y="553604"/>
                  </a:lnTo>
                  <a:lnTo>
                    <a:pt x="164297" y="572305"/>
                  </a:lnTo>
                  <a:lnTo>
                    <a:pt x="206849" y="584058"/>
                  </a:lnTo>
                  <a:lnTo>
                    <a:pt x="251993" y="588136"/>
                  </a:lnTo>
                  <a:lnTo>
                    <a:pt x="1309789" y="588136"/>
                  </a:lnTo>
                  <a:lnTo>
                    <a:pt x="1354933" y="584058"/>
                  </a:lnTo>
                  <a:lnTo>
                    <a:pt x="1397486" y="572305"/>
                  </a:lnTo>
                  <a:lnTo>
                    <a:pt x="1436721" y="553604"/>
                  </a:lnTo>
                  <a:lnTo>
                    <a:pt x="1471913" y="528681"/>
                  </a:lnTo>
                  <a:lnTo>
                    <a:pt x="1502334" y="498262"/>
                  </a:lnTo>
                  <a:lnTo>
                    <a:pt x="1527259" y="463073"/>
                  </a:lnTo>
                  <a:lnTo>
                    <a:pt x="1545961" y="423839"/>
                  </a:lnTo>
                  <a:lnTo>
                    <a:pt x="1557715" y="381287"/>
                  </a:lnTo>
                  <a:lnTo>
                    <a:pt x="1561795" y="336143"/>
                  </a:lnTo>
                  <a:lnTo>
                    <a:pt x="1561795" y="252006"/>
                  </a:lnTo>
                  <a:lnTo>
                    <a:pt x="1557715" y="206858"/>
                  </a:lnTo>
                  <a:lnTo>
                    <a:pt x="1545961" y="164303"/>
                  </a:lnTo>
                  <a:lnTo>
                    <a:pt x="1527259" y="125067"/>
                  </a:lnTo>
                  <a:lnTo>
                    <a:pt x="1502334" y="89876"/>
                  </a:lnTo>
                  <a:lnTo>
                    <a:pt x="1471913" y="59456"/>
                  </a:lnTo>
                  <a:lnTo>
                    <a:pt x="1436721" y="34533"/>
                  </a:lnTo>
                  <a:lnTo>
                    <a:pt x="1397486" y="15831"/>
                  </a:lnTo>
                  <a:lnTo>
                    <a:pt x="1354933" y="4078"/>
                  </a:lnTo>
                  <a:lnTo>
                    <a:pt x="13097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841939" y="9618964"/>
            <a:ext cx="822325" cy="497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ts val="1855"/>
              </a:lnSpc>
              <a:spcBef>
                <a:spcPts val="100"/>
              </a:spcBef>
            </a:pPr>
            <a:r>
              <a:rPr sz="1600" b="1" spc="80" dirty="0">
                <a:solidFill>
                  <a:srgbClr val="3E3A39"/>
                </a:solidFill>
                <a:latin typeface="UDShinMGoPro-DeBold"/>
                <a:cs typeface="UDShinMGoPro-DeBold"/>
              </a:rPr>
              <a:t>英語</a:t>
            </a:r>
            <a:endParaRPr sz="1600" dirty="0">
              <a:latin typeface="UDShinMGoPro-DeBold"/>
              <a:cs typeface="UDShinMGoPro-DeBold"/>
            </a:endParaRPr>
          </a:p>
          <a:p>
            <a:pPr algn="ctr">
              <a:lnSpc>
                <a:spcPts val="1855"/>
              </a:lnSpc>
            </a:pPr>
            <a:r>
              <a:rPr sz="1600" spc="80" dirty="0">
                <a:solidFill>
                  <a:srgbClr val="41638C"/>
                </a:solidFill>
                <a:latin typeface="Arial Rounded MT Bold"/>
                <a:cs typeface="Arial Rounded MT Bold"/>
              </a:rPr>
              <a:t>En</a:t>
            </a:r>
            <a:r>
              <a:rPr sz="1600" spc="55" dirty="0">
                <a:solidFill>
                  <a:srgbClr val="41638C"/>
                </a:solidFill>
                <a:latin typeface="Arial Rounded MT Bold"/>
                <a:cs typeface="Arial Rounded MT Bold"/>
              </a:rPr>
              <a:t>g</a:t>
            </a:r>
            <a:r>
              <a:rPr sz="1600" spc="80" dirty="0">
                <a:solidFill>
                  <a:srgbClr val="41638C"/>
                </a:solidFill>
                <a:latin typeface="Arial Rounded MT Bold"/>
                <a:cs typeface="Arial Rounded MT Bold"/>
              </a:rPr>
              <a:t>lish</a:t>
            </a:r>
            <a:endParaRPr sz="1600" dirty="0">
              <a:latin typeface="Arial Rounded MT Bold"/>
              <a:cs typeface="Arial Rounded MT Bold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BAD10A0-F248-8947-907D-DC3B955DC320}"/>
              </a:ext>
            </a:extLst>
          </p:cNvPr>
          <p:cNvSpPr/>
          <p:nvPr/>
        </p:nvSpPr>
        <p:spPr>
          <a:xfrm>
            <a:off x="3364514" y="9632326"/>
            <a:ext cx="827471" cy="31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100"/>
              <a:t>2021年3月</a:t>
            </a:r>
          </a:p>
          <a:p>
            <a:pPr algn="ctr"/>
            <a:r>
              <a:rPr lang="ja-JP" altLang="en-US" sz="1600"/>
              <a:t>福岡市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6030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1092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6154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6154" y="259945"/>
            <a:ext cx="0" cy="4631055"/>
          </a:xfrm>
          <a:custGeom>
            <a:avLst/>
            <a:gdLst/>
            <a:ahLst/>
            <a:cxnLst/>
            <a:rect l="l" t="t" r="r" b="b"/>
            <a:pathLst>
              <a:path h="4631055">
                <a:moveTo>
                  <a:pt x="0" y="0"/>
                </a:moveTo>
                <a:lnTo>
                  <a:pt x="0" y="463096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1203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1203" y="259945"/>
            <a:ext cx="0" cy="4631055"/>
          </a:xfrm>
          <a:custGeom>
            <a:avLst/>
            <a:gdLst/>
            <a:ahLst/>
            <a:cxnLst/>
            <a:rect l="l" t="t" r="r" b="b"/>
            <a:pathLst>
              <a:path h="4631055">
                <a:moveTo>
                  <a:pt x="0" y="0"/>
                </a:moveTo>
                <a:lnTo>
                  <a:pt x="0" y="463096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6264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6264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1326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1326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6375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6375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81437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81437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16498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16498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51547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51547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86609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86609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21670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21670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56719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56719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91781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91781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26842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26842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61891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61891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96953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96953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32015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32015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67064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67064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02125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02125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37187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37187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72236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72236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07297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07297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42359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42359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77421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77421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12470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12470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47531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847531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82580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82580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117642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17642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52704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52704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387752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387752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22814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22814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657876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657876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792936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92936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927986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927986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063047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063047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198109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198109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333157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333157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468220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468220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603269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603269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738331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738331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873391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873391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008441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008441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143502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143502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278565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278565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413625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413625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548674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548674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683736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683736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818799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818799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953848" y="102515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953848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4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088909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1" name="object 101"/>
          <p:cNvGrpSpPr/>
          <p:nvPr/>
        </p:nvGrpSpPr>
        <p:grpSpPr>
          <a:xfrm>
            <a:off x="237464" y="211810"/>
            <a:ext cx="7096759" cy="10238105"/>
            <a:chOff x="237464" y="211810"/>
            <a:chExt cx="7096759" cy="10238105"/>
          </a:xfrm>
        </p:grpSpPr>
        <p:sp>
          <p:nvSpPr>
            <p:cNvPr id="102" name="object 102"/>
            <p:cNvSpPr/>
            <p:nvPr/>
          </p:nvSpPr>
          <p:spPr>
            <a:xfrm>
              <a:off x="7223970" y="259945"/>
              <a:ext cx="0" cy="10177780"/>
            </a:xfrm>
            <a:custGeom>
              <a:avLst/>
              <a:gdLst/>
              <a:ahLst/>
              <a:cxnLst/>
              <a:rect l="l" t="t" r="r" b="b"/>
              <a:pathLst>
                <a:path h="10177780">
                  <a:moveTo>
                    <a:pt x="0" y="0"/>
                  </a:moveTo>
                  <a:lnTo>
                    <a:pt x="0" y="10177157"/>
                  </a:lnTo>
                </a:path>
              </a:pathLst>
            </a:custGeom>
            <a:ln w="25400">
              <a:solidFill>
                <a:srgbClr val="FBF9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7464" y="211810"/>
              <a:ext cx="7096648" cy="13037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753341" y="287020"/>
              <a:ext cx="224617" cy="224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257264" y="536918"/>
              <a:ext cx="237426" cy="2806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991923" y="404990"/>
              <a:ext cx="456213" cy="41259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991923" y="404990"/>
              <a:ext cx="250520" cy="266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517411" y="679794"/>
              <a:ext cx="213711" cy="2165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035368" y="813016"/>
              <a:ext cx="237604" cy="2705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774877" y="738111"/>
              <a:ext cx="450237" cy="34541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774878" y="738111"/>
              <a:ext cx="232334" cy="2755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48703" y="2172868"/>
              <a:ext cx="6271895" cy="364490"/>
            </a:xfrm>
            <a:custGeom>
              <a:avLst/>
              <a:gdLst/>
              <a:ahLst/>
              <a:cxnLst/>
              <a:rect l="l" t="t" r="r" b="b"/>
              <a:pathLst>
                <a:path w="6271895" h="364489">
                  <a:moveTo>
                    <a:pt x="6271298" y="0"/>
                  </a:moveTo>
                  <a:lnTo>
                    <a:pt x="0" y="0"/>
                  </a:lnTo>
                  <a:lnTo>
                    <a:pt x="0" y="363943"/>
                  </a:lnTo>
                  <a:lnTo>
                    <a:pt x="6271298" y="363943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48706" y="1121318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93" y="801903"/>
                  </a:lnTo>
                  <a:lnTo>
                    <a:pt x="6271298" y="535698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5262" y="1120804"/>
              <a:ext cx="957065" cy="95706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77686" y="1193288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8"/>
                  </a:lnTo>
                  <a:lnTo>
                    <a:pt x="236257" y="24902"/>
                  </a:lnTo>
                  <a:lnTo>
                    <a:pt x="196049" y="43346"/>
                  </a:lnTo>
                  <a:lnTo>
                    <a:pt x="158601" y="66283"/>
                  </a:lnTo>
                  <a:lnTo>
                    <a:pt x="124261" y="93368"/>
                  </a:lnTo>
                  <a:lnTo>
                    <a:pt x="93374" y="124254"/>
                  </a:lnTo>
                  <a:lnTo>
                    <a:pt x="66287" y="158593"/>
                  </a:lnTo>
                  <a:lnTo>
                    <a:pt x="43348" y="196039"/>
                  </a:lnTo>
                  <a:lnTo>
                    <a:pt x="24903" y="236246"/>
                  </a:lnTo>
                  <a:lnTo>
                    <a:pt x="11299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4" y="737044"/>
                  </a:lnTo>
                  <a:lnTo>
                    <a:pt x="461072" y="728628"/>
                  </a:lnTo>
                  <a:lnTo>
                    <a:pt x="503693" y="715025"/>
                  </a:lnTo>
                  <a:lnTo>
                    <a:pt x="543900" y="696581"/>
                  </a:lnTo>
                  <a:lnTo>
                    <a:pt x="581346" y="673643"/>
                  </a:lnTo>
                  <a:lnTo>
                    <a:pt x="615686" y="646558"/>
                  </a:lnTo>
                  <a:lnTo>
                    <a:pt x="646571" y="615673"/>
                  </a:lnTo>
                  <a:lnTo>
                    <a:pt x="673656" y="581334"/>
                  </a:lnTo>
                  <a:lnTo>
                    <a:pt x="696594" y="543887"/>
                  </a:lnTo>
                  <a:lnTo>
                    <a:pt x="715037" y="503680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5"/>
                  </a:lnTo>
                  <a:lnTo>
                    <a:pt x="728641" y="278867"/>
                  </a:lnTo>
                  <a:lnTo>
                    <a:pt x="715037" y="236246"/>
                  </a:lnTo>
                  <a:lnTo>
                    <a:pt x="696594" y="196039"/>
                  </a:lnTo>
                  <a:lnTo>
                    <a:pt x="673656" y="158593"/>
                  </a:lnTo>
                  <a:lnTo>
                    <a:pt x="646571" y="124254"/>
                  </a:lnTo>
                  <a:lnTo>
                    <a:pt x="615686" y="93368"/>
                  </a:lnTo>
                  <a:lnTo>
                    <a:pt x="581346" y="66283"/>
                  </a:lnTo>
                  <a:lnTo>
                    <a:pt x="543900" y="43346"/>
                  </a:lnTo>
                  <a:lnTo>
                    <a:pt x="503693" y="24902"/>
                  </a:lnTo>
                  <a:lnTo>
                    <a:pt x="461072" y="11298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1138534" y="1515586"/>
            <a:ext cx="41846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solidFill>
                  <a:srgbClr val="8DC556"/>
                </a:solidFill>
                <a:latin typeface="Arial Rounded MT Bold"/>
                <a:cs typeface="Arial Rounded MT Bold"/>
              </a:rPr>
              <a:t>N</a:t>
            </a:r>
            <a:r>
              <a:rPr sz="1200" spc="-60" dirty="0">
                <a:solidFill>
                  <a:srgbClr val="8DC556"/>
                </a:solidFill>
                <a:latin typeface="Arial Rounded MT Bold"/>
                <a:cs typeface="Arial Rounded MT Bold"/>
              </a:rPr>
              <a:t>o</a:t>
            </a:r>
            <a:r>
              <a:rPr sz="1200" dirty="0">
                <a:solidFill>
                  <a:srgbClr val="8DC556"/>
                </a:solidFill>
                <a:latin typeface="Arial Rounded MT Bold"/>
                <a:cs typeface="Arial Rounded MT Bold"/>
              </a:rPr>
              <a:t>.</a:t>
            </a:r>
            <a:r>
              <a:rPr sz="1900" spc="10" dirty="0">
                <a:solidFill>
                  <a:srgbClr val="8DC556"/>
                </a:solidFill>
                <a:latin typeface="Arial Rounded MT Bold"/>
                <a:cs typeface="Arial Rounded MT Bold"/>
              </a:rPr>
              <a:t>9</a:t>
            </a:r>
            <a:endParaRPr sz="1900">
              <a:latin typeface="Arial Rounded MT Bold"/>
              <a:cs typeface="Arial Rounded MT Bold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854274" y="1253007"/>
            <a:ext cx="95250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感染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症</a:t>
            </a:r>
            <a:r>
              <a:rPr sz="1700" b="1" spc="165" dirty="0">
                <a:solidFill>
                  <a:srgbClr val="FFFFFF"/>
                </a:solidFill>
                <a:latin typeface="UDShinMGoPro-DeBold"/>
                <a:cs typeface="UDShinMGoPro-DeBold"/>
              </a:rPr>
              <a:t> 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2</a:t>
            </a:r>
            <a:endParaRPr sz="1700">
              <a:latin typeface="UDShinMGoPro-DeBold"/>
              <a:cs typeface="UDShinMGoPro-DeBold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854274" y="1515974"/>
            <a:ext cx="211010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Infectious </a:t>
            </a: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disease</a:t>
            </a:r>
            <a:r>
              <a:rPr sz="1700" spc="-4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2</a:t>
            </a:r>
            <a:endParaRPr sz="1700">
              <a:latin typeface="Arial Rounded MT Bold"/>
              <a:cs typeface="Arial Rounded MT Bold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1221224" y="1272108"/>
            <a:ext cx="5798820" cy="651510"/>
            <a:chOff x="1221224" y="1272108"/>
            <a:chExt cx="5798820" cy="651510"/>
          </a:xfrm>
        </p:grpSpPr>
        <p:sp>
          <p:nvSpPr>
            <p:cNvPr id="122" name="object 122"/>
            <p:cNvSpPr/>
            <p:nvPr/>
          </p:nvSpPr>
          <p:spPr>
            <a:xfrm>
              <a:off x="6753796" y="1657020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204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221224" y="1272108"/>
              <a:ext cx="201054" cy="33411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4"/>
          <p:cNvSpPr txBox="1"/>
          <p:nvPr/>
        </p:nvSpPr>
        <p:spPr>
          <a:xfrm>
            <a:off x="965274" y="2247036"/>
            <a:ext cx="104394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感染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症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Infection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501795" y="2247036"/>
            <a:ext cx="24650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1195" algn="l"/>
              </a:tabLst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登園基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準	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Criteria </a:t>
            </a:r>
            <a:r>
              <a:rPr sz="11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for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attending</a:t>
            </a:r>
            <a:r>
              <a:rPr sz="1100" b="1" spc="1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nursery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852518" y="2598012"/>
            <a:ext cx="600710" cy="329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95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水痘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ts val="1195"/>
              </a:lnSpc>
            </a:pP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Chickenpox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2248120" y="2598012"/>
            <a:ext cx="1758314" cy="329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95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全発疹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が</a:t>
            </a: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かさ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ぶ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に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な</a:t>
            </a:r>
            <a:r>
              <a:rPr sz="1000" b="1" spc="-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ts val="1195"/>
              </a:lnSpc>
            </a:pP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Until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all rashes have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scabbed</a:t>
            </a:r>
            <a:r>
              <a:rPr sz="1000" b="1" spc="1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over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52512" y="3077075"/>
            <a:ext cx="12649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咽頭結膜熱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</a:pPr>
            <a:r>
              <a:rPr sz="1000" b="1" spc="-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Pharyngoconjunctival</a:t>
            </a:r>
            <a:r>
              <a:rPr sz="1000" b="1" spc="-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-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fever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2248120" y="3077964"/>
            <a:ext cx="22987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主要症状が消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退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r>
              <a:rPr sz="1000" b="1" spc="-1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後</a:t>
            </a:r>
            <a:r>
              <a:rPr sz="1000" b="1" spc="-1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２</a:t>
            </a: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日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ts val="1200"/>
              </a:lnSpc>
            </a:pP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Until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two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days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after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main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symptoms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are</a:t>
            </a:r>
            <a:r>
              <a:rPr sz="1000" b="1" spc="2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gone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852518" y="3559294"/>
            <a:ext cx="6921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突発性発疹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ts val="1200"/>
              </a:lnSpc>
            </a:pP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Roseola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248120" y="3560056"/>
            <a:ext cx="3542665" cy="329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95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解熱後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1日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以上経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過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全身状態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が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よ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r>
              <a:rPr sz="1000" b="1" spc="-6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こ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と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ts val="1195"/>
              </a:lnSpc>
            </a:pP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Until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one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or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more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days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after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end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of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fever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if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all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conditions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are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good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852518" y="4022971"/>
            <a:ext cx="11830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溶連菌感染症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ts val="1200"/>
              </a:lnSpc>
            </a:pP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Streptococcal</a:t>
            </a:r>
            <a:r>
              <a:rPr sz="1000" b="1" spc="-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infection</a:t>
            </a:r>
            <a:endParaRPr sz="10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248120" y="4022971"/>
            <a:ext cx="41471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抗菌薬内服後2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4～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48時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間を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経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過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てい</a:t>
            </a: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こ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だ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治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療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継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続は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必要</a:t>
            </a:r>
            <a:endParaRPr sz="1000" dirty="0">
              <a:latin typeface="UDShinMGoPro-DeBold"/>
              <a:cs typeface="UDShinMGoPro-DeBold"/>
            </a:endParaRPr>
          </a:p>
          <a:p>
            <a:pPr marL="12700">
              <a:lnSpc>
                <a:spcPts val="1200"/>
              </a:lnSpc>
            </a:pP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Until 24-48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hours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after taking antibiotics,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however,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treatment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must</a:t>
            </a:r>
            <a:r>
              <a:rPr sz="1000" b="1" spc="2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continue</a:t>
            </a:r>
            <a:endParaRPr sz="10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847818" y="4491347"/>
            <a:ext cx="9067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100"/>
              </a:spcBef>
            </a:pPr>
            <a:r>
              <a:rPr sz="1000" b="1" spc="-10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ウィ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ルス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性肝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炎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7145">
              <a:lnSpc>
                <a:spcPts val="1200"/>
              </a:lnSpc>
            </a:pP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Viral</a:t>
            </a:r>
            <a:r>
              <a:rPr sz="10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hepatitis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2248120" y="4492109"/>
            <a:ext cx="1880235" cy="329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95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肝機能が正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常</a:t>
            </a: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に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な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っ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て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ら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ts val="1195"/>
              </a:lnSpc>
            </a:pP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After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liver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function returns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to</a:t>
            </a:r>
            <a:r>
              <a:rPr sz="1000" b="1" spc="10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normal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643348" y="5891903"/>
            <a:ext cx="9296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ヘ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ル</a:t>
            </a: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パ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ン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ギ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ー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ナ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ts val="1200"/>
              </a:lnSpc>
            </a:pP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Herpangina</a:t>
            </a:r>
            <a:endParaRPr sz="10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2248120" y="5891903"/>
            <a:ext cx="38379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発熱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が</a:t>
            </a:r>
            <a:r>
              <a:rPr sz="1000" b="1" spc="-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な</a:t>
            </a:r>
            <a:r>
              <a:rPr sz="1000" b="1" spc="-5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く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（解熱後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1日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以上経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過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-4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）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普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段の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食事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が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-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き</a:t>
            </a:r>
            <a:r>
              <a:rPr sz="1000" b="1" spc="-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r>
              <a:rPr sz="1000" b="1" spc="-6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こ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と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ts val="1200"/>
              </a:lnSpc>
            </a:pP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Until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at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least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day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has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passed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without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fever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and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normal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meals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are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possible</a:t>
            </a:r>
            <a:endParaRPr sz="10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643856" y="6360787"/>
            <a:ext cx="10820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伝染性紅斑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ts val="1200"/>
              </a:lnSpc>
            </a:pP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Contagious</a:t>
            </a: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erythema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2248120" y="6361549"/>
            <a:ext cx="4578985" cy="329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95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発疹が出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現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た頃</a:t>
            </a: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に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は</a:t>
            </a:r>
            <a:r>
              <a:rPr sz="1000" b="1" spc="-47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、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に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感染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力は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消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失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てい</a:t>
            </a: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-4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、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全身症状が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良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r>
              <a:rPr sz="1000" b="1" spc="-6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こ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と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ts val="1195"/>
              </a:lnSpc>
            </a:pP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Good overall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condition,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and rashes have appeared, </a:t>
            </a:r>
            <a:r>
              <a:rPr sz="1000" b="1" spc="1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meaning infection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is no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longer </a:t>
            </a: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possible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40300" y="6832465"/>
            <a:ext cx="12693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100"/>
              </a:spcBef>
            </a:pP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マ</a:t>
            </a:r>
            <a:r>
              <a:rPr sz="1000" b="1" spc="-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イ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コ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プ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ラ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ズマ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肺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炎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5875">
              <a:lnSpc>
                <a:spcPts val="1200"/>
              </a:lnSpc>
            </a:pP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Mycoplasmic</a:t>
            </a:r>
            <a:r>
              <a:rPr sz="1000" b="1" spc="-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pneumonia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2248120" y="6836148"/>
            <a:ext cx="22713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発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熱や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激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い咳が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治</a:t>
            </a:r>
            <a:r>
              <a:rPr sz="1000" b="1" spc="-9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っ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てい</a:t>
            </a:r>
            <a:r>
              <a:rPr sz="1000" b="1" spc="-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r>
              <a:rPr sz="1000" b="1" spc="-6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こ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と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ts val="1200"/>
              </a:lnSpc>
            </a:pP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Until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fever and harsh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coughing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have</a:t>
            </a:r>
            <a:r>
              <a:rPr sz="1000" b="1" spc="1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stopped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643856" y="7309604"/>
            <a:ext cx="12865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感染性胃腸炎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ts val="1200"/>
              </a:lnSpc>
            </a:pP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Infectious</a:t>
            </a: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enterogastritis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2248120" y="7781663"/>
            <a:ext cx="3249295" cy="329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95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嘔吐</a:t>
            </a:r>
            <a:r>
              <a:rPr sz="1000" b="1" spc="-4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、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下痢等症状が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治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り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普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段の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食事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が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-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き</a:t>
            </a:r>
            <a:r>
              <a:rPr sz="1000" b="1" spc="-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r>
              <a:rPr sz="1000" b="1" spc="-6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こ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と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ts val="1195"/>
              </a:lnSpc>
            </a:pP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Until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vomiting,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diarrhea </a:t>
            </a:r>
            <a:r>
              <a:rPr sz="1000" b="1" spc="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etc.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stop and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normal meals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are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possible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643856" y="7764264"/>
            <a:ext cx="1286510" cy="7581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96400"/>
              </a:lnSpc>
              <a:spcBef>
                <a:spcPts val="14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感染性胃腸炎 (流行性嘔吐下痢症） 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Infectious enterogastritis  (Epidemic vomiting</a:t>
            </a: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and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  <a:p>
            <a:pPr marL="12700">
              <a:lnSpc>
                <a:spcPts val="1100"/>
              </a:lnSpc>
            </a:pP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diarrhea</a:t>
            </a: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version)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2248120" y="8651613"/>
            <a:ext cx="40373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皮疹が乾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燥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てい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か湿潤部位が被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覆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-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き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程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度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のも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あ</a:t>
            </a:r>
            <a:r>
              <a:rPr sz="1000" b="1" spc="-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r>
              <a:rPr sz="1000" b="1" spc="-6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こ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と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ts val="1200"/>
              </a:lnSpc>
            </a:pP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Until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skin has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dried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or wet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parts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can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be</a:t>
            </a:r>
            <a:r>
              <a:rPr sz="10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covered</a:t>
            </a:r>
            <a:endParaRPr sz="10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643856" y="8636119"/>
            <a:ext cx="10496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伝染性膿痂疹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ts val="1200"/>
              </a:lnSpc>
            </a:pP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Contagious</a:t>
            </a:r>
            <a:r>
              <a:rPr sz="1000" b="1" spc="-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impetigo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643856" y="9108305"/>
            <a:ext cx="10769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R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S</a:t>
            </a:r>
            <a:r>
              <a:rPr sz="1000" b="1" spc="-10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ウィ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ルス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感染症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ts val="1200"/>
              </a:lnSpc>
            </a:pP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RS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virus</a:t>
            </a:r>
            <a:r>
              <a:rPr sz="10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infection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2248120" y="9111988"/>
            <a:ext cx="40227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重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篤な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呼吸器症状が消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失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全身状態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が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よ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r>
              <a:rPr sz="1000" b="1" spc="-6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こ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と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ts val="1200"/>
              </a:lnSpc>
            </a:pP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Until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overall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condition</a:t>
            </a:r>
            <a:r>
              <a:rPr sz="10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has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improved</a:t>
            </a:r>
            <a:r>
              <a:rPr sz="10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and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no</a:t>
            </a:r>
            <a:r>
              <a:rPr sz="10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serious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breathing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problems</a:t>
            </a:r>
            <a:r>
              <a:rPr sz="10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are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left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643856" y="5142222"/>
            <a:ext cx="1431290" cy="3625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手足口病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Hand-foot-and-mouth</a:t>
            </a:r>
            <a:r>
              <a:rPr sz="1000" b="1" spc="-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disease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2248120" y="4955786"/>
            <a:ext cx="4477385" cy="80791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発熱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0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000" b="1" spc="-555" dirty="0">
                <a:solidFill>
                  <a:srgbClr val="3E3A39"/>
                </a:solidFill>
                <a:latin typeface="UDShinMGoPro-DeBold"/>
                <a:cs typeface="UDShinMGoPro-DeBold"/>
              </a:rPr>
              <a:t>く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（解熱後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1日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以上経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過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-450" dirty="0">
                <a:solidFill>
                  <a:srgbClr val="3E3A39"/>
                </a:solidFill>
                <a:latin typeface="UDShinMGoPro-DeBold"/>
                <a:cs typeface="UDShinMGoPro-DeBold"/>
              </a:rPr>
              <a:t>）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普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段の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食事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こ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endParaRPr sz="1000" dirty="0">
              <a:latin typeface="UDShinMGoPro-DeBold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流行阻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止を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狙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っ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登園停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止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r>
              <a:rPr sz="1000" b="1" spc="-105" dirty="0">
                <a:solidFill>
                  <a:srgbClr val="3E3A39"/>
                </a:solidFill>
                <a:latin typeface="UDShinMGoPro-DeBold"/>
                <a:cs typeface="UDShinMGoPro-DeBold"/>
              </a:rPr>
              <a:t>ウィ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ル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ス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排出期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間も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長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く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現実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的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でな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 dirty="0">
              <a:latin typeface="UDShinMGoPro-DeBold"/>
              <a:cs typeface="UDShinMGoPro-DeBold"/>
            </a:endParaRPr>
          </a:p>
          <a:p>
            <a:pPr marL="12700">
              <a:lnSpc>
                <a:spcPts val="1150"/>
              </a:lnSpc>
              <a:spcBef>
                <a:spcPts val="65"/>
              </a:spcBef>
            </a:pP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Until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at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least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day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has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passed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without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fever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and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normal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meals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are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possible</a:t>
            </a:r>
            <a:endParaRPr sz="1000" b="1" dirty="0">
              <a:latin typeface="PT Sans Narrow" panose="020B0506020203020204" pitchFamily="34" charset="0"/>
              <a:cs typeface="HelveticaRounded-Condensed"/>
            </a:endParaRPr>
          </a:p>
          <a:p>
            <a:pPr marL="12700" marR="5080">
              <a:lnSpc>
                <a:spcPts val="1100"/>
              </a:lnSpc>
              <a:spcBef>
                <a:spcPts val="70"/>
              </a:spcBef>
            </a:pP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long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period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for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recovery means avoiding attendance until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there’s no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risk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of </a:t>
            </a: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infection 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is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not</a:t>
            </a:r>
            <a:r>
              <a:rPr sz="1000" b="1" spc="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realistic</a:t>
            </a:r>
            <a:endParaRPr sz="10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643856" y="9537946"/>
            <a:ext cx="1285875" cy="665054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185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新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型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コ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ロ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ナ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ウイ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ル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ス </a:t>
            </a:r>
            <a:r>
              <a:rPr sz="1000" b="1" spc="50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感染症予</a:t>
            </a:r>
            <a:r>
              <a:rPr sz="1000" b="1" spc="45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防</a:t>
            </a:r>
            <a:r>
              <a:rPr sz="1000" b="1" spc="20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のた</a:t>
            </a:r>
            <a:r>
              <a:rPr sz="1000" b="1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め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 </a:t>
            </a:r>
            <a:endParaRPr lang="en-US" sz="1000" b="1" dirty="0">
              <a:solidFill>
                <a:srgbClr val="3E3A39"/>
              </a:solidFill>
              <a:latin typeface="PT Sans Narrow" panose="020B0506020203020204" pitchFamily="34" charset="0"/>
              <a:cs typeface="UDShinMGoPro-DeBold"/>
            </a:endParaRPr>
          </a:p>
          <a:p>
            <a:pPr marL="12700" marR="5080">
              <a:lnSpc>
                <a:spcPct val="101099"/>
              </a:lnSpc>
              <a:spcBef>
                <a:spcPts val="185"/>
              </a:spcBef>
            </a:pPr>
            <a:r>
              <a:rPr sz="1000" b="1" spc="-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To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prevent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infection from 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 novel</a:t>
            </a:r>
            <a:r>
              <a:rPr sz="10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coronavirus</a:t>
            </a:r>
            <a:endParaRPr sz="10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2248120" y="9701268"/>
            <a:ext cx="46240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解熱後24時間経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過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-450" dirty="0">
                <a:solidFill>
                  <a:srgbClr val="3E3A39"/>
                </a:solidFill>
                <a:latin typeface="UDShinMGoPro-DeBold"/>
                <a:cs typeface="UDShinMGoPro-DeBold"/>
              </a:rPr>
              <a:t>，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呼吸器症状が改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善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登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園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せ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endParaRPr sz="1000" dirty="0">
              <a:latin typeface="UDShinMGoPro-DeBold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Cannot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attend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until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24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hours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after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end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of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fever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and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improvement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of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breathing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symptoms</a:t>
            </a:r>
            <a:endParaRPr sz="1000" b="1" dirty="0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53" name="object 153"/>
          <p:cNvGrpSpPr/>
          <p:nvPr/>
        </p:nvGrpSpPr>
        <p:grpSpPr>
          <a:xfrm>
            <a:off x="237464" y="217576"/>
            <a:ext cx="6783070" cy="10040620"/>
            <a:chOff x="237464" y="217576"/>
            <a:chExt cx="6783070" cy="10040620"/>
          </a:xfrm>
        </p:grpSpPr>
        <p:sp>
          <p:nvSpPr>
            <p:cNvPr id="154" name="object 154"/>
            <p:cNvSpPr/>
            <p:nvPr/>
          </p:nvSpPr>
          <p:spPr>
            <a:xfrm>
              <a:off x="748706" y="2525623"/>
              <a:ext cx="6271895" cy="12700"/>
            </a:xfrm>
            <a:custGeom>
              <a:avLst/>
              <a:gdLst/>
              <a:ahLst/>
              <a:cxnLst/>
              <a:rect l="l" t="t" r="r" b="b"/>
              <a:pathLst>
                <a:path w="6271895" h="12700">
                  <a:moveTo>
                    <a:pt x="0" y="12700"/>
                  </a:moveTo>
                  <a:lnTo>
                    <a:pt x="6271298" y="12700"/>
                  </a:lnTo>
                  <a:lnTo>
                    <a:pt x="6271298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C0DD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40000" y="9044078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40000" y="8572169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48706" y="3475823"/>
              <a:ext cx="6271895" cy="0"/>
            </a:xfrm>
            <a:custGeom>
              <a:avLst/>
              <a:gdLst/>
              <a:ahLst/>
              <a:cxnLst/>
              <a:rect l="l" t="t" r="r" b="b"/>
              <a:pathLst>
                <a:path w="6271895">
                  <a:moveTo>
                    <a:pt x="0" y="0"/>
                  </a:moveTo>
                  <a:lnTo>
                    <a:pt x="6271298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48706" y="3003926"/>
              <a:ext cx="6271895" cy="0"/>
            </a:xfrm>
            <a:custGeom>
              <a:avLst/>
              <a:gdLst/>
              <a:ahLst/>
              <a:cxnLst/>
              <a:rect l="l" t="t" r="r" b="b"/>
              <a:pathLst>
                <a:path w="6271895">
                  <a:moveTo>
                    <a:pt x="0" y="0"/>
                  </a:moveTo>
                  <a:lnTo>
                    <a:pt x="6271298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48706" y="3947726"/>
              <a:ext cx="6271895" cy="0"/>
            </a:xfrm>
            <a:custGeom>
              <a:avLst/>
              <a:gdLst/>
              <a:ahLst/>
              <a:cxnLst/>
              <a:rect l="l" t="t" r="r" b="b"/>
              <a:pathLst>
                <a:path w="6271895">
                  <a:moveTo>
                    <a:pt x="0" y="0"/>
                  </a:moveTo>
                  <a:lnTo>
                    <a:pt x="6271298" y="0"/>
                  </a:lnTo>
                </a:path>
              </a:pathLst>
            </a:custGeom>
            <a:ln w="12496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48706" y="4419629"/>
              <a:ext cx="6271895" cy="0"/>
            </a:xfrm>
            <a:custGeom>
              <a:avLst/>
              <a:gdLst/>
              <a:ahLst/>
              <a:cxnLst/>
              <a:rect l="l" t="t" r="r" b="b"/>
              <a:pathLst>
                <a:path w="6271895">
                  <a:moveTo>
                    <a:pt x="0" y="0"/>
                  </a:moveTo>
                  <a:lnTo>
                    <a:pt x="6271298" y="0"/>
                  </a:lnTo>
                </a:path>
              </a:pathLst>
            </a:custGeom>
            <a:ln w="12496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48706" y="2161677"/>
              <a:ext cx="6271895" cy="12700"/>
            </a:xfrm>
            <a:custGeom>
              <a:avLst/>
              <a:gdLst/>
              <a:ahLst/>
              <a:cxnLst/>
              <a:rect l="l" t="t" r="r" b="b"/>
              <a:pathLst>
                <a:path w="6271895" h="12700">
                  <a:moveTo>
                    <a:pt x="0" y="12700"/>
                  </a:moveTo>
                  <a:lnTo>
                    <a:pt x="6271298" y="12700"/>
                  </a:lnTo>
                  <a:lnTo>
                    <a:pt x="6271298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C0DD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40000" y="10251298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40000" y="9490575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159386" y="2168027"/>
              <a:ext cx="0" cy="8083550"/>
            </a:xfrm>
            <a:custGeom>
              <a:avLst/>
              <a:gdLst/>
              <a:ahLst/>
              <a:cxnLst/>
              <a:rect l="l" t="t" r="r" b="b"/>
              <a:pathLst>
                <a:path h="8083550">
                  <a:moveTo>
                    <a:pt x="0" y="0"/>
                  </a:moveTo>
                  <a:lnTo>
                    <a:pt x="0" y="808327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40000" y="6764143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40000" y="5820337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40000" y="7236041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40000" y="7707937"/>
              <a:ext cx="1619885" cy="0"/>
            </a:xfrm>
            <a:custGeom>
              <a:avLst/>
              <a:gdLst/>
              <a:ahLst/>
              <a:cxnLst/>
              <a:rect l="l" t="t" r="r" b="b"/>
              <a:pathLst>
                <a:path w="1619885">
                  <a:moveTo>
                    <a:pt x="0" y="0"/>
                  </a:moveTo>
                  <a:lnTo>
                    <a:pt x="1619389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40000" y="6292234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40000" y="4891532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37464" y="217576"/>
              <a:ext cx="346075" cy="4251325"/>
            </a:xfrm>
            <a:custGeom>
              <a:avLst/>
              <a:gdLst/>
              <a:ahLst/>
              <a:cxnLst/>
              <a:rect l="l" t="t" r="r" b="b"/>
              <a:pathLst>
                <a:path w="346075" h="4251325">
                  <a:moveTo>
                    <a:pt x="345617" y="0"/>
                  </a:moveTo>
                  <a:lnTo>
                    <a:pt x="0" y="0"/>
                  </a:lnTo>
                  <a:lnTo>
                    <a:pt x="0" y="4250842"/>
                  </a:lnTo>
                  <a:lnTo>
                    <a:pt x="345617" y="4250842"/>
                  </a:lnTo>
                  <a:lnTo>
                    <a:pt x="345617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4" name="object 174"/>
          <p:cNvSpPr txBox="1"/>
          <p:nvPr/>
        </p:nvSpPr>
        <p:spPr>
          <a:xfrm>
            <a:off x="159059" y="10307561"/>
            <a:ext cx="11683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9</a:t>
            </a:r>
            <a:endParaRPr sz="1500">
              <a:latin typeface="HelveticaRounded-Condensed"/>
              <a:cs typeface="HelveticaRounded-Condensed"/>
            </a:endParaRPr>
          </a:p>
        </p:txBody>
      </p:sp>
      <p:sp>
        <p:nvSpPr>
          <p:cNvPr id="177" name="object 129">
            <a:extLst>
              <a:ext uri="{FF2B5EF4-FFF2-40B4-BE49-F238E27FC236}">
                <a16:creationId xmlns:a16="http://schemas.microsoft.com/office/drawing/2014/main" id="{B155C744-162B-1846-A3D7-42B4470A49C8}"/>
              </a:ext>
            </a:extLst>
          </p:cNvPr>
          <p:cNvSpPr txBox="1"/>
          <p:nvPr/>
        </p:nvSpPr>
        <p:spPr>
          <a:xfrm>
            <a:off x="315977" y="356534"/>
            <a:ext cx="170239" cy="141859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-150" dirty="0">
                <a:solidFill>
                  <a:srgbClr val="3E3A39"/>
                </a:solidFill>
                <a:latin typeface="UDShinMGoPro-DeBold"/>
                <a:cs typeface="UDShinMGoPro-DeBold"/>
              </a:rPr>
              <a:t>病気・けが・症状</a:t>
            </a:r>
            <a:endParaRPr sz="1500" spc="-150" dirty="0">
              <a:latin typeface="UDShinMGoPro-DeBold"/>
              <a:cs typeface="UDShinMGoPro-DeBold"/>
            </a:endParaRPr>
          </a:p>
        </p:txBody>
      </p:sp>
      <p:sp>
        <p:nvSpPr>
          <p:cNvPr id="178" name="object 130">
            <a:extLst>
              <a:ext uri="{FF2B5EF4-FFF2-40B4-BE49-F238E27FC236}">
                <a16:creationId xmlns:a16="http://schemas.microsoft.com/office/drawing/2014/main" id="{4C0EE34F-86B6-BB4B-93DE-2AF603652ECC}"/>
              </a:ext>
            </a:extLst>
          </p:cNvPr>
          <p:cNvSpPr txBox="1"/>
          <p:nvPr/>
        </p:nvSpPr>
        <p:spPr>
          <a:xfrm>
            <a:off x="304767" y="1891802"/>
            <a:ext cx="246221" cy="244792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Diseases </a:t>
            </a:r>
            <a:r>
              <a:rPr sz="1600" b="1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/ </a:t>
            </a: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Injuries </a:t>
            </a:r>
            <a:r>
              <a:rPr sz="1600" b="1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/</a:t>
            </a:r>
            <a:r>
              <a:rPr sz="1600" b="1" spc="5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Symptoms</a:t>
            </a:r>
            <a:endParaRPr sz="1600" b="1" dirty="0">
              <a:latin typeface="PT Sans Narrow" panose="020B0506020203020204" pitchFamily="34" charset="0"/>
              <a:cs typeface="HelveticaRounded-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11810"/>
            <a:ext cx="7096759" cy="10238105"/>
            <a:chOff x="237464" y="211810"/>
            <a:chExt cx="7096759" cy="10238105"/>
          </a:xfrm>
        </p:grpSpPr>
        <p:sp>
          <p:nvSpPr>
            <p:cNvPr id="3" name="object 3"/>
            <p:cNvSpPr/>
            <p:nvPr/>
          </p:nvSpPr>
          <p:spPr>
            <a:xfrm>
              <a:off x="237464" y="211810"/>
              <a:ext cx="7096648" cy="13037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41" y="287020"/>
              <a:ext cx="224617" cy="224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39" y="536918"/>
              <a:ext cx="237451" cy="2806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11" y="404990"/>
              <a:ext cx="456225" cy="41259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411" y="679794"/>
              <a:ext cx="213711" cy="2165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3016"/>
              <a:ext cx="237604" cy="2705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4877" y="738111"/>
              <a:ext cx="450237" cy="34541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4878" y="738111"/>
              <a:ext cx="232333" cy="2755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7464" y="211810"/>
              <a:ext cx="7096648" cy="130373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53341" y="287020"/>
              <a:ext cx="224617" cy="224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57239" y="536918"/>
              <a:ext cx="237451" cy="2806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91911" y="404990"/>
              <a:ext cx="456225" cy="41259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17411" y="679794"/>
              <a:ext cx="213711" cy="2165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35368" y="813016"/>
              <a:ext cx="237604" cy="2705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74877" y="738111"/>
              <a:ext cx="450237" cy="34541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774878" y="738111"/>
              <a:ext cx="232334" cy="27559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14665" y="361383"/>
              <a:ext cx="2314575" cy="621665"/>
            </a:xfrm>
            <a:custGeom>
              <a:avLst/>
              <a:gdLst/>
              <a:ahLst/>
              <a:cxnLst/>
              <a:rect l="l" t="t" r="r" b="b"/>
              <a:pathLst>
                <a:path w="2314575" h="621665">
                  <a:moveTo>
                    <a:pt x="2003552" y="0"/>
                  </a:moveTo>
                  <a:lnTo>
                    <a:pt x="310629" y="0"/>
                  </a:lnTo>
                  <a:lnTo>
                    <a:pt x="264790" y="3374"/>
                  </a:lnTo>
                  <a:lnTo>
                    <a:pt x="221019" y="13174"/>
                  </a:lnTo>
                  <a:lnTo>
                    <a:pt x="179798" y="28916"/>
                  </a:lnTo>
                  <a:lnTo>
                    <a:pt x="141613" y="50116"/>
                  </a:lnTo>
                  <a:lnTo>
                    <a:pt x="106948" y="76289"/>
                  </a:lnTo>
                  <a:lnTo>
                    <a:pt x="76288" y="106950"/>
                  </a:lnTo>
                  <a:lnTo>
                    <a:pt x="50115" y="141616"/>
                  </a:lnTo>
                  <a:lnTo>
                    <a:pt x="28916" y="179803"/>
                  </a:lnTo>
                  <a:lnTo>
                    <a:pt x="13174" y="221025"/>
                  </a:lnTo>
                  <a:lnTo>
                    <a:pt x="3374" y="264800"/>
                  </a:lnTo>
                  <a:lnTo>
                    <a:pt x="0" y="310641"/>
                  </a:lnTo>
                  <a:lnTo>
                    <a:pt x="3374" y="356480"/>
                  </a:lnTo>
                  <a:lnTo>
                    <a:pt x="13174" y="400252"/>
                  </a:lnTo>
                  <a:lnTo>
                    <a:pt x="28916" y="441472"/>
                  </a:lnTo>
                  <a:lnTo>
                    <a:pt x="50115" y="479657"/>
                  </a:lnTo>
                  <a:lnTo>
                    <a:pt x="76288" y="514322"/>
                  </a:lnTo>
                  <a:lnTo>
                    <a:pt x="106948" y="544983"/>
                  </a:lnTo>
                  <a:lnTo>
                    <a:pt x="141613" y="571155"/>
                  </a:lnTo>
                  <a:lnTo>
                    <a:pt x="179798" y="592354"/>
                  </a:lnTo>
                  <a:lnTo>
                    <a:pt x="221019" y="608096"/>
                  </a:lnTo>
                  <a:lnTo>
                    <a:pt x="264790" y="617896"/>
                  </a:lnTo>
                  <a:lnTo>
                    <a:pt x="310629" y="621271"/>
                  </a:lnTo>
                  <a:lnTo>
                    <a:pt x="2003552" y="621271"/>
                  </a:lnTo>
                  <a:lnTo>
                    <a:pt x="2049390" y="617896"/>
                  </a:lnTo>
                  <a:lnTo>
                    <a:pt x="2093162" y="608096"/>
                  </a:lnTo>
                  <a:lnTo>
                    <a:pt x="2134382" y="592354"/>
                  </a:lnTo>
                  <a:lnTo>
                    <a:pt x="2172567" y="571155"/>
                  </a:lnTo>
                  <a:lnTo>
                    <a:pt x="2207232" y="544983"/>
                  </a:lnTo>
                  <a:lnTo>
                    <a:pt x="2237893" y="514322"/>
                  </a:lnTo>
                  <a:lnTo>
                    <a:pt x="2264065" y="479657"/>
                  </a:lnTo>
                  <a:lnTo>
                    <a:pt x="2285264" y="441472"/>
                  </a:lnTo>
                  <a:lnTo>
                    <a:pt x="2301006" y="400252"/>
                  </a:lnTo>
                  <a:lnTo>
                    <a:pt x="2310806" y="356480"/>
                  </a:lnTo>
                  <a:lnTo>
                    <a:pt x="2314181" y="310641"/>
                  </a:lnTo>
                  <a:lnTo>
                    <a:pt x="2310806" y="264800"/>
                  </a:lnTo>
                  <a:lnTo>
                    <a:pt x="2301006" y="221025"/>
                  </a:lnTo>
                  <a:lnTo>
                    <a:pt x="2285264" y="179803"/>
                  </a:lnTo>
                  <a:lnTo>
                    <a:pt x="2264065" y="141616"/>
                  </a:lnTo>
                  <a:lnTo>
                    <a:pt x="2237893" y="106950"/>
                  </a:lnTo>
                  <a:lnTo>
                    <a:pt x="2207232" y="76289"/>
                  </a:lnTo>
                  <a:lnTo>
                    <a:pt x="2172567" y="50116"/>
                  </a:lnTo>
                  <a:lnTo>
                    <a:pt x="2134382" y="28916"/>
                  </a:lnTo>
                  <a:lnTo>
                    <a:pt x="2093162" y="13174"/>
                  </a:lnTo>
                  <a:lnTo>
                    <a:pt x="2049390" y="3374"/>
                  </a:lnTo>
                  <a:lnTo>
                    <a:pt x="2003552" y="0"/>
                  </a:lnTo>
                  <a:close/>
                </a:path>
              </a:pathLst>
            </a:custGeom>
            <a:solidFill>
              <a:srgbClr val="FFF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01962" y="348683"/>
              <a:ext cx="2339975" cy="647065"/>
            </a:xfrm>
            <a:custGeom>
              <a:avLst/>
              <a:gdLst/>
              <a:ahLst/>
              <a:cxnLst/>
              <a:rect l="l" t="t" r="r" b="b"/>
              <a:pathLst>
                <a:path w="2339975" h="647065">
                  <a:moveTo>
                    <a:pt x="2016252" y="0"/>
                  </a:moveTo>
                  <a:lnTo>
                    <a:pt x="323329" y="0"/>
                  </a:lnTo>
                  <a:lnTo>
                    <a:pt x="275551" y="3505"/>
                  </a:lnTo>
                  <a:lnTo>
                    <a:pt x="229950" y="13689"/>
                  </a:lnTo>
                  <a:lnTo>
                    <a:pt x="187025" y="30050"/>
                  </a:lnTo>
                  <a:lnTo>
                    <a:pt x="147276" y="52089"/>
                  </a:lnTo>
                  <a:lnTo>
                    <a:pt x="111204" y="79305"/>
                  </a:lnTo>
                  <a:lnTo>
                    <a:pt x="79309" y="111199"/>
                  </a:lnTo>
                  <a:lnTo>
                    <a:pt x="52092" y="147270"/>
                  </a:lnTo>
                  <a:lnTo>
                    <a:pt x="30052" y="187019"/>
                  </a:lnTo>
                  <a:lnTo>
                    <a:pt x="13690" y="229945"/>
                  </a:lnTo>
                  <a:lnTo>
                    <a:pt x="3505" y="275548"/>
                  </a:lnTo>
                  <a:lnTo>
                    <a:pt x="0" y="323329"/>
                  </a:lnTo>
                  <a:lnTo>
                    <a:pt x="3505" y="371109"/>
                  </a:lnTo>
                  <a:lnTo>
                    <a:pt x="13690" y="416712"/>
                  </a:lnTo>
                  <a:lnTo>
                    <a:pt x="30052" y="459638"/>
                  </a:lnTo>
                  <a:lnTo>
                    <a:pt x="52092" y="499387"/>
                  </a:lnTo>
                  <a:lnTo>
                    <a:pt x="79309" y="535459"/>
                  </a:lnTo>
                  <a:lnTo>
                    <a:pt x="111204" y="567353"/>
                  </a:lnTo>
                  <a:lnTo>
                    <a:pt x="147276" y="594569"/>
                  </a:lnTo>
                  <a:lnTo>
                    <a:pt x="187025" y="616608"/>
                  </a:lnTo>
                  <a:lnTo>
                    <a:pt x="229950" y="632969"/>
                  </a:lnTo>
                  <a:lnTo>
                    <a:pt x="275551" y="643152"/>
                  </a:lnTo>
                  <a:lnTo>
                    <a:pt x="323329" y="646658"/>
                  </a:lnTo>
                  <a:lnTo>
                    <a:pt x="2016252" y="646658"/>
                  </a:lnTo>
                  <a:lnTo>
                    <a:pt x="2064032" y="643152"/>
                  </a:lnTo>
                  <a:lnTo>
                    <a:pt x="2109635" y="632969"/>
                  </a:lnTo>
                  <a:lnTo>
                    <a:pt x="2140360" y="621258"/>
                  </a:lnTo>
                  <a:lnTo>
                    <a:pt x="323329" y="621258"/>
                  </a:lnTo>
                  <a:lnTo>
                    <a:pt x="275068" y="617352"/>
                  </a:lnTo>
                  <a:lnTo>
                    <a:pt x="229263" y="606045"/>
                  </a:lnTo>
                  <a:lnTo>
                    <a:pt x="186531" y="587956"/>
                  </a:lnTo>
                  <a:lnTo>
                    <a:pt x="147491" y="563702"/>
                  </a:lnTo>
                  <a:lnTo>
                    <a:pt x="112761" y="533901"/>
                  </a:lnTo>
                  <a:lnTo>
                    <a:pt x="82960" y="499172"/>
                  </a:lnTo>
                  <a:lnTo>
                    <a:pt x="58704" y="460132"/>
                  </a:lnTo>
                  <a:lnTo>
                    <a:pt x="40614" y="417400"/>
                  </a:lnTo>
                  <a:lnTo>
                    <a:pt x="29306" y="371593"/>
                  </a:lnTo>
                  <a:lnTo>
                    <a:pt x="25400" y="323329"/>
                  </a:lnTo>
                  <a:lnTo>
                    <a:pt x="29306" y="275068"/>
                  </a:lnTo>
                  <a:lnTo>
                    <a:pt x="40614" y="229263"/>
                  </a:lnTo>
                  <a:lnTo>
                    <a:pt x="58704" y="186531"/>
                  </a:lnTo>
                  <a:lnTo>
                    <a:pt x="82960" y="147491"/>
                  </a:lnTo>
                  <a:lnTo>
                    <a:pt x="112761" y="112761"/>
                  </a:lnTo>
                  <a:lnTo>
                    <a:pt x="147491" y="82960"/>
                  </a:lnTo>
                  <a:lnTo>
                    <a:pt x="186531" y="58704"/>
                  </a:lnTo>
                  <a:lnTo>
                    <a:pt x="229263" y="40614"/>
                  </a:lnTo>
                  <a:lnTo>
                    <a:pt x="275068" y="29306"/>
                  </a:lnTo>
                  <a:lnTo>
                    <a:pt x="323329" y="25400"/>
                  </a:lnTo>
                  <a:lnTo>
                    <a:pt x="2140360" y="25400"/>
                  </a:lnTo>
                  <a:lnTo>
                    <a:pt x="2109635" y="13689"/>
                  </a:lnTo>
                  <a:lnTo>
                    <a:pt x="2064032" y="3505"/>
                  </a:lnTo>
                  <a:lnTo>
                    <a:pt x="2016252" y="0"/>
                  </a:lnTo>
                  <a:close/>
                </a:path>
                <a:path w="2339975" h="647065">
                  <a:moveTo>
                    <a:pt x="2140360" y="25400"/>
                  </a:moveTo>
                  <a:lnTo>
                    <a:pt x="2016252" y="25400"/>
                  </a:lnTo>
                  <a:lnTo>
                    <a:pt x="2064515" y="29306"/>
                  </a:lnTo>
                  <a:lnTo>
                    <a:pt x="2110322" y="40614"/>
                  </a:lnTo>
                  <a:lnTo>
                    <a:pt x="2153055" y="58704"/>
                  </a:lnTo>
                  <a:lnTo>
                    <a:pt x="2192095" y="82960"/>
                  </a:lnTo>
                  <a:lnTo>
                    <a:pt x="2226824" y="112761"/>
                  </a:lnTo>
                  <a:lnTo>
                    <a:pt x="2256624" y="147491"/>
                  </a:lnTo>
                  <a:lnTo>
                    <a:pt x="2280878" y="186531"/>
                  </a:lnTo>
                  <a:lnTo>
                    <a:pt x="2298968" y="229263"/>
                  </a:lnTo>
                  <a:lnTo>
                    <a:pt x="2310275" y="275068"/>
                  </a:lnTo>
                  <a:lnTo>
                    <a:pt x="2314181" y="323329"/>
                  </a:lnTo>
                  <a:lnTo>
                    <a:pt x="2310275" y="371593"/>
                  </a:lnTo>
                  <a:lnTo>
                    <a:pt x="2298968" y="417400"/>
                  </a:lnTo>
                  <a:lnTo>
                    <a:pt x="2280878" y="460132"/>
                  </a:lnTo>
                  <a:lnTo>
                    <a:pt x="2256624" y="499172"/>
                  </a:lnTo>
                  <a:lnTo>
                    <a:pt x="2226824" y="533901"/>
                  </a:lnTo>
                  <a:lnTo>
                    <a:pt x="2192095" y="563702"/>
                  </a:lnTo>
                  <a:lnTo>
                    <a:pt x="2153055" y="587956"/>
                  </a:lnTo>
                  <a:lnTo>
                    <a:pt x="2110322" y="606045"/>
                  </a:lnTo>
                  <a:lnTo>
                    <a:pt x="2064515" y="617352"/>
                  </a:lnTo>
                  <a:lnTo>
                    <a:pt x="2016252" y="621258"/>
                  </a:lnTo>
                  <a:lnTo>
                    <a:pt x="2140360" y="621258"/>
                  </a:lnTo>
                  <a:lnTo>
                    <a:pt x="2192310" y="594569"/>
                  </a:lnTo>
                  <a:lnTo>
                    <a:pt x="2228381" y="567353"/>
                  </a:lnTo>
                  <a:lnTo>
                    <a:pt x="2260275" y="535459"/>
                  </a:lnTo>
                  <a:lnTo>
                    <a:pt x="2287492" y="499387"/>
                  </a:lnTo>
                  <a:lnTo>
                    <a:pt x="2309531" y="459638"/>
                  </a:lnTo>
                  <a:lnTo>
                    <a:pt x="2325892" y="416712"/>
                  </a:lnTo>
                  <a:lnTo>
                    <a:pt x="2336075" y="371109"/>
                  </a:lnTo>
                  <a:lnTo>
                    <a:pt x="2339581" y="323329"/>
                  </a:lnTo>
                  <a:lnTo>
                    <a:pt x="2336075" y="275548"/>
                  </a:lnTo>
                  <a:lnTo>
                    <a:pt x="2325892" y="229945"/>
                  </a:lnTo>
                  <a:lnTo>
                    <a:pt x="2309531" y="187019"/>
                  </a:lnTo>
                  <a:lnTo>
                    <a:pt x="2287492" y="147270"/>
                  </a:lnTo>
                  <a:lnTo>
                    <a:pt x="2260275" y="111199"/>
                  </a:lnTo>
                  <a:lnTo>
                    <a:pt x="2228381" y="79305"/>
                  </a:lnTo>
                  <a:lnTo>
                    <a:pt x="2192310" y="52089"/>
                  </a:lnTo>
                  <a:lnTo>
                    <a:pt x="2152561" y="30050"/>
                  </a:lnTo>
                  <a:lnTo>
                    <a:pt x="2140360" y="25400"/>
                  </a:lnTo>
                  <a:close/>
                </a:path>
              </a:pathLst>
            </a:custGeom>
            <a:solidFill>
              <a:srgbClr val="F6A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880024" y="575692"/>
            <a:ext cx="182054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4825" algn="l"/>
              </a:tabLst>
            </a:pPr>
            <a:r>
              <a:rPr sz="2025" b="1" spc="-112" baseline="4115" dirty="0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2025" b="1" baseline="4115" dirty="0">
                <a:solidFill>
                  <a:srgbClr val="3E3A39"/>
                </a:solidFill>
                <a:latin typeface="UDShinMGoPro-DeBold"/>
                <a:cs typeface="UDShinMGoPro-DeBold"/>
              </a:rPr>
              <a:t>し	</a:t>
            </a:r>
            <a:r>
              <a:rPr sz="1350" spc="-5" dirty="0">
                <a:solidFill>
                  <a:srgbClr val="41638C"/>
                </a:solidFill>
                <a:latin typeface="Arial Rounded MT Bold"/>
                <a:cs typeface="Arial Rounded MT Bold"/>
              </a:rPr>
              <a:t>DOESN’T</a:t>
            </a:r>
            <a:r>
              <a:rPr sz="1350" spc="-65" dirty="0">
                <a:solidFill>
                  <a:srgbClr val="41638C"/>
                </a:solidFill>
                <a:latin typeface="Arial Rounded MT Bold"/>
                <a:cs typeface="Arial Rounded MT Bold"/>
              </a:rPr>
              <a:t> </a:t>
            </a:r>
            <a:r>
              <a:rPr sz="1350" spc="-20" dirty="0">
                <a:solidFill>
                  <a:srgbClr val="41638C"/>
                </a:solidFill>
                <a:latin typeface="Arial Rounded MT Bold"/>
                <a:cs typeface="Arial Rounded MT Bold"/>
              </a:rPr>
              <a:t>HAVE</a:t>
            </a:r>
            <a:endParaRPr sz="1350">
              <a:latin typeface="Arial Rounded MT Bold"/>
              <a:cs typeface="Arial Rounded MT Bold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192298" y="348683"/>
            <a:ext cx="2339975" cy="647065"/>
            <a:chOff x="1192298" y="348683"/>
            <a:chExt cx="2339975" cy="647065"/>
          </a:xfrm>
        </p:grpSpPr>
        <p:sp>
          <p:nvSpPr>
            <p:cNvPr id="29" name="object 29"/>
            <p:cNvSpPr/>
            <p:nvPr/>
          </p:nvSpPr>
          <p:spPr>
            <a:xfrm>
              <a:off x="1205000" y="361383"/>
              <a:ext cx="2314575" cy="621665"/>
            </a:xfrm>
            <a:custGeom>
              <a:avLst/>
              <a:gdLst/>
              <a:ahLst/>
              <a:cxnLst/>
              <a:rect l="l" t="t" r="r" b="b"/>
              <a:pathLst>
                <a:path w="2314575" h="621665">
                  <a:moveTo>
                    <a:pt x="2003552" y="0"/>
                  </a:moveTo>
                  <a:lnTo>
                    <a:pt x="310641" y="0"/>
                  </a:lnTo>
                  <a:lnTo>
                    <a:pt x="264800" y="3374"/>
                  </a:lnTo>
                  <a:lnTo>
                    <a:pt x="221025" y="13174"/>
                  </a:lnTo>
                  <a:lnTo>
                    <a:pt x="179803" y="28916"/>
                  </a:lnTo>
                  <a:lnTo>
                    <a:pt x="141616" y="50116"/>
                  </a:lnTo>
                  <a:lnTo>
                    <a:pt x="106950" y="76289"/>
                  </a:lnTo>
                  <a:lnTo>
                    <a:pt x="76289" y="106950"/>
                  </a:lnTo>
                  <a:lnTo>
                    <a:pt x="50116" y="141616"/>
                  </a:lnTo>
                  <a:lnTo>
                    <a:pt x="28916" y="179803"/>
                  </a:lnTo>
                  <a:lnTo>
                    <a:pt x="13174" y="221025"/>
                  </a:lnTo>
                  <a:lnTo>
                    <a:pt x="3374" y="264800"/>
                  </a:lnTo>
                  <a:lnTo>
                    <a:pt x="0" y="310641"/>
                  </a:lnTo>
                  <a:lnTo>
                    <a:pt x="3374" y="356480"/>
                  </a:lnTo>
                  <a:lnTo>
                    <a:pt x="13174" y="400252"/>
                  </a:lnTo>
                  <a:lnTo>
                    <a:pt x="28916" y="441472"/>
                  </a:lnTo>
                  <a:lnTo>
                    <a:pt x="50116" y="479657"/>
                  </a:lnTo>
                  <a:lnTo>
                    <a:pt x="76289" y="514322"/>
                  </a:lnTo>
                  <a:lnTo>
                    <a:pt x="106950" y="544983"/>
                  </a:lnTo>
                  <a:lnTo>
                    <a:pt x="141616" y="571155"/>
                  </a:lnTo>
                  <a:lnTo>
                    <a:pt x="179803" y="592354"/>
                  </a:lnTo>
                  <a:lnTo>
                    <a:pt x="221025" y="608096"/>
                  </a:lnTo>
                  <a:lnTo>
                    <a:pt x="264800" y="617896"/>
                  </a:lnTo>
                  <a:lnTo>
                    <a:pt x="310641" y="621271"/>
                  </a:lnTo>
                  <a:lnTo>
                    <a:pt x="2003552" y="621271"/>
                  </a:lnTo>
                  <a:lnTo>
                    <a:pt x="2049393" y="617896"/>
                  </a:lnTo>
                  <a:lnTo>
                    <a:pt x="2093168" y="608096"/>
                  </a:lnTo>
                  <a:lnTo>
                    <a:pt x="2134390" y="592354"/>
                  </a:lnTo>
                  <a:lnTo>
                    <a:pt x="2172577" y="571155"/>
                  </a:lnTo>
                  <a:lnTo>
                    <a:pt x="2207243" y="544983"/>
                  </a:lnTo>
                  <a:lnTo>
                    <a:pt x="2237904" y="514322"/>
                  </a:lnTo>
                  <a:lnTo>
                    <a:pt x="2264077" y="479657"/>
                  </a:lnTo>
                  <a:lnTo>
                    <a:pt x="2285277" y="441472"/>
                  </a:lnTo>
                  <a:lnTo>
                    <a:pt x="2301019" y="400252"/>
                  </a:lnTo>
                  <a:lnTo>
                    <a:pt x="2310819" y="356480"/>
                  </a:lnTo>
                  <a:lnTo>
                    <a:pt x="2314193" y="310641"/>
                  </a:lnTo>
                  <a:lnTo>
                    <a:pt x="2310819" y="264800"/>
                  </a:lnTo>
                  <a:lnTo>
                    <a:pt x="2301019" y="221025"/>
                  </a:lnTo>
                  <a:lnTo>
                    <a:pt x="2285277" y="179803"/>
                  </a:lnTo>
                  <a:lnTo>
                    <a:pt x="2264077" y="141616"/>
                  </a:lnTo>
                  <a:lnTo>
                    <a:pt x="2237904" y="106950"/>
                  </a:lnTo>
                  <a:lnTo>
                    <a:pt x="2207243" y="76289"/>
                  </a:lnTo>
                  <a:lnTo>
                    <a:pt x="2172577" y="50116"/>
                  </a:lnTo>
                  <a:lnTo>
                    <a:pt x="2134390" y="28916"/>
                  </a:lnTo>
                  <a:lnTo>
                    <a:pt x="2093168" y="13174"/>
                  </a:lnTo>
                  <a:lnTo>
                    <a:pt x="2049393" y="3374"/>
                  </a:lnTo>
                  <a:lnTo>
                    <a:pt x="2003552" y="0"/>
                  </a:lnTo>
                  <a:close/>
                </a:path>
              </a:pathLst>
            </a:custGeom>
            <a:solidFill>
              <a:srgbClr val="FFF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92298" y="348683"/>
              <a:ext cx="2339975" cy="647065"/>
            </a:xfrm>
            <a:custGeom>
              <a:avLst/>
              <a:gdLst/>
              <a:ahLst/>
              <a:cxnLst/>
              <a:rect l="l" t="t" r="r" b="b"/>
              <a:pathLst>
                <a:path w="2339975" h="647065">
                  <a:moveTo>
                    <a:pt x="2016252" y="0"/>
                  </a:moveTo>
                  <a:lnTo>
                    <a:pt x="323341" y="0"/>
                  </a:lnTo>
                  <a:lnTo>
                    <a:pt x="275561" y="3505"/>
                  </a:lnTo>
                  <a:lnTo>
                    <a:pt x="229957" y="13689"/>
                  </a:lnTo>
                  <a:lnTo>
                    <a:pt x="187030" y="30050"/>
                  </a:lnTo>
                  <a:lnTo>
                    <a:pt x="147279" y="52089"/>
                  </a:lnTo>
                  <a:lnTo>
                    <a:pt x="111206" y="79305"/>
                  </a:lnTo>
                  <a:lnTo>
                    <a:pt x="79311" y="111199"/>
                  </a:lnTo>
                  <a:lnTo>
                    <a:pt x="52092" y="147270"/>
                  </a:lnTo>
                  <a:lnTo>
                    <a:pt x="30052" y="187019"/>
                  </a:lnTo>
                  <a:lnTo>
                    <a:pt x="13690" y="229945"/>
                  </a:lnTo>
                  <a:lnTo>
                    <a:pt x="3505" y="275548"/>
                  </a:lnTo>
                  <a:lnTo>
                    <a:pt x="0" y="323329"/>
                  </a:lnTo>
                  <a:lnTo>
                    <a:pt x="3505" y="371109"/>
                  </a:lnTo>
                  <a:lnTo>
                    <a:pt x="13690" y="416712"/>
                  </a:lnTo>
                  <a:lnTo>
                    <a:pt x="30052" y="459638"/>
                  </a:lnTo>
                  <a:lnTo>
                    <a:pt x="52092" y="499387"/>
                  </a:lnTo>
                  <a:lnTo>
                    <a:pt x="79311" y="535459"/>
                  </a:lnTo>
                  <a:lnTo>
                    <a:pt x="111206" y="567353"/>
                  </a:lnTo>
                  <a:lnTo>
                    <a:pt x="147279" y="594569"/>
                  </a:lnTo>
                  <a:lnTo>
                    <a:pt x="187030" y="616608"/>
                  </a:lnTo>
                  <a:lnTo>
                    <a:pt x="229957" y="632969"/>
                  </a:lnTo>
                  <a:lnTo>
                    <a:pt x="275561" y="643152"/>
                  </a:lnTo>
                  <a:lnTo>
                    <a:pt x="323341" y="646658"/>
                  </a:lnTo>
                  <a:lnTo>
                    <a:pt x="2016252" y="646658"/>
                  </a:lnTo>
                  <a:lnTo>
                    <a:pt x="2064035" y="643152"/>
                  </a:lnTo>
                  <a:lnTo>
                    <a:pt x="2109641" y="632969"/>
                  </a:lnTo>
                  <a:lnTo>
                    <a:pt x="2140368" y="621258"/>
                  </a:lnTo>
                  <a:lnTo>
                    <a:pt x="323341" y="621258"/>
                  </a:lnTo>
                  <a:lnTo>
                    <a:pt x="275080" y="617352"/>
                  </a:lnTo>
                  <a:lnTo>
                    <a:pt x="229274" y="606045"/>
                  </a:lnTo>
                  <a:lnTo>
                    <a:pt x="186541" y="587956"/>
                  </a:lnTo>
                  <a:lnTo>
                    <a:pt x="147499" y="563702"/>
                  </a:lnTo>
                  <a:lnTo>
                    <a:pt x="112768" y="533901"/>
                  </a:lnTo>
                  <a:lnTo>
                    <a:pt x="82964" y="499172"/>
                  </a:lnTo>
                  <a:lnTo>
                    <a:pt x="58707" y="460132"/>
                  </a:lnTo>
                  <a:lnTo>
                    <a:pt x="40615" y="417400"/>
                  </a:lnTo>
                  <a:lnTo>
                    <a:pt x="29306" y="371593"/>
                  </a:lnTo>
                  <a:lnTo>
                    <a:pt x="25400" y="323329"/>
                  </a:lnTo>
                  <a:lnTo>
                    <a:pt x="29306" y="275068"/>
                  </a:lnTo>
                  <a:lnTo>
                    <a:pt x="40615" y="229263"/>
                  </a:lnTo>
                  <a:lnTo>
                    <a:pt x="58707" y="186531"/>
                  </a:lnTo>
                  <a:lnTo>
                    <a:pt x="82964" y="147491"/>
                  </a:lnTo>
                  <a:lnTo>
                    <a:pt x="112768" y="112761"/>
                  </a:lnTo>
                  <a:lnTo>
                    <a:pt x="147499" y="82960"/>
                  </a:lnTo>
                  <a:lnTo>
                    <a:pt x="186541" y="58704"/>
                  </a:lnTo>
                  <a:lnTo>
                    <a:pt x="229274" y="40614"/>
                  </a:lnTo>
                  <a:lnTo>
                    <a:pt x="275080" y="29306"/>
                  </a:lnTo>
                  <a:lnTo>
                    <a:pt x="323341" y="25400"/>
                  </a:lnTo>
                  <a:lnTo>
                    <a:pt x="2140368" y="25400"/>
                  </a:lnTo>
                  <a:lnTo>
                    <a:pt x="2109641" y="13689"/>
                  </a:lnTo>
                  <a:lnTo>
                    <a:pt x="2064035" y="3505"/>
                  </a:lnTo>
                  <a:lnTo>
                    <a:pt x="2016252" y="0"/>
                  </a:lnTo>
                  <a:close/>
                </a:path>
                <a:path w="2339975" h="647065">
                  <a:moveTo>
                    <a:pt x="2140368" y="25400"/>
                  </a:moveTo>
                  <a:lnTo>
                    <a:pt x="2016252" y="25400"/>
                  </a:lnTo>
                  <a:lnTo>
                    <a:pt x="2064516" y="29306"/>
                  </a:lnTo>
                  <a:lnTo>
                    <a:pt x="2110324" y="40614"/>
                  </a:lnTo>
                  <a:lnTo>
                    <a:pt x="2153058" y="58704"/>
                  </a:lnTo>
                  <a:lnTo>
                    <a:pt x="2192099" y="82960"/>
                  </a:lnTo>
                  <a:lnTo>
                    <a:pt x="2226830" y="112761"/>
                  </a:lnTo>
                  <a:lnTo>
                    <a:pt x="2256633" y="147491"/>
                  </a:lnTo>
                  <a:lnTo>
                    <a:pt x="2280888" y="186531"/>
                  </a:lnTo>
                  <a:lnTo>
                    <a:pt x="2298979" y="229263"/>
                  </a:lnTo>
                  <a:lnTo>
                    <a:pt x="2310287" y="275068"/>
                  </a:lnTo>
                  <a:lnTo>
                    <a:pt x="2314194" y="323329"/>
                  </a:lnTo>
                  <a:lnTo>
                    <a:pt x="2310287" y="371593"/>
                  </a:lnTo>
                  <a:lnTo>
                    <a:pt x="2298979" y="417400"/>
                  </a:lnTo>
                  <a:lnTo>
                    <a:pt x="2280888" y="460132"/>
                  </a:lnTo>
                  <a:lnTo>
                    <a:pt x="2256633" y="499172"/>
                  </a:lnTo>
                  <a:lnTo>
                    <a:pt x="2226830" y="533901"/>
                  </a:lnTo>
                  <a:lnTo>
                    <a:pt x="2192099" y="563702"/>
                  </a:lnTo>
                  <a:lnTo>
                    <a:pt x="2153058" y="587956"/>
                  </a:lnTo>
                  <a:lnTo>
                    <a:pt x="2110324" y="606045"/>
                  </a:lnTo>
                  <a:lnTo>
                    <a:pt x="2064516" y="617352"/>
                  </a:lnTo>
                  <a:lnTo>
                    <a:pt x="2016252" y="621258"/>
                  </a:lnTo>
                  <a:lnTo>
                    <a:pt x="2140368" y="621258"/>
                  </a:lnTo>
                  <a:lnTo>
                    <a:pt x="2192319" y="594569"/>
                  </a:lnTo>
                  <a:lnTo>
                    <a:pt x="2228392" y="567353"/>
                  </a:lnTo>
                  <a:lnTo>
                    <a:pt x="2260287" y="535459"/>
                  </a:lnTo>
                  <a:lnTo>
                    <a:pt x="2287504" y="499387"/>
                  </a:lnTo>
                  <a:lnTo>
                    <a:pt x="2309543" y="459638"/>
                  </a:lnTo>
                  <a:lnTo>
                    <a:pt x="2325904" y="416712"/>
                  </a:lnTo>
                  <a:lnTo>
                    <a:pt x="2336088" y="371109"/>
                  </a:lnTo>
                  <a:lnTo>
                    <a:pt x="2339594" y="323329"/>
                  </a:lnTo>
                  <a:lnTo>
                    <a:pt x="2336088" y="275548"/>
                  </a:lnTo>
                  <a:lnTo>
                    <a:pt x="2325904" y="229945"/>
                  </a:lnTo>
                  <a:lnTo>
                    <a:pt x="2309543" y="187019"/>
                  </a:lnTo>
                  <a:lnTo>
                    <a:pt x="2287504" y="147270"/>
                  </a:lnTo>
                  <a:lnTo>
                    <a:pt x="2260287" y="111199"/>
                  </a:lnTo>
                  <a:lnTo>
                    <a:pt x="2228392" y="79305"/>
                  </a:lnTo>
                  <a:lnTo>
                    <a:pt x="2192319" y="52089"/>
                  </a:lnTo>
                  <a:lnTo>
                    <a:pt x="2152569" y="30050"/>
                  </a:lnTo>
                  <a:lnTo>
                    <a:pt x="2140368" y="25400"/>
                  </a:lnTo>
                  <a:close/>
                </a:path>
              </a:pathLst>
            </a:custGeom>
            <a:solidFill>
              <a:srgbClr val="F6A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895946" y="575692"/>
            <a:ext cx="928369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735" algn="l"/>
              </a:tabLst>
            </a:pPr>
            <a:r>
              <a:rPr sz="2025" b="1" spc="-7" baseline="4115" dirty="0">
                <a:solidFill>
                  <a:srgbClr val="3E3A39"/>
                </a:solidFill>
                <a:latin typeface="UDShinMGoPro-DeBold"/>
                <a:cs typeface="UDShinMGoPro-DeBold"/>
              </a:rPr>
              <a:t>あ</a:t>
            </a:r>
            <a:r>
              <a:rPr sz="2025" b="1" baseline="4115" dirty="0">
                <a:solidFill>
                  <a:srgbClr val="3E3A39"/>
                </a:solidFill>
                <a:latin typeface="UDShinMGoPro-DeBold"/>
                <a:cs typeface="UDShinMGoPro-DeBold"/>
              </a:rPr>
              <a:t>る	</a:t>
            </a:r>
            <a:r>
              <a:rPr sz="1350" dirty="0">
                <a:solidFill>
                  <a:srgbClr val="41638C"/>
                </a:solidFill>
                <a:latin typeface="Arial Rounded MT Bold"/>
                <a:cs typeface="Arial Rounded MT Bold"/>
              </a:rPr>
              <a:t>HAS</a:t>
            </a:r>
            <a:endParaRPr sz="1350">
              <a:latin typeface="Arial Rounded MT Bold"/>
              <a:cs typeface="Arial Rounded MT Bold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33587" y="2131837"/>
            <a:ext cx="5071745" cy="8100059"/>
            <a:chOff x="533587" y="2131837"/>
            <a:chExt cx="5071745" cy="8100059"/>
          </a:xfrm>
        </p:grpSpPr>
        <p:sp>
          <p:nvSpPr>
            <p:cNvPr id="33" name="object 33"/>
            <p:cNvSpPr/>
            <p:nvPr/>
          </p:nvSpPr>
          <p:spPr>
            <a:xfrm>
              <a:off x="4480457" y="2144540"/>
              <a:ext cx="1112520" cy="720090"/>
            </a:xfrm>
            <a:custGeom>
              <a:avLst/>
              <a:gdLst/>
              <a:ahLst/>
              <a:cxnLst/>
              <a:rect l="l" t="t" r="r" b="b"/>
              <a:pathLst>
                <a:path w="1112520" h="720089">
                  <a:moveTo>
                    <a:pt x="8727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872756" y="719543"/>
                  </a:lnTo>
                  <a:lnTo>
                    <a:pt x="920924" y="714673"/>
                  </a:lnTo>
                  <a:lnTo>
                    <a:pt x="965815" y="700708"/>
                  </a:lnTo>
                  <a:lnTo>
                    <a:pt x="1006461" y="678618"/>
                  </a:lnTo>
                  <a:lnTo>
                    <a:pt x="1041892" y="649373"/>
                  </a:lnTo>
                  <a:lnTo>
                    <a:pt x="1071137" y="613942"/>
                  </a:lnTo>
                  <a:lnTo>
                    <a:pt x="1093227" y="573297"/>
                  </a:lnTo>
                  <a:lnTo>
                    <a:pt x="1107192" y="528405"/>
                  </a:lnTo>
                  <a:lnTo>
                    <a:pt x="1112062" y="480237"/>
                  </a:lnTo>
                  <a:lnTo>
                    <a:pt x="1112062" y="239306"/>
                  </a:lnTo>
                  <a:lnTo>
                    <a:pt x="1107192" y="191134"/>
                  </a:lnTo>
                  <a:lnTo>
                    <a:pt x="1093227" y="146241"/>
                  </a:lnTo>
                  <a:lnTo>
                    <a:pt x="1071137" y="105595"/>
                  </a:lnTo>
                  <a:lnTo>
                    <a:pt x="1041892" y="70165"/>
                  </a:lnTo>
                  <a:lnTo>
                    <a:pt x="1006461" y="40922"/>
                  </a:lnTo>
                  <a:lnTo>
                    <a:pt x="965815" y="18833"/>
                  </a:lnTo>
                  <a:lnTo>
                    <a:pt x="920924" y="4870"/>
                  </a:lnTo>
                  <a:lnTo>
                    <a:pt x="872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4467755" y="2131837"/>
              <a:ext cx="1137920" cy="745490"/>
            </a:xfrm>
            <a:custGeom>
              <a:avLst/>
              <a:gdLst/>
              <a:ahLst/>
              <a:cxnLst/>
              <a:rect l="l" t="t" r="r" b="b"/>
              <a:pathLst>
                <a:path w="1137920" h="745489">
                  <a:moveTo>
                    <a:pt x="885456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885456" y="744943"/>
                  </a:lnTo>
                  <a:lnTo>
                    <a:pt x="930601" y="740864"/>
                  </a:lnTo>
                  <a:lnTo>
                    <a:pt x="973154" y="729111"/>
                  </a:lnTo>
                  <a:lnTo>
                    <a:pt x="993228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993228" y="25400"/>
                  </a:lnTo>
                  <a:lnTo>
                    <a:pt x="973154" y="15831"/>
                  </a:lnTo>
                  <a:lnTo>
                    <a:pt x="930601" y="4078"/>
                  </a:lnTo>
                  <a:lnTo>
                    <a:pt x="885456" y="0"/>
                  </a:lnTo>
                  <a:close/>
                </a:path>
                <a:path w="1137920" h="745489">
                  <a:moveTo>
                    <a:pt x="993228" y="25400"/>
                  </a:moveTo>
                  <a:lnTo>
                    <a:pt x="885456" y="25400"/>
                  </a:lnTo>
                  <a:lnTo>
                    <a:pt x="931069" y="30011"/>
                  </a:lnTo>
                  <a:lnTo>
                    <a:pt x="973579" y="43235"/>
                  </a:lnTo>
                  <a:lnTo>
                    <a:pt x="1012068" y="64152"/>
                  </a:lnTo>
                  <a:lnTo>
                    <a:pt x="1045617" y="91844"/>
                  </a:lnTo>
                  <a:lnTo>
                    <a:pt x="1073310" y="125394"/>
                  </a:lnTo>
                  <a:lnTo>
                    <a:pt x="1094227" y="163883"/>
                  </a:lnTo>
                  <a:lnTo>
                    <a:pt x="1107450" y="206393"/>
                  </a:lnTo>
                  <a:lnTo>
                    <a:pt x="1112062" y="252006"/>
                  </a:lnTo>
                  <a:lnTo>
                    <a:pt x="1112062" y="492937"/>
                  </a:lnTo>
                  <a:lnTo>
                    <a:pt x="1107450" y="538550"/>
                  </a:lnTo>
                  <a:lnTo>
                    <a:pt x="1094227" y="581060"/>
                  </a:lnTo>
                  <a:lnTo>
                    <a:pt x="1073310" y="619549"/>
                  </a:lnTo>
                  <a:lnTo>
                    <a:pt x="1045617" y="653099"/>
                  </a:lnTo>
                  <a:lnTo>
                    <a:pt x="1012068" y="680791"/>
                  </a:lnTo>
                  <a:lnTo>
                    <a:pt x="973579" y="701708"/>
                  </a:lnTo>
                  <a:lnTo>
                    <a:pt x="931069" y="714932"/>
                  </a:lnTo>
                  <a:lnTo>
                    <a:pt x="885456" y="719543"/>
                  </a:lnTo>
                  <a:lnTo>
                    <a:pt x="993228" y="719543"/>
                  </a:lnTo>
                  <a:lnTo>
                    <a:pt x="1047580" y="685487"/>
                  </a:lnTo>
                  <a:lnTo>
                    <a:pt x="1078001" y="655067"/>
                  </a:lnTo>
                  <a:lnTo>
                    <a:pt x="1102926" y="619876"/>
                  </a:lnTo>
                  <a:lnTo>
                    <a:pt x="1121629" y="580640"/>
                  </a:lnTo>
                  <a:lnTo>
                    <a:pt x="1133383" y="538085"/>
                  </a:lnTo>
                  <a:lnTo>
                    <a:pt x="1137462" y="492937"/>
                  </a:lnTo>
                  <a:lnTo>
                    <a:pt x="1137462" y="252006"/>
                  </a:lnTo>
                  <a:lnTo>
                    <a:pt x="1133383" y="206858"/>
                  </a:lnTo>
                  <a:lnTo>
                    <a:pt x="1121629" y="164303"/>
                  </a:lnTo>
                  <a:lnTo>
                    <a:pt x="1102926" y="125067"/>
                  </a:lnTo>
                  <a:lnTo>
                    <a:pt x="1078001" y="89876"/>
                  </a:lnTo>
                  <a:lnTo>
                    <a:pt x="1047580" y="59456"/>
                  </a:lnTo>
                  <a:lnTo>
                    <a:pt x="1012389" y="34533"/>
                  </a:lnTo>
                  <a:lnTo>
                    <a:pt x="9932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549460" y="9499371"/>
              <a:ext cx="3180080" cy="720090"/>
            </a:xfrm>
            <a:custGeom>
              <a:avLst/>
              <a:gdLst/>
              <a:ahLst/>
              <a:cxnLst/>
              <a:rect l="l" t="t" r="r" b="b"/>
              <a:pathLst>
                <a:path w="3180079" h="720090">
                  <a:moveTo>
                    <a:pt x="2940278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2940278" y="719531"/>
                  </a:lnTo>
                  <a:lnTo>
                    <a:pt x="2988442" y="714661"/>
                  </a:lnTo>
                  <a:lnTo>
                    <a:pt x="3033332" y="700697"/>
                  </a:lnTo>
                  <a:lnTo>
                    <a:pt x="3073978" y="678609"/>
                  </a:lnTo>
                  <a:lnTo>
                    <a:pt x="3109409" y="649366"/>
                  </a:lnTo>
                  <a:lnTo>
                    <a:pt x="3138655" y="613938"/>
                  </a:lnTo>
                  <a:lnTo>
                    <a:pt x="3160747" y="573295"/>
                  </a:lnTo>
                  <a:lnTo>
                    <a:pt x="3174713" y="528404"/>
                  </a:lnTo>
                  <a:lnTo>
                    <a:pt x="3179584" y="480237"/>
                  </a:lnTo>
                  <a:lnTo>
                    <a:pt x="3179584" y="239306"/>
                  </a:lnTo>
                  <a:lnTo>
                    <a:pt x="3174713" y="191138"/>
                  </a:lnTo>
                  <a:lnTo>
                    <a:pt x="3160747" y="146246"/>
                  </a:lnTo>
                  <a:lnTo>
                    <a:pt x="3138655" y="105600"/>
                  </a:lnTo>
                  <a:lnTo>
                    <a:pt x="3109409" y="70170"/>
                  </a:lnTo>
                  <a:lnTo>
                    <a:pt x="3073978" y="40925"/>
                  </a:lnTo>
                  <a:lnTo>
                    <a:pt x="3033332" y="18835"/>
                  </a:lnTo>
                  <a:lnTo>
                    <a:pt x="2988442" y="4870"/>
                  </a:lnTo>
                  <a:lnTo>
                    <a:pt x="29402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536757" y="9486669"/>
              <a:ext cx="3205480" cy="745490"/>
            </a:xfrm>
            <a:custGeom>
              <a:avLst/>
              <a:gdLst/>
              <a:ahLst/>
              <a:cxnLst/>
              <a:rect l="l" t="t" r="r" b="b"/>
              <a:pathLst>
                <a:path w="3205479" h="745490">
                  <a:moveTo>
                    <a:pt x="2952978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52978" y="744943"/>
                  </a:lnTo>
                  <a:lnTo>
                    <a:pt x="2998123" y="740864"/>
                  </a:lnTo>
                  <a:lnTo>
                    <a:pt x="3040676" y="729111"/>
                  </a:lnTo>
                  <a:lnTo>
                    <a:pt x="3060749" y="719543"/>
                  </a:lnTo>
                  <a:lnTo>
                    <a:pt x="252006" y="719543"/>
                  </a:lnTo>
                  <a:lnTo>
                    <a:pt x="206396" y="714931"/>
                  </a:lnTo>
                  <a:lnTo>
                    <a:pt x="163888" y="701706"/>
                  </a:lnTo>
                  <a:lnTo>
                    <a:pt x="125400" y="680788"/>
                  </a:lnTo>
                  <a:lnTo>
                    <a:pt x="91849" y="653094"/>
                  </a:lnTo>
                  <a:lnTo>
                    <a:pt x="64155" y="619543"/>
                  </a:lnTo>
                  <a:lnTo>
                    <a:pt x="43237" y="581055"/>
                  </a:lnTo>
                  <a:lnTo>
                    <a:pt x="30012" y="538546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399"/>
                  </a:lnTo>
                  <a:lnTo>
                    <a:pt x="3060749" y="25399"/>
                  </a:lnTo>
                  <a:lnTo>
                    <a:pt x="3040676" y="15831"/>
                  </a:lnTo>
                  <a:lnTo>
                    <a:pt x="2998123" y="4078"/>
                  </a:lnTo>
                  <a:lnTo>
                    <a:pt x="2952978" y="0"/>
                  </a:lnTo>
                  <a:close/>
                </a:path>
                <a:path w="3205479" h="745490">
                  <a:moveTo>
                    <a:pt x="3060749" y="25399"/>
                  </a:moveTo>
                  <a:lnTo>
                    <a:pt x="2952978" y="25399"/>
                  </a:lnTo>
                  <a:lnTo>
                    <a:pt x="2998587" y="30011"/>
                  </a:lnTo>
                  <a:lnTo>
                    <a:pt x="3041095" y="43235"/>
                  </a:lnTo>
                  <a:lnTo>
                    <a:pt x="3079584" y="64152"/>
                  </a:lnTo>
                  <a:lnTo>
                    <a:pt x="3113135" y="91844"/>
                  </a:lnTo>
                  <a:lnTo>
                    <a:pt x="3140828" y="125394"/>
                  </a:lnTo>
                  <a:lnTo>
                    <a:pt x="3161747" y="163883"/>
                  </a:lnTo>
                  <a:lnTo>
                    <a:pt x="3174972" y="206393"/>
                  </a:lnTo>
                  <a:lnTo>
                    <a:pt x="3179584" y="252006"/>
                  </a:lnTo>
                  <a:lnTo>
                    <a:pt x="3179584" y="492937"/>
                  </a:lnTo>
                  <a:lnTo>
                    <a:pt x="3174972" y="538546"/>
                  </a:lnTo>
                  <a:lnTo>
                    <a:pt x="3161747" y="581055"/>
                  </a:lnTo>
                  <a:lnTo>
                    <a:pt x="3140828" y="619543"/>
                  </a:lnTo>
                  <a:lnTo>
                    <a:pt x="3113135" y="653094"/>
                  </a:lnTo>
                  <a:lnTo>
                    <a:pt x="3079584" y="680788"/>
                  </a:lnTo>
                  <a:lnTo>
                    <a:pt x="3041095" y="701706"/>
                  </a:lnTo>
                  <a:lnTo>
                    <a:pt x="2998587" y="714931"/>
                  </a:lnTo>
                  <a:lnTo>
                    <a:pt x="2952978" y="719543"/>
                  </a:lnTo>
                  <a:lnTo>
                    <a:pt x="3060749" y="719543"/>
                  </a:lnTo>
                  <a:lnTo>
                    <a:pt x="3115102" y="685487"/>
                  </a:lnTo>
                  <a:lnTo>
                    <a:pt x="3145523" y="655067"/>
                  </a:lnTo>
                  <a:lnTo>
                    <a:pt x="3170448" y="619876"/>
                  </a:lnTo>
                  <a:lnTo>
                    <a:pt x="3189151" y="580640"/>
                  </a:lnTo>
                  <a:lnTo>
                    <a:pt x="3200905" y="538085"/>
                  </a:lnTo>
                  <a:lnTo>
                    <a:pt x="3204984" y="492937"/>
                  </a:lnTo>
                  <a:lnTo>
                    <a:pt x="3204984" y="252006"/>
                  </a:lnTo>
                  <a:lnTo>
                    <a:pt x="3200905" y="206858"/>
                  </a:lnTo>
                  <a:lnTo>
                    <a:pt x="3189151" y="164303"/>
                  </a:lnTo>
                  <a:lnTo>
                    <a:pt x="3170448" y="125067"/>
                  </a:lnTo>
                  <a:lnTo>
                    <a:pt x="3145523" y="89876"/>
                  </a:lnTo>
                  <a:lnTo>
                    <a:pt x="3115102" y="59456"/>
                  </a:lnTo>
                  <a:lnTo>
                    <a:pt x="3079911" y="34533"/>
                  </a:lnTo>
                  <a:lnTo>
                    <a:pt x="3060749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536762" y="9847031"/>
              <a:ext cx="3205480" cy="0"/>
            </a:xfrm>
            <a:custGeom>
              <a:avLst/>
              <a:gdLst/>
              <a:ahLst/>
              <a:cxnLst/>
              <a:rect l="l" t="t" r="r" b="b"/>
              <a:pathLst>
                <a:path w="3205479">
                  <a:moveTo>
                    <a:pt x="0" y="0"/>
                  </a:moveTo>
                  <a:lnTo>
                    <a:pt x="1274536" y="0"/>
                  </a:lnTo>
                </a:path>
                <a:path w="3205479">
                  <a:moveTo>
                    <a:pt x="1753364" y="0"/>
                  </a:moveTo>
                  <a:lnTo>
                    <a:pt x="2149299" y="0"/>
                  </a:lnTo>
                </a:path>
                <a:path w="3205479">
                  <a:moveTo>
                    <a:pt x="2628115" y="0"/>
                  </a:moveTo>
                  <a:lnTo>
                    <a:pt x="320497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16915" y="9592418"/>
            <a:ext cx="10801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大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き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な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外</a:t>
            </a:r>
            <a:r>
              <a:rPr sz="1000" b="1" spc="-20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傷・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手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術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78664" y="9863049"/>
            <a:ext cx="977265" cy="3175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177165">
              <a:lnSpc>
                <a:spcPts val="1100"/>
              </a:lnSpc>
              <a:spcBef>
                <a:spcPts val="220"/>
              </a:spcBef>
            </a:pP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Major</a:t>
            </a:r>
            <a:r>
              <a:rPr sz="1000" b="1" spc="-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external  injuries/su</a:t>
            </a:r>
            <a:r>
              <a:rPr sz="10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geries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330114" y="9592418"/>
            <a:ext cx="152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歳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30108" y="9926549"/>
            <a:ext cx="3143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yea</a:t>
            </a:r>
            <a:r>
              <a:rPr sz="10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rs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808124" y="9486669"/>
            <a:ext cx="5215255" cy="745490"/>
            <a:chOff x="1808124" y="9486669"/>
            <a:chExt cx="5215255" cy="745490"/>
          </a:xfrm>
        </p:grpSpPr>
        <p:sp>
          <p:nvSpPr>
            <p:cNvPr id="43" name="object 43"/>
            <p:cNvSpPr/>
            <p:nvPr/>
          </p:nvSpPr>
          <p:spPr>
            <a:xfrm>
              <a:off x="1811299" y="9597009"/>
              <a:ext cx="479425" cy="500380"/>
            </a:xfrm>
            <a:custGeom>
              <a:avLst/>
              <a:gdLst/>
              <a:ahLst/>
              <a:cxnLst/>
              <a:rect l="l" t="t" r="r" b="b"/>
              <a:pathLst>
                <a:path w="479425" h="500379">
                  <a:moveTo>
                    <a:pt x="478828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478828" y="500037"/>
                  </a:lnTo>
                  <a:lnTo>
                    <a:pt x="4788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1811299" y="9597009"/>
              <a:ext cx="479425" cy="500380"/>
            </a:xfrm>
            <a:custGeom>
              <a:avLst/>
              <a:gdLst/>
              <a:ahLst/>
              <a:cxnLst/>
              <a:rect l="l" t="t" r="r" b="b"/>
              <a:pathLst>
                <a:path w="479425" h="500379">
                  <a:moveTo>
                    <a:pt x="478828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478828" y="0"/>
                  </a:lnTo>
                  <a:lnTo>
                    <a:pt x="478828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2686062" y="9597009"/>
              <a:ext cx="479425" cy="500380"/>
            </a:xfrm>
            <a:custGeom>
              <a:avLst/>
              <a:gdLst/>
              <a:ahLst/>
              <a:cxnLst/>
              <a:rect l="l" t="t" r="r" b="b"/>
              <a:pathLst>
                <a:path w="479425" h="500379">
                  <a:moveTo>
                    <a:pt x="478815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478815" y="500037"/>
                  </a:lnTo>
                  <a:lnTo>
                    <a:pt x="4788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2686062" y="9597009"/>
              <a:ext cx="479425" cy="500380"/>
            </a:xfrm>
            <a:custGeom>
              <a:avLst/>
              <a:gdLst/>
              <a:ahLst/>
              <a:cxnLst/>
              <a:rect l="l" t="t" r="r" b="b"/>
              <a:pathLst>
                <a:path w="479425" h="500379">
                  <a:moveTo>
                    <a:pt x="478815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478815" y="0"/>
                  </a:lnTo>
                  <a:lnTo>
                    <a:pt x="478815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3827734" y="9499371"/>
              <a:ext cx="3180080" cy="720090"/>
            </a:xfrm>
            <a:custGeom>
              <a:avLst/>
              <a:gdLst/>
              <a:ahLst/>
              <a:cxnLst/>
              <a:rect l="l" t="t" r="r" b="b"/>
              <a:pathLst>
                <a:path w="3180079" h="720090">
                  <a:moveTo>
                    <a:pt x="2940265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3" y="573295"/>
                  </a:lnTo>
                  <a:lnTo>
                    <a:pt x="40921" y="613938"/>
                  </a:lnTo>
                  <a:lnTo>
                    <a:pt x="70164" y="649366"/>
                  </a:lnTo>
                  <a:lnTo>
                    <a:pt x="105592" y="678609"/>
                  </a:lnTo>
                  <a:lnTo>
                    <a:pt x="146236" y="700697"/>
                  </a:lnTo>
                  <a:lnTo>
                    <a:pt x="191126" y="714661"/>
                  </a:lnTo>
                  <a:lnTo>
                    <a:pt x="239293" y="719531"/>
                  </a:lnTo>
                  <a:lnTo>
                    <a:pt x="2940265" y="719531"/>
                  </a:lnTo>
                  <a:lnTo>
                    <a:pt x="2988429" y="714661"/>
                  </a:lnTo>
                  <a:lnTo>
                    <a:pt x="3033319" y="700697"/>
                  </a:lnTo>
                  <a:lnTo>
                    <a:pt x="3073965" y="678609"/>
                  </a:lnTo>
                  <a:lnTo>
                    <a:pt x="3109396" y="649366"/>
                  </a:lnTo>
                  <a:lnTo>
                    <a:pt x="3138643" y="613938"/>
                  </a:lnTo>
                  <a:lnTo>
                    <a:pt x="3160734" y="573295"/>
                  </a:lnTo>
                  <a:lnTo>
                    <a:pt x="3174700" y="528404"/>
                  </a:lnTo>
                  <a:lnTo>
                    <a:pt x="3179572" y="480237"/>
                  </a:lnTo>
                  <a:lnTo>
                    <a:pt x="3179572" y="239306"/>
                  </a:lnTo>
                  <a:lnTo>
                    <a:pt x="3174700" y="191138"/>
                  </a:lnTo>
                  <a:lnTo>
                    <a:pt x="3160734" y="146246"/>
                  </a:lnTo>
                  <a:lnTo>
                    <a:pt x="3138643" y="105600"/>
                  </a:lnTo>
                  <a:lnTo>
                    <a:pt x="3109396" y="70170"/>
                  </a:lnTo>
                  <a:lnTo>
                    <a:pt x="3073965" y="40925"/>
                  </a:lnTo>
                  <a:lnTo>
                    <a:pt x="3033319" y="18835"/>
                  </a:lnTo>
                  <a:lnTo>
                    <a:pt x="2988429" y="4870"/>
                  </a:lnTo>
                  <a:lnTo>
                    <a:pt x="29402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3815033" y="9486669"/>
              <a:ext cx="3205480" cy="745490"/>
            </a:xfrm>
            <a:custGeom>
              <a:avLst/>
              <a:gdLst/>
              <a:ahLst/>
              <a:cxnLst/>
              <a:rect l="l" t="t" r="r" b="b"/>
              <a:pathLst>
                <a:path w="3205479" h="745490">
                  <a:moveTo>
                    <a:pt x="2952965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2952965" y="744943"/>
                  </a:lnTo>
                  <a:lnTo>
                    <a:pt x="2998110" y="740864"/>
                  </a:lnTo>
                  <a:lnTo>
                    <a:pt x="3040663" y="729111"/>
                  </a:lnTo>
                  <a:lnTo>
                    <a:pt x="3060737" y="719543"/>
                  </a:lnTo>
                  <a:lnTo>
                    <a:pt x="251993" y="719543"/>
                  </a:lnTo>
                  <a:lnTo>
                    <a:pt x="206384" y="714931"/>
                  </a:lnTo>
                  <a:lnTo>
                    <a:pt x="163878" y="701706"/>
                  </a:lnTo>
                  <a:lnTo>
                    <a:pt x="125391" y="680788"/>
                  </a:lnTo>
                  <a:lnTo>
                    <a:pt x="91843" y="653094"/>
                  </a:lnTo>
                  <a:lnTo>
                    <a:pt x="64151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399"/>
                  </a:lnTo>
                  <a:lnTo>
                    <a:pt x="3060737" y="25399"/>
                  </a:lnTo>
                  <a:lnTo>
                    <a:pt x="3040663" y="15831"/>
                  </a:lnTo>
                  <a:lnTo>
                    <a:pt x="2998110" y="4078"/>
                  </a:lnTo>
                  <a:lnTo>
                    <a:pt x="2952965" y="0"/>
                  </a:lnTo>
                  <a:close/>
                </a:path>
                <a:path w="3205479" h="745490">
                  <a:moveTo>
                    <a:pt x="3060737" y="25399"/>
                  </a:moveTo>
                  <a:lnTo>
                    <a:pt x="2952965" y="25399"/>
                  </a:lnTo>
                  <a:lnTo>
                    <a:pt x="2998578" y="30011"/>
                  </a:lnTo>
                  <a:lnTo>
                    <a:pt x="3041088" y="43235"/>
                  </a:lnTo>
                  <a:lnTo>
                    <a:pt x="3079577" y="64152"/>
                  </a:lnTo>
                  <a:lnTo>
                    <a:pt x="3113127" y="91844"/>
                  </a:lnTo>
                  <a:lnTo>
                    <a:pt x="3140819" y="125394"/>
                  </a:lnTo>
                  <a:lnTo>
                    <a:pt x="3161736" y="163883"/>
                  </a:lnTo>
                  <a:lnTo>
                    <a:pt x="3174960" y="206393"/>
                  </a:lnTo>
                  <a:lnTo>
                    <a:pt x="3179572" y="252006"/>
                  </a:lnTo>
                  <a:lnTo>
                    <a:pt x="3179572" y="492937"/>
                  </a:lnTo>
                  <a:lnTo>
                    <a:pt x="3174960" y="538546"/>
                  </a:lnTo>
                  <a:lnTo>
                    <a:pt x="3161736" y="581055"/>
                  </a:lnTo>
                  <a:lnTo>
                    <a:pt x="3140819" y="619543"/>
                  </a:lnTo>
                  <a:lnTo>
                    <a:pt x="3113127" y="653094"/>
                  </a:lnTo>
                  <a:lnTo>
                    <a:pt x="3079577" y="680788"/>
                  </a:lnTo>
                  <a:lnTo>
                    <a:pt x="3041088" y="701706"/>
                  </a:lnTo>
                  <a:lnTo>
                    <a:pt x="2998578" y="714931"/>
                  </a:lnTo>
                  <a:lnTo>
                    <a:pt x="2952965" y="719543"/>
                  </a:lnTo>
                  <a:lnTo>
                    <a:pt x="3060737" y="719543"/>
                  </a:lnTo>
                  <a:lnTo>
                    <a:pt x="3115089" y="685487"/>
                  </a:lnTo>
                  <a:lnTo>
                    <a:pt x="3145511" y="655067"/>
                  </a:lnTo>
                  <a:lnTo>
                    <a:pt x="3170435" y="619876"/>
                  </a:lnTo>
                  <a:lnTo>
                    <a:pt x="3189138" y="580640"/>
                  </a:lnTo>
                  <a:lnTo>
                    <a:pt x="3200892" y="538085"/>
                  </a:lnTo>
                  <a:lnTo>
                    <a:pt x="3204972" y="492937"/>
                  </a:lnTo>
                  <a:lnTo>
                    <a:pt x="3204972" y="252006"/>
                  </a:lnTo>
                  <a:lnTo>
                    <a:pt x="3200892" y="206858"/>
                  </a:lnTo>
                  <a:lnTo>
                    <a:pt x="3189138" y="164303"/>
                  </a:lnTo>
                  <a:lnTo>
                    <a:pt x="3170435" y="125067"/>
                  </a:lnTo>
                  <a:lnTo>
                    <a:pt x="3145511" y="89876"/>
                  </a:lnTo>
                  <a:lnTo>
                    <a:pt x="3115089" y="59456"/>
                  </a:lnTo>
                  <a:lnTo>
                    <a:pt x="3079898" y="34533"/>
                  </a:lnTo>
                  <a:lnTo>
                    <a:pt x="3060737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3815036" y="9847031"/>
              <a:ext cx="3205480" cy="0"/>
            </a:xfrm>
            <a:custGeom>
              <a:avLst/>
              <a:gdLst/>
              <a:ahLst/>
              <a:cxnLst/>
              <a:rect l="l" t="t" r="r" b="b"/>
              <a:pathLst>
                <a:path w="3205479">
                  <a:moveTo>
                    <a:pt x="0" y="0"/>
                  </a:moveTo>
                  <a:lnTo>
                    <a:pt x="1299938" y="0"/>
                  </a:lnTo>
                </a:path>
                <a:path w="3205479">
                  <a:moveTo>
                    <a:pt x="1778754" y="0"/>
                  </a:moveTo>
                  <a:lnTo>
                    <a:pt x="2174689" y="0"/>
                  </a:lnTo>
                </a:path>
                <a:path w="3205479">
                  <a:moveTo>
                    <a:pt x="2653517" y="0"/>
                  </a:moveTo>
                  <a:lnTo>
                    <a:pt x="3204959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3216423" y="9592418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か月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217565" y="9926549"/>
            <a:ext cx="4146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months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983024" y="9592418"/>
            <a:ext cx="10801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そ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の他の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重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い病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気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949086" y="9926549"/>
            <a:ext cx="11201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Other serious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illness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540000" y="1120804"/>
            <a:ext cx="6271895" cy="957580"/>
            <a:chOff x="540000" y="1120804"/>
            <a:chExt cx="6271895" cy="957580"/>
          </a:xfrm>
        </p:grpSpPr>
        <p:sp>
          <p:nvSpPr>
            <p:cNvPr id="55" name="object 55"/>
            <p:cNvSpPr/>
            <p:nvPr/>
          </p:nvSpPr>
          <p:spPr>
            <a:xfrm>
              <a:off x="540000" y="1121318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93" y="801903"/>
                  </a:lnTo>
                  <a:lnTo>
                    <a:pt x="6271298" y="535698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95664" y="1120804"/>
              <a:ext cx="960119" cy="95706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68981" y="1193288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8"/>
                  </a:lnTo>
                  <a:lnTo>
                    <a:pt x="236257" y="24902"/>
                  </a:lnTo>
                  <a:lnTo>
                    <a:pt x="196049" y="43346"/>
                  </a:lnTo>
                  <a:lnTo>
                    <a:pt x="158601" y="66283"/>
                  </a:lnTo>
                  <a:lnTo>
                    <a:pt x="124261" y="93368"/>
                  </a:lnTo>
                  <a:lnTo>
                    <a:pt x="93374" y="124254"/>
                  </a:lnTo>
                  <a:lnTo>
                    <a:pt x="66287" y="158593"/>
                  </a:lnTo>
                  <a:lnTo>
                    <a:pt x="43348" y="196039"/>
                  </a:lnTo>
                  <a:lnTo>
                    <a:pt x="24903" y="236246"/>
                  </a:lnTo>
                  <a:lnTo>
                    <a:pt x="11299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2" y="737044"/>
                  </a:lnTo>
                  <a:lnTo>
                    <a:pt x="461068" y="728628"/>
                  </a:lnTo>
                  <a:lnTo>
                    <a:pt x="503688" y="715025"/>
                  </a:lnTo>
                  <a:lnTo>
                    <a:pt x="543894" y="696581"/>
                  </a:lnTo>
                  <a:lnTo>
                    <a:pt x="581341" y="673643"/>
                  </a:lnTo>
                  <a:lnTo>
                    <a:pt x="615680" y="646558"/>
                  </a:lnTo>
                  <a:lnTo>
                    <a:pt x="646567" y="615673"/>
                  </a:lnTo>
                  <a:lnTo>
                    <a:pt x="673652" y="581334"/>
                  </a:lnTo>
                  <a:lnTo>
                    <a:pt x="696591" y="543887"/>
                  </a:lnTo>
                  <a:lnTo>
                    <a:pt x="715036" y="503680"/>
                  </a:lnTo>
                  <a:lnTo>
                    <a:pt x="728640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5"/>
                  </a:lnTo>
                  <a:lnTo>
                    <a:pt x="728640" y="278867"/>
                  </a:lnTo>
                  <a:lnTo>
                    <a:pt x="715036" y="236246"/>
                  </a:lnTo>
                  <a:lnTo>
                    <a:pt x="696591" y="196039"/>
                  </a:lnTo>
                  <a:lnTo>
                    <a:pt x="673652" y="158593"/>
                  </a:lnTo>
                  <a:lnTo>
                    <a:pt x="646567" y="124254"/>
                  </a:lnTo>
                  <a:lnTo>
                    <a:pt x="615680" y="93368"/>
                  </a:lnTo>
                  <a:lnTo>
                    <a:pt x="581341" y="66283"/>
                  </a:lnTo>
                  <a:lnTo>
                    <a:pt x="543894" y="43346"/>
                  </a:lnTo>
                  <a:lnTo>
                    <a:pt x="503688" y="24902"/>
                  </a:lnTo>
                  <a:lnTo>
                    <a:pt x="461068" y="11298"/>
                  </a:lnTo>
                  <a:lnTo>
                    <a:pt x="416382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857374" y="1515586"/>
            <a:ext cx="5632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solidFill>
                  <a:srgbClr val="8DC556"/>
                </a:solidFill>
                <a:latin typeface="Arial Rounded MT Bold"/>
                <a:cs typeface="Arial Rounded MT Bold"/>
              </a:rPr>
              <a:t>N</a:t>
            </a:r>
            <a:r>
              <a:rPr sz="1200" spc="-60" dirty="0">
                <a:solidFill>
                  <a:srgbClr val="8DC556"/>
                </a:solidFill>
                <a:latin typeface="Arial Rounded MT Bold"/>
                <a:cs typeface="Arial Rounded MT Bold"/>
              </a:rPr>
              <a:t>o</a:t>
            </a:r>
            <a:r>
              <a:rPr sz="1200" dirty="0">
                <a:solidFill>
                  <a:srgbClr val="8DC556"/>
                </a:solidFill>
                <a:latin typeface="Arial Rounded MT Bold"/>
                <a:cs typeface="Arial Rounded MT Bold"/>
              </a:rPr>
              <a:t>.</a:t>
            </a:r>
            <a:r>
              <a:rPr sz="1900" spc="5" dirty="0">
                <a:solidFill>
                  <a:srgbClr val="8DC556"/>
                </a:solidFill>
                <a:latin typeface="Arial Rounded MT Bold"/>
                <a:cs typeface="Arial Rounded MT Bold"/>
              </a:rPr>
              <a:t>10</a:t>
            </a:r>
            <a:endParaRPr sz="1900">
              <a:latin typeface="Arial Rounded MT Bold"/>
              <a:cs typeface="Arial Rounded MT Bold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645568" y="1253007"/>
            <a:ext cx="72199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既往症</a:t>
            </a:r>
            <a:endParaRPr sz="1700">
              <a:latin typeface="UDShinMGoPro-DeBold"/>
              <a:cs typeface="UDShinMGoPro-DeBold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645568" y="1515974"/>
            <a:ext cx="242125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Pre-existing</a:t>
            </a:r>
            <a:r>
              <a:rPr sz="1700" spc="-4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conditions</a:t>
            </a:r>
            <a:endParaRPr sz="1700">
              <a:latin typeface="Arial Rounded MT Bold"/>
              <a:cs typeface="Arial Rounded MT Bold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536825" y="1657019"/>
            <a:ext cx="6275070" cy="1219835"/>
            <a:chOff x="536825" y="1657019"/>
            <a:chExt cx="6275070" cy="1219835"/>
          </a:xfrm>
        </p:grpSpPr>
        <p:sp>
          <p:nvSpPr>
            <p:cNvPr id="62" name="object 62"/>
            <p:cNvSpPr/>
            <p:nvPr/>
          </p:nvSpPr>
          <p:spPr>
            <a:xfrm>
              <a:off x="6545089" y="1657019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204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52697" y="2144539"/>
              <a:ext cx="1219200" cy="720090"/>
            </a:xfrm>
            <a:custGeom>
              <a:avLst/>
              <a:gdLst/>
              <a:ahLst/>
              <a:cxnLst/>
              <a:rect l="l" t="t" r="r" b="b"/>
              <a:pathLst>
                <a:path w="1219200" h="720089">
                  <a:moveTo>
                    <a:pt x="97983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79830" y="719543"/>
                  </a:lnTo>
                  <a:lnTo>
                    <a:pt x="1027993" y="714673"/>
                  </a:lnTo>
                  <a:lnTo>
                    <a:pt x="1072882" y="700708"/>
                  </a:lnTo>
                  <a:lnTo>
                    <a:pt x="1113525" y="678618"/>
                  </a:lnTo>
                  <a:lnTo>
                    <a:pt x="1148954" y="649373"/>
                  </a:lnTo>
                  <a:lnTo>
                    <a:pt x="1178198" y="613942"/>
                  </a:lnTo>
                  <a:lnTo>
                    <a:pt x="1200288" y="573297"/>
                  </a:lnTo>
                  <a:lnTo>
                    <a:pt x="1214253" y="528405"/>
                  </a:lnTo>
                  <a:lnTo>
                    <a:pt x="1219123" y="480237"/>
                  </a:lnTo>
                  <a:lnTo>
                    <a:pt x="1219123" y="239306"/>
                  </a:lnTo>
                  <a:lnTo>
                    <a:pt x="1214253" y="191134"/>
                  </a:lnTo>
                  <a:lnTo>
                    <a:pt x="1200288" y="146241"/>
                  </a:lnTo>
                  <a:lnTo>
                    <a:pt x="1178198" y="105595"/>
                  </a:lnTo>
                  <a:lnTo>
                    <a:pt x="1148954" y="70165"/>
                  </a:lnTo>
                  <a:lnTo>
                    <a:pt x="1113525" y="40922"/>
                  </a:lnTo>
                  <a:lnTo>
                    <a:pt x="1072882" y="18833"/>
                  </a:lnTo>
                  <a:lnTo>
                    <a:pt x="1027993" y="4870"/>
                  </a:lnTo>
                  <a:lnTo>
                    <a:pt x="979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40005" y="2131837"/>
              <a:ext cx="1244600" cy="745490"/>
            </a:xfrm>
            <a:custGeom>
              <a:avLst/>
              <a:gdLst/>
              <a:ahLst/>
              <a:cxnLst/>
              <a:rect l="l" t="t" r="r" b="b"/>
              <a:pathLst>
                <a:path w="1244600" h="745489">
                  <a:moveTo>
                    <a:pt x="992517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3"/>
                  </a:lnTo>
                  <a:lnTo>
                    <a:pt x="89869" y="59456"/>
                  </a:lnTo>
                  <a:lnTo>
                    <a:pt x="59451" y="89876"/>
                  </a:lnTo>
                  <a:lnTo>
                    <a:pt x="34529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1" y="655067"/>
                  </a:lnTo>
                  <a:lnTo>
                    <a:pt x="89869" y="685487"/>
                  </a:lnTo>
                  <a:lnTo>
                    <a:pt x="125058" y="710410"/>
                  </a:lnTo>
                  <a:lnTo>
                    <a:pt x="164292" y="729111"/>
                  </a:lnTo>
                  <a:lnTo>
                    <a:pt x="206845" y="740864"/>
                  </a:lnTo>
                  <a:lnTo>
                    <a:pt x="251993" y="744943"/>
                  </a:lnTo>
                  <a:lnTo>
                    <a:pt x="992517" y="744943"/>
                  </a:lnTo>
                  <a:lnTo>
                    <a:pt x="1037662" y="740864"/>
                  </a:lnTo>
                  <a:lnTo>
                    <a:pt x="1080215" y="729111"/>
                  </a:lnTo>
                  <a:lnTo>
                    <a:pt x="1100289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100289" y="25400"/>
                  </a:lnTo>
                  <a:lnTo>
                    <a:pt x="1080215" y="15831"/>
                  </a:lnTo>
                  <a:lnTo>
                    <a:pt x="1037662" y="4078"/>
                  </a:lnTo>
                  <a:lnTo>
                    <a:pt x="992517" y="0"/>
                  </a:lnTo>
                  <a:close/>
                </a:path>
                <a:path w="1244600" h="745489">
                  <a:moveTo>
                    <a:pt x="1100289" y="25400"/>
                  </a:moveTo>
                  <a:lnTo>
                    <a:pt x="992517" y="25400"/>
                  </a:lnTo>
                  <a:lnTo>
                    <a:pt x="1038130" y="30011"/>
                  </a:lnTo>
                  <a:lnTo>
                    <a:pt x="1080640" y="43235"/>
                  </a:lnTo>
                  <a:lnTo>
                    <a:pt x="1119129" y="64152"/>
                  </a:lnTo>
                  <a:lnTo>
                    <a:pt x="1152678" y="91844"/>
                  </a:lnTo>
                  <a:lnTo>
                    <a:pt x="1180371" y="125394"/>
                  </a:lnTo>
                  <a:lnTo>
                    <a:pt x="1201288" y="163883"/>
                  </a:lnTo>
                  <a:lnTo>
                    <a:pt x="1214511" y="206393"/>
                  </a:lnTo>
                  <a:lnTo>
                    <a:pt x="1219123" y="252006"/>
                  </a:lnTo>
                  <a:lnTo>
                    <a:pt x="1219123" y="492937"/>
                  </a:lnTo>
                  <a:lnTo>
                    <a:pt x="1214511" y="538550"/>
                  </a:lnTo>
                  <a:lnTo>
                    <a:pt x="1201288" y="581060"/>
                  </a:lnTo>
                  <a:lnTo>
                    <a:pt x="1180371" y="619549"/>
                  </a:lnTo>
                  <a:lnTo>
                    <a:pt x="1152678" y="653099"/>
                  </a:lnTo>
                  <a:lnTo>
                    <a:pt x="1119129" y="680791"/>
                  </a:lnTo>
                  <a:lnTo>
                    <a:pt x="1080640" y="701708"/>
                  </a:lnTo>
                  <a:lnTo>
                    <a:pt x="1038130" y="714932"/>
                  </a:lnTo>
                  <a:lnTo>
                    <a:pt x="992517" y="719543"/>
                  </a:lnTo>
                  <a:lnTo>
                    <a:pt x="1100289" y="719543"/>
                  </a:lnTo>
                  <a:lnTo>
                    <a:pt x="1154641" y="685487"/>
                  </a:lnTo>
                  <a:lnTo>
                    <a:pt x="1185062" y="655067"/>
                  </a:lnTo>
                  <a:lnTo>
                    <a:pt x="1209987" y="619876"/>
                  </a:lnTo>
                  <a:lnTo>
                    <a:pt x="1228690" y="580640"/>
                  </a:lnTo>
                  <a:lnTo>
                    <a:pt x="1240444" y="538085"/>
                  </a:lnTo>
                  <a:lnTo>
                    <a:pt x="1244523" y="492937"/>
                  </a:lnTo>
                  <a:lnTo>
                    <a:pt x="1244523" y="252006"/>
                  </a:lnTo>
                  <a:lnTo>
                    <a:pt x="1240444" y="206858"/>
                  </a:lnTo>
                  <a:lnTo>
                    <a:pt x="1228690" y="164303"/>
                  </a:lnTo>
                  <a:lnTo>
                    <a:pt x="1209987" y="125067"/>
                  </a:lnTo>
                  <a:lnTo>
                    <a:pt x="1185062" y="89876"/>
                  </a:lnTo>
                  <a:lnTo>
                    <a:pt x="1154641" y="59456"/>
                  </a:lnTo>
                  <a:lnTo>
                    <a:pt x="1119450" y="34533"/>
                  </a:lnTo>
                  <a:lnTo>
                    <a:pt x="110028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40000" y="2492206"/>
              <a:ext cx="1244600" cy="0"/>
            </a:xfrm>
            <a:custGeom>
              <a:avLst/>
              <a:gdLst/>
              <a:ahLst/>
              <a:cxnLst/>
              <a:rect l="l" t="t" r="r" b="b"/>
              <a:pathLst>
                <a:path w="1244600">
                  <a:moveTo>
                    <a:pt x="0" y="0"/>
                  </a:moveTo>
                  <a:lnTo>
                    <a:pt x="124452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626021" y="2237586"/>
            <a:ext cx="10915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現在治療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中の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病気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18854" y="2501358"/>
            <a:ext cx="1065530" cy="3175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87960" indent="-147955">
              <a:lnSpc>
                <a:spcPts val="1100"/>
              </a:lnSpc>
              <a:spcBef>
                <a:spcPts val="220"/>
              </a:spcBef>
            </a:pPr>
            <a:r>
              <a:rPr sz="10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Illnesses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currently  being</a:t>
            </a:r>
            <a:r>
              <a:rPr sz="10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treated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1842456" y="2131837"/>
            <a:ext cx="1250950" cy="745490"/>
            <a:chOff x="1842456" y="2131837"/>
            <a:chExt cx="1250950" cy="745490"/>
          </a:xfrm>
        </p:grpSpPr>
        <p:sp>
          <p:nvSpPr>
            <p:cNvPr id="69" name="object 69"/>
            <p:cNvSpPr/>
            <p:nvPr/>
          </p:nvSpPr>
          <p:spPr>
            <a:xfrm>
              <a:off x="1858328" y="2144540"/>
              <a:ext cx="1219200" cy="720090"/>
            </a:xfrm>
            <a:custGeom>
              <a:avLst/>
              <a:gdLst/>
              <a:ahLst/>
              <a:cxnLst/>
              <a:rect l="l" t="t" r="r" b="b"/>
              <a:pathLst>
                <a:path w="1219200" h="720089">
                  <a:moveTo>
                    <a:pt x="97983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79830" y="719543"/>
                  </a:lnTo>
                  <a:lnTo>
                    <a:pt x="1027993" y="714673"/>
                  </a:lnTo>
                  <a:lnTo>
                    <a:pt x="1072882" y="700708"/>
                  </a:lnTo>
                  <a:lnTo>
                    <a:pt x="1113525" y="678618"/>
                  </a:lnTo>
                  <a:lnTo>
                    <a:pt x="1148954" y="649373"/>
                  </a:lnTo>
                  <a:lnTo>
                    <a:pt x="1178198" y="613942"/>
                  </a:lnTo>
                  <a:lnTo>
                    <a:pt x="1200288" y="573297"/>
                  </a:lnTo>
                  <a:lnTo>
                    <a:pt x="1214253" y="528405"/>
                  </a:lnTo>
                  <a:lnTo>
                    <a:pt x="1219123" y="480237"/>
                  </a:lnTo>
                  <a:lnTo>
                    <a:pt x="1219123" y="239306"/>
                  </a:lnTo>
                  <a:lnTo>
                    <a:pt x="1214253" y="191134"/>
                  </a:lnTo>
                  <a:lnTo>
                    <a:pt x="1200288" y="146241"/>
                  </a:lnTo>
                  <a:lnTo>
                    <a:pt x="1178198" y="105595"/>
                  </a:lnTo>
                  <a:lnTo>
                    <a:pt x="1148954" y="70165"/>
                  </a:lnTo>
                  <a:lnTo>
                    <a:pt x="1113525" y="40922"/>
                  </a:lnTo>
                  <a:lnTo>
                    <a:pt x="1072882" y="18833"/>
                  </a:lnTo>
                  <a:lnTo>
                    <a:pt x="1027993" y="4870"/>
                  </a:lnTo>
                  <a:lnTo>
                    <a:pt x="979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1845636" y="2131837"/>
              <a:ext cx="1244600" cy="745490"/>
            </a:xfrm>
            <a:custGeom>
              <a:avLst/>
              <a:gdLst/>
              <a:ahLst/>
              <a:cxnLst/>
              <a:rect l="l" t="t" r="r" b="b"/>
              <a:pathLst>
                <a:path w="1244600" h="745489">
                  <a:moveTo>
                    <a:pt x="992517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992517" y="744943"/>
                  </a:lnTo>
                  <a:lnTo>
                    <a:pt x="1037665" y="740864"/>
                  </a:lnTo>
                  <a:lnTo>
                    <a:pt x="1080220" y="729111"/>
                  </a:lnTo>
                  <a:lnTo>
                    <a:pt x="1100294" y="719543"/>
                  </a:lnTo>
                  <a:lnTo>
                    <a:pt x="251993" y="719543"/>
                  </a:lnTo>
                  <a:lnTo>
                    <a:pt x="206388" y="714932"/>
                  </a:lnTo>
                  <a:lnTo>
                    <a:pt x="163883" y="701708"/>
                  </a:lnTo>
                  <a:lnTo>
                    <a:pt x="125396" y="680791"/>
                  </a:lnTo>
                  <a:lnTo>
                    <a:pt x="91847" y="653099"/>
                  </a:lnTo>
                  <a:lnTo>
                    <a:pt x="64155" y="619549"/>
                  </a:lnTo>
                  <a:lnTo>
                    <a:pt x="43236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6" y="163883"/>
                  </a:lnTo>
                  <a:lnTo>
                    <a:pt x="64155" y="125394"/>
                  </a:lnTo>
                  <a:lnTo>
                    <a:pt x="91847" y="91844"/>
                  </a:lnTo>
                  <a:lnTo>
                    <a:pt x="125396" y="64152"/>
                  </a:lnTo>
                  <a:lnTo>
                    <a:pt x="163883" y="43235"/>
                  </a:lnTo>
                  <a:lnTo>
                    <a:pt x="206388" y="30011"/>
                  </a:lnTo>
                  <a:lnTo>
                    <a:pt x="251993" y="25400"/>
                  </a:lnTo>
                  <a:lnTo>
                    <a:pt x="1100294" y="25400"/>
                  </a:lnTo>
                  <a:lnTo>
                    <a:pt x="1080220" y="15831"/>
                  </a:lnTo>
                  <a:lnTo>
                    <a:pt x="1037665" y="4078"/>
                  </a:lnTo>
                  <a:lnTo>
                    <a:pt x="992517" y="0"/>
                  </a:lnTo>
                  <a:close/>
                </a:path>
                <a:path w="1244600" h="745489">
                  <a:moveTo>
                    <a:pt x="1100294" y="25400"/>
                  </a:moveTo>
                  <a:lnTo>
                    <a:pt x="992517" y="25400"/>
                  </a:lnTo>
                  <a:lnTo>
                    <a:pt x="1038130" y="30011"/>
                  </a:lnTo>
                  <a:lnTo>
                    <a:pt x="1080640" y="43235"/>
                  </a:lnTo>
                  <a:lnTo>
                    <a:pt x="1119129" y="64152"/>
                  </a:lnTo>
                  <a:lnTo>
                    <a:pt x="1152678" y="91844"/>
                  </a:lnTo>
                  <a:lnTo>
                    <a:pt x="1180371" y="125394"/>
                  </a:lnTo>
                  <a:lnTo>
                    <a:pt x="1201288" y="163883"/>
                  </a:lnTo>
                  <a:lnTo>
                    <a:pt x="1214511" y="206393"/>
                  </a:lnTo>
                  <a:lnTo>
                    <a:pt x="1219123" y="252006"/>
                  </a:lnTo>
                  <a:lnTo>
                    <a:pt x="1219123" y="492937"/>
                  </a:lnTo>
                  <a:lnTo>
                    <a:pt x="1214511" y="538550"/>
                  </a:lnTo>
                  <a:lnTo>
                    <a:pt x="1201288" y="581060"/>
                  </a:lnTo>
                  <a:lnTo>
                    <a:pt x="1180371" y="619549"/>
                  </a:lnTo>
                  <a:lnTo>
                    <a:pt x="1152678" y="653099"/>
                  </a:lnTo>
                  <a:lnTo>
                    <a:pt x="1119129" y="680791"/>
                  </a:lnTo>
                  <a:lnTo>
                    <a:pt x="1080640" y="701708"/>
                  </a:lnTo>
                  <a:lnTo>
                    <a:pt x="1038130" y="714932"/>
                  </a:lnTo>
                  <a:lnTo>
                    <a:pt x="992517" y="719543"/>
                  </a:lnTo>
                  <a:lnTo>
                    <a:pt x="1100294" y="719543"/>
                  </a:lnTo>
                  <a:lnTo>
                    <a:pt x="1154646" y="685487"/>
                  </a:lnTo>
                  <a:lnTo>
                    <a:pt x="1185067" y="655067"/>
                  </a:lnTo>
                  <a:lnTo>
                    <a:pt x="1209990" y="619876"/>
                  </a:lnTo>
                  <a:lnTo>
                    <a:pt x="1228691" y="580640"/>
                  </a:lnTo>
                  <a:lnTo>
                    <a:pt x="1240444" y="538085"/>
                  </a:lnTo>
                  <a:lnTo>
                    <a:pt x="1244523" y="492937"/>
                  </a:lnTo>
                  <a:lnTo>
                    <a:pt x="1244523" y="252006"/>
                  </a:lnTo>
                  <a:lnTo>
                    <a:pt x="1240444" y="206858"/>
                  </a:lnTo>
                  <a:lnTo>
                    <a:pt x="1228691" y="164303"/>
                  </a:lnTo>
                  <a:lnTo>
                    <a:pt x="1209990" y="125067"/>
                  </a:lnTo>
                  <a:lnTo>
                    <a:pt x="1185067" y="89876"/>
                  </a:lnTo>
                  <a:lnTo>
                    <a:pt x="1154646" y="59456"/>
                  </a:lnTo>
                  <a:lnTo>
                    <a:pt x="1119456" y="34533"/>
                  </a:lnTo>
                  <a:lnTo>
                    <a:pt x="110029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1845631" y="2492206"/>
              <a:ext cx="1244600" cy="0"/>
            </a:xfrm>
            <a:custGeom>
              <a:avLst/>
              <a:gdLst/>
              <a:ahLst/>
              <a:cxnLst/>
              <a:rect l="l" t="t" r="r" b="b"/>
              <a:pathLst>
                <a:path w="1244600">
                  <a:moveTo>
                    <a:pt x="0" y="0"/>
                  </a:moveTo>
                  <a:lnTo>
                    <a:pt x="124452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1998327" y="2237586"/>
            <a:ext cx="9518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現在常用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中の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薬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945784" y="2503009"/>
            <a:ext cx="10629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Medicine</a:t>
            </a:r>
            <a:r>
              <a:rPr sz="10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currently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065926" y="2642709"/>
            <a:ext cx="8229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used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regularly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3151325" y="2131837"/>
            <a:ext cx="1250950" cy="745490"/>
            <a:chOff x="3151325" y="2131837"/>
            <a:chExt cx="1250950" cy="745490"/>
          </a:xfrm>
        </p:grpSpPr>
        <p:sp>
          <p:nvSpPr>
            <p:cNvPr id="76" name="object 76"/>
            <p:cNvSpPr/>
            <p:nvPr/>
          </p:nvSpPr>
          <p:spPr>
            <a:xfrm>
              <a:off x="3167198" y="2144540"/>
              <a:ext cx="1219200" cy="720090"/>
            </a:xfrm>
            <a:custGeom>
              <a:avLst/>
              <a:gdLst/>
              <a:ahLst/>
              <a:cxnLst/>
              <a:rect l="l" t="t" r="r" b="b"/>
              <a:pathLst>
                <a:path w="1219200" h="720089">
                  <a:moveTo>
                    <a:pt x="97983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79830" y="719543"/>
                  </a:lnTo>
                  <a:lnTo>
                    <a:pt x="1027993" y="714673"/>
                  </a:lnTo>
                  <a:lnTo>
                    <a:pt x="1072882" y="700708"/>
                  </a:lnTo>
                  <a:lnTo>
                    <a:pt x="1113525" y="678618"/>
                  </a:lnTo>
                  <a:lnTo>
                    <a:pt x="1148954" y="649373"/>
                  </a:lnTo>
                  <a:lnTo>
                    <a:pt x="1178198" y="613942"/>
                  </a:lnTo>
                  <a:lnTo>
                    <a:pt x="1200288" y="573297"/>
                  </a:lnTo>
                  <a:lnTo>
                    <a:pt x="1214253" y="528405"/>
                  </a:lnTo>
                  <a:lnTo>
                    <a:pt x="1219123" y="480237"/>
                  </a:lnTo>
                  <a:lnTo>
                    <a:pt x="1219123" y="239306"/>
                  </a:lnTo>
                  <a:lnTo>
                    <a:pt x="1214253" y="191134"/>
                  </a:lnTo>
                  <a:lnTo>
                    <a:pt x="1200288" y="146241"/>
                  </a:lnTo>
                  <a:lnTo>
                    <a:pt x="1178198" y="105595"/>
                  </a:lnTo>
                  <a:lnTo>
                    <a:pt x="1148954" y="70165"/>
                  </a:lnTo>
                  <a:lnTo>
                    <a:pt x="1113525" y="40922"/>
                  </a:lnTo>
                  <a:lnTo>
                    <a:pt x="1072882" y="18833"/>
                  </a:lnTo>
                  <a:lnTo>
                    <a:pt x="1027993" y="4870"/>
                  </a:lnTo>
                  <a:lnTo>
                    <a:pt x="979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3154505" y="2131837"/>
              <a:ext cx="1244600" cy="745490"/>
            </a:xfrm>
            <a:custGeom>
              <a:avLst/>
              <a:gdLst/>
              <a:ahLst/>
              <a:cxnLst/>
              <a:rect l="l" t="t" r="r" b="b"/>
              <a:pathLst>
                <a:path w="1244600" h="745489">
                  <a:moveTo>
                    <a:pt x="992517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992517" y="744943"/>
                  </a:lnTo>
                  <a:lnTo>
                    <a:pt x="1037665" y="740864"/>
                  </a:lnTo>
                  <a:lnTo>
                    <a:pt x="1080220" y="729111"/>
                  </a:lnTo>
                  <a:lnTo>
                    <a:pt x="1100294" y="719543"/>
                  </a:lnTo>
                  <a:lnTo>
                    <a:pt x="251993" y="719543"/>
                  </a:lnTo>
                  <a:lnTo>
                    <a:pt x="206388" y="714932"/>
                  </a:lnTo>
                  <a:lnTo>
                    <a:pt x="163883" y="701708"/>
                  </a:lnTo>
                  <a:lnTo>
                    <a:pt x="125396" y="680791"/>
                  </a:lnTo>
                  <a:lnTo>
                    <a:pt x="91847" y="653099"/>
                  </a:lnTo>
                  <a:lnTo>
                    <a:pt x="64155" y="619549"/>
                  </a:lnTo>
                  <a:lnTo>
                    <a:pt x="43236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6" y="163883"/>
                  </a:lnTo>
                  <a:lnTo>
                    <a:pt x="64155" y="125394"/>
                  </a:lnTo>
                  <a:lnTo>
                    <a:pt x="91847" y="91844"/>
                  </a:lnTo>
                  <a:lnTo>
                    <a:pt x="125396" y="64152"/>
                  </a:lnTo>
                  <a:lnTo>
                    <a:pt x="163883" y="43235"/>
                  </a:lnTo>
                  <a:lnTo>
                    <a:pt x="206388" y="30011"/>
                  </a:lnTo>
                  <a:lnTo>
                    <a:pt x="251993" y="25400"/>
                  </a:lnTo>
                  <a:lnTo>
                    <a:pt x="1100294" y="25400"/>
                  </a:lnTo>
                  <a:lnTo>
                    <a:pt x="1080220" y="15831"/>
                  </a:lnTo>
                  <a:lnTo>
                    <a:pt x="1037665" y="4078"/>
                  </a:lnTo>
                  <a:lnTo>
                    <a:pt x="992517" y="0"/>
                  </a:lnTo>
                  <a:close/>
                </a:path>
                <a:path w="1244600" h="745489">
                  <a:moveTo>
                    <a:pt x="1100294" y="25400"/>
                  </a:moveTo>
                  <a:lnTo>
                    <a:pt x="992517" y="25400"/>
                  </a:lnTo>
                  <a:lnTo>
                    <a:pt x="1038130" y="30011"/>
                  </a:lnTo>
                  <a:lnTo>
                    <a:pt x="1080640" y="43235"/>
                  </a:lnTo>
                  <a:lnTo>
                    <a:pt x="1119129" y="64152"/>
                  </a:lnTo>
                  <a:lnTo>
                    <a:pt x="1152678" y="91844"/>
                  </a:lnTo>
                  <a:lnTo>
                    <a:pt x="1180371" y="125394"/>
                  </a:lnTo>
                  <a:lnTo>
                    <a:pt x="1201288" y="163883"/>
                  </a:lnTo>
                  <a:lnTo>
                    <a:pt x="1214511" y="206393"/>
                  </a:lnTo>
                  <a:lnTo>
                    <a:pt x="1219123" y="252006"/>
                  </a:lnTo>
                  <a:lnTo>
                    <a:pt x="1219123" y="492937"/>
                  </a:lnTo>
                  <a:lnTo>
                    <a:pt x="1214511" y="538550"/>
                  </a:lnTo>
                  <a:lnTo>
                    <a:pt x="1201288" y="581060"/>
                  </a:lnTo>
                  <a:lnTo>
                    <a:pt x="1180371" y="619549"/>
                  </a:lnTo>
                  <a:lnTo>
                    <a:pt x="1152678" y="653099"/>
                  </a:lnTo>
                  <a:lnTo>
                    <a:pt x="1119129" y="680791"/>
                  </a:lnTo>
                  <a:lnTo>
                    <a:pt x="1080640" y="701708"/>
                  </a:lnTo>
                  <a:lnTo>
                    <a:pt x="1038130" y="714932"/>
                  </a:lnTo>
                  <a:lnTo>
                    <a:pt x="992517" y="719543"/>
                  </a:lnTo>
                  <a:lnTo>
                    <a:pt x="1100294" y="719543"/>
                  </a:lnTo>
                  <a:lnTo>
                    <a:pt x="1154646" y="685487"/>
                  </a:lnTo>
                  <a:lnTo>
                    <a:pt x="1185067" y="655067"/>
                  </a:lnTo>
                  <a:lnTo>
                    <a:pt x="1209990" y="619876"/>
                  </a:lnTo>
                  <a:lnTo>
                    <a:pt x="1228691" y="580640"/>
                  </a:lnTo>
                  <a:lnTo>
                    <a:pt x="1240444" y="538085"/>
                  </a:lnTo>
                  <a:lnTo>
                    <a:pt x="1244523" y="492937"/>
                  </a:lnTo>
                  <a:lnTo>
                    <a:pt x="1244523" y="252006"/>
                  </a:lnTo>
                  <a:lnTo>
                    <a:pt x="1240444" y="206858"/>
                  </a:lnTo>
                  <a:lnTo>
                    <a:pt x="1228691" y="164303"/>
                  </a:lnTo>
                  <a:lnTo>
                    <a:pt x="1209990" y="125067"/>
                  </a:lnTo>
                  <a:lnTo>
                    <a:pt x="1185067" y="89876"/>
                  </a:lnTo>
                  <a:lnTo>
                    <a:pt x="1154646" y="59456"/>
                  </a:lnTo>
                  <a:lnTo>
                    <a:pt x="1119456" y="34533"/>
                  </a:lnTo>
                  <a:lnTo>
                    <a:pt x="110029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3154500" y="2492206"/>
              <a:ext cx="1244600" cy="0"/>
            </a:xfrm>
            <a:custGeom>
              <a:avLst/>
              <a:gdLst/>
              <a:ahLst/>
              <a:cxnLst/>
              <a:rect l="l" t="t" r="r" b="b"/>
              <a:pathLst>
                <a:path w="1244600">
                  <a:moveTo>
                    <a:pt x="0" y="0"/>
                  </a:moveTo>
                  <a:lnTo>
                    <a:pt x="124452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3307196" y="2237586"/>
            <a:ext cx="9582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呼吸器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系の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病気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236708" y="2571717"/>
            <a:ext cx="10947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Respiratory</a:t>
            </a:r>
            <a:r>
              <a:rPr sz="1000" b="1" spc="-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diseases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4464584" y="2131837"/>
            <a:ext cx="2349500" cy="745490"/>
            <a:chOff x="4464584" y="2131837"/>
            <a:chExt cx="2349500" cy="745490"/>
          </a:xfrm>
        </p:grpSpPr>
        <p:sp>
          <p:nvSpPr>
            <p:cNvPr id="82" name="object 82"/>
            <p:cNvSpPr/>
            <p:nvPr/>
          </p:nvSpPr>
          <p:spPr>
            <a:xfrm>
              <a:off x="4467759" y="2492206"/>
              <a:ext cx="1137920" cy="0"/>
            </a:xfrm>
            <a:custGeom>
              <a:avLst/>
              <a:gdLst/>
              <a:ahLst/>
              <a:cxnLst/>
              <a:rect l="l" t="t" r="r" b="b"/>
              <a:pathLst>
                <a:path w="1137920">
                  <a:moveTo>
                    <a:pt x="0" y="0"/>
                  </a:moveTo>
                  <a:lnTo>
                    <a:pt x="1137450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5686647" y="2144540"/>
              <a:ext cx="1112520" cy="720090"/>
            </a:xfrm>
            <a:custGeom>
              <a:avLst/>
              <a:gdLst/>
              <a:ahLst/>
              <a:cxnLst/>
              <a:rect l="l" t="t" r="r" b="b"/>
              <a:pathLst>
                <a:path w="1112520" h="720089">
                  <a:moveTo>
                    <a:pt x="872756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2"/>
                  </a:lnTo>
                  <a:lnTo>
                    <a:pt x="70164" y="70165"/>
                  </a:lnTo>
                  <a:lnTo>
                    <a:pt x="40921" y="105595"/>
                  </a:lnTo>
                  <a:lnTo>
                    <a:pt x="18833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872756" y="719543"/>
                  </a:lnTo>
                  <a:lnTo>
                    <a:pt x="920923" y="714673"/>
                  </a:lnTo>
                  <a:lnTo>
                    <a:pt x="965813" y="700708"/>
                  </a:lnTo>
                  <a:lnTo>
                    <a:pt x="1006457" y="678618"/>
                  </a:lnTo>
                  <a:lnTo>
                    <a:pt x="1041885" y="649373"/>
                  </a:lnTo>
                  <a:lnTo>
                    <a:pt x="1071128" y="613942"/>
                  </a:lnTo>
                  <a:lnTo>
                    <a:pt x="1093216" y="573297"/>
                  </a:lnTo>
                  <a:lnTo>
                    <a:pt x="1107180" y="528405"/>
                  </a:lnTo>
                  <a:lnTo>
                    <a:pt x="1112050" y="480237"/>
                  </a:lnTo>
                  <a:lnTo>
                    <a:pt x="1112050" y="239306"/>
                  </a:lnTo>
                  <a:lnTo>
                    <a:pt x="1107180" y="191134"/>
                  </a:lnTo>
                  <a:lnTo>
                    <a:pt x="1093216" y="146241"/>
                  </a:lnTo>
                  <a:lnTo>
                    <a:pt x="1071128" y="105595"/>
                  </a:lnTo>
                  <a:lnTo>
                    <a:pt x="1041885" y="70165"/>
                  </a:lnTo>
                  <a:lnTo>
                    <a:pt x="1006457" y="40922"/>
                  </a:lnTo>
                  <a:lnTo>
                    <a:pt x="965813" y="18833"/>
                  </a:lnTo>
                  <a:lnTo>
                    <a:pt x="920923" y="4870"/>
                  </a:lnTo>
                  <a:lnTo>
                    <a:pt x="872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5673947" y="2131837"/>
              <a:ext cx="1137920" cy="745490"/>
            </a:xfrm>
            <a:custGeom>
              <a:avLst/>
              <a:gdLst/>
              <a:ahLst/>
              <a:cxnLst/>
              <a:rect l="l" t="t" r="r" b="b"/>
              <a:pathLst>
                <a:path w="1137920" h="745489">
                  <a:moveTo>
                    <a:pt x="88545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885456" y="744943"/>
                  </a:lnTo>
                  <a:lnTo>
                    <a:pt x="930600" y="740864"/>
                  </a:lnTo>
                  <a:lnTo>
                    <a:pt x="973152" y="729111"/>
                  </a:lnTo>
                  <a:lnTo>
                    <a:pt x="993225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993225" y="25400"/>
                  </a:lnTo>
                  <a:lnTo>
                    <a:pt x="973152" y="15831"/>
                  </a:lnTo>
                  <a:lnTo>
                    <a:pt x="930600" y="4078"/>
                  </a:lnTo>
                  <a:lnTo>
                    <a:pt x="885456" y="0"/>
                  </a:lnTo>
                  <a:close/>
                </a:path>
                <a:path w="1137920" h="745489">
                  <a:moveTo>
                    <a:pt x="993225" y="25400"/>
                  </a:moveTo>
                  <a:lnTo>
                    <a:pt x="885456" y="25400"/>
                  </a:lnTo>
                  <a:lnTo>
                    <a:pt x="931065" y="30011"/>
                  </a:lnTo>
                  <a:lnTo>
                    <a:pt x="973572" y="43235"/>
                  </a:lnTo>
                  <a:lnTo>
                    <a:pt x="1012058" y="64152"/>
                  </a:lnTo>
                  <a:lnTo>
                    <a:pt x="1045606" y="91844"/>
                  </a:lnTo>
                  <a:lnTo>
                    <a:pt x="1073298" y="125394"/>
                  </a:lnTo>
                  <a:lnTo>
                    <a:pt x="1094214" y="163883"/>
                  </a:lnTo>
                  <a:lnTo>
                    <a:pt x="1107438" y="206393"/>
                  </a:lnTo>
                  <a:lnTo>
                    <a:pt x="1112050" y="252006"/>
                  </a:lnTo>
                  <a:lnTo>
                    <a:pt x="1112050" y="492937"/>
                  </a:lnTo>
                  <a:lnTo>
                    <a:pt x="1107438" y="538550"/>
                  </a:lnTo>
                  <a:lnTo>
                    <a:pt x="1094214" y="581060"/>
                  </a:lnTo>
                  <a:lnTo>
                    <a:pt x="1073298" y="619549"/>
                  </a:lnTo>
                  <a:lnTo>
                    <a:pt x="1045606" y="653099"/>
                  </a:lnTo>
                  <a:lnTo>
                    <a:pt x="1012058" y="680791"/>
                  </a:lnTo>
                  <a:lnTo>
                    <a:pt x="973572" y="701708"/>
                  </a:lnTo>
                  <a:lnTo>
                    <a:pt x="931065" y="714932"/>
                  </a:lnTo>
                  <a:lnTo>
                    <a:pt x="885456" y="719543"/>
                  </a:lnTo>
                  <a:lnTo>
                    <a:pt x="993225" y="719543"/>
                  </a:lnTo>
                  <a:lnTo>
                    <a:pt x="1047575" y="685487"/>
                  </a:lnTo>
                  <a:lnTo>
                    <a:pt x="1077994" y="655067"/>
                  </a:lnTo>
                  <a:lnTo>
                    <a:pt x="1102917" y="619876"/>
                  </a:lnTo>
                  <a:lnTo>
                    <a:pt x="1121618" y="580640"/>
                  </a:lnTo>
                  <a:lnTo>
                    <a:pt x="1133371" y="538085"/>
                  </a:lnTo>
                  <a:lnTo>
                    <a:pt x="1137450" y="492937"/>
                  </a:lnTo>
                  <a:lnTo>
                    <a:pt x="1137450" y="252006"/>
                  </a:lnTo>
                  <a:lnTo>
                    <a:pt x="1133371" y="206858"/>
                  </a:lnTo>
                  <a:lnTo>
                    <a:pt x="1121618" y="164303"/>
                  </a:lnTo>
                  <a:lnTo>
                    <a:pt x="1102917" y="125067"/>
                  </a:lnTo>
                  <a:lnTo>
                    <a:pt x="1077994" y="89876"/>
                  </a:lnTo>
                  <a:lnTo>
                    <a:pt x="1047575" y="59456"/>
                  </a:lnTo>
                  <a:lnTo>
                    <a:pt x="1012386" y="34533"/>
                  </a:lnTo>
                  <a:lnTo>
                    <a:pt x="9932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5673949" y="2492206"/>
              <a:ext cx="1136650" cy="0"/>
            </a:xfrm>
            <a:custGeom>
              <a:avLst/>
              <a:gdLst/>
              <a:ahLst/>
              <a:cxnLst/>
              <a:rect l="l" t="t" r="r" b="b"/>
              <a:pathLst>
                <a:path w="1136650">
                  <a:moveTo>
                    <a:pt x="0" y="0"/>
                  </a:moveTo>
                  <a:lnTo>
                    <a:pt x="1136459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4822745" y="2237586"/>
            <a:ext cx="4254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糖尿病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785215" y="2571717"/>
            <a:ext cx="5010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Diabetes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111044" y="2237586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虫歯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804074" y="2571717"/>
            <a:ext cx="9067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Tooth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infections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536756" y="3020781"/>
            <a:ext cx="6273800" cy="889000"/>
            <a:chOff x="536756" y="3020781"/>
            <a:chExt cx="6273800" cy="889000"/>
          </a:xfrm>
        </p:grpSpPr>
        <p:sp>
          <p:nvSpPr>
            <p:cNvPr id="91" name="object 91"/>
            <p:cNvSpPr/>
            <p:nvPr/>
          </p:nvSpPr>
          <p:spPr>
            <a:xfrm>
              <a:off x="549460" y="3033476"/>
              <a:ext cx="6248400" cy="863600"/>
            </a:xfrm>
            <a:custGeom>
              <a:avLst/>
              <a:gdLst/>
              <a:ahLst/>
              <a:cxnLst/>
              <a:rect l="l" t="t" r="r" b="b"/>
              <a:pathLst>
                <a:path w="6248400" h="863600">
                  <a:moveTo>
                    <a:pt x="6008954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624255"/>
                  </a:lnTo>
                  <a:lnTo>
                    <a:pt x="4870" y="672419"/>
                  </a:lnTo>
                  <a:lnTo>
                    <a:pt x="18835" y="717307"/>
                  </a:lnTo>
                  <a:lnTo>
                    <a:pt x="40925" y="757951"/>
                  </a:lnTo>
                  <a:lnTo>
                    <a:pt x="70170" y="793380"/>
                  </a:lnTo>
                  <a:lnTo>
                    <a:pt x="105600" y="822624"/>
                  </a:lnTo>
                  <a:lnTo>
                    <a:pt x="146246" y="844713"/>
                  </a:lnTo>
                  <a:lnTo>
                    <a:pt x="191138" y="858678"/>
                  </a:lnTo>
                  <a:lnTo>
                    <a:pt x="239306" y="863549"/>
                  </a:lnTo>
                  <a:lnTo>
                    <a:pt x="6008954" y="863549"/>
                  </a:lnTo>
                  <a:lnTo>
                    <a:pt x="6057118" y="858678"/>
                  </a:lnTo>
                  <a:lnTo>
                    <a:pt x="6102008" y="844713"/>
                  </a:lnTo>
                  <a:lnTo>
                    <a:pt x="6142653" y="822624"/>
                  </a:lnTo>
                  <a:lnTo>
                    <a:pt x="6178084" y="793380"/>
                  </a:lnTo>
                  <a:lnTo>
                    <a:pt x="6207331" y="757951"/>
                  </a:lnTo>
                  <a:lnTo>
                    <a:pt x="6229422" y="717307"/>
                  </a:lnTo>
                  <a:lnTo>
                    <a:pt x="6243389" y="672419"/>
                  </a:lnTo>
                  <a:lnTo>
                    <a:pt x="6248260" y="624255"/>
                  </a:lnTo>
                  <a:lnTo>
                    <a:pt x="6248260" y="239306"/>
                  </a:lnTo>
                  <a:lnTo>
                    <a:pt x="6243389" y="191138"/>
                  </a:lnTo>
                  <a:lnTo>
                    <a:pt x="6229422" y="146246"/>
                  </a:lnTo>
                  <a:lnTo>
                    <a:pt x="6207331" y="105600"/>
                  </a:lnTo>
                  <a:lnTo>
                    <a:pt x="6178084" y="70170"/>
                  </a:lnTo>
                  <a:lnTo>
                    <a:pt x="6142653" y="40925"/>
                  </a:lnTo>
                  <a:lnTo>
                    <a:pt x="6102008" y="18835"/>
                  </a:lnTo>
                  <a:lnTo>
                    <a:pt x="6057118" y="4870"/>
                  </a:lnTo>
                  <a:lnTo>
                    <a:pt x="60089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536756" y="3020781"/>
              <a:ext cx="6273800" cy="889000"/>
            </a:xfrm>
            <a:custGeom>
              <a:avLst/>
              <a:gdLst/>
              <a:ahLst/>
              <a:cxnLst/>
              <a:rect l="l" t="t" r="r" b="b"/>
              <a:pathLst>
                <a:path w="6273800" h="889000">
                  <a:moveTo>
                    <a:pt x="6021654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636943"/>
                  </a:lnTo>
                  <a:lnTo>
                    <a:pt x="4079" y="682087"/>
                  </a:lnTo>
                  <a:lnTo>
                    <a:pt x="15833" y="724640"/>
                  </a:lnTo>
                  <a:lnTo>
                    <a:pt x="34536" y="763875"/>
                  </a:lnTo>
                  <a:lnTo>
                    <a:pt x="59460" y="799067"/>
                  </a:lnTo>
                  <a:lnTo>
                    <a:pt x="89882" y="829488"/>
                  </a:lnTo>
                  <a:lnTo>
                    <a:pt x="125073" y="854413"/>
                  </a:lnTo>
                  <a:lnTo>
                    <a:pt x="164308" y="873115"/>
                  </a:lnTo>
                  <a:lnTo>
                    <a:pt x="206861" y="884869"/>
                  </a:lnTo>
                  <a:lnTo>
                    <a:pt x="252006" y="888949"/>
                  </a:lnTo>
                  <a:lnTo>
                    <a:pt x="6021654" y="888949"/>
                  </a:lnTo>
                  <a:lnTo>
                    <a:pt x="6066798" y="884869"/>
                  </a:lnTo>
                  <a:lnTo>
                    <a:pt x="6109351" y="873115"/>
                  </a:lnTo>
                  <a:lnTo>
                    <a:pt x="6129420" y="863549"/>
                  </a:lnTo>
                  <a:lnTo>
                    <a:pt x="252006" y="863549"/>
                  </a:lnTo>
                  <a:lnTo>
                    <a:pt x="206396" y="858937"/>
                  </a:lnTo>
                  <a:lnTo>
                    <a:pt x="163888" y="845713"/>
                  </a:lnTo>
                  <a:lnTo>
                    <a:pt x="125400" y="824796"/>
                  </a:lnTo>
                  <a:lnTo>
                    <a:pt x="91849" y="797104"/>
                  </a:lnTo>
                  <a:lnTo>
                    <a:pt x="64155" y="763554"/>
                  </a:lnTo>
                  <a:lnTo>
                    <a:pt x="43237" y="725065"/>
                  </a:lnTo>
                  <a:lnTo>
                    <a:pt x="30012" y="682555"/>
                  </a:lnTo>
                  <a:lnTo>
                    <a:pt x="25400" y="636943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6129425" y="25400"/>
                  </a:lnTo>
                  <a:lnTo>
                    <a:pt x="6109351" y="15831"/>
                  </a:lnTo>
                  <a:lnTo>
                    <a:pt x="6066798" y="4078"/>
                  </a:lnTo>
                  <a:lnTo>
                    <a:pt x="6021654" y="0"/>
                  </a:lnTo>
                  <a:close/>
                </a:path>
                <a:path w="6273800" h="889000">
                  <a:moveTo>
                    <a:pt x="6129425" y="25400"/>
                  </a:moveTo>
                  <a:lnTo>
                    <a:pt x="6021654" y="25400"/>
                  </a:lnTo>
                  <a:lnTo>
                    <a:pt x="6067263" y="30011"/>
                  </a:lnTo>
                  <a:lnTo>
                    <a:pt x="6109771" y="43235"/>
                  </a:lnTo>
                  <a:lnTo>
                    <a:pt x="6148260" y="64152"/>
                  </a:lnTo>
                  <a:lnTo>
                    <a:pt x="6181810" y="91844"/>
                  </a:lnTo>
                  <a:lnTo>
                    <a:pt x="6209504" y="125394"/>
                  </a:lnTo>
                  <a:lnTo>
                    <a:pt x="6230423" y="163883"/>
                  </a:lnTo>
                  <a:lnTo>
                    <a:pt x="6243647" y="206393"/>
                  </a:lnTo>
                  <a:lnTo>
                    <a:pt x="6248260" y="252006"/>
                  </a:lnTo>
                  <a:lnTo>
                    <a:pt x="6248260" y="636943"/>
                  </a:lnTo>
                  <a:lnTo>
                    <a:pt x="6243647" y="682555"/>
                  </a:lnTo>
                  <a:lnTo>
                    <a:pt x="6230423" y="725065"/>
                  </a:lnTo>
                  <a:lnTo>
                    <a:pt x="6209504" y="763554"/>
                  </a:lnTo>
                  <a:lnTo>
                    <a:pt x="6181810" y="797104"/>
                  </a:lnTo>
                  <a:lnTo>
                    <a:pt x="6148260" y="824796"/>
                  </a:lnTo>
                  <a:lnTo>
                    <a:pt x="6109771" y="845713"/>
                  </a:lnTo>
                  <a:lnTo>
                    <a:pt x="6067263" y="858937"/>
                  </a:lnTo>
                  <a:lnTo>
                    <a:pt x="6021654" y="863549"/>
                  </a:lnTo>
                  <a:lnTo>
                    <a:pt x="6129420" y="863549"/>
                  </a:lnTo>
                  <a:lnTo>
                    <a:pt x="6183778" y="829488"/>
                  </a:lnTo>
                  <a:lnTo>
                    <a:pt x="6214199" y="799067"/>
                  </a:lnTo>
                  <a:lnTo>
                    <a:pt x="6239124" y="763875"/>
                  </a:lnTo>
                  <a:lnTo>
                    <a:pt x="6257826" y="724640"/>
                  </a:lnTo>
                  <a:lnTo>
                    <a:pt x="6269580" y="682087"/>
                  </a:lnTo>
                  <a:lnTo>
                    <a:pt x="6273660" y="636943"/>
                  </a:lnTo>
                  <a:lnTo>
                    <a:pt x="6273660" y="252006"/>
                  </a:lnTo>
                  <a:lnTo>
                    <a:pt x="6269580" y="206858"/>
                  </a:lnTo>
                  <a:lnTo>
                    <a:pt x="6257826" y="164303"/>
                  </a:lnTo>
                  <a:lnTo>
                    <a:pt x="6239124" y="125067"/>
                  </a:lnTo>
                  <a:lnTo>
                    <a:pt x="6214199" y="89876"/>
                  </a:lnTo>
                  <a:lnTo>
                    <a:pt x="6183778" y="59456"/>
                  </a:lnTo>
                  <a:lnTo>
                    <a:pt x="6148586" y="34533"/>
                  </a:lnTo>
                  <a:lnTo>
                    <a:pt x="61294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760947" y="3145560"/>
              <a:ext cx="1089025" cy="628650"/>
            </a:xfrm>
            <a:custGeom>
              <a:avLst/>
              <a:gdLst/>
              <a:ahLst/>
              <a:cxnLst/>
              <a:rect l="l" t="t" r="r" b="b"/>
              <a:pathLst>
                <a:path w="1089025" h="628650">
                  <a:moveTo>
                    <a:pt x="1016825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556056"/>
                  </a:lnTo>
                  <a:lnTo>
                    <a:pt x="5680" y="584013"/>
                  </a:lnTo>
                  <a:lnTo>
                    <a:pt x="21148" y="606910"/>
                  </a:lnTo>
                  <a:lnTo>
                    <a:pt x="44041" y="622382"/>
                  </a:lnTo>
                  <a:lnTo>
                    <a:pt x="71996" y="628065"/>
                  </a:lnTo>
                  <a:lnTo>
                    <a:pt x="1016825" y="628065"/>
                  </a:lnTo>
                  <a:lnTo>
                    <a:pt x="1044780" y="622382"/>
                  </a:lnTo>
                  <a:lnTo>
                    <a:pt x="1067673" y="606910"/>
                  </a:lnTo>
                  <a:lnTo>
                    <a:pt x="1083140" y="584013"/>
                  </a:lnTo>
                  <a:lnTo>
                    <a:pt x="1088821" y="556056"/>
                  </a:lnTo>
                  <a:lnTo>
                    <a:pt x="1088821" y="71996"/>
                  </a:lnTo>
                  <a:lnTo>
                    <a:pt x="1083140" y="44041"/>
                  </a:lnTo>
                  <a:lnTo>
                    <a:pt x="1067673" y="21148"/>
                  </a:lnTo>
                  <a:lnTo>
                    <a:pt x="1044780" y="5680"/>
                  </a:lnTo>
                  <a:lnTo>
                    <a:pt x="1016825" y="0"/>
                  </a:lnTo>
                  <a:close/>
                </a:path>
              </a:pathLst>
            </a:custGeom>
            <a:solidFill>
              <a:srgbClr val="FCE3CD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1250720" y="3312324"/>
            <a:ext cx="152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目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177533" y="3475749"/>
            <a:ext cx="3111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Eyes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2010347" y="3145560"/>
            <a:ext cx="1089025" cy="628650"/>
          </a:xfrm>
          <a:custGeom>
            <a:avLst/>
            <a:gdLst/>
            <a:ahLst/>
            <a:cxnLst/>
            <a:rect l="l" t="t" r="r" b="b"/>
            <a:pathLst>
              <a:path w="1089025" h="628650">
                <a:moveTo>
                  <a:pt x="1016825" y="0"/>
                </a:moveTo>
                <a:lnTo>
                  <a:pt x="72009" y="0"/>
                </a:lnTo>
                <a:lnTo>
                  <a:pt x="44051" y="5680"/>
                </a:lnTo>
                <a:lnTo>
                  <a:pt x="21155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556056"/>
                </a:lnTo>
                <a:lnTo>
                  <a:pt x="5682" y="584013"/>
                </a:lnTo>
                <a:lnTo>
                  <a:pt x="21155" y="606910"/>
                </a:lnTo>
                <a:lnTo>
                  <a:pt x="44051" y="622382"/>
                </a:lnTo>
                <a:lnTo>
                  <a:pt x="72009" y="628065"/>
                </a:lnTo>
                <a:lnTo>
                  <a:pt x="1016825" y="628065"/>
                </a:lnTo>
                <a:lnTo>
                  <a:pt x="1044785" y="622382"/>
                </a:lnTo>
                <a:lnTo>
                  <a:pt x="1067677" y="606910"/>
                </a:lnTo>
                <a:lnTo>
                  <a:pt x="1083142" y="584013"/>
                </a:lnTo>
                <a:lnTo>
                  <a:pt x="1088821" y="556056"/>
                </a:lnTo>
                <a:lnTo>
                  <a:pt x="1088821" y="71996"/>
                </a:lnTo>
                <a:lnTo>
                  <a:pt x="1083142" y="44041"/>
                </a:lnTo>
                <a:lnTo>
                  <a:pt x="1067677" y="21148"/>
                </a:lnTo>
                <a:lnTo>
                  <a:pt x="1044785" y="5680"/>
                </a:lnTo>
                <a:lnTo>
                  <a:pt x="1016825" y="0"/>
                </a:lnTo>
                <a:close/>
              </a:path>
            </a:pathLst>
          </a:custGeom>
          <a:solidFill>
            <a:srgbClr val="FCE3CD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500120" y="3312324"/>
            <a:ext cx="152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耳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433469" y="3475749"/>
            <a:ext cx="29464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Ea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533587" y="4053723"/>
            <a:ext cx="1254125" cy="745490"/>
            <a:chOff x="533587" y="4053723"/>
            <a:chExt cx="1254125" cy="745490"/>
          </a:xfrm>
        </p:grpSpPr>
        <p:sp>
          <p:nvSpPr>
            <p:cNvPr id="100" name="object 100"/>
            <p:cNvSpPr/>
            <p:nvPr/>
          </p:nvSpPr>
          <p:spPr>
            <a:xfrm>
              <a:off x="549460" y="4066426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4"/>
                  </a:lnTo>
                  <a:lnTo>
                    <a:pt x="1203526" y="146241"/>
                  </a:lnTo>
                  <a:lnTo>
                    <a:pt x="1181436" y="105595"/>
                  </a:lnTo>
                  <a:lnTo>
                    <a:pt x="1152191" y="70165"/>
                  </a:lnTo>
                  <a:lnTo>
                    <a:pt x="1116761" y="40922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536766" y="4053723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3" y="729111"/>
                  </a:lnTo>
                  <a:lnTo>
                    <a:pt x="1103527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27" y="719543"/>
                  </a:lnTo>
                  <a:lnTo>
                    <a:pt x="1157880" y="685487"/>
                  </a:lnTo>
                  <a:lnTo>
                    <a:pt x="1188301" y="655067"/>
                  </a:lnTo>
                  <a:lnTo>
                    <a:pt x="1213226" y="619876"/>
                  </a:lnTo>
                  <a:lnTo>
                    <a:pt x="1231928" y="580640"/>
                  </a:lnTo>
                  <a:lnTo>
                    <a:pt x="1243682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536762" y="441409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949591" y="4159477"/>
            <a:ext cx="4254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川崎病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18854" y="4493609"/>
            <a:ext cx="7226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100"/>
              </a:spcBef>
            </a:pPr>
            <a:r>
              <a:rPr sz="10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Kawasaki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di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328160" y="4493609"/>
            <a:ext cx="3460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sease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1842456" y="4053723"/>
            <a:ext cx="1254125" cy="745490"/>
            <a:chOff x="1842456" y="4053723"/>
            <a:chExt cx="1254125" cy="745490"/>
          </a:xfrm>
        </p:grpSpPr>
        <p:sp>
          <p:nvSpPr>
            <p:cNvPr id="107" name="object 107"/>
            <p:cNvSpPr/>
            <p:nvPr/>
          </p:nvSpPr>
          <p:spPr>
            <a:xfrm>
              <a:off x="1858328" y="4066426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4"/>
                  </a:lnTo>
                  <a:lnTo>
                    <a:pt x="1203526" y="146241"/>
                  </a:lnTo>
                  <a:lnTo>
                    <a:pt x="1181436" y="105595"/>
                  </a:lnTo>
                  <a:lnTo>
                    <a:pt x="1152191" y="70165"/>
                  </a:lnTo>
                  <a:lnTo>
                    <a:pt x="1116761" y="40922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45635" y="4053723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3" y="729111"/>
                  </a:lnTo>
                  <a:lnTo>
                    <a:pt x="1103527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27" y="719543"/>
                  </a:lnTo>
                  <a:lnTo>
                    <a:pt x="1157880" y="685487"/>
                  </a:lnTo>
                  <a:lnTo>
                    <a:pt x="1188301" y="655067"/>
                  </a:lnTo>
                  <a:lnTo>
                    <a:pt x="1213226" y="619876"/>
                  </a:lnTo>
                  <a:lnTo>
                    <a:pt x="1231928" y="580640"/>
                  </a:lnTo>
                  <a:lnTo>
                    <a:pt x="1243682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1845631" y="441409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2258460" y="4159477"/>
            <a:ext cx="4254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心臓病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081653" y="4493609"/>
            <a:ext cx="7797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Heart</a:t>
            </a:r>
            <a:r>
              <a:rPr sz="1000" b="1" spc="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disease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3151325" y="4053723"/>
            <a:ext cx="1254125" cy="745490"/>
            <a:chOff x="3151325" y="4053723"/>
            <a:chExt cx="1254125" cy="745490"/>
          </a:xfrm>
        </p:grpSpPr>
        <p:sp>
          <p:nvSpPr>
            <p:cNvPr id="113" name="object 113"/>
            <p:cNvSpPr/>
            <p:nvPr/>
          </p:nvSpPr>
          <p:spPr>
            <a:xfrm>
              <a:off x="3167198" y="4066426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4"/>
                  </a:lnTo>
                  <a:lnTo>
                    <a:pt x="1203526" y="146241"/>
                  </a:lnTo>
                  <a:lnTo>
                    <a:pt x="1181436" y="105595"/>
                  </a:lnTo>
                  <a:lnTo>
                    <a:pt x="1152191" y="70165"/>
                  </a:lnTo>
                  <a:lnTo>
                    <a:pt x="1116761" y="40922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4" name="object 114"/>
            <p:cNvSpPr/>
            <p:nvPr/>
          </p:nvSpPr>
          <p:spPr>
            <a:xfrm>
              <a:off x="3154503" y="4053723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3" y="729111"/>
                  </a:lnTo>
                  <a:lnTo>
                    <a:pt x="1103527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27" y="719543"/>
                  </a:lnTo>
                  <a:lnTo>
                    <a:pt x="1157880" y="685487"/>
                  </a:lnTo>
                  <a:lnTo>
                    <a:pt x="1188301" y="655067"/>
                  </a:lnTo>
                  <a:lnTo>
                    <a:pt x="1213226" y="619876"/>
                  </a:lnTo>
                  <a:lnTo>
                    <a:pt x="1231928" y="580640"/>
                  </a:lnTo>
                  <a:lnTo>
                    <a:pt x="1243682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3154500" y="441409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3567329" y="4159477"/>
            <a:ext cx="4254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腎臓病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352520" y="4493609"/>
            <a:ext cx="85534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Kidney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disease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18" name="object 118"/>
          <p:cNvGrpSpPr/>
          <p:nvPr/>
        </p:nvGrpSpPr>
        <p:grpSpPr>
          <a:xfrm>
            <a:off x="4460194" y="4053723"/>
            <a:ext cx="1254125" cy="745490"/>
            <a:chOff x="4460194" y="4053723"/>
            <a:chExt cx="1254125" cy="745490"/>
          </a:xfrm>
        </p:grpSpPr>
        <p:sp>
          <p:nvSpPr>
            <p:cNvPr id="119" name="object 119"/>
            <p:cNvSpPr/>
            <p:nvPr/>
          </p:nvSpPr>
          <p:spPr>
            <a:xfrm>
              <a:off x="4476066" y="4066426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4"/>
                  </a:lnTo>
                  <a:lnTo>
                    <a:pt x="1203526" y="146241"/>
                  </a:lnTo>
                  <a:lnTo>
                    <a:pt x="1181436" y="105595"/>
                  </a:lnTo>
                  <a:lnTo>
                    <a:pt x="1152191" y="70165"/>
                  </a:lnTo>
                  <a:lnTo>
                    <a:pt x="1116761" y="40922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0" name="object 120"/>
            <p:cNvSpPr/>
            <p:nvPr/>
          </p:nvSpPr>
          <p:spPr>
            <a:xfrm>
              <a:off x="4463373" y="4053723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3" y="729111"/>
                  </a:lnTo>
                  <a:lnTo>
                    <a:pt x="1103527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27" y="719543"/>
                  </a:lnTo>
                  <a:lnTo>
                    <a:pt x="1157880" y="685487"/>
                  </a:lnTo>
                  <a:lnTo>
                    <a:pt x="1188301" y="655067"/>
                  </a:lnTo>
                  <a:lnTo>
                    <a:pt x="1213226" y="619876"/>
                  </a:lnTo>
                  <a:lnTo>
                    <a:pt x="1231928" y="580640"/>
                  </a:lnTo>
                  <a:lnTo>
                    <a:pt x="1243682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4463369" y="441409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22" name="object 122"/>
          <p:cNvSpPr txBox="1"/>
          <p:nvPr/>
        </p:nvSpPr>
        <p:spPr>
          <a:xfrm>
            <a:off x="4876204" y="4159477"/>
            <a:ext cx="4254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肝臓病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4707916" y="4493609"/>
            <a:ext cx="7626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Liver</a:t>
            </a:r>
            <a:r>
              <a:rPr sz="1000" b="1" spc="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disease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24" name="object 124"/>
          <p:cNvGrpSpPr/>
          <p:nvPr/>
        </p:nvGrpSpPr>
        <p:grpSpPr>
          <a:xfrm>
            <a:off x="5769063" y="4053723"/>
            <a:ext cx="1044575" cy="745490"/>
            <a:chOff x="5769063" y="4053723"/>
            <a:chExt cx="1044575" cy="745490"/>
          </a:xfrm>
        </p:grpSpPr>
        <p:sp>
          <p:nvSpPr>
            <p:cNvPr id="125" name="object 125"/>
            <p:cNvSpPr/>
            <p:nvPr/>
          </p:nvSpPr>
          <p:spPr>
            <a:xfrm>
              <a:off x="5784943" y="4066426"/>
              <a:ext cx="1014094" cy="720090"/>
            </a:xfrm>
            <a:custGeom>
              <a:avLst/>
              <a:gdLst/>
              <a:ahLst/>
              <a:cxnLst/>
              <a:rect l="l" t="t" r="r" b="b"/>
              <a:pathLst>
                <a:path w="1014095" h="720089">
                  <a:moveTo>
                    <a:pt x="796480" y="0"/>
                  </a:moveTo>
                  <a:lnTo>
                    <a:pt x="217271" y="0"/>
                  </a:lnTo>
                  <a:lnTo>
                    <a:pt x="167511" y="5748"/>
                  </a:lnTo>
                  <a:lnTo>
                    <a:pt x="121801" y="22118"/>
                  </a:lnTo>
                  <a:lnTo>
                    <a:pt x="81456" y="47794"/>
                  </a:lnTo>
                  <a:lnTo>
                    <a:pt x="47790" y="81461"/>
                  </a:lnTo>
                  <a:lnTo>
                    <a:pt x="22115" y="121807"/>
                  </a:lnTo>
                  <a:lnTo>
                    <a:pt x="5747" y="167515"/>
                  </a:lnTo>
                  <a:lnTo>
                    <a:pt x="0" y="217271"/>
                  </a:lnTo>
                  <a:lnTo>
                    <a:pt x="0" y="502272"/>
                  </a:lnTo>
                  <a:lnTo>
                    <a:pt x="5747" y="552028"/>
                  </a:lnTo>
                  <a:lnTo>
                    <a:pt x="22115" y="597736"/>
                  </a:lnTo>
                  <a:lnTo>
                    <a:pt x="47790" y="638082"/>
                  </a:lnTo>
                  <a:lnTo>
                    <a:pt x="81456" y="671749"/>
                  </a:lnTo>
                  <a:lnTo>
                    <a:pt x="121801" y="697425"/>
                  </a:lnTo>
                  <a:lnTo>
                    <a:pt x="167511" y="713795"/>
                  </a:lnTo>
                  <a:lnTo>
                    <a:pt x="217271" y="719543"/>
                  </a:lnTo>
                  <a:lnTo>
                    <a:pt x="796480" y="719543"/>
                  </a:lnTo>
                  <a:lnTo>
                    <a:pt x="846236" y="713795"/>
                  </a:lnTo>
                  <a:lnTo>
                    <a:pt x="891945" y="697425"/>
                  </a:lnTo>
                  <a:lnTo>
                    <a:pt x="932290" y="671749"/>
                  </a:lnTo>
                  <a:lnTo>
                    <a:pt x="965958" y="638082"/>
                  </a:lnTo>
                  <a:lnTo>
                    <a:pt x="991633" y="597736"/>
                  </a:lnTo>
                  <a:lnTo>
                    <a:pt x="1008003" y="552028"/>
                  </a:lnTo>
                  <a:lnTo>
                    <a:pt x="1013752" y="502272"/>
                  </a:lnTo>
                  <a:lnTo>
                    <a:pt x="1013752" y="217271"/>
                  </a:lnTo>
                  <a:lnTo>
                    <a:pt x="1008003" y="167515"/>
                  </a:lnTo>
                  <a:lnTo>
                    <a:pt x="991633" y="121807"/>
                  </a:lnTo>
                  <a:lnTo>
                    <a:pt x="965958" y="81461"/>
                  </a:lnTo>
                  <a:lnTo>
                    <a:pt x="932290" y="47794"/>
                  </a:lnTo>
                  <a:lnTo>
                    <a:pt x="891945" y="22118"/>
                  </a:lnTo>
                  <a:lnTo>
                    <a:pt x="846236" y="5748"/>
                  </a:lnTo>
                  <a:lnTo>
                    <a:pt x="7964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6" name="object 126"/>
            <p:cNvSpPr/>
            <p:nvPr/>
          </p:nvSpPr>
          <p:spPr>
            <a:xfrm>
              <a:off x="5772236" y="4053723"/>
              <a:ext cx="1039494" cy="745490"/>
            </a:xfrm>
            <a:custGeom>
              <a:avLst/>
              <a:gdLst/>
              <a:ahLst/>
              <a:cxnLst/>
              <a:rect l="l" t="t" r="r" b="b"/>
              <a:pathLst>
                <a:path w="1039495" h="745489">
                  <a:moveTo>
                    <a:pt x="809193" y="0"/>
                  </a:moveTo>
                  <a:lnTo>
                    <a:pt x="229984" y="0"/>
                  </a:lnTo>
                  <a:lnTo>
                    <a:pt x="183788" y="4693"/>
                  </a:lnTo>
                  <a:lnTo>
                    <a:pt x="140690" y="18146"/>
                  </a:lnTo>
                  <a:lnTo>
                    <a:pt x="101634" y="39415"/>
                  </a:lnTo>
                  <a:lnTo>
                    <a:pt x="67562" y="67556"/>
                  </a:lnTo>
                  <a:lnTo>
                    <a:pt x="39419" y="101625"/>
                  </a:lnTo>
                  <a:lnTo>
                    <a:pt x="18148" y="140680"/>
                  </a:lnTo>
                  <a:lnTo>
                    <a:pt x="4694" y="183776"/>
                  </a:lnTo>
                  <a:lnTo>
                    <a:pt x="0" y="229971"/>
                  </a:lnTo>
                  <a:lnTo>
                    <a:pt x="0" y="514972"/>
                  </a:lnTo>
                  <a:lnTo>
                    <a:pt x="4694" y="561167"/>
                  </a:lnTo>
                  <a:lnTo>
                    <a:pt x="18148" y="604263"/>
                  </a:lnTo>
                  <a:lnTo>
                    <a:pt x="39419" y="643318"/>
                  </a:lnTo>
                  <a:lnTo>
                    <a:pt x="67562" y="677387"/>
                  </a:lnTo>
                  <a:lnTo>
                    <a:pt x="101634" y="705528"/>
                  </a:lnTo>
                  <a:lnTo>
                    <a:pt x="140690" y="726796"/>
                  </a:lnTo>
                  <a:lnTo>
                    <a:pt x="183788" y="740249"/>
                  </a:lnTo>
                  <a:lnTo>
                    <a:pt x="229984" y="744943"/>
                  </a:lnTo>
                  <a:lnTo>
                    <a:pt x="809193" y="744943"/>
                  </a:lnTo>
                  <a:lnTo>
                    <a:pt x="855387" y="740249"/>
                  </a:lnTo>
                  <a:lnTo>
                    <a:pt x="898482" y="726796"/>
                  </a:lnTo>
                  <a:lnTo>
                    <a:pt x="911800" y="719543"/>
                  </a:lnTo>
                  <a:lnTo>
                    <a:pt x="229984" y="719543"/>
                  </a:lnTo>
                  <a:lnTo>
                    <a:pt x="183134" y="714131"/>
                  </a:lnTo>
                  <a:lnTo>
                    <a:pt x="140095" y="698719"/>
                  </a:lnTo>
                  <a:lnTo>
                    <a:pt x="102105" y="674545"/>
                  </a:lnTo>
                  <a:lnTo>
                    <a:pt x="70403" y="642845"/>
                  </a:lnTo>
                  <a:lnTo>
                    <a:pt x="46226" y="604858"/>
                  </a:lnTo>
                  <a:lnTo>
                    <a:pt x="30813" y="561821"/>
                  </a:lnTo>
                  <a:lnTo>
                    <a:pt x="25400" y="514972"/>
                  </a:lnTo>
                  <a:lnTo>
                    <a:pt x="25400" y="229971"/>
                  </a:lnTo>
                  <a:lnTo>
                    <a:pt x="30813" y="183122"/>
                  </a:lnTo>
                  <a:lnTo>
                    <a:pt x="46226" y="140085"/>
                  </a:lnTo>
                  <a:lnTo>
                    <a:pt x="70403" y="102098"/>
                  </a:lnTo>
                  <a:lnTo>
                    <a:pt x="102105" y="70398"/>
                  </a:lnTo>
                  <a:lnTo>
                    <a:pt x="140095" y="46224"/>
                  </a:lnTo>
                  <a:lnTo>
                    <a:pt x="183134" y="30812"/>
                  </a:lnTo>
                  <a:lnTo>
                    <a:pt x="229984" y="25400"/>
                  </a:lnTo>
                  <a:lnTo>
                    <a:pt x="911800" y="25399"/>
                  </a:lnTo>
                  <a:lnTo>
                    <a:pt x="898482" y="18146"/>
                  </a:lnTo>
                  <a:lnTo>
                    <a:pt x="855387" y="4693"/>
                  </a:lnTo>
                  <a:lnTo>
                    <a:pt x="809193" y="0"/>
                  </a:lnTo>
                  <a:close/>
                </a:path>
                <a:path w="1039495" h="745489">
                  <a:moveTo>
                    <a:pt x="911800" y="25399"/>
                  </a:moveTo>
                  <a:lnTo>
                    <a:pt x="809193" y="25400"/>
                  </a:lnTo>
                  <a:lnTo>
                    <a:pt x="856042" y="30812"/>
                  </a:lnTo>
                  <a:lnTo>
                    <a:pt x="899077" y="46224"/>
                  </a:lnTo>
                  <a:lnTo>
                    <a:pt x="937061" y="70398"/>
                  </a:lnTo>
                  <a:lnTo>
                    <a:pt x="968758" y="102098"/>
                  </a:lnTo>
                  <a:lnTo>
                    <a:pt x="992930" y="140085"/>
                  </a:lnTo>
                  <a:lnTo>
                    <a:pt x="1008340" y="183122"/>
                  </a:lnTo>
                  <a:lnTo>
                    <a:pt x="1013752" y="229971"/>
                  </a:lnTo>
                  <a:lnTo>
                    <a:pt x="1013752" y="514972"/>
                  </a:lnTo>
                  <a:lnTo>
                    <a:pt x="1008340" y="561821"/>
                  </a:lnTo>
                  <a:lnTo>
                    <a:pt x="992930" y="604858"/>
                  </a:lnTo>
                  <a:lnTo>
                    <a:pt x="968758" y="642845"/>
                  </a:lnTo>
                  <a:lnTo>
                    <a:pt x="937061" y="674545"/>
                  </a:lnTo>
                  <a:lnTo>
                    <a:pt x="899077" y="698719"/>
                  </a:lnTo>
                  <a:lnTo>
                    <a:pt x="856042" y="714131"/>
                  </a:lnTo>
                  <a:lnTo>
                    <a:pt x="809193" y="719543"/>
                  </a:lnTo>
                  <a:lnTo>
                    <a:pt x="911800" y="719543"/>
                  </a:lnTo>
                  <a:lnTo>
                    <a:pt x="971602" y="677387"/>
                  </a:lnTo>
                  <a:lnTo>
                    <a:pt x="999740" y="643318"/>
                  </a:lnTo>
                  <a:lnTo>
                    <a:pt x="1021007" y="604263"/>
                  </a:lnTo>
                  <a:lnTo>
                    <a:pt x="1034458" y="561167"/>
                  </a:lnTo>
                  <a:lnTo>
                    <a:pt x="1039152" y="514972"/>
                  </a:lnTo>
                  <a:lnTo>
                    <a:pt x="1039152" y="229971"/>
                  </a:lnTo>
                  <a:lnTo>
                    <a:pt x="1034458" y="183776"/>
                  </a:lnTo>
                  <a:lnTo>
                    <a:pt x="1021007" y="140680"/>
                  </a:lnTo>
                  <a:lnTo>
                    <a:pt x="999740" y="101625"/>
                  </a:lnTo>
                  <a:lnTo>
                    <a:pt x="971602" y="67556"/>
                  </a:lnTo>
                  <a:lnTo>
                    <a:pt x="937535" y="39415"/>
                  </a:lnTo>
                  <a:lnTo>
                    <a:pt x="911800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7" name="object 127"/>
            <p:cNvSpPr/>
            <p:nvPr/>
          </p:nvSpPr>
          <p:spPr>
            <a:xfrm>
              <a:off x="5772238" y="4414092"/>
              <a:ext cx="1038225" cy="0"/>
            </a:xfrm>
            <a:custGeom>
              <a:avLst/>
              <a:gdLst/>
              <a:ahLst/>
              <a:cxnLst/>
              <a:rect l="l" t="t" r="r" b="b"/>
              <a:pathLst>
                <a:path w="1038225">
                  <a:moveTo>
                    <a:pt x="0" y="0"/>
                  </a:moveTo>
                  <a:lnTo>
                    <a:pt x="103817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28" name="object 128"/>
          <p:cNvSpPr txBox="1"/>
          <p:nvPr/>
        </p:nvSpPr>
        <p:spPr>
          <a:xfrm>
            <a:off x="6091646" y="4159477"/>
            <a:ext cx="4038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麻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ん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6058011" y="4493609"/>
            <a:ext cx="47688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Measles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30" name="object 130"/>
          <p:cNvGrpSpPr/>
          <p:nvPr/>
        </p:nvGrpSpPr>
        <p:grpSpPr>
          <a:xfrm>
            <a:off x="533587" y="4942667"/>
            <a:ext cx="1254125" cy="745490"/>
            <a:chOff x="533587" y="4942667"/>
            <a:chExt cx="1254125" cy="745490"/>
          </a:xfrm>
        </p:grpSpPr>
        <p:sp>
          <p:nvSpPr>
            <p:cNvPr id="131" name="object 131"/>
            <p:cNvSpPr/>
            <p:nvPr/>
          </p:nvSpPr>
          <p:spPr>
            <a:xfrm>
              <a:off x="549460" y="4955363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7"/>
                  </a:lnTo>
                  <a:lnTo>
                    <a:pt x="18835" y="573307"/>
                  </a:lnTo>
                  <a:lnTo>
                    <a:pt x="40925" y="613951"/>
                  </a:lnTo>
                  <a:lnTo>
                    <a:pt x="70170" y="649379"/>
                  </a:lnTo>
                  <a:lnTo>
                    <a:pt x="105600" y="678622"/>
                  </a:lnTo>
                  <a:lnTo>
                    <a:pt x="146246" y="700710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10"/>
                  </a:lnTo>
                  <a:lnTo>
                    <a:pt x="1116761" y="678622"/>
                  </a:lnTo>
                  <a:lnTo>
                    <a:pt x="1152191" y="649379"/>
                  </a:lnTo>
                  <a:lnTo>
                    <a:pt x="1181436" y="613951"/>
                  </a:lnTo>
                  <a:lnTo>
                    <a:pt x="1203526" y="573307"/>
                  </a:lnTo>
                  <a:lnTo>
                    <a:pt x="1217491" y="528417"/>
                  </a:lnTo>
                  <a:lnTo>
                    <a:pt x="1222362" y="480250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2" name="object 132"/>
            <p:cNvSpPr/>
            <p:nvPr/>
          </p:nvSpPr>
          <p:spPr>
            <a:xfrm>
              <a:off x="536766" y="4942667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50"/>
                  </a:lnTo>
                  <a:lnTo>
                    <a:pt x="4078" y="538094"/>
                  </a:lnTo>
                  <a:lnTo>
                    <a:pt x="15831" y="580646"/>
                  </a:lnTo>
                  <a:lnTo>
                    <a:pt x="34533" y="619879"/>
                  </a:lnTo>
                  <a:lnTo>
                    <a:pt x="59456" y="655069"/>
                  </a:lnTo>
                  <a:lnTo>
                    <a:pt x="89876" y="685488"/>
                  </a:lnTo>
                  <a:lnTo>
                    <a:pt x="125067" y="710411"/>
                  </a:lnTo>
                  <a:lnTo>
                    <a:pt x="164303" y="729112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3" y="729112"/>
                  </a:lnTo>
                  <a:lnTo>
                    <a:pt x="110352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2"/>
                  </a:lnTo>
                  <a:lnTo>
                    <a:pt x="91849" y="653100"/>
                  </a:lnTo>
                  <a:lnTo>
                    <a:pt x="64155" y="619552"/>
                  </a:lnTo>
                  <a:lnTo>
                    <a:pt x="43237" y="581065"/>
                  </a:lnTo>
                  <a:lnTo>
                    <a:pt x="30012" y="538559"/>
                  </a:lnTo>
                  <a:lnTo>
                    <a:pt x="25400" y="492950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50"/>
                  </a:lnTo>
                  <a:lnTo>
                    <a:pt x="1217750" y="538559"/>
                  </a:lnTo>
                  <a:lnTo>
                    <a:pt x="1204526" y="581065"/>
                  </a:lnTo>
                  <a:lnTo>
                    <a:pt x="1183609" y="619552"/>
                  </a:lnTo>
                  <a:lnTo>
                    <a:pt x="1155917" y="653100"/>
                  </a:lnTo>
                  <a:lnTo>
                    <a:pt x="1122367" y="680792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28" y="719543"/>
                  </a:lnTo>
                  <a:lnTo>
                    <a:pt x="1157880" y="685488"/>
                  </a:lnTo>
                  <a:lnTo>
                    <a:pt x="1188301" y="655069"/>
                  </a:lnTo>
                  <a:lnTo>
                    <a:pt x="1213226" y="619879"/>
                  </a:lnTo>
                  <a:lnTo>
                    <a:pt x="1231928" y="580646"/>
                  </a:lnTo>
                  <a:lnTo>
                    <a:pt x="1243682" y="538094"/>
                  </a:lnTo>
                  <a:lnTo>
                    <a:pt x="1247762" y="492950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3" name="object 133"/>
            <p:cNvSpPr/>
            <p:nvPr/>
          </p:nvSpPr>
          <p:spPr>
            <a:xfrm>
              <a:off x="536762" y="5303036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34" name="object 134"/>
          <p:cNvSpPr txBox="1"/>
          <p:nvPr/>
        </p:nvSpPr>
        <p:spPr>
          <a:xfrm>
            <a:off x="970483" y="5048415"/>
            <a:ext cx="3911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風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ん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954937" y="5382547"/>
            <a:ext cx="4279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Rubella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36" name="object 136"/>
          <p:cNvGrpSpPr/>
          <p:nvPr/>
        </p:nvGrpSpPr>
        <p:grpSpPr>
          <a:xfrm>
            <a:off x="1842456" y="4942667"/>
            <a:ext cx="1254125" cy="745490"/>
            <a:chOff x="1842456" y="4942667"/>
            <a:chExt cx="1254125" cy="745490"/>
          </a:xfrm>
        </p:grpSpPr>
        <p:sp>
          <p:nvSpPr>
            <p:cNvPr id="137" name="object 137"/>
            <p:cNvSpPr/>
            <p:nvPr/>
          </p:nvSpPr>
          <p:spPr>
            <a:xfrm>
              <a:off x="1858328" y="4955363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7"/>
                  </a:lnTo>
                  <a:lnTo>
                    <a:pt x="18835" y="573307"/>
                  </a:lnTo>
                  <a:lnTo>
                    <a:pt x="40925" y="613951"/>
                  </a:lnTo>
                  <a:lnTo>
                    <a:pt x="70170" y="649379"/>
                  </a:lnTo>
                  <a:lnTo>
                    <a:pt x="105600" y="678622"/>
                  </a:lnTo>
                  <a:lnTo>
                    <a:pt x="146246" y="700710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10"/>
                  </a:lnTo>
                  <a:lnTo>
                    <a:pt x="1116761" y="678622"/>
                  </a:lnTo>
                  <a:lnTo>
                    <a:pt x="1152191" y="649379"/>
                  </a:lnTo>
                  <a:lnTo>
                    <a:pt x="1181436" y="613951"/>
                  </a:lnTo>
                  <a:lnTo>
                    <a:pt x="1203526" y="573307"/>
                  </a:lnTo>
                  <a:lnTo>
                    <a:pt x="1217491" y="528417"/>
                  </a:lnTo>
                  <a:lnTo>
                    <a:pt x="1222362" y="480250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8" name="object 138"/>
            <p:cNvSpPr/>
            <p:nvPr/>
          </p:nvSpPr>
          <p:spPr>
            <a:xfrm>
              <a:off x="1845635" y="4942667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50"/>
                  </a:lnTo>
                  <a:lnTo>
                    <a:pt x="4078" y="538094"/>
                  </a:lnTo>
                  <a:lnTo>
                    <a:pt x="15831" y="580646"/>
                  </a:lnTo>
                  <a:lnTo>
                    <a:pt x="34533" y="619879"/>
                  </a:lnTo>
                  <a:lnTo>
                    <a:pt x="59456" y="655069"/>
                  </a:lnTo>
                  <a:lnTo>
                    <a:pt x="89876" y="685488"/>
                  </a:lnTo>
                  <a:lnTo>
                    <a:pt x="125067" y="710411"/>
                  </a:lnTo>
                  <a:lnTo>
                    <a:pt x="164303" y="729112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3" y="729112"/>
                  </a:lnTo>
                  <a:lnTo>
                    <a:pt x="110352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2"/>
                  </a:lnTo>
                  <a:lnTo>
                    <a:pt x="91849" y="653100"/>
                  </a:lnTo>
                  <a:lnTo>
                    <a:pt x="64155" y="619552"/>
                  </a:lnTo>
                  <a:lnTo>
                    <a:pt x="43237" y="581065"/>
                  </a:lnTo>
                  <a:lnTo>
                    <a:pt x="30012" y="538559"/>
                  </a:lnTo>
                  <a:lnTo>
                    <a:pt x="25400" y="492950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50"/>
                  </a:lnTo>
                  <a:lnTo>
                    <a:pt x="1217750" y="538559"/>
                  </a:lnTo>
                  <a:lnTo>
                    <a:pt x="1204526" y="581065"/>
                  </a:lnTo>
                  <a:lnTo>
                    <a:pt x="1183609" y="619552"/>
                  </a:lnTo>
                  <a:lnTo>
                    <a:pt x="1155917" y="653100"/>
                  </a:lnTo>
                  <a:lnTo>
                    <a:pt x="1122367" y="680792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28" y="719543"/>
                  </a:lnTo>
                  <a:lnTo>
                    <a:pt x="1157880" y="685488"/>
                  </a:lnTo>
                  <a:lnTo>
                    <a:pt x="1188301" y="655069"/>
                  </a:lnTo>
                  <a:lnTo>
                    <a:pt x="1213226" y="619879"/>
                  </a:lnTo>
                  <a:lnTo>
                    <a:pt x="1231928" y="580646"/>
                  </a:lnTo>
                  <a:lnTo>
                    <a:pt x="1243682" y="538094"/>
                  </a:lnTo>
                  <a:lnTo>
                    <a:pt x="1247762" y="492950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9" name="object 139"/>
            <p:cNvSpPr/>
            <p:nvPr/>
          </p:nvSpPr>
          <p:spPr>
            <a:xfrm>
              <a:off x="1845631" y="5303036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2325135" y="5048415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水痘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2142417" y="5382547"/>
            <a:ext cx="6578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Chickenpox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42" name="object 142"/>
          <p:cNvGrpSpPr/>
          <p:nvPr/>
        </p:nvGrpSpPr>
        <p:grpSpPr>
          <a:xfrm>
            <a:off x="3151325" y="4942667"/>
            <a:ext cx="1254125" cy="745490"/>
            <a:chOff x="3151325" y="4942667"/>
            <a:chExt cx="1254125" cy="745490"/>
          </a:xfrm>
        </p:grpSpPr>
        <p:sp>
          <p:nvSpPr>
            <p:cNvPr id="143" name="object 143"/>
            <p:cNvSpPr/>
            <p:nvPr/>
          </p:nvSpPr>
          <p:spPr>
            <a:xfrm>
              <a:off x="3167198" y="4955363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7"/>
                  </a:lnTo>
                  <a:lnTo>
                    <a:pt x="18835" y="573307"/>
                  </a:lnTo>
                  <a:lnTo>
                    <a:pt x="40925" y="613951"/>
                  </a:lnTo>
                  <a:lnTo>
                    <a:pt x="70170" y="649379"/>
                  </a:lnTo>
                  <a:lnTo>
                    <a:pt x="105600" y="678622"/>
                  </a:lnTo>
                  <a:lnTo>
                    <a:pt x="146246" y="700710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10"/>
                  </a:lnTo>
                  <a:lnTo>
                    <a:pt x="1116761" y="678622"/>
                  </a:lnTo>
                  <a:lnTo>
                    <a:pt x="1152191" y="649379"/>
                  </a:lnTo>
                  <a:lnTo>
                    <a:pt x="1181436" y="613951"/>
                  </a:lnTo>
                  <a:lnTo>
                    <a:pt x="1203526" y="573307"/>
                  </a:lnTo>
                  <a:lnTo>
                    <a:pt x="1217491" y="528417"/>
                  </a:lnTo>
                  <a:lnTo>
                    <a:pt x="1222362" y="480250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4" name="object 144"/>
            <p:cNvSpPr/>
            <p:nvPr/>
          </p:nvSpPr>
          <p:spPr>
            <a:xfrm>
              <a:off x="3154503" y="4942667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50"/>
                  </a:lnTo>
                  <a:lnTo>
                    <a:pt x="4078" y="538094"/>
                  </a:lnTo>
                  <a:lnTo>
                    <a:pt x="15831" y="580646"/>
                  </a:lnTo>
                  <a:lnTo>
                    <a:pt x="34533" y="619879"/>
                  </a:lnTo>
                  <a:lnTo>
                    <a:pt x="59456" y="655069"/>
                  </a:lnTo>
                  <a:lnTo>
                    <a:pt x="89876" y="685488"/>
                  </a:lnTo>
                  <a:lnTo>
                    <a:pt x="125067" y="710411"/>
                  </a:lnTo>
                  <a:lnTo>
                    <a:pt x="164303" y="729112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3" y="729112"/>
                  </a:lnTo>
                  <a:lnTo>
                    <a:pt x="110352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2"/>
                  </a:lnTo>
                  <a:lnTo>
                    <a:pt x="91849" y="653100"/>
                  </a:lnTo>
                  <a:lnTo>
                    <a:pt x="64155" y="619552"/>
                  </a:lnTo>
                  <a:lnTo>
                    <a:pt x="43237" y="581065"/>
                  </a:lnTo>
                  <a:lnTo>
                    <a:pt x="30012" y="538559"/>
                  </a:lnTo>
                  <a:lnTo>
                    <a:pt x="25400" y="492950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50"/>
                  </a:lnTo>
                  <a:lnTo>
                    <a:pt x="1217750" y="538559"/>
                  </a:lnTo>
                  <a:lnTo>
                    <a:pt x="1204526" y="581065"/>
                  </a:lnTo>
                  <a:lnTo>
                    <a:pt x="1183609" y="619552"/>
                  </a:lnTo>
                  <a:lnTo>
                    <a:pt x="1155917" y="653100"/>
                  </a:lnTo>
                  <a:lnTo>
                    <a:pt x="1122367" y="680792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28" y="719543"/>
                  </a:lnTo>
                  <a:lnTo>
                    <a:pt x="1157880" y="685488"/>
                  </a:lnTo>
                  <a:lnTo>
                    <a:pt x="1188301" y="655069"/>
                  </a:lnTo>
                  <a:lnTo>
                    <a:pt x="1213226" y="619879"/>
                  </a:lnTo>
                  <a:lnTo>
                    <a:pt x="1231928" y="580646"/>
                  </a:lnTo>
                  <a:lnTo>
                    <a:pt x="1243682" y="538094"/>
                  </a:lnTo>
                  <a:lnTo>
                    <a:pt x="1247762" y="492950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5" name="object 145"/>
            <p:cNvSpPr/>
            <p:nvPr/>
          </p:nvSpPr>
          <p:spPr>
            <a:xfrm>
              <a:off x="3154500" y="5303036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46" name="object 146"/>
          <p:cNvSpPr txBox="1"/>
          <p:nvPr/>
        </p:nvSpPr>
        <p:spPr>
          <a:xfrm>
            <a:off x="3569797" y="5048415"/>
            <a:ext cx="4184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百日咳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3307265" y="5382547"/>
            <a:ext cx="9461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Whooping</a:t>
            </a: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cough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4460194" y="4942667"/>
            <a:ext cx="1254125" cy="745490"/>
            <a:chOff x="4460194" y="4942667"/>
            <a:chExt cx="1254125" cy="745490"/>
          </a:xfrm>
        </p:grpSpPr>
        <p:sp>
          <p:nvSpPr>
            <p:cNvPr id="149" name="object 149"/>
            <p:cNvSpPr/>
            <p:nvPr/>
          </p:nvSpPr>
          <p:spPr>
            <a:xfrm>
              <a:off x="4476066" y="4955363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7"/>
                  </a:lnTo>
                  <a:lnTo>
                    <a:pt x="18835" y="573307"/>
                  </a:lnTo>
                  <a:lnTo>
                    <a:pt x="40925" y="613951"/>
                  </a:lnTo>
                  <a:lnTo>
                    <a:pt x="70170" y="649379"/>
                  </a:lnTo>
                  <a:lnTo>
                    <a:pt x="105600" y="678622"/>
                  </a:lnTo>
                  <a:lnTo>
                    <a:pt x="146246" y="700710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10"/>
                  </a:lnTo>
                  <a:lnTo>
                    <a:pt x="1116761" y="678622"/>
                  </a:lnTo>
                  <a:lnTo>
                    <a:pt x="1152191" y="649379"/>
                  </a:lnTo>
                  <a:lnTo>
                    <a:pt x="1181436" y="613951"/>
                  </a:lnTo>
                  <a:lnTo>
                    <a:pt x="1203526" y="573307"/>
                  </a:lnTo>
                  <a:lnTo>
                    <a:pt x="1217491" y="528417"/>
                  </a:lnTo>
                  <a:lnTo>
                    <a:pt x="1222362" y="480250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0" name="object 150"/>
            <p:cNvSpPr/>
            <p:nvPr/>
          </p:nvSpPr>
          <p:spPr>
            <a:xfrm>
              <a:off x="4463373" y="4942667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50"/>
                  </a:lnTo>
                  <a:lnTo>
                    <a:pt x="4078" y="538094"/>
                  </a:lnTo>
                  <a:lnTo>
                    <a:pt x="15831" y="580646"/>
                  </a:lnTo>
                  <a:lnTo>
                    <a:pt x="34533" y="619879"/>
                  </a:lnTo>
                  <a:lnTo>
                    <a:pt x="59456" y="655069"/>
                  </a:lnTo>
                  <a:lnTo>
                    <a:pt x="89876" y="685488"/>
                  </a:lnTo>
                  <a:lnTo>
                    <a:pt x="125067" y="710411"/>
                  </a:lnTo>
                  <a:lnTo>
                    <a:pt x="164303" y="729112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3" y="729112"/>
                  </a:lnTo>
                  <a:lnTo>
                    <a:pt x="110352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2"/>
                  </a:lnTo>
                  <a:lnTo>
                    <a:pt x="91849" y="653100"/>
                  </a:lnTo>
                  <a:lnTo>
                    <a:pt x="64155" y="619552"/>
                  </a:lnTo>
                  <a:lnTo>
                    <a:pt x="43237" y="581065"/>
                  </a:lnTo>
                  <a:lnTo>
                    <a:pt x="30012" y="538559"/>
                  </a:lnTo>
                  <a:lnTo>
                    <a:pt x="25400" y="492950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50"/>
                  </a:lnTo>
                  <a:lnTo>
                    <a:pt x="1217750" y="538559"/>
                  </a:lnTo>
                  <a:lnTo>
                    <a:pt x="1204526" y="581065"/>
                  </a:lnTo>
                  <a:lnTo>
                    <a:pt x="1183609" y="619552"/>
                  </a:lnTo>
                  <a:lnTo>
                    <a:pt x="1155917" y="653100"/>
                  </a:lnTo>
                  <a:lnTo>
                    <a:pt x="1122367" y="680792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28" y="719543"/>
                  </a:lnTo>
                  <a:lnTo>
                    <a:pt x="1157880" y="685488"/>
                  </a:lnTo>
                  <a:lnTo>
                    <a:pt x="1188301" y="655069"/>
                  </a:lnTo>
                  <a:lnTo>
                    <a:pt x="1213226" y="619879"/>
                  </a:lnTo>
                  <a:lnTo>
                    <a:pt x="1231928" y="580646"/>
                  </a:lnTo>
                  <a:lnTo>
                    <a:pt x="1243682" y="538094"/>
                  </a:lnTo>
                  <a:lnTo>
                    <a:pt x="1247762" y="492950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1" name="object 151"/>
            <p:cNvSpPr/>
            <p:nvPr/>
          </p:nvSpPr>
          <p:spPr>
            <a:xfrm>
              <a:off x="4463369" y="5303036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52" name="object 152"/>
          <p:cNvSpPr txBox="1"/>
          <p:nvPr/>
        </p:nvSpPr>
        <p:spPr>
          <a:xfrm>
            <a:off x="4609504" y="5048415"/>
            <a:ext cx="9588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流行性耳下腺炎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4877370" y="5382547"/>
            <a:ext cx="4235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Mumps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5769063" y="4942667"/>
            <a:ext cx="1254125" cy="745490"/>
            <a:chOff x="5769063" y="4942667"/>
            <a:chExt cx="1254125" cy="745490"/>
          </a:xfrm>
        </p:grpSpPr>
        <p:sp>
          <p:nvSpPr>
            <p:cNvPr id="155" name="object 155"/>
            <p:cNvSpPr/>
            <p:nvPr/>
          </p:nvSpPr>
          <p:spPr>
            <a:xfrm>
              <a:off x="5784936" y="4955363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68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7"/>
                  </a:lnTo>
                  <a:lnTo>
                    <a:pt x="18835" y="573307"/>
                  </a:lnTo>
                  <a:lnTo>
                    <a:pt x="40925" y="613951"/>
                  </a:lnTo>
                  <a:lnTo>
                    <a:pt x="70170" y="649379"/>
                  </a:lnTo>
                  <a:lnTo>
                    <a:pt x="105600" y="678622"/>
                  </a:lnTo>
                  <a:lnTo>
                    <a:pt x="146246" y="700710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68" y="719543"/>
                  </a:lnTo>
                  <a:lnTo>
                    <a:pt x="1031232" y="714673"/>
                  </a:lnTo>
                  <a:lnTo>
                    <a:pt x="1076120" y="700710"/>
                  </a:lnTo>
                  <a:lnTo>
                    <a:pt x="1116764" y="678622"/>
                  </a:lnTo>
                  <a:lnTo>
                    <a:pt x="1152193" y="649379"/>
                  </a:lnTo>
                  <a:lnTo>
                    <a:pt x="1181437" y="613951"/>
                  </a:lnTo>
                  <a:lnTo>
                    <a:pt x="1203526" y="573307"/>
                  </a:lnTo>
                  <a:lnTo>
                    <a:pt x="1217491" y="528417"/>
                  </a:lnTo>
                  <a:lnTo>
                    <a:pt x="1222362" y="480250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7" y="105600"/>
                  </a:lnTo>
                  <a:lnTo>
                    <a:pt x="1152193" y="70170"/>
                  </a:lnTo>
                  <a:lnTo>
                    <a:pt x="1116764" y="40925"/>
                  </a:lnTo>
                  <a:lnTo>
                    <a:pt x="1076120" y="18835"/>
                  </a:lnTo>
                  <a:lnTo>
                    <a:pt x="1031232" y="4870"/>
                  </a:lnTo>
                  <a:lnTo>
                    <a:pt x="983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6" name="object 156"/>
            <p:cNvSpPr/>
            <p:nvPr/>
          </p:nvSpPr>
          <p:spPr>
            <a:xfrm>
              <a:off x="5772242" y="4942667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50"/>
                  </a:lnTo>
                  <a:lnTo>
                    <a:pt x="4078" y="538094"/>
                  </a:lnTo>
                  <a:lnTo>
                    <a:pt x="15831" y="580646"/>
                  </a:lnTo>
                  <a:lnTo>
                    <a:pt x="34532" y="619879"/>
                  </a:lnTo>
                  <a:lnTo>
                    <a:pt x="59455" y="655069"/>
                  </a:lnTo>
                  <a:lnTo>
                    <a:pt x="89874" y="685488"/>
                  </a:lnTo>
                  <a:lnTo>
                    <a:pt x="125063" y="710411"/>
                  </a:lnTo>
                  <a:lnTo>
                    <a:pt x="164297" y="729112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3" y="729112"/>
                  </a:lnTo>
                  <a:lnTo>
                    <a:pt x="1103528" y="719543"/>
                  </a:lnTo>
                  <a:lnTo>
                    <a:pt x="251993" y="719543"/>
                  </a:lnTo>
                  <a:lnTo>
                    <a:pt x="206388" y="714932"/>
                  </a:lnTo>
                  <a:lnTo>
                    <a:pt x="163883" y="701708"/>
                  </a:lnTo>
                  <a:lnTo>
                    <a:pt x="125396" y="680792"/>
                  </a:lnTo>
                  <a:lnTo>
                    <a:pt x="91847" y="653100"/>
                  </a:lnTo>
                  <a:lnTo>
                    <a:pt x="64155" y="619552"/>
                  </a:lnTo>
                  <a:lnTo>
                    <a:pt x="43236" y="581065"/>
                  </a:lnTo>
                  <a:lnTo>
                    <a:pt x="30012" y="538559"/>
                  </a:lnTo>
                  <a:lnTo>
                    <a:pt x="25400" y="492950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6" y="163883"/>
                  </a:lnTo>
                  <a:lnTo>
                    <a:pt x="64155" y="125394"/>
                  </a:lnTo>
                  <a:lnTo>
                    <a:pt x="91847" y="91844"/>
                  </a:lnTo>
                  <a:lnTo>
                    <a:pt x="125396" y="64152"/>
                  </a:lnTo>
                  <a:lnTo>
                    <a:pt x="163883" y="43235"/>
                  </a:lnTo>
                  <a:lnTo>
                    <a:pt x="206388" y="30011"/>
                  </a:lnTo>
                  <a:lnTo>
                    <a:pt x="251993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50"/>
                  </a:lnTo>
                  <a:lnTo>
                    <a:pt x="1217750" y="538559"/>
                  </a:lnTo>
                  <a:lnTo>
                    <a:pt x="1204526" y="581065"/>
                  </a:lnTo>
                  <a:lnTo>
                    <a:pt x="1183609" y="619552"/>
                  </a:lnTo>
                  <a:lnTo>
                    <a:pt x="1155917" y="653100"/>
                  </a:lnTo>
                  <a:lnTo>
                    <a:pt x="1122367" y="680792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28" y="719543"/>
                  </a:lnTo>
                  <a:lnTo>
                    <a:pt x="1157880" y="685488"/>
                  </a:lnTo>
                  <a:lnTo>
                    <a:pt x="1188301" y="655069"/>
                  </a:lnTo>
                  <a:lnTo>
                    <a:pt x="1213226" y="619879"/>
                  </a:lnTo>
                  <a:lnTo>
                    <a:pt x="1231928" y="580646"/>
                  </a:lnTo>
                  <a:lnTo>
                    <a:pt x="1243682" y="538094"/>
                  </a:lnTo>
                  <a:lnTo>
                    <a:pt x="1247762" y="492950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7" name="object 157"/>
            <p:cNvSpPr/>
            <p:nvPr/>
          </p:nvSpPr>
          <p:spPr>
            <a:xfrm>
              <a:off x="5772238" y="5303036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58" name="object 158"/>
          <p:cNvSpPr txBox="1"/>
          <p:nvPr/>
        </p:nvSpPr>
        <p:spPr>
          <a:xfrm>
            <a:off x="5851692" y="5048415"/>
            <a:ext cx="10922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先天性股関節脱臼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6092360" y="5312189"/>
            <a:ext cx="6115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Congenital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5976548" y="5451889"/>
            <a:ext cx="8432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hip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dislocation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61" name="object 161"/>
          <p:cNvGrpSpPr/>
          <p:nvPr/>
        </p:nvGrpSpPr>
        <p:grpSpPr>
          <a:xfrm>
            <a:off x="533587" y="5831611"/>
            <a:ext cx="1254125" cy="745490"/>
            <a:chOff x="533587" y="5831611"/>
            <a:chExt cx="1254125" cy="745490"/>
          </a:xfrm>
        </p:grpSpPr>
        <p:sp>
          <p:nvSpPr>
            <p:cNvPr id="162" name="object 162"/>
            <p:cNvSpPr/>
            <p:nvPr/>
          </p:nvSpPr>
          <p:spPr>
            <a:xfrm>
              <a:off x="549460" y="5844314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9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3" name="object 163"/>
            <p:cNvSpPr/>
            <p:nvPr/>
          </p:nvSpPr>
          <p:spPr>
            <a:xfrm>
              <a:off x="536766" y="5831611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9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3" y="729111"/>
                  </a:lnTo>
                  <a:lnTo>
                    <a:pt x="1103527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90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27" y="719543"/>
                  </a:lnTo>
                  <a:lnTo>
                    <a:pt x="1157880" y="685487"/>
                  </a:lnTo>
                  <a:lnTo>
                    <a:pt x="1188301" y="655067"/>
                  </a:lnTo>
                  <a:lnTo>
                    <a:pt x="1213226" y="619876"/>
                  </a:lnTo>
                  <a:lnTo>
                    <a:pt x="1231928" y="580640"/>
                  </a:lnTo>
                  <a:lnTo>
                    <a:pt x="1243682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4" name="object 164"/>
            <p:cNvSpPr/>
            <p:nvPr/>
          </p:nvSpPr>
          <p:spPr>
            <a:xfrm>
              <a:off x="536762" y="6191973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65" name="object 165"/>
          <p:cNvSpPr txBox="1"/>
          <p:nvPr/>
        </p:nvSpPr>
        <p:spPr>
          <a:xfrm>
            <a:off x="902853" y="5937365"/>
            <a:ext cx="5289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ヘ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ル</a:t>
            </a: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ニア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979939" y="6271497"/>
            <a:ext cx="3778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Hernia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67" name="object 167"/>
          <p:cNvGrpSpPr/>
          <p:nvPr/>
        </p:nvGrpSpPr>
        <p:grpSpPr>
          <a:xfrm>
            <a:off x="1842456" y="5831611"/>
            <a:ext cx="1254125" cy="745490"/>
            <a:chOff x="1842456" y="5831611"/>
            <a:chExt cx="1254125" cy="745490"/>
          </a:xfrm>
        </p:grpSpPr>
        <p:sp>
          <p:nvSpPr>
            <p:cNvPr id="168" name="object 168"/>
            <p:cNvSpPr/>
            <p:nvPr/>
          </p:nvSpPr>
          <p:spPr>
            <a:xfrm>
              <a:off x="1858328" y="5844314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9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9" name="object 169"/>
            <p:cNvSpPr/>
            <p:nvPr/>
          </p:nvSpPr>
          <p:spPr>
            <a:xfrm>
              <a:off x="1845635" y="5831611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9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3" y="729111"/>
                  </a:lnTo>
                  <a:lnTo>
                    <a:pt x="1103527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90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27" y="719543"/>
                  </a:lnTo>
                  <a:lnTo>
                    <a:pt x="1157880" y="685487"/>
                  </a:lnTo>
                  <a:lnTo>
                    <a:pt x="1188301" y="655067"/>
                  </a:lnTo>
                  <a:lnTo>
                    <a:pt x="1213226" y="619876"/>
                  </a:lnTo>
                  <a:lnTo>
                    <a:pt x="1231928" y="580640"/>
                  </a:lnTo>
                  <a:lnTo>
                    <a:pt x="1243682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0" name="object 170"/>
            <p:cNvSpPr/>
            <p:nvPr/>
          </p:nvSpPr>
          <p:spPr>
            <a:xfrm>
              <a:off x="1845631" y="6191973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71" name="object 171"/>
          <p:cNvSpPr txBox="1"/>
          <p:nvPr/>
        </p:nvSpPr>
        <p:spPr>
          <a:xfrm>
            <a:off x="2325135" y="5937365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肺炎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2154435" y="6271497"/>
            <a:ext cx="6337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Pneumonia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73" name="object 173"/>
          <p:cNvGrpSpPr/>
          <p:nvPr/>
        </p:nvGrpSpPr>
        <p:grpSpPr>
          <a:xfrm>
            <a:off x="3151325" y="5831611"/>
            <a:ext cx="1254125" cy="745490"/>
            <a:chOff x="3151325" y="5831611"/>
            <a:chExt cx="1254125" cy="745490"/>
          </a:xfrm>
        </p:grpSpPr>
        <p:sp>
          <p:nvSpPr>
            <p:cNvPr id="174" name="object 174"/>
            <p:cNvSpPr/>
            <p:nvPr/>
          </p:nvSpPr>
          <p:spPr>
            <a:xfrm>
              <a:off x="3167198" y="5844314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9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5" name="object 175"/>
            <p:cNvSpPr/>
            <p:nvPr/>
          </p:nvSpPr>
          <p:spPr>
            <a:xfrm>
              <a:off x="3154503" y="5831611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9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3" y="729111"/>
                  </a:lnTo>
                  <a:lnTo>
                    <a:pt x="1103527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90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27" y="719543"/>
                  </a:lnTo>
                  <a:lnTo>
                    <a:pt x="1157880" y="685487"/>
                  </a:lnTo>
                  <a:lnTo>
                    <a:pt x="1188301" y="655067"/>
                  </a:lnTo>
                  <a:lnTo>
                    <a:pt x="1213226" y="619876"/>
                  </a:lnTo>
                  <a:lnTo>
                    <a:pt x="1231928" y="580640"/>
                  </a:lnTo>
                  <a:lnTo>
                    <a:pt x="1243682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6" name="object 176"/>
            <p:cNvSpPr/>
            <p:nvPr/>
          </p:nvSpPr>
          <p:spPr>
            <a:xfrm>
              <a:off x="3154500" y="6191973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77" name="object 177"/>
          <p:cNvSpPr txBox="1"/>
          <p:nvPr/>
        </p:nvSpPr>
        <p:spPr>
          <a:xfrm>
            <a:off x="3500716" y="5937365"/>
            <a:ext cx="5568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自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家中毒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3319419" y="6271497"/>
            <a:ext cx="92201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Autointoxication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79" name="object 179"/>
          <p:cNvGrpSpPr/>
          <p:nvPr/>
        </p:nvGrpSpPr>
        <p:grpSpPr>
          <a:xfrm>
            <a:off x="4460194" y="5831611"/>
            <a:ext cx="1254125" cy="745490"/>
            <a:chOff x="4460194" y="5831611"/>
            <a:chExt cx="1254125" cy="745490"/>
          </a:xfrm>
        </p:grpSpPr>
        <p:sp>
          <p:nvSpPr>
            <p:cNvPr id="180" name="object 180"/>
            <p:cNvSpPr/>
            <p:nvPr/>
          </p:nvSpPr>
          <p:spPr>
            <a:xfrm>
              <a:off x="4476066" y="5844314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9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1" name="object 181"/>
            <p:cNvSpPr/>
            <p:nvPr/>
          </p:nvSpPr>
          <p:spPr>
            <a:xfrm>
              <a:off x="4463373" y="5831611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9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3" y="729111"/>
                  </a:lnTo>
                  <a:lnTo>
                    <a:pt x="1103527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90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27" y="719543"/>
                  </a:lnTo>
                  <a:lnTo>
                    <a:pt x="1157880" y="685487"/>
                  </a:lnTo>
                  <a:lnTo>
                    <a:pt x="1188301" y="655067"/>
                  </a:lnTo>
                  <a:lnTo>
                    <a:pt x="1213226" y="619876"/>
                  </a:lnTo>
                  <a:lnTo>
                    <a:pt x="1231928" y="580640"/>
                  </a:lnTo>
                  <a:lnTo>
                    <a:pt x="1243682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2" name="object 182"/>
            <p:cNvSpPr/>
            <p:nvPr/>
          </p:nvSpPr>
          <p:spPr>
            <a:xfrm>
              <a:off x="4463369" y="6191973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83" name="object 183"/>
          <p:cNvSpPr txBox="1"/>
          <p:nvPr/>
        </p:nvSpPr>
        <p:spPr>
          <a:xfrm>
            <a:off x="4743424" y="5937365"/>
            <a:ext cx="6915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脱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臼の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経験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4633813" y="6207997"/>
            <a:ext cx="9105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Experience</a:t>
            </a:r>
            <a:r>
              <a:rPr sz="10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with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4772814" y="6347697"/>
            <a:ext cx="6324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dislocation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86" name="object 186"/>
          <p:cNvGrpSpPr/>
          <p:nvPr/>
        </p:nvGrpSpPr>
        <p:grpSpPr>
          <a:xfrm>
            <a:off x="5769063" y="5831611"/>
            <a:ext cx="1254125" cy="745490"/>
            <a:chOff x="5769063" y="5831611"/>
            <a:chExt cx="1254125" cy="745490"/>
          </a:xfrm>
        </p:grpSpPr>
        <p:sp>
          <p:nvSpPr>
            <p:cNvPr id="187" name="object 187"/>
            <p:cNvSpPr/>
            <p:nvPr/>
          </p:nvSpPr>
          <p:spPr>
            <a:xfrm>
              <a:off x="5784936" y="5844314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90">
                  <a:moveTo>
                    <a:pt x="983068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68" y="719543"/>
                  </a:lnTo>
                  <a:lnTo>
                    <a:pt x="1031232" y="714673"/>
                  </a:lnTo>
                  <a:lnTo>
                    <a:pt x="1076120" y="700708"/>
                  </a:lnTo>
                  <a:lnTo>
                    <a:pt x="1116764" y="678618"/>
                  </a:lnTo>
                  <a:lnTo>
                    <a:pt x="1152193" y="649373"/>
                  </a:lnTo>
                  <a:lnTo>
                    <a:pt x="1181437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7" y="105600"/>
                  </a:lnTo>
                  <a:lnTo>
                    <a:pt x="1152193" y="70170"/>
                  </a:lnTo>
                  <a:lnTo>
                    <a:pt x="1116764" y="40925"/>
                  </a:lnTo>
                  <a:lnTo>
                    <a:pt x="1076120" y="18835"/>
                  </a:lnTo>
                  <a:lnTo>
                    <a:pt x="1031232" y="4870"/>
                  </a:lnTo>
                  <a:lnTo>
                    <a:pt x="983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8" name="object 188"/>
            <p:cNvSpPr/>
            <p:nvPr/>
          </p:nvSpPr>
          <p:spPr>
            <a:xfrm>
              <a:off x="5772242" y="5831611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90">
                  <a:moveTo>
                    <a:pt x="99575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3" y="729111"/>
                  </a:lnTo>
                  <a:lnTo>
                    <a:pt x="1103527" y="719543"/>
                  </a:lnTo>
                  <a:lnTo>
                    <a:pt x="251993" y="719543"/>
                  </a:lnTo>
                  <a:lnTo>
                    <a:pt x="206388" y="714932"/>
                  </a:lnTo>
                  <a:lnTo>
                    <a:pt x="163883" y="701708"/>
                  </a:lnTo>
                  <a:lnTo>
                    <a:pt x="125396" y="680791"/>
                  </a:lnTo>
                  <a:lnTo>
                    <a:pt x="91847" y="653099"/>
                  </a:lnTo>
                  <a:lnTo>
                    <a:pt x="64155" y="619549"/>
                  </a:lnTo>
                  <a:lnTo>
                    <a:pt x="43236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6" y="163883"/>
                  </a:lnTo>
                  <a:lnTo>
                    <a:pt x="64155" y="125394"/>
                  </a:lnTo>
                  <a:lnTo>
                    <a:pt x="91847" y="91844"/>
                  </a:lnTo>
                  <a:lnTo>
                    <a:pt x="125396" y="64152"/>
                  </a:lnTo>
                  <a:lnTo>
                    <a:pt x="163883" y="43235"/>
                  </a:lnTo>
                  <a:lnTo>
                    <a:pt x="206388" y="30011"/>
                  </a:lnTo>
                  <a:lnTo>
                    <a:pt x="251993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90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27" y="719543"/>
                  </a:lnTo>
                  <a:lnTo>
                    <a:pt x="1157880" y="685487"/>
                  </a:lnTo>
                  <a:lnTo>
                    <a:pt x="1188301" y="655067"/>
                  </a:lnTo>
                  <a:lnTo>
                    <a:pt x="1213226" y="619876"/>
                  </a:lnTo>
                  <a:lnTo>
                    <a:pt x="1231928" y="580640"/>
                  </a:lnTo>
                  <a:lnTo>
                    <a:pt x="1243682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9" name="object 189"/>
            <p:cNvSpPr/>
            <p:nvPr/>
          </p:nvSpPr>
          <p:spPr>
            <a:xfrm>
              <a:off x="5772238" y="6191973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90" name="object 190"/>
          <p:cNvSpPr txBox="1"/>
          <p:nvPr/>
        </p:nvSpPr>
        <p:spPr>
          <a:xfrm>
            <a:off x="6251742" y="5937365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喘息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6180651" y="6271497"/>
            <a:ext cx="4349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Asthma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92" name="object 192"/>
          <p:cNvGrpSpPr/>
          <p:nvPr/>
        </p:nvGrpSpPr>
        <p:grpSpPr>
          <a:xfrm>
            <a:off x="3294648" y="3145555"/>
            <a:ext cx="1025525" cy="628650"/>
            <a:chOff x="3294648" y="3145555"/>
            <a:chExt cx="1025525" cy="628650"/>
          </a:xfrm>
        </p:grpSpPr>
        <p:sp>
          <p:nvSpPr>
            <p:cNvPr id="193" name="object 193"/>
            <p:cNvSpPr/>
            <p:nvPr/>
          </p:nvSpPr>
          <p:spPr>
            <a:xfrm>
              <a:off x="3304171" y="3151906"/>
              <a:ext cx="1006475" cy="615950"/>
            </a:xfrm>
            <a:custGeom>
              <a:avLst/>
              <a:gdLst/>
              <a:ahLst/>
              <a:cxnLst/>
              <a:rect l="l" t="t" r="r" b="b"/>
              <a:pathLst>
                <a:path w="1006475" h="615950">
                  <a:moveTo>
                    <a:pt x="904506" y="0"/>
                  </a:moveTo>
                  <a:lnTo>
                    <a:pt x="101650" y="0"/>
                  </a:lnTo>
                  <a:lnTo>
                    <a:pt x="62123" y="7999"/>
                  </a:lnTo>
                  <a:lnTo>
                    <a:pt x="29808" y="29803"/>
                  </a:lnTo>
                  <a:lnTo>
                    <a:pt x="8001" y="62118"/>
                  </a:lnTo>
                  <a:lnTo>
                    <a:pt x="0" y="101650"/>
                  </a:lnTo>
                  <a:lnTo>
                    <a:pt x="0" y="513714"/>
                  </a:lnTo>
                  <a:lnTo>
                    <a:pt x="8001" y="553247"/>
                  </a:lnTo>
                  <a:lnTo>
                    <a:pt x="29808" y="585562"/>
                  </a:lnTo>
                  <a:lnTo>
                    <a:pt x="62123" y="607365"/>
                  </a:lnTo>
                  <a:lnTo>
                    <a:pt x="101650" y="615365"/>
                  </a:lnTo>
                  <a:lnTo>
                    <a:pt x="904506" y="615365"/>
                  </a:lnTo>
                  <a:lnTo>
                    <a:pt x="944033" y="607365"/>
                  </a:lnTo>
                  <a:lnTo>
                    <a:pt x="976349" y="585562"/>
                  </a:lnTo>
                  <a:lnTo>
                    <a:pt x="998155" y="553247"/>
                  </a:lnTo>
                  <a:lnTo>
                    <a:pt x="1006157" y="513714"/>
                  </a:lnTo>
                  <a:lnTo>
                    <a:pt x="1006157" y="101650"/>
                  </a:lnTo>
                  <a:lnTo>
                    <a:pt x="998155" y="62118"/>
                  </a:lnTo>
                  <a:lnTo>
                    <a:pt x="976349" y="29803"/>
                  </a:lnTo>
                  <a:lnTo>
                    <a:pt x="944033" y="7999"/>
                  </a:lnTo>
                  <a:lnTo>
                    <a:pt x="9045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4" name="object 194"/>
            <p:cNvSpPr/>
            <p:nvPr/>
          </p:nvSpPr>
          <p:spPr>
            <a:xfrm>
              <a:off x="3297819" y="3145555"/>
              <a:ext cx="1019175" cy="628650"/>
            </a:xfrm>
            <a:custGeom>
              <a:avLst/>
              <a:gdLst/>
              <a:ahLst/>
              <a:cxnLst/>
              <a:rect l="l" t="t" r="r" b="b"/>
              <a:pathLst>
                <a:path w="1019175" h="628650">
                  <a:moveTo>
                    <a:pt x="910856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0" y="561998"/>
                  </a:lnTo>
                  <a:lnTo>
                    <a:pt x="31721" y="596339"/>
                  </a:lnTo>
                  <a:lnTo>
                    <a:pt x="66061" y="619543"/>
                  </a:lnTo>
                  <a:lnTo>
                    <a:pt x="108000" y="628065"/>
                  </a:lnTo>
                  <a:lnTo>
                    <a:pt x="910856" y="628065"/>
                  </a:lnTo>
                  <a:lnTo>
                    <a:pt x="952790" y="619543"/>
                  </a:lnTo>
                  <a:lnTo>
                    <a:pt x="958973" y="615365"/>
                  </a:lnTo>
                  <a:lnTo>
                    <a:pt x="108000" y="615365"/>
                  </a:lnTo>
                  <a:lnTo>
                    <a:pt x="70944" y="607865"/>
                  </a:lnTo>
                  <a:lnTo>
                    <a:pt x="40647" y="587422"/>
                  </a:lnTo>
                  <a:lnTo>
                    <a:pt x="20202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2" y="70939"/>
                  </a:lnTo>
                  <a:lnTo>
                    <a:pt x="40647" y="40643"/>
                  </a:lnTo>
                  <a:lnTo>
                    <a:pt x="70944" y="20200"/>
                  </a:lnTo>
                  <a:lnTo>
                    <a:pt x="108000" y="12700"/>
                  </a:lnTo>
                  <a:lnTo>
                    <a:pt x="958973" y="12700"/>
                  </a:lnTo>
                  <a:lnTo>
                    <a:pt x="952790" y="8522"/>
                  </a:lnTo>
                  <a:lnTo>
                    <a:pt x="910856" y="0"/>
                  </a:lnTo>
                  <a:close/>
                </a:path>
                <a:path w="1019175" h="628650">
                  <a:moveTo>
                    <a:pt x="958973" y="12700"/>
                  </a:moveTo>
                  <a:lnTo>
                    <a:pt x="910856" y="12700"/>
                  </a:lnTo>
                  <a:lnTo>
                    <a:pt x="947918" y="20200"/>
                  </a:lnTo>
                  <a:lnTo>
                    <a:pt x="978214" y="40643"/>
                  </a:lnTo>
                  <a:lnTo>
                    <a:pt x="998656" y="70939"/>
                  </a:lnTo>
                  <a:lnTo>
                    <a:pt x="1006157" y="108000"/>
                  </a:lnTo>
                  <a:lnTo>
                    <a:pt x="1006157" y="520065"/>
                  </a:lnTo>
                  <a:lnTo>
                    <a:pt x="998656" y="557126"/>
                  </a:lnTo>
                  <a:lnTo>
                    <a:pt x="978214" y="587422"/>
                  </a:lnTo>
                  <a:lnTo>
                    <a:pt x="947918" y="607865"/>
                  </a:lnTo>
                  <a:lnTo>
                    <a:pt x="910856" y="615365"/>
                  </a:lnTo>
                  <a:lnTo>
                    <a:pt x="958973" y="615365"/>
                  </a:lnTo>
                  <a:lnTo>
                    <a:pt x="987131" y="596339"/>
                  </a:lnTo>
                  <a:lnTo>
                    <a:pt x="1010335" y="561998"/>
                  </a:lnTo>
                  <a:lnTo>
                    <a:pt x="1018857" y="520065"/>
                  </a:lnTo>
                  <a:lnTo>
                    <a:pt x="1018857" y="108000"/>
                  </a:lnTo>
                  <a:lnTo>
                    <a:pt x="1010335" y="66067"/>
                  </a:lnTo>
                  <a:lnTo>
                    <a:pt x="987131" y="31726"/>
                  </a:lnTo>
                  <a:lnTo>
                    <a:pt x="958973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5" name="object 195"/>
            <p:cNvSpPr/>
            <p:nvPr/>
          </p:nvSpPr>
          <p:spPr>
            <a:xfrm>
              <a:off x="3297823" y="3454287"/>
              <a:ext cx="1019175" cy="0"/>
            </a:xfrm>
            <a:custGeom>
              <a:avLst/>
              <a:gdLst/>
              <a:ahLst/>
              <a:cxnLst/>
              <a:rect l="l" t="t" r="r" b="b"/>
              <a:pathLst>
                <a:path w="1019175">
                  <a:moveTo>
                    <a:pt x="0" y="0"/>
                  </a:moveTo>
                  <a:lnTo>
                    <a:pt x="101885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96" name="object 196"/>
          <p:cNvSpPr txBox="1"/>
          <p:nvPr/>
        </p:nvSpPr>
        <p:spPr>
          <a:xfrm>
            <a:off x="3662865" y="3217444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正常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3600989" y="3506246"/>
            <a:ext cx="4140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Normal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98" name="object 198"/>
          <p:cNvGrpSpPr/>
          <p:nvPr/>
        </p:nvGrpSpPr>
        <p:grpSpPr>
          <a:xfrm>
            <a:off x="4432376" y="3145555"/>
            <a:ext cx="1025525" cy="628650"/>
            <a:chOff x="4432376" y="3145555"/>
            <a:chExt cx="1025525" cy="628650"/>
          </a:xfrm>
        </p:grpSpPr>
        <p:sp>
          <p:nvSpPr>
            <p:cNvPr id="199" name="object 199"/>
            <p:cNvSpPr/>
            <p:nvPr/>
          </p:nvSpPr>
          <p:spPr>
            <a:xfrm>
              <a:off x="4441900" y="3151906"/>
              <a:ext cx="1006475" cy="615950"/>
            </a:xfrm>
            <a:custGeom>
              <a:avLst/>
              <a:gdLst/>
              <a:ahLst/>
              <a:cxnLst/>
              <a:rect l="l" t="t" r="r" b="b"/>
              <a:pathLst>
                <a:path w="1006475" h="615950">
                  <a:moveTo>
                    <a:pt x="904506" y="0"/>
                  </a:moveTo>
                  <a:lnTo>
                    <a:pt x="101650" y="0"/>
                  </a:lnTo>
                  <a:lnTo>
                    <a:pt x="62123" y="7999"/>
                  </a:lnTo>
                  <a:lnTo>
                    <a:pt x="29808" y="29803"/>
                  </a:lnTo>
                  <a:lnTo>
                    <a:pt x="8001" y="62118"/>
                  </a:lnTo>
                  <a:lnTo>
                    <a:pt x="0" y="101650"/>
                  </a:lnTo>
                  <a:lnTo>
                    <a:pt x="0" y="513714"/>
                  </a:lnTo>
                  <a:lnTo>
                    <a:pt x="8001" y="553247"/>
                  </a:lnTo>
                  <a:lnTo>
                    <a:pt x="29808" y="585562"/>
                  </a:lnTo>
                  <a:lnTo>
                    <a:pt x="62123" y="607365"/>
                  </a:lnTo>
                  <a:lnTo>
                    <a:pt x="101650" y="615365"/>
                  </a:lnTo>
                  <a:lnTo>
                    <a:pt x="904506" y="615365"/>
                  </a:lnTo>
                  <a:lnTo>
                    <a:pt x="944033" y="607365"/>
                  </a:lnTo>
                  <a:lnTo>
                    <a:pt x="976349" y="585562"/>
                  </a:lnTo>
                  <a:lnTo>
                    <a:pt x="998155" y="553247"/>
                  </a:lnTo>
                  <a:lnTo>
                    <a:pt x="1006157" y="513714"/>
                  </a:lnTo>
                  <a:lnTo>
                    <a:pt x="1006157" y="101650"/>
                  </a:lnTo>
                  <a:lnTo>
                    <a:pt x="998155" y="62118"/>
                  </a:lnTo>
                  <a:lnTo>
                    <a:pt x="976349" y="29803"/>
                  </a:lnTo>
                  <a:lnTo>
                    <a:pt x="944033" y="7999"/>
                  </a:lnTo>
                  <a:lnTo>
                    <a:pt x="9045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0" name="object 200"/>
            <p:cNvSpPr/>
            <p:nvPr/>
          </p:nvSpPr>
          <p:spPr>
            <a:xfrm>
              <a:off x="4435547" y="3145555"/>
              <a:ext cx="1019175" cy="628650"/>
            </a:xfrm>
            <a:custGeom>
              <a:avLst/>
              <a:gdLst/>
              <a:ahLst/>
              <a:cxnLst/>
              <a:rect l="l" t="t" r="r" b="b"/>
              <a:pathLst>
                <a:path w="1019175" h="628650">
                  <a:moveTo>
                    <a:pt x="910856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0" y="561998"/>
                  </a:lnTo>
                  <a:lnTo>
                    <a:pt x="31721" y="596339"/>
                  </a:lnTo>
                  <a:lnTo>
                    <a:pt x="66061" y="619543"/>
                  </a:lnTo>
                  <a:lnTo>
                    <a:pt x="108000" y="628065"/>
                  </a:lnTo>
                  <a:lnTo>
                    <a:pt x="910856" y="628065"/>
                  </a:lnTo>
                  <a:lnTo>
                    <a:pt x="952790" y="619543"/>
                  </a:lnTo>
                  <a:lnTo>
                    <a:pt x="958973" y="615365"/>
                  </a:lnTo>
                  <a:lnTo>
                    <a:pt x="108000" y="615365"/>
                  </a:lnTo>
                  <a:lnTo>
                    <a:pt x="70944" y="607865"/>
                  </a:lnTo>
                  <a:lnTo>
                    <a:pt x="40647" y="587422"/>
                  </a:lnTo>
                  <a:lnTo>
                    <a:pt x="20202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2" y="70939"/>
                  </a:lnTo>
                  <a:lnTo>
                    <a:pt x="40647" y="40643"/>
                  </a:lnTo>
                  <a:lnTo>
                    <a:pt x="70944" y="20200"/>
                  </a:lnTo>
                  <a:lnTo>
                    <a:pt x="108000" y="12700"/>
                  </a:lnTo>
                  <a:lnTo>
                    <a:pt x="958973" y="12700"/>
                  </a:lnTo>
                  <a:lnTo>
                    <a:pt x="952790" y="8522"/>
                  </a:lnTo>
                  <a:lnTo>
                    <a:pt x="910856" y="0"/>
                  </a:lnTo>
                  <a:close/>
                </a:path>
                <a:path w="1019175" h="628650">
                  <a:moveTo>
                    <a:pt x="958973" y="12700"/>
                  </a:moveTo>
                  <a:lnTo>
                    <a:pt x="910856" y="12700"/>
                  </a:lnTo>
                  <a:lnTo>
                    <a:pt x="947918" y="20200"/>
                  </a:lnTo>
                  <a:lnTo>
                    <a:pt x="978214" y="40643"/>
                  </a:lnTo>
                  <a:lnTo>
                    <a:pt x="998656" y="70939"/>
                  </a:lnTo>
                  <a:lnTo>
                    <a:pt x="1006157" y="108000"/>
                  </a:lnTo>
                  <a:lnTo>
                    <a:pt x="1006157" y="520065"/>
                  </a:lnTo>
                  <a:lnTo>
                    <a:pt x="998656" y="557126"/>
                  </a:lnTo>
                  <a:lnTo>
                    <a:pt x="978214" y="587422"/>
                  </a:lnTo>
                  <a:lnTo>
                    <a:pt x="947918" y="607865"/>
                  </a:lnTo>
                  <a:lnTo>
                    <a:pt x="910856" y="615365"/>
                  </a:lnTo>
                  <a:lnTo>
                    <a:pt x="958973" y="615365"/>
                  </a:lnTo>
                  <a:lnTo>
                    <a:pt x="987131" y="596339"/>
                  </a:lnTo>
                  <a:lnTo>
                    <a:pt x="1010335" y="561998"/>
                  </a:lnTo>
                  <a:lnTo>
                    <a:pt x="1018857" y="520065"/>
                  </a:lnTo>
                  <a:lnTo>
                    <a:pt x="1018857" y="108000"/>
                  </a:lnTo>
                  <a:lnTo>
                    <a:pt x="1010335" y="66067"/>
                  </a:lnTo>
                  <a:lnTo>
                    <a:pt x="987131" y="31726"/>
                  </a:lnTo>
                  <a:lnTo>
                    <a:pt x="958973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1" name="object 201"/>
            <p:cNvSpPr/>
            <p:nvPr/>
          </p:nvSpPr>
          <p:spPr>
            <a:xfrm>
              <a:off x="4435551" y="3454287"/>
              <a:ext cx="1019175" cy="0"/>
            </a:xfrm>
            <a:custGeom>
              <a:avLst/>
              <a:gdLst/>
              <a:ahLst/>
              <a:cxnLst/>
              <a:rect l="l" t="t" r="r" b="b"/>
              <a:pathLst>
                <a:path w="1019175">
                  <a:moveTo>
                    <a:pt x="0" y="0"/>
                  </a:moveTo>
                  <a:lnTo>
                    <a:pt x="101885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02" name="object 202"/>
          <p:cNvSpPr txBox="1"/>
          <p:nvPr/>
        </p:nvSpPr>
        <p:spPr>
          <a:xfrm>
            <a:off x="4800593" y="3217444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異常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4676484" y="3506246"/>
            <a:ext cx="5384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Abnormal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04" name="object 204"/>
          <p:cNvGrpSpPr/>
          <p:nvPr/>
        </p:nvGrpSpPr>
        <p:grpSpPr>
          <a:xfrm>
            <a:off x="5570105" y="3145555"/>
            <a:ext cx="1025525" cy="628650"/>
            <a:chOff x="5570105" y="3145555"/>
            <a:chExt cx="1025525" cy="628650"/>
          </a:xfrm>
        </p:grpSpPr>
        <p:sp>
          <p:nvSpPr>
            <p:cNvPr id="205" name="object 205"/>
            <p:cNvSpPr/>
            <p:nvPr/>
          </p:nvSpPr>
          <p:spPr>
            <a:xfrm>
              <a:off x="5579629" y="3151906"/>
              <a:ext cx="1006475" cy="615950"/>
            </a:xfrm>
            <a:custGeom>
              <a:avLst/>
              <a:gdLst/>
              <a:ahLst/>
              <a:cxnLst/>
              <a:rect l="l" t="t" r="r" b="b"/>
              <a:pathLst>
                <a:path w="1006475" h="615950">
                  <a:moveTo>
                    <a:pt x="904506" y="0"/>
                  </a:moveTo>
                  <a:lnTo>
                    <a:pt x="101650" y="0"/>
                  </a:lnTo>
                  <a:lnTo>
                    <a:pt x="62123" y="7999"/>
                  </a:lnTo>
                  <a:lnTo>
                    <a:pt x="29808" y="29803"/>
                  </a:lnTo>
                  <a:lnTo>
                    <a:pt x="8001" y="62118"/>
                  </a:lnTo>
                  <a:lnTo>
                    <a:pt x="0" y="101650"/>
                  </a:lnTo>
                  <a:lnTo>
                    <a:pt x="0" y="513714"/>
                  </a:lnTo>
                  <a:lnTo>
                    <a:pt x="8001" y="553247"/>
                  </a:lnTo>
                  <a:lnTo>
                    <a:pt x="29808" y="585562"/>
                  </a:lnTo>
                  <a:lnTo>
                    <a:pt x="62123" y="607365"/>
                  </a:lnTo>
                  <a:lnTo>
                    <a:pt x="101650" y="615365"/>
                  </a:lnTo>
                  <a:lnTo>
                    <a:pt x="904506" y="615365"/>
                  </a:lnTo>
                  <a:lnTo>
                    <a:pt x="944033" y="607365"/>
                  </a:lnTo>
                  <a:lnTo>
                    <a:pt x="976349" y="585562"/>
                  </a:lnTo>
                  <a:lnTo>
                    <a:pt x="998155" y="553247"/>
                  </a:lnTo>
                  <a:lnTo>
                    <a:pt x="1006157" y="513714"/>
                  </a:lnTo>
                  <a:lnTo>
                    <a:pt x="1006157" y="101650"/>
                  </a:lnTo>
                  <a:lnTo>
                    <a:pt x="998155" y="62118"/>
                  </a:lnTo>
                  <a:lnTo>
                    <a:pt x="976349" y="29803"/>
                  </a:lnTo>
                  <a:lnTo>
                    <a:pt x="944033" y="7999"/>
                  </a:lnTo>
                  <a:lnTo>
                    <a:pt x="9045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6" name="object 206"/>
            <p:cNvSpPr/>
            <p:nvPr/>
          </p:nvSpPr>
          <p:spPr>
            <a:xfrm>
              <a:off x="5573276" y="3145555"/>
              <a:ext cx="1019175" cy="628650"/>
            </a:xfrm>
            <a:custGeom>
              <a:avLst/>
              <a:gdLst/>
              <a:ahLst/>
              <a:cxnLst/>
              <a:rect l="l" t="t" r="r" b="b"/>
              <a:pathLst>
                <a:path w="1019175" h="628650">
                  <a:moveTo>
                    <a:pt x="910856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1998"/>
                  </a:lnTo>
                  <a:lnTo>
                    <a:pt x="31726" y="596339"/>
                  </a:lnTo>
                  <a:lnTo>
                    <a:pt x="66067" y="619543"/>
                  </a:lnTo>
                  <a:lnTo>
                    <a:pt x="108000" y="628065"/>
                  </a:lnTo>
                  <a:lnTo>
                    <a:pt x="910856" y="628065"/>
                  </a:lnTo>
                  <a:lnTo>
                    <a:pt x="952790" y="619543"/>
                  </a:lnTo>
                  <a:lnTo>
                    <a:pt x="958973" y="615365"/>
                  </a:lnTo>
                  <a:lnTo>
                    <a:pt x="108000" y="615365"/>
                  </a:lnTo>
                  <a:lnTo>
                    <a:pt x="70944" y="607865"/>
                  </a:lnTo>
                  <a:lnTo>
                    <a:pt x="40647" y="587422"/>
                  </a:lnTo>
                  <a:lnTo>
                    <a:pt x="20202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2" y="70939"/>
                  </a:lnTo>
                  <a:lnTo>
                    <a:pt x="40647" y="40643"/>
                  </a:lnTo>
                  <a:lnTo>
                    <a:pt x="70944" y="20200"/>
                  </a:lnTo>
                  <a:lnTo>
                    <a:pt x="108000" y="12700"/>
                  </a:lnTo>
                  <a:lnTo>
                    <a:pt x="958973" y="12700"/>
                  </a:lnTo>
                  <a:lnTo>
                    <a:pt x="952790" y="8522"/>
                  </a:lnTo>
                  <a:lnTo>
                    <a:pt x="910856" y="0"/>
                  </a:lnTo>
                  <a:close/>
                </a:path>
                <a:path w="1019175" h="628650">
                  <a:moveTo>
                    <a:pt x="958973" y="12700"/>
                  </a:moveTo>
                  <a:lnTo>
                    <a:pt x="910856" y="12700"/>
                  </a:lnTo>
                  <a:lnTo>
                    <a:pt x="947918" y="20200"/>
                  </a:lnTo>
                  <a:lnTo>
                    <a:pt x="978214" y="40643"/>
                  </a:lnTo>
                  <a:lnTo>
                    <a:pt x="998656" y="70939"/>
                  </a:lnTo>
                  <a:lnTo>
                    <a:pt x="1006157" y="108000"/>
                  </a:lnTo>
                  <a:lnTo>
                    <a:pt x="1006157" y="520065"/>
                  </a:lnTo>
                  <a:lnTo>
                    <a:pt x="998656" y="557126"/>
                  </a:lnTo>
                  <a:lnTo>
                    <a:pt x="978214" y="587422"/>
                  </a:lnTo>
                  <a:lnTo>
                    <a:pt x="947918" y="607865"/>
                  </a:lnTo>
                  <a:lnTo>
                    <a:pt x="910856" y="615365"/>
                  </a:lnTo>
                  <a:lnTo>
                    <a:pt x="958973" y="615365"/>
                  </a:lnTo>
                  <a:lnTo>
                    <a:pt x="987131" y="596339"/>
                  </a:lnTo>
                  <a:lnTo>
                    <a:pt x="1010335" y="561998"/>
                  </a:lnTo>
                  <a:lnTo>
                    <a:pt x="1018857" y="520065"/>
                  </a:lnTo>
                  <a:lnTo>
                    <a:pt x="1018857" y="108000"/>
                  </a:lnTo>
                  <a:lnTo>
                    <a:pt x="1010335" y="66067"/>
                  </a:lnTo>
                  <a:lnTo>
                    <a:pt x="987131" y="31726"/>
                  </a:lnTo>
                  <a:lnTo>
                    <a:pt x="958973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7" name="object 207"/>
            <p:cNvSpPr/>
            <p:nvPr/>
          </p:nvSpPr>
          <p:spPr>
            <a:xfrm>
              <a:off x="5573280" y="3454287"/>
              <a:ext cx="1019175" cy="0"/>
            </a:xfrm>
            <a:custGeom>
              <a:avLst/>
              <a:gdLst/>
              <a:ahLst/>
              <a:cxnLst/>
              <a:rect l="l" t="t" r="r" b="b"/>
              <a:pathLst>
                <a:path w="1019175">
                  <a:moveTo>
                    <a:pt x="0" y="0"/>
                  </a:moveTo>
                  <a:lnTo>
                    <a:pt x="101885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08" name="object 208"/>
          <p:cNvSpPr txBox="1"/>
          <p:nvPr/>
        </p:nvSpPr>
        <p:spPr>
          <a:xfrm>
            <a:off x="5809673" y="3217444"/>
            <a:ext cx="5492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異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常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かも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5636369" y="3506246"/>
            <a:ext cx="9175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May </a:t>
            </a:r>
            <a:r>
              <a:rPr sz="10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be</a:t>
            </a:r>
            <a:r>
              <a:rPr sz="1000" b="1" spc="-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abnormal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10" name="object 210"/>
          <p:cNvGrpSpPr/>
          <p:nvPr/>
        </p:nvGrpSpPr>
        <p:grpSpPr>
          <a:xfrm>
            <a:off x="536769" y="8453727"/>
            <a:ext cx="6483350" cy="889000"/>
            <a:chOff x="536769" y="8453727"/>
            <a:chExt cx="6483350" cy="889000"/>
          </a:xfrm>
        </p:grpSpPr>
        <p:sp>
          <p:nvSpPr>
            <p:cNvPr id="211" name="object 211"/>
            <p:cNvSpPr/>
            <p:nvPr/>
          </p:nvSpPr>
          <p:spPr>
            <a:xfrm>
              <a:off x="549460" y="8466428"/>
              <a:ext cx="6457950" cy="863600"/>
            </a:xfrm>
            <a:custGeom>
              <a:avLst/>
              <a:gdLst/>
              <a:ahLst/>
              <a:cxnLst/>
              <a:rect l="l" t="t" r="r" b="b"/>
              <a:pathLst>
                <a:path w="6457950" h="863600">
                  <a:moveTo>
                    <a:pt x="6218542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624230"/>
                  </a:lnTo>
                  <a:lnTo>
                    <a:pt x="4870" y="672398"/>
                  </a:lnTo>
                  <a:lnTo>
                    <a:pt x="18835" y="717289"/>
                  </a:lnTo>
                  <a:lnTo>
                    <a:pt x="40925" y="757935"/>
                  </a:lnTo>
                  <a:lnTo>
                    <a:pt x="70170" y="793365"/>
                  </a:lnTo>
                  <a:lnTo>
                    <a:pt x="105600" y="822610"/>
                  </a:lnTo>
                  <a:lnTo>
                    <a:pt x="146246" y="844700"/>
                  </a:lnTo>
                  <a:lnTo>
                    <a:pt x="191138" y="858665"/>
                  </a:lnTo>
                  <a:lnTo>
                    <a:pt x="239306" y="863536"/>
                  </a:lnTo>
                  <a:lnTo>
                    <a:pt x="6218542" y="863536"/>
                  </a:lnTo>
                  <a:lnTo>
                    <a:pt x="6266705" y="858665"/>
                  </a:lnTo>
                  <a:lnTo>
                    <a:pt x="6311594" y="844700"/>
                  </a:lnTo>
                  <a:lnTo>
                    <a:pt x="6352237" y="822610"/>
                  </a:lnTo>
                  <a:lnTo>
                    <a:pt x="6387666" y="793365"/>
                  </a:lnTo>
                  <a:lnTo>
                    <a:pt x="6416910" y="757935"/>
                  </a:lnTo>
                  <a:lnTo>
                    <a:pt x="6439000" y="717289"/>
                  </a:lnTo>
                  <a:lnTo>
                    <a:pt x="6452965" y="672398"/>
                  </a:lnTo>
                  <a:lnTo>
                    <a:pt x="6457835" y="624230"/>
                  </a:lnTo>
                  <a:lnTo>
                    <a:pt x="6457835" y="239293"/>
                  </a:lnTo>
                  <a:lnTo>
                    <a:pt x="6452965" y="191126"/>
                  </a:lnTo>
                  <a:lnTo>
                    <a:pt x="6439000" y="146236"/>
                  </a:lnTo>
                  <a:lnTo>
                    <a:pt x="6416910" y="105592"/>
                  </a:lnTo>
                  <a:lnTo>
                    <a:pt x="6387666" y="70164"/>
                  </a:lnTo>
                  <a:lnTo>
                    <a:pt x="6352237" y="40921"/>
                  </a:lnTo>
                  <a:lnTo>
                    <a:pt x="6311594" y="18833"/>
                  </a:lnTo>
                  <a:lnTo>
                    <a:pt x="6266705" y="4870"/>
                  </a:lnTo>
                  <a:lnTo>
                    <a:pt x="62185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2" name="object 212"/>
            <p:cNvSpPr/>
            <p:nvPr/>
          </p:nvSpPr>
          <p:spPr>
            <a:xfrm>
              <a:off x="536769" y="8453727"/>
              <a:ext cx="6483350" cy="889000"/>
            </a:xfrm>
            <a:custGeom>
              <a:avLst/>
              <a:gdLst/>
              <a:ahLst/>
              <a:cxnLst/>
              <a:rect l="l" t="t" r="r" b="b"/>
              <a:pathLst>
                <a:path w="6483350" h="889000">
                  <a:moveTo>
                    <a:pt x="6231229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636930"/>
                  </a:lnTo>
                  <a:lnTo>
                    <a:pt x="4078" y="682078"/>
                  </a:lnTo>
                  <a:lnTo>
                    <a:pt x="15831" y="724633"/>
                  </a:lnTo>
                  <a:lnTo>
                    <a:pt x="34532" y="763868"/>
                  </a:lnTo>
                  <a:lnTo>
                    <a:pt x="59455" y="799059"/>
                  </a:lnTo>
                  <a:lnTo>
                    <a:pt x="89874" y="829479"/>
                  </a:lnTo>
                  <a:lnTo>
                    <a:pt x="125063" y="854403"/>
                  </a:lnTo>
                  <a:lnTo>
                    <a:pt x="164297" y="873104"/>
                  </a:lnTo>
                  <a:lnTo>
                    <a:pt x="206849" y="884857"/>
                  </a:lnTo>
                  <a:lnTo>
                    <a:pt x="251993" y="888936"/>
                  </a:lnTo>
                  <a:lnTo>
                    <a:pt x="6231229" y="888936"/>
                  </a:lnTo>
                  <a:lnTo>
                    <a:pt x="6276374" y="884857"/>
                  </a:lnTo>
                  <a:lnTo>
                    <a:pt x="6318927" y="873104"/>
                  </a:lnTo>
                  <a:lnTo>
                    <a:pt x="6339000" y="863536"/>
                  </a:lnTo>
                  <a:lnTo>
                    <a:pt x="251993" y="863536"/>
                  </a:lnTo>
                  <a:lnTo>
                    <a:pt x="206384" y="858924"/>
                  </a:lnTo>
                  <a:lnTo>
                    <a:pt x="163878" y="845701"/>
                  </a:lnTo>
                  <a:lnTo>
                    <a:pt x="125391" y="824784"/>
                  </a:lnTo>
                  <a:lnTo>
                    <a:pt x="91843" y="797091"/>
                  </a:lnTo>
                  <a:lnTo>
                    <a:pt x="64151" y="763541"/>
                  </a:lnTo>
                  <a:lnTo>
                    <a:pt x="43235" y="725053"/>
                  </a:lnTo>
                  <a:lnTo>
                    <a:pt x="30011" y="682543"/>
                  </a:lnTo>
                  <a:lnTo>
                    <a:pt x="25400" y="636930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6339001" y="25400"/>
                  </a:lnTo>
                  <a:lnTo>
                    <a:pt x="6318927" y="15831"/>
                  </a:lnTo>
                  <a:lnTo>
                    <a:pt x="6276374" y="4078"/>
                  </a:lnTo>
                  <a:lnTo>
                    <a:pt x="6231229" y="0"/>
                  </a:lnTo>
                  <a:close/>
                </a:path>
                <a:path w="6483350" h="889000">
                  <a:moveTo>
                    <a:pt x="6339001" y="25400"/>
                  </a:moveTo>
                  <a:lnTo>
                    <a:pt x="6231229" y="25400"/>
                  </a:lnTo>
                  <a:lnTo>
                    <a:pt x="6276842" y="30011"/>
                  </a:lnTo>
                  <a:lnTo>
                    <a:pt x="6319352" y="43235"/>
                  </a:lnTo>
                  <a:lnTo>
                    <a:pt x="6357841" y="64151"/>
                  </a:lnTo>
                  <a:lnTo>
                    <a:pt x="6391390" y="91843"/>
                  </a:lnTo>
                  <a:lnTo>
                    <a:pt x="6419083" y="125391"/>
                  </a:lnTo>
                  <a:lnTo>
                    <a:pt x="6440000" y="163878"/>
                  </a:lnTo>
                  <a:lnTo>
                    <a:pt x="6453223" y="206384"/>
                  </a:lnTo>
                  <a:lnTo>
                    <a:pt x="6457835" y="251993"/>
                  </a:lnTo>
                  <a:lnTo>
                    <a:pt x="6457835" y="636930"/>
                  </a:lnTo>
                  <a:lnTo>
                    <a:pt x="6453223" y="682543"/>
                  </a:lnTo>
                  <a:lnTo>
                    <a:pt x="6440000" y="725053"/>
                  </a:lnTo>
                  <a:lnTo>
                    <a:pt x="6419083" y="763541"/>
                  </a:lnTo>
                  <a:lnTo>
                    <a:pt x="6391390" y="797091"/>
                  </a:lnTo>
                  <a:lnTo>
                    <a:pt x="6357841" y="824784"/>
                  </a:lnTo>
                  <a:lnTo>
                    <a:pt x="6319352" y="845701"/>
                  </a:lnTo>
                  <a:lnTo>
                    <a:pt x="6276842" y="858924"/>
                  </a:lnTo>
                  <a:lnTo>
                    <a:pt x="6231229" y="863536"/>
                  </a:lnTo>
                  <a:lnTo>
                    <a:pt x="6339000" y="863536"/>
                  </a:lnTo>
                  <a:lnTo>
                    <a:pt x="6393353" y="829479"/>
                  </a:lnTo>
                  <a:lnTo>
                    <a:pt x="6423774" y="799059"/>
                  </a:lnTo>
                  <a:lnTo>
                    <a:pt x="6448699" y="763868"/>
                  </a:lnTo>
                  <a:lnTo>
                    <a:pt x="6467402" y="724633"/>
                  </a:lnTo>
                  <a:lnTo>
                    <a:pt x="6479156" y="682078"/>
                  </a:lnTo>
                  <a:lnTo>
                    <a:pt x="6483235" y="636930"/>
                  </a:lnTo>
                  <a:lnTo>
                    <a:pt x="6483235" y="251993"/>
                  </a:lnTo>
                  <a:lnTo>
                    <a:pt x="6479156" y="206849"/>
                  </a:lnTo>
                  <a:lnTo>
                    <a:pt x="6467402" y="164297"/>
                  </a:lnTo>
                  <a:lnTo>
                    <a:pt x="6448699" y="125063"/>
                  </a:lnTo>
                  <a:lnTo>
                    <a:pt x="6423774" y="89874"/>
                  </a:lnTo>
                  <a:lnTo>
                    <a:pt x="6393353" y="59455"/>
                  </a:lnTo>
                  <a:lnTo>
                    <a:pt x="6358162" y="34532"/>
                  </a:lnTo>
                  <a:lnTo>
                    <a:pt x="633900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3" name="object 213"/>
            <p:cNvSpPr/>
            <p:nvPr/>
          </p:nvSpPr>
          <p:spPr>
            <a:xfrm>
              <a:off x="760947" y="8578494"/>
              <a:ext cx="1748789" cy="628650"/>
            </a:xfrm>
            <a:custGeom>
              <a:avLst/>
              <a:gdLst/>
              <a:ahLst/>
              <a:cxnLst/>
              <a:rect l="l" t="t" r="r" b="b"/>
              <a:pathLst>
                <a:path w="1748789" h="628650">
                  <a:moveTo>
                    <a:pt x="1676234" y="0"/>
                  </a:moveTo>
                  <a:lnTo>
                    <a:pt x="71996" y="0"/>
                  </a:lnTo>
                  <a:lnTo>
                    <a:pt x="44041" y="5682"/>
                  </a:lnTo>
                  <a:lnTo>
                    <a:pt x="21148" y="21153"/>
                  </a:lnTo>
                  <a:lnTo>
                    <a:pt x="5680" y="44046"/>
                  </a:lnTo>
                  <a:lnTo>
                    <a:pt x="0" y="71996"/>
                  </a:lnTo>
                  <a:lnTo>
                    <a:pt x="0" y="556069"/>
                  </a:lnTo>
                  <a:lnTo>
                    <a:pt x="5680" y="584024"/>
                  </a:lnTo>
                  <a:lnTo>
                    <a:pt x="21148" y="606917"/>
                  </a:lnTo>
                  <a:lnTo>
                    <a:pt x="44041" y="622384"/>
                  </a:lnTo>
                  <a:lnTo>
                    <a:pt x="71996" y="628065"/>
                  </a:lnTo>
                  <a:lnTo>
                    <a:pt x="1676234" y="628065"/>
                  </a:lnTo>
                  <a:lnTo>
                    <a:pt x="1704191" y="622384"/>
                  </a:lnTo>
                  <a:lnTo>
                    <a:pt x="1727088" y="606917"/>
                  </a:lnTo>
                  <a:lnTo>
                    <a:pt x="1742561" y="584024"/>
                  </a:lnTo>
                  <a:lnTo>
                    <a:pt x="1748243" y="556069"/>
                  </a:lnTo>
                  <a:lnTo>
                    <a:pt x="1748243" y="71996"/>
                  </a:lnTo>
                  <a:lnTo>
                    <a:pt x="1742561" y="44046"/>
                  </a:lnTo>
                  <a:lnTo>
                    <a:pt x="1727088" y="21153"/>
                  </a:lnTo>
                  <a:lnTo>
                    <a:pt x="1704191" y="5682"/>
                  </a:lnTo>
                  <a:lnTo>
                    <a:pt x="1676234" y="0"/>
                  </a:lnTo>
                  <a:close/>
                </a:path>
              </a:pathLst>
            </a:custGeom>
            <a:solidFill>
              <a:srgbClr val="FCE3CD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14" name="object 214"/>
          <p:cNvSpPr txBox="1"/>
          <p:nvPr/>
        </p:nvSpPr>
        <p:spPr>
          <a:xfrm>
            <a:off x="985185" y="8745263"/>
            <a:ext cx="12147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ア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レ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ルギ</a:t>
            </a:r>
            <a:r>
              <a:rPr sz="1000" b="1" spc="-2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ー</a:t>
            </a:r>
            <a:r>
              <a:rPr sz="1000" b="1" spc="-2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・</a:t>
            </a:r>
            <a:r>
              <a:rPr sz="1000" b="1" spc="-1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ア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ト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ピ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ー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1117414" y="8908694"/>
            <a:ext cx="96329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Alle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gies/Atopy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16" name="object 216"/>
          <p:cNvGrpSpPr/>
          <p:nvPr/>
        </p:nvGrpSpPr>
        <p:grpSpPr>
          <a:xfrm>
            <a:off x="2782851" y="8578494"/>
            <a:ext cx="1162050" cy="628650"/>
            <a:chOff x="2782851" y="8578494"/>
            <a:chExt cx="1162050" cy="628650"/>
          </a:xfrm>
        </p:grpSpPr>
        <p:sp>
          <p:nvSpPr>
            <p:cNvPr id="217" name="object 217"/>
            <p:cNvSpPr/>
            <p:nvPr/>
          </p:nvSpPr>
          <p:spPr>
            <a:xfrm>
              <a:off x="2792375" y="8584845"/>
              <a:ext cx="1143000" cy="615950"/>
            </a:xfrm>
            <a:custGeom>
              <a:avLst/>
              <a:gdLst/>
              <a:ahLst/>
              <a:cxnLst/>
              <a:rect l="l" t="t" r="r" b="b"/>
              <a:pathLst>
                <a:path w="1143000" h="615950">
                  <a:moveTo>
                    <a:pt x="1040942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8001" y="553241"/>
                  </a:lnTo>
                  <a:lnTo>
                    <a:pt x="29808" y="585557"/>
                  </a:lnTo>
                  <a:lnTo>
                    <a:pt x="62123" y="607364"/>
                  </a:lnTo>
                  <a:lnTo>
                    <a:pt x="101650" y="615365"/>
                  </a:lnTo>
                  <a:lnTo>
                    <a:pt x="1040942" y="615365"/>
                  </a:lnTo>
                  <a:lnTo>
                    <a:pt x="1080469" y="607364"/>
                  </a:lnTo>
                  <a:lnTo>
                    <a:pt x="1112785" y="585557"/>
                  </a:lnTo>
                  <a:lnTo>
                    <a:pt x="1134592" y="553241"/>
                  </a:lnTo>
                  <a:lnTo>
                    <a:pt x="1142593" y="513715"/>
                  </a:lnTo>
                  <a:lnTo>
                    <a:pt x="1142593" y="101650"/>
                  </a:lnTo>
                  <a:lnTo>
                    <a:pt x="1134592" y="62123"/>
                  </a:lnTo>
                  <a:lnTo>
                    <a:pt x="1112785" y="29808"/>
                  </a:lnTo>
                  <a:lnTo>
                    <a:pt x="1080469" y="8001"/>
                  </a:lnTo>
                  <a:lnTo>
                    <a:pt x="10409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8" name="object 218"/>
            <p:cNvSpPr/>
            <p:nvPr/>
          </p:nvSpPr>
          <p:spPr>
            <a:xfrm>
              <a:off x="2786025" y="8578494"/>
              <a:ext cx="1155700" cy="628650"/>
            </a:xfrm>
            <a:custGeom>
              <a:avLst/>
              <a:gdLst/>
              <a:ahLst/>
              <a:cxnLst/>
              <a:rect l="l" t="t" r="r" b="b"/>
              <a:pathLst>
                <a:path w="1155700" h="628650">
                  <a:moveTo>
                    <a:pt x="1047292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2003"/>
                  </a:lnTo>
                  <a:lnTo>
                    <a:pt x="31726" y="596344"/>
                  </a:lnTo>
                  <a:lnTo>
                    <a:pt x="66067" y="619545"/>
                  </a:lnTo>
                  <a:lnTo>
                    <a:pt x="108000" y="628065"/>
                  </a:lnTo>
                  <a:lnTo>
                    <a:pt x="1047292" y="628065"/>
                  </a:lnTo>
                  <a:lnTo>
                    <a:pt x="1089226" y="619545"/>
                  </a:lnTo>
                  <a:lnTo>
                    <a:pt x="1095412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1095409" y="12700"/>
                  </a:lnTo>
                  <a:lnTo>
                    <a:pt x="1089226" y="8522"/>
                  </a:lnTo>
                  <a:lnTo>
                    <a:pt x="1047292" y="0"/>
                  </a:lnTo>
                  <a:close/>
                </a:path>
                <a:path w="1155700" h="628650">
                  <a:moveTo>
                    <a:pt x="1095409" y="12700"/>
                  </a:moveTo>
                  <a:lnTo>
                    <a:pt x="1047292" y="12700"/>
                  </a:lnTo>
                  <a:lnTo>
                    <a:pt x="1084354" y="20200"/>
                  </a:lnTo>
                  <a:lnTo>
                    <a:pt x="1114650" y="40643"/>
                  </a:lnTo>
                  <a:lnTo>
                    <a:pt x="1135093" y="70939"/>
                  </a:lnTo>
                  <a:lnTo>
                    <a:pt x="1142593" y="108000"/>
                  </a:lnTo>
                  <a:lnTo>
                    <a:pt x="1142593" y="520065"/>
                  </a:lnTo>
                  <a:lnTo>
                    <a:pt x="1135093" y="557126"/>
                  </a:lnTo>
                  <a:lnTo>
                    <a:pt x="1114650" y="587422"/>
                  </a:lnTo>
                  <a:lnTo>
                    <a:pt x="1084354" y="607865"/>
                  </a:lnTo>
                  <a:lnTo>
                    <a:pt x="1047292" y="615365"/>
                  </a:lnTo>
                  <a:lnTo>
                    <a:pt x="1095412" y="615365"/>
                  </a:lnTo>
                  <a:lnTo>
                    <a:pt x="1123567" y="596344"/>
                  </a:lnTo>
                  <a:lnTo>
                    <a:pt x="1146771" y="562003"/>
                  </a:lnTo>
                  <a:lnTo>
                    <a:pt x="1155293" y="520065"/>
                  </a:lnTo>
                  <a:lnTo>
                    <a:pt x="1155293" y="108000"/>
                  </a:lnTo>
                  <a:lnTo>
                    <a:pt x="1146771" y="66067"/>
                  </a:lnTo>
                  <a:lnTo>
                    <a:pt x="1123567" y="31726"/>
                  </a:lnTo>
                  <a:lnTo>
                    <a:pt x="1095409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9" name="object 219"/>
            <p:cNvSpPr/>
            <p:nvPr/>
          </p:nvSpPr>
          <p:spPr>
            <a:xfrm>
              <a:off x="2786026" y="8887226"/>
              <a:ext cx="1155700" cy="0"/>
            </a:xfrm>
            <a:custGeom>
              <a:avLst/>
              <a:gdLst/>
              <a:ahLst/>
              <a:cxnLst/>
              <a:rect l="l" t="t" r="r" b="b"/>
              <a:pathLst>
                <a:path w="1155700">
                  <a:moveTo>
                    <a:pt x="0" y="0"/>
                  </a:moveTo>
                  <a:lnTo>
                    <a:pt x="115529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20" name="object 220"/>
          <p:cNvSpPr txBox="1"/>
          <p:nvPr/>
        </p:nvSpPr>
        <p:spPr>
          <a:xfrm>
            <a:off x="3225874" y="8650391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花粉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3193752" y="8939192"/>
            <a:ext cx="3549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ollen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22" name="object 222"/>
          <p:cNvGrpSpPr/>
          <p:nvPr/>
        </p:nvGrpSpPr>
        <p:grpSpPr>
          <a:xfrm>
            <a:off x="4107818" y="8578494"/>
            <a:ext cx="1162050" cy="628650"/>
            <a:chOff x="4107818" y="8578494"/>
            <a:chExt cx="1162050" cy="628650"/>
          </a:xfrm>
        </p:grpSpPr>
        <p:sp>
          <p:nvSpPr>
            <p:cNvPr id="223" name="object 223"/>
            <p:cNvSpPr/>
            <p:nvPr/>
          </p:nvSpPr>
          <p:spPr>
            <a:xfrm>
              <a:off x="4117343" y="8584845"/>
              <a:ext cx="1143000" cy="615950"/>
            </a:xfrm>
            <a:custGeom>
              <a:avLst/>
              <a:gdLst/>
              <a:ahLst/>
              <a:cxnLst/>
              <a:rect l="l" t="t" r="r" b="b"/>
              <a:pathLst>
                <a:path w="1143000" h="615950">
                  <a:moveTo>
                    <a:pt x="1040930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8001" y="553241"/>
                  </a:lnTo>
                  <a:lnTo>
                    <a:pt x="29808" y="585557"/>
                  </a:lnTo>
                  <a:lnTo>
                    <a:pt x="62123" y="607364"/>
                  </a:lnTo>
                  <a:lnTo>
                    <a:pt x="101650" y="615365"/>
                  </a:lnTo>
                  <a:lnTo>
                    <a:pt x="1040930" y="615365"/>
                  </a:lnTo>
                  <a:lnTo>
                    <a:pt x="1080457" y="607364"/>
                  </a:lnTo>
                  <a:lnTo>
                    <a:pt x="1112772" y="585557"/>
                  </a:lnTo>
                  <a:lnTo>
                    <a:pt x="1134579" y="553241"/>
                  </a:lnTo>
                  <a:lnTo>
                    <a:pt x="1142580" y="513715"/>
                  </a:lnTo>
                  <a:lnTo>
                    <a:pt x="1142580" y="101650"/>
                  </a:lnTo>
                  <a:lnTo>
                    <a:pt x="1134579" y="62123"/>
                  </a:lnTo>
                  <a:lnTo>
                    <a:pt x="1112772" y="29808"/>
                  </a:lnTo>
                  <a:lnTo>
                    <a:pt x="1080457" y="8001"/>
                  </a:lnTo>
                  <a:lnTo>
                    <a:pt x="10409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4" name="object 224"/>
            <p:cNvSpPr/>
            <p:nvPr/>
          </p:nvSpPr>
          <p:spPr>
            <a:xfrm>
              <a:off x="4110992" y="8578494"/>
              <a:ext cx="1155700" cy="628650"/>
            </a:xfrm>
            <a:custGeom>
              <a:avLst/>
              <a:gdLst/>
              <a:ahLst/>
              <a:cxnLst/>
              <a:rect l="l" t="t" r="r" b="b"/>
              <a:pathLst>
                <a:path w="1155700" h="628650">
                  <a:moveTo>
                    <a:pt x="1047292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2003"/>
                  </a:lnTo>
                  <a:lnTo>
                    <a:pt x="31726" y="596344"/>
                  </a:lnTo>
                  <a:lnTo>
                    <a:pt x="66067" y="619545"/>
                  </a:lnTo>
                  <a:lnTo>
                    <a:pt x="108000" y="628065"/>
                  </a:lnTo>
                  <a:lnTo>
                    <a:pt x="1047292" y="628065"/>
                  </a:lnTo>
                  <a:lnTo>
                    <a:pt x="1089226" y="619545"/>
                  </a:lnTo>
                  <a:lnTo>
                    <a:pt x="1095412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1095409" y="12700"/>
                  </a:lnTo>
                  <a:lnTo>
                    <a:pt x="1089226" y="8522"/>
                  </a:lnTo>
                  <a:lnTo>
                    <a:pt x="1047292" y="0"/>
                  </a:lnTo>
                  <a:close/>
                </a:path>
                <a:path w="1155700" h="628650">
                  <a:moveTo>
                    <a:pt x="1095409" y="12700"/>
                  </a:moveTo>
                  <a:lnTo>
                    <a:pt x="1047292" y="12700"/>
                  </a:lnTo>
                  <a:lnTo>
                    <a:pt x="1084354" y="20200"/>
                  </a:lnTo>
                  <a:lnTo>
                    <a:pt x="1114650" y="40643"/>
                  </a:lnTo>
                  <a:lnTo>
                    <a:pt x="1135093" y="70939"/>
                  </a:lnTo>
                  <a:lnTo>
                    <a:pt x="1142593" y="108000"/>
                  </a:lnTo>
                  <a:lnTo>
                    <a:pt x="1142593" y="520065"/>
                  </a:lnTo>
                  <a:lnTo>
                    <a:pt x="1135093" y="557126"/>
                  </a:lnTo>
                  <a:lnTo>
                    <a:pt x="1114650" y="587422"/>
                  </a:lnTo>
                  <a:lnTo>
                    <a:pt x="1084354" y="607865"/>
                  </a:lnTo>
                  <a:lnTo>
                    <a:pt x="1047292" y="615365"/>
                  </a:lnTo>
                  <a:lnTo>
                    <a:pt x="1095412" y="615365"/>
                  </a:lnTo>
                  <a:lnTo>
                    <a:pt x="1123567" y="596344"/>
                  </a:lnTo>
                  <a:lnTo>
                    <a:pt x="1146771" y="562003"/>
                  </a:lnTo>
                  <a:lnTo>
                    <a:pt x="1155293" y="520065"/>
                  </a:lnTo>
                  <a:lnTo>
                    <a:pt x="1155293" y="108000"/>
                  </a:lnTo>
                  <a:lnTo>
                    <a:pt x="1146771" y="66067"/>
                  </a:lnTo>
                  <a:lnTo>
                    <a:pt x="1123567" y="31726"/>
                  </a:lnTo>
                  <a:lnTo>
                    <a:pt x="1095409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5" name="object 225"/>
            <p:cNvSpPr/>
            <p:nvPr/>
          </p:nvSpPr>
          <p:spPr>
            <a:xfrm>
              <a:off x="4110993" y="8887226"/>
              <a:ext cx="1155700" cy="0"/>
            </a:xfrm>
            <a:custGeom>
              <a:avLst/>
              <a:gdLst/>
              <a:ahLst/>
              <a:cxnLst/>
              <a:rect l="l" t="t" r="r" b="b"/>
              <a:pathLst>
                <a:path w="1155700">
                  <a:moveTo>
                    <a:pt x="0" y="0"/>
                  </a:moveTo>
                  <a:lnTo>
                    <a:pt x="115529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26" name="object 226"/>
          <p:cNvSpPr txBox="1"/>
          <p:nvPr/>
        </p:nvSpPr>
        <p:spPr>
          <a:xfrm>
            <a:off x="4617516" y="8650391"/>
            <a:ext cx="152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蛾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4520679" y="8939192"/>
            <a:ext cx="3505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Moths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28" name="object 228"/>
          <p:cNvGrpSpPr/>
          <p:nvPr/>
        </p:nvGrpSpPr>
        <p:grpSpPr>
          <a:xfrm>
            <a:off x="5433667" y="8578494"/>
            <a:ext cx="1162050" cy="628650"/>
            <a:chOff x="5433667" y="8578494"/>
            <a:chExt cx="1162050" cy="628650"/>
          </a:xfrm>
        </p:grpSpPr>
        <p:sp>
          <p:nvSpPr>
            <p:cNvPr id="229" name="object 229"/>
            <p:cNvSpPr/>
            <p:nvPr/>
          </p:nvSpPr>
          <p:spPr>
            <a:xfrm>
              <a:off x="5443190" y="8584845"/>
              <a:ext cx="1143000" cy="615950"/>
            </a:xfrm>
            <a:custGeom>
              <a:avLst/>
              <a:gdLst/>
              <a:ahLst/>
              <a:cxnLst/>
              <a:rect l="l" t="t" r="r" b="b"/>
              <a:pathLst>
                <a:path w="1143000" h="615950">
                  <a:moveTo>
                    <a:pt x="1040942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8001" y="553241"/>
                  </a:lnTo>
                  <a:lnTo>
                    <a:pt x="29808" y="585557"/>
                  </a:lnTo>
                  <a:lnTo>
                    <a:pt x="62123" y="607364"/>
                  </a:lnTo>
                  <a:lnTo>
                    <a:pt x="101650" y="615365"/>
                  </a:lnTo>
                  <a:lnTo>
                    <a:pt x="1040942" y="615365"/>
                  </a:lnTo>
                  <a:lnTo>
                    <a:pt x="1080469" y="607364"/>
                  </a:lnTo>
                  <a:lnTo>
                    <a:pt x="1112785" y="585557"/>
                  </a:lnTo>
                  <a:lnTo>
                    <a:pt x="1134592" y="553241"/>
                  </a:lnTo>
                  <a:lnTo>
                    <a:pt x="1142593" y="513715"/>
                  </a:lnTo>
                  <a:lnTo>
                    <a:pt x="1142593" y="101650"/>
                  </a:lnTo>
                  <a:lnTo>
                    <a:pt x="1134592" y="62123"/>
                  </a:lnTo>
                  <a:lnTo>
                    <a:pt x="1112785" y="29808"/>
                  </a:lnTo>
                  <a:lnTo>
                    <a:pt x="1080469" y="8001"/>
                  </a:lnTo>
                  <a:lnTo>
                    <a:pt x="10409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30" name="object 230"/>
            <p:cNvSpPr/>
            <p:nvPr/>
          </p:nvSpPr>
          <p:spPr>
            <a:xfrm>
              <a:off x="5436840" y="8578494"/>
              <a:ext cx="1155700" cy="628650"/>
            </a:xfrm>
            <a:custGeom>
              <a:avLst/>
              <a:gdLst/>
              <a:ahLst/>
              <a:cxnLst/>
              <a:rect l="l" t="t" r="r" b="b"/>
              <a:pathLst>
                <a:path w="1155700" h="628650">
                  <a:moveTo>
                    <a:pt x="1047292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2003"/>
                  </a:lnTo>
                  <a:lnTo>
                    <a:pt x="31726" y="596344"/>
                  </a:lnTo>
                  <a:lnTo>
                    <a:pt x="66067" y="619545"/>
                  </a:lnTo>
                  <a:lnTo>
                    <a:pt x="108000" y="628065"/>
                  </a:lnTo>
                  <a:lnTo>
                    <a:pt x="1047292" y="628065"/>
                  </a:lnTo>
                  <a:lnTo>
                    <a:pt x="1089226" y="619545"/>
                  </a:lnTo>
                  <a:lnTo>
                    <a:pt x="1095412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1095409" y="12700"/>
                  </a:lnTo>
                  <a:lnTo>
                    <a:pt x="1089226" y="8522"/>
                  </a:lnTo>
                  <a:lnTo>
                    <a:pt x="1047292" y="0"/>
                  </a:lnTo>
                  <a:close/>
                </a:path>
                <a:path w="1155700" h="628650">
                  <a:moveTo>
                    <a:pt x="1095409" y="12700"/>
                  </a:moveTo>
                  <a:lnTo>
                    <a:pt x="1047292" y="12700"/>
                  </a:lnTo>
                  <a:lnTo>
                    <a:pt x="1084354" y="20200"/>
                  </a:lnTo>
                  <a:lnTo>
                    <a:pt x="1114650" y="40643"/>
                  </a:lnTo>
                  <a:lnTo>
                    <a:pt x="1135093" y="70939"/>
                  </a:lnTo>
                  <a:lnTo>
                    <a:pt x="1142593" y="108000"/>
                  </a:lnTo>
                  <a:lnTo>
                    <a:pt x="1142593" y="520065"/>
                  </a:lnTo>
                  <a:lnTo>
                    <a:pt x="1135093" y="557126"/>
                  </a:lnTo>
                  <a:lnTo>
                    <a:pt x="1114650" y="587422"/>
                  </a:lnTo>
                  <a:lnTo>
                    <a:pt x="1084354" y="607865"/>
                  </a:lnTo>
                  <a:lnTo>
                    <a:pt x="1047292" y="615365"/>
                  </a:lnTo>
                  <a:lnTo>
                    <a:pt x="1095412" y="615365"/>
                  </a:lnTo>
                  <a:lnTo>
                    <a:pt x="1123567" y="596344"/>
                  </a:lnTo>
                  <a:lnTo>
                    <a:pt x="1146771" y="562003"/>
                  </a:lnTo>
                  <a:lnTo>
                    <a:pt x="1155293" y="520065"/>
                  </a:lnTo>
                  <a:lnTo>
                    <a:pt x="1155293" y="108000"/>
                  </a:lnTo>
                  <a:lnTo>
                    <a:pt x="1146771" y="66067"/>
                  </a:lnTo>
                  <a:lnTo>
                    <a:pt x="1123567" y="31726"/>
                  </a:lnTo>
                  <a:lnTo>
                    <a:pt x="1095409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31" name="object 231"/>
            <p:cNvSpPr/>
            <p:nvPr/>
          </p:nvSpPr>
          <p:spPr>
            <a:xfrm>
              <a:off x="5436842" y="8887226"/>
              <a:ext cx="1155700" cy="0"/>
            </a:xfrm>
            <a:custGeom>
              <a:avLst/>
              <a:gdLst/>
              <a:ahLst/>
              <a:cxnLst/>
              <a:rect l="l" t="t" r="r" b="b"/>
              <a:pathLst>
                <a:path w="1155700">
                  <a:moveTo>
                    <a:pt x="0" y="0"/>
                  </a:moveTo>
                  <a:lnTo>
                    <a:pt x="115529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32" name="object 232"/>
          <p:cNvSpPr txBox="1"/>
          <p:nvPr/>
        </p:nvSpPr>
        <p:spPr>
          <a:xfrm>
            <a:off x="5943370" y="8650391"/>
            <a:ext cx="152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蜂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5882078" y="8939192"/>
            <a:ext cx="279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Bees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34" name="object 234"/>
          <p:cNvGrpSpPr/>
          <p:nvPr/>
        </p:nvGrpSpPr>
        <p:grpSpPr>
          <a:xfrm>
            <a:off x="536769" y="6720561"/>
            <a:ext cx="6483350" cy="1589405"/>
            <a:chOff x="536769" y="6720561"/>
            <a:chExt cx="6483350" cy="1589405"/>
          </a:xfrm>
        </p:grpSpPr>
        <p:sp>
          <p:nvSpPr>
            <p:cNvPr id="235" name="object 235"/>
            <p:cNvSpPr/>
            <p:nvPr/>
          </p:nvSpPr>
          <p:spPr>
            <a:xfrm>
              <a:off x="549460" y="6733259"/>
              <a:ext cx="6457950" cy="1564005"/>
            </a:xfrm>
            <a:custGeom>
              <a:avLst/>
              <a:gdLst/>
              <a:ahLst/>
              <a:cxnLst/>
              <a:rect l="l" t="t" r="r" b="b"/>
              <a:pathLst>
                <a:path w="6457950" h="1564004">
                  <a:moveTo>
                    <a:pt x="6218542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1324457"/>
                  </a:lnTo>
                  <a:lnTo>
                    <a:pt x="4870" y="1372625"/>
                  </a:lnTo>
                  <a:lnTo>
                    <a:pt x="18835" y="1417516"/>
                  </a:lnTo>
                  <a:lnTo>
                    <a:pt x="40925" y="1458162"/>
                  </a:lnTo>
                  <a:lnTo>
                    <a:pt x="70170" y="1493593"/>
                  </a:lnTo>
                  <a:lnTo>
                    <a:pt x="105600" y="1522838"/>
                  </a:lnTo>
                  <a:lnTo>
                    <a:pt x="146246" y="1544928"/>
                  </a:lnTo>
                  <a:lnTo>
                    <a:pt x="191138" y="1558893"/>
                  </a:lnTo>
                  <a:lnTo>
                    <a:pt x="239306" y="1563763"/>
                  </a:lnTo>
                  <a:lnTo>
                    <a:pt x="6218542" y="1563763"/>
                  </a:lnTo>
                  <a:lnTo>
                    <a:pt x="6266705" y="1558893"/>
                  </a:lnTo>
                  <a:lnTo>
                    <a:pt x="6311594" y="1544928"/>
                  </a:lnTo>
                  <a:lnTo>
                    <a:pt x="6352237" y="1522838"/>
                  </a:lnTo>
                  <a:lnTo>
                    <a:pt x="6387666" y="1493593"/>
                  </a:lnTo>
                  <a:lnTo>
                    <a:pt x="6416910" y="1458162"/>
                  </a:lnTo>
                  <a:lnTo>
                    <a:pt x="6439000" y="1417516"/>
                  </a:lnTo>
                  <a:lnTo>
                    <a:pt x="6452965" y="1372625"/>
                  </a:lnTo>
                  <a:lnTo>
                    <a:pt x="6457835" y="1324457"/>
                  </a:lnTo>
                  <a:lnTo>
                    <a:pt x="6457835" y="239293"/>
                  </a:lnTo>
                  <a:lnTo>
                    <a:pt x="6452965" y="191126"/>
                  </a:lnTo>
                  <a:lnTo>
                    <a:pt x="6439000" y="146236"/>
                  </a:lnTo>
                  <a:lnTo>
                    <a:pt x="6416910" y="105592"/>
                  </a:lnTo>
                  <a:lnTo>
                    <a:pt x="6387666" y="70164"/>
                  </a:lnTo>
                  <a:lnTo>
                    <a:pt x="6352237" y="40921"/>
                  </a:lnTo>
                  <a:lnTo>
                    <a:pt x="6311594" y="18833"/>
                  </a:lnTo>
                  <a:lnTo>
                    <a:pt x="6266705" y="4870"/>
                  </a:lnTo>
                  <a:lnTo>
                    <a:pt x="62185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36" name="object 236"/>
            <p:cNvSpPr/>
            <p:nvPr/>
          </p:nvSpPr>
          <p:spPr>
            <a:xfrm>
              <a:off x="536769" y="6720561"/>
              <a:ext cx="6483350" cy="1589405"/>
            </a:xfrm>
            <a:custGeom>
              <a:avLst/>
              <a:gdLst/>
              <a:ahLst/>
              <a:cxnLst/>
              <a:rect l="l" t="t" r="r" b="b"/>
              <a:pathLst>
                <a:path w="6483350" h="1589404">
                  <a:moveTo>
                    <a:pt x="6231229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1337157"/>
                  </a:lnTo>
                  <a:lnTo>
                    <a:pt x="4078" y="1382305"/>
                  </a:lnTo>
                  <a:lnTo>
                    <a:pt x="15831" y="1424860"/>
                  </a:lnTo>
                  <a:lnTo>
                    <a:pt x="34532" y="1464095"/>
                  </a:lnTo>
                  <a:lnTo>
                    <a:pt x="59455" y="1499286"/>
                  </a:lnTo>
                  <a:lnTo>
                    <a:pt x="89874" y="1529706"/>
                  </a:lnTo>
                  <a:lnTo>
                    <a:pt x="125063" y="1554630"/>
                  </a:lnTo>
                  <a:lnTo>
                    <a:pt x="164297" y="1573331"/>
                  </a:lnTo>
                  <a:lnTo>
                    <a:pt x="206849" y="1585084"/>
                  </a:lnTo>
                  <a:lnTo>
                    <a:pt x="251993" y="1589163"/>
                  </a:lnTo>
                  <a:lnTo>
                    <a:pt x="6231229" y="1589163"/>
                  </a:lnTo>
                  <a:lnTo>
                    <a:pt x="6276374" y="1585084"/>
                  </a:lnTo>
                  <a:lnTo>
                    <a:pt x="6318927" y="1573331"/>
                  </a:lnTo>
                  <a:lnTo>
                    <a:pt x="6339000" y="1563763"/>
                  </a:lnTo>
                  <a:lnTo>
                    <a:pt x="251993" y="1563763"/>
                  </a:lnTo>
                  <a:lnTo>
                    <a:pt x="206384" y="1559151"/>
                  </a:lnTo>
                  <a:lnTo>
                    <a:pt x="163878" y="1545928"/>
                  </a:lnTo>
                  <a:lnTo>
                    <a:pt x="125391" y="1525011"/>
                  </a:lnTo>
                  <a:lnTo>
                    <a:pt x="91843" y="1497318"/>
                  </a:lnTo>
                  <a:lnTo>
                    <a:pt x="64151" y="1463769"/>
                  </a:lnTo>
                  <a:lnTo>
                    <a:pt x="43235" y="1425280"/>
                  </a:lnTo>
                  <a:lnTo>
                    <a:pt x="30011" y="1382770"/>
                  </a:lnTo>
                  <a:lnTo>
                    <a:pt x="25400" y="133715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6339001" y="25400"/>
                  </a:lnTo>
                  <a:lnTo>
                    <a:pt x="6318927" y="15831"/>
                  </a:lnTo>
                  <a:lnTo>
                    <a:pt x="6276374" y="4078"/>
                  </a:lnTo>
                  <a:lnTo>
                    <a:pt x="6231229" y="0"/>
                  </a:lnTo>
                  <a:close/>
                </a:path>
                <a:path w="6483350" h="1589404">
                  <a:moveTo>
                    <a:pt x="6339001" y="25400"/>
                  </a:moveTo>
                  <a:lnTo>
                    <a:pt x="6231229" y="25400"/>
                  </a:lnTo>
                  <a:lnTo>
                    <a:pt x="6276842" y="30011"/>
                  </a:lnTo>
                  <a:lnTo>
                    <a:pt x="6319352" y="43235"/>
                  </a:lnTo>
                  <a:lnTo>
                    <a:pt x="6357841" y="64151"/>
                  </a:lnTo>
                  <a:lnTo>
                    <a:pt x="6391390" y="91843"/>
                  </a:lnTo>
                  <a:lnTo>
                    <a:pt x="6419083" y="125391"/>
                  </a:lnTo>
                  <a:lnTo>
                    <a:pt x="6440000" y="163878"/>
                  </a:lnTo>
                  <a:lnTo>
                    <a:pt x="6453223" y="206384"/>
                  </a:lnTo>
                  <a:lnTo>
                    <a:pt x="6457835" y="251993"/>
                  </a:lnTo>
                  <a:lnTo>
                    <a:pt x="6457835" y="1337157"/>
                  </a:lnTo>
                  <a:lnTo>
                    <a:pt x="6453223" y="1382770"/>
                  </a:lnTo>
                  <a:lnTo>
                    <a:pt x="6440000" y="1425280"/>
                  </a:lnTo>
                  <a:lnTo>
                    <a:pt x="6419083" y="1463769"/>
                  </a:lnTo>
                  <a:lnTo>
                    <a:pt x="6391390" y="1497318"/>
                  </a:lnTo>
                  <a:lnTo>
                    <a:pt x="6357841" y="1525011"/>
                  </a:lnTo>
                  <a:lnTo>
                    <a:pt x="6319352" y="1545928"/>
                  </a:lnTo>
                  <a:lnTo>
                    <a:pt x="6276842" y="1559151"/>
                  </a:lnTo>
                  <a:lnTo>
                    <a:pt x="6231229" y="1563763"/>
                  </a:lnTo>
                  <a:lnTo>
                    <a:pt x="6339000" y="1563763"/>
                  </a:lnTo>
                  <a:lnTo>
                    <a:pt x="6393353" y="1529706"/>
                  </a:lnTo>
                  <a:lnTo>
                    <a:pt x="6423774" y="1499286"/>
                  </a:lnTo>
                  <a:lnTo>
                    <a:pt x="6448699" y="1464095"/>
                  </a:lnTo>
                  <a:lnTo>
                    <a:pt x="6467402" y="1424860"/>
                  </a:lnTo>
                  <a:lnTo>
                    <a:pt x="6479156" y="1382305"/>
                  </a:lnTo>
                  <a:lnTo>
                    <a:pt x="6483235" y="1337157"/>
                  </a:lnTo>
                  <a:lnTo>
                    <a:pt x="6483235" y="251993"/>
                  </a:lnTo>
                  <a:lnTo>
                    <a:pt x="6479156" y="206849"/>
                  </a:lnTo>
                  <a:lnTo>
                    <a:pt x="6467402" y="164297"/>
                  </a:lnTo>
                  <a:lnTo>
                    <a:pt x="6448699" y="125063"/>
                  </a:lnTo>
                  <a:lnTo>
                    <a:pt x="6423774" y="89874"/>
                  </a:lnTo>
                  <a:lnTo>
                    <a:pt x="6393353" y="59455"/>
                  </a:lnTo>
                  <a:lnTo>
                    <a:pt x="6358162" y="34532"/>
                  </a:lnTo>
                  <a:lnTo>
                    <a:pt x="633900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37" name="object 237"/>
            <p:cNvSpPr/>
            <p:nvPr/>
          </p:nvSpPr>
          <p:spPr>
            <a:xfrm>
              <a:off x="760947" y="7207948"/>
              <a:ext cx="1748789" cy="628650"/>
            </a:xfrm>
            <a:custGeom>
              <a:avLst/>
              <a:gdLst/>
              <a:ahLst/>
              <a:cxnLst/>
              <a:rect l="l" t="t" r="r" b="b"/>
              <a:pathLst>
                <a:path w="1748789" h="628650">
                  <a:moveTo>
                    <a:pt x="1676234" y="0"/>
                  </a:moveTo>
                  <a:lnTo>
                    <a:pt x="71996" y="0"/>
                  </a:lnTo>
                  <a:lnTo>
                    <a:pt x="44041" y="5682"/>
                  </a:lnTo>
                  <a:lnTo>
                    <a:pt x="21148" y="21155"/>
                  </a:lnTo>
                  <a:lnTo>
                    <a:pt x="5680" y="44051"/>
                  </a:lnTo>
                  <a:lnTo>
                    <a:pt x="0" y="72009"/>
                  </a:lnTo>
                  <a:lnTo>
                    <a:pt x="0" y="556069"/>
                  </a:lnTo>
                  <a:lnTo>
                    <a:pt x="5680" y="584026"/>
                  </a:lnTo>
                  <a:lnTo>
                    <a:pt x="21148" y="606923"/>
                  </a:lnTo>
                  <a:lnTo>
                    <a:pt x="44041" y="622395"/>
                  </a:lnTo>
                  <a:lnTo>
                    <a:pt x="71996" y="628078"/>
                  </a:lnTo>
                  <a:lnTo>
                    <a:pt x="1676234" y="628078"/>
                  </a:lnTo>
                  <a:lnTo>
                    <a:pt x="1704191" y="622395"/>
                  </a:lnTo>
                  <a:lnTo>
                    <a:pt x="1727088" y="606923"/>
                  </a:lnTo>
                  <a:lnTo>
                    <a:pt x="1742561" y="584026"/>
                  </a:lnTo>
                  <a:lnTo>
                    <a:pt x="1748243" y="556069"/>
                  </a:lnTo>
                  <a:lnTo>
                    <a:pt x="1748243" y="72009"/>
                  </a:lnTo>
                  <a:lnTo>
                    <a:pt x="1742561" y="44051"/>
                  </a:lnTo>
                  <a:lnTo>
                    <a:pt x="1727088" y="21155"/>
                  </a:lnTo>
                  <a:lnTo>
                    <a:pt x="1704191" y="5682"/>
                  </a:lnTo>
                  <a:lnTo>
                    <a:pt x="1676234" y="0"/>
                  </a:lnTo>
                  <a:close/>
                </a:path>
              </a:pathLst>
            </a:custGeom>
            <a:solidFill>
              <a:srgbClr val="FCE3CD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38" name="object 238"/>
          <p:cNvSpPr txBox="1"/>
          <p:nvPr/>
        </p:nvSpPr>
        <p:spPr>
          <a:xfrm>
            <a:off x="1090587" y="7374723"/>
            <a:ext cx="11372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け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れ</a:t>
            </a:r>
            <a:r>
              <a:rPr sz="1000" b="1" spc="-204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ん</a:t>
            </a:r>
            <a:r>
              <a:rPr sz="1000" b="1" spc="-2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・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ひ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き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つけ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993843" y="7538148"/>
            <a:ext cx="133794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Seizures/Convulsions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40" name="object 240"/>
          <p:cNvGrpSpPr/>
          <p:nvPr/>
        </p:nvGrpSpPr>
        <p:grpSpPr>
          <a:xfrm>
            <a:off x="2782851" y="6845329"/>
            <a:ext cx="1871345" cy="628650"/>
            <a:chOff x="2782851" y="6845329"/>
            <a:chExt cx="1871345" cy="628650"/>
          </a:xfrm>
        </p:grpSpPr>
        <p:sp>
          <p:nvSpPr>
            <p:cNvPr id="241" name="object 241"/>
            <p:cNvSpPr/>
            <p:nvPr/>
          </p:nvSpPr>
          <p:spPr>
            <a:xfrm>
              <a:off x="2792375" y="6851680"/>
              <a:ext cx="1852295" cy="615950"/>
            </a:xfrm>
            <a:custGeom>
              <a:avLst/>
              <a:gdLst/>
              <a:ahLst/>
              <a:cxnLst/>
              <a:rect l="l" t="t" r="r" b="b"/>
              <a:pathLst>
                <a:path w="1852295" h="615950">
                  <a:moveTo>
                    <a:pt x="1750314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8001" y="553241"/>
                  </a:lnTo>
                  <a:lnTo>
                    <a:pt x="29808" y="585557"/>
                  </a:lnTo>
                  <a:lnTo>
                    <a:pt x="62123" y="607364"/>
                  </a:lnTo>
                  <a:lnTo>
                    <a:pt x="101650" y="615365"/>
                  </a:lnTo>
                  <a:lnTo>
                    <a:pt x="1750314" y="615365"/>
                  </a:lnTo>
                  <a:lnTo>
                    <a:pt x="1789840" y="607364"/>
                  </a:lnTo>
                  <a:lnTo>
                    <a:pt x="1822156" y="585557"/>
                  </a:lnTo>
                  <a:lnTo>
                    <a:pt x="1843963" y="553241"/>
                  </a:lnTo>
                  <a:lnTo>
                    <a:pt x="1851964" y="513715"/>
                  </a:lnTo>
                  <a:lnTo>
                    <a:pt x="1851964" y="101650"/>
                  </a:lnTo>
                  <a:lnTo>
                    <a:pt x="1843963" y="62123"/>
                  </a:lnTo>
                  <a:lnTo>
                    <a:pt x="1822156" y="29808"/>
                  </a:lnTo>
                  <a:lnTo>
                    <a:pt x="1789840" y="8001"/>
                  </a:lnTo>
                  <a:lnTo>
                    <a:pt x="17503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42" name="object 242"/>
            <p:cNvSpPr/>
            <p:nvPr/>
          </p:nvSpPr>
          <p:spPr>
            <a:xfrm>
              <a:off x="2786030" y="6845329"/>
              <a:ext cx="1864995" cy="628650"/>
            </a:xfrm>
            <a:custGeom>
              <a:avLst/>
              <a:gdLst/>
              <a:ahLst/>
              <a:cxnLst/>
              <a:rect l="l" t="t" r="r" b="b"/>
              <a:pathLst>
                <a:path w="1864995" h="628650">
                  <a:moveTo>
                    <a:pt x="1756664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1998"/>
                  </a:lnTo>
                  <a:lnTo>
                    <a:pt x="31726" y="596339"/>
                  </a:lnTo>
                  <a:lnTo>
                    <a:pt x="66067" y="619543"/>
                  </a:lnTo>
                  <a:lnTo>
                    <a:pt x="108000" y="628065"/>
                  </a:lnTo>
                  <a:lnTo>
                    <a:pt x="1756664" y="628065"/>
                  </a:lnTo>
                  <a:lnTo>
                    <a:pt x="1798597" y="619543"/>
                  </a:lnTo>
                  <a:lnTo>
                    <a:pt x="1804780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1804780" y="12700"/>
                  </a:lnTo>
                  <a:lnTo>
                    <a:pt x="1798597" y="8522"/>
                  </a:lnTo>
                  <a:lnTo>
                    <a:pt x="1756664" y="0"/>
                  </a:lnTo>
                  <a:close/>
                </a:path>
                <a:path w="1864995" h="628650">
                  <a:moveTo>
                    <a:pt x="1804780" y="12700"/>
                  </a:moveTo>
                  <a:lnTo>
                    <a:pt x="1756664" y="12700"/>
                  </a:lnTo>
                  <a:lnTo>
                    <a:pt x="1793725" y="20200"/>
                  </a:lnTo>
                  <a:lnTo>
                    <a:pt x="1824021" y="40643"/>
                  </a:lnTo>
                  <a:lnTo>
                    <a:pt x="1844464" y="70939"/>
                  </a:lnTo>
                  <a:lnTo>
                    <a:pt x="1851964" y="108000"/>
                  </a:lnTo>
                  <a:lnTo>
                    <a:pt x="1851964" y="520065"/>
                  </a:lnTo>
                  <a:lnTo>
                    <a:pt x="1844464" y="557126"/>
                  </a:lnTo>
                  <a:lnTo>
                    <a:pt x="1824021" y="587422"/>
                  </a:lnTo>
                  <a:lnTo>
                    <a:pt x="1793725" y="607865"/>
                  </a:lnTo>
                  <a:lnTo>
                    <a:pt x="1756664" y="615365"/>
                  </a:lnTo>
                  <a:lnTo>
                    <a:pt x="1804780" y="615365"/>
                  </a:lnTo>
                  <a:lnTo>
                    <a:pt x="1832938" y="596339"/>
                  </a:lnTo>
                  <a:lnTo>
                    <a:pt x="1856142" y="561998"/>
                  </a:lnTo>
                  <a:lnTo>
                    <a:pt x="1864664" y="520065"/>
                  </a:lnTo>
                  <a:lnTo>
                    <a:pt x="1864664" y="108000"/>
                  </a:lnTo>
                  <a:lnTo>
                    <a:pt x="1856142" y="66067"/>
                  </a:lnTo>
                  <a:lnTo>
                    <a:pt x="1832938" y="31726"/>
                  </a:lnTo>
                  <a:lnTo>
                    <a:pt x="1804780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43" name="object 243"/>
            <p:cNvSpPr/>
            <p:nvPr/>
          </p:nvSpPr>
          <p:spPr>
            <a:xfrm>
              <a:off x="2786026" y="7154061"/>
              <a:ext cx="1864995" cy="0"/>
            </a:xfrm>
            <a:custGeom>
              <a:avLst/>
              <a:gdLst/>
              <a:ahLst/>
              <a:cxnLst/>
              <a:rect l="l" t="t" r="r" b="b"/>
              <a:pathLst>
                <a:path w="1864995">
                  <a:moveTo>
                    <a:pt x="0" y="0"/>
                  </a:moveTo>
                  <a:lnTo>
                    <a:pt x="708530" y="0"/>
                  </a:lnTo>
                </a:path>
                <a:path w="1864995">
                  <a:moveTo>
                    <a:pt x="1259964" y="0"/>
                  </a:moveTo>
                  <a:lnTo>
                    <a:pt x="186466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44" name="object 244"/>
          <p:cNvSpPr txBox="1"/>
          <p:nvPr/>
        </p:nvSpPr>
        <p:spPr>
          <a:xfrm>
            <a:off x="3127945" y="6917225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有熱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3099060" y="7206026"/>
            <a:ext cx="3213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Fever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4118929" y="6917225"/>
            <a:ext cx="152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回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4118936" y="7206026"/>
            <a:ext cx="3143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times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48" name="object 248"/>
          <p:cNvGrpSpPr/>
          <p:nvPr/>
        </p:nvGrpSpPr>
        <p:grpSpPr>
          <a:xfrm>
            <a:off x="2782851" y="6906158"/>
            <a:ext cx="3999229" cy="1284605"/>
            <a:chOff x="2782851" y="6906158"/>
            <a:chExt cx="3999229" cy="1284605"/>
          </a:xfrm>
        </p:grpSpPr>
        <p:sp>
          <p:nvSpPr>
            <p:cNvPr id="249" name="object 249"/>
            <p:cNvSpPr/>
            <p:nvPr/>
          </p:nvSpPr>
          <p:spPr>
            <a:xfrm>
              <a:off x="3494557" y="6909333"/>
              <a:ext cx="551815" cy="500380"/>
            </a:xfrm>
            <a:custGeom>
              <a:avLst/>
              <a:gdLst/>
              <a:ahLst/>
              <a:cxnLst/>
              <a:rect l="l" t="t" r="r" b="b"/>
              <a:pathLst>
                <a:path w="551814" h="500379">
                  <a:moveTo>
                    <a:pt x="551434" y="0"/>
                  </a:moveTo>
                  <a:lnTo>
                    <a:pt x="0" y="0"/>
                  </a:lnTo>
                  <a:lnTo>
                    <a:pt x="0" y="500049"/>
                  </a:lnTo>
                  <a:lnTo>
                    <a:pt x="551434" y="500049"/>
                  </a:lnTo>
                  <a:lnTo>
                    <a:pt x="5514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50" name="object 250"/>
            <p:cNvSpPr/>
            <p:nvPr/>
          </p:nvSpPr>
          <p:spPr>
            <a:xfrm>
              <a:off x="3494557" y="6909333"/>
              <a:ext cx="551815" cy="500380"/>
            </a:xfrm>
            <a:custGeom>
              <a:avLst/>
              <a:gdLst/>
              <a:ahLst/>
              <a:cxnLst/>
              <a:rect l="l" t="t" r="r" b="b"/>
              <a:pathLst>
                <a:path w="551814" h="500379">
                  <a:moveTo>
                    <a:pt x="551434" y="500049"/>
                  </a:moveTo>
                  <a:lnTo>
                    <a:pt x="0" y="500049"/>
                  </a:lnTo>
                  <a:lnTo>
                    <a:pt x="0" y="0"/>
                  </a:lnTo>
                  <a:lnTo>
                    <a:pt x="551434" y="0"/>
                  </a:lnTo>
                  <a:lnTo>
                    <a:pt x="551434" y="500049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51" name="object 251"/>
            <p:cNvSpPr/>
            <p:nvPr/>
          </p:nvSpPr>
          <p:spPr>
            <a:xfrm>
              <a:off x="2792375" y="7569006"/>
              <a:ext cx="3980179" cy="615950"/>
            </a:xfrm>
            <a:custGeom>
              <a:avLst/>
              <a:gdLst/>
              <a:ahLst/>
              <a:cxnLst/>
              <a:rect l="l" t="t" r="r" b="b"/>
              <a:pathLst>
                <a:path w="3980179" h="615950">
                  <a:moveTo>
                    <a:pt x="3878364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8001" y="553241"/>
                  </a:lnTo>
                  <a:lnTo>
                    <a:pt x="29808" y="585557"/>
                  </a:lnTo>
                  <a:lnTo>
                    <a:pt x="62123" y="607364"/>
                  </a:lnTo>
                  <a:lnTo>
                    <a:pt x="101650" y="615365"/>
                  </a:lnTo>
                  <a:lnTo>
                    <a:pt x="3878364" y="615365"/>
                  </a:lnTo>
                  <a:lnTo>
                    <a:pt x="3917891" y="607364"/>
                  </a:lnTo>
                  <a:lnTo>
                    <a:pt x="3950206" y="585557"/>
                  </a:lnTo>
                  <a:lnTo>
                    <a:pt x="3972013" y="553241"/>
                  </a:lnTo>
                  <a:lnTo>
                    <a:pt x="3980014" y="513715"/>
                  </a:lnTo>
                  <a:lnTo>
                    <a:pt x="3980014" y="101650"/>
                  </a:lnTo>
                  <a:lnTo>
                    <a:pt x="3972013" y="62123"/>
                  </a:lnTo>
                  <a:lnTo>
                    <a:pt x="3950206" y="29808"/>
                  </a:lnTo>
                  <a:lnTo>
                    <a:pt x="3917891" y="8001"/>
                  </a:lnTo>
                  <a:lnTo>
                    <a:pt x="3878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52" name="object 252"/>
            <p:cNvSpPr/>
            <p:nvPr/>
          </p:nvSpPr>
          <p:spPr>
            <a:xfrm>
              <a:off x="2786025" y="7562655"/>
              <a:ext cx="3992879" cy="628650"/>
            </a:xfrm>
            <a:custGeom>
              <a:avLst/>
              <a:gdLst/>
              <a:ahLst/>
              <a:cxnLst/>
              <a:rect l="l" t="t" r="r" b="b"/>
              <a:pathLst>
                <a:path w="3992879" h="628650">
                  <a:moveTo>
                    <a:pt x="3884714" y="0"/>
                  </a:moveTo>
                  <a:lnTo>
                    <a:pt x="108000" y="0"/>
                  </a:lnTo>
                  <a:lnTo>
                    <a:pt x="66067" y="8520"/>
                  </a:lnTo>
                  <a:lnTo>
                    <a:pt x="31726" y="31721"/>
                  </a:lnTo>
                  <a:lnTo>
                    <a:pt x="8522" y="66061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1998"/>
                  </a:lnTo>
                  <a:lnTo>
                    <a:pt x="31726" y="596339"/>
                  </a:lnTo>
                  <a:lnTo>
                    <a:pt x="66067" y="619543"/>
                  </a:lnTo>
                  <a:lnTo>
                    <a:pt x="108000" y="628065"/>
                  </a:lnTo>
                  <a:lnTo>
                    <a:pt x="3884714" y="628065"/>
                  </a:lnTo>
                  <a:lnTo>
                    <a:pt x="3926653" y="619543"/>
                  </a:lnTo>
                  <a:lnTo>
                    <a:pt x="3932835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3932839" y="12700"/>
                  </a:lnTo>
                  <a:lnTo>
                    <a:pt x="3926653" y="8520"/>
                  </a:lnTo>
                  <a:lnTo>
                    <a:pt x="3884714" y="0"/>
                  </a:lnTo>
                  <a:close/>
                </a:path>
                <a:path w="3992879" h="628650">
                  <a:moveTo>
                    <a:pt x="3932839" y="12700"/>
                  </a:moveTo>
                  <a:lnTo>
                    <a:pt x="3884714" y="12700"/>
                  </a:lnTo>
                  <a:lnTo>
                    <a:pt x="3921775" y="20200"/>
                  </a:lnTo>
                  <a:lnTo>
                    <a:pt x="3952071" y="40643"/>
                  </a:lnTo>
                  <a:lnTo>
                    <a:pt x="3972514" y="70939"/>
                  </a:lnTo>
                  <a:lnTo>
                    <a:pt x="3980014" y="108000"/>
                  </a:lnTo>
                  <a:lnTo>
                    <a:pt x="3980014" y="520065"/>
                  </a:lnTo>
                  <a:lnTo>
                    <a:pt x="3972514" y="557126"/>
                  </a:lnTo>
                  <a:lnTo>
                    <a:pt x="3952071" y="587422"/>
                  </a:lnTo>
                  <a:lnTo>
                    <a:pt x="3921775" y="607865"/>
                  </a:lnTo>
                  <a:lnTo>
                    <a:pt x="3884714" y="615365"/>
                  </a:lnTo>
                  <a:lnTo>
                    <a:pt x="3932835" y="615365"/>
                  </a:lnTo>
                  <a:lnTo>
                    <a:pt x="3960993" y="596339"/>
                  </a:lnTo>
                  <a:lnTo>
                    <a:pt x="3984194" y="561998"/>
                  </a:lnTo>
                  <a:lnTo>
                    <a:pt x="3992714" y="520065"/>
                  </a:lnTo>
                  <a:lnTo>
                    <a:pt x="3992714" y="108000"/>
                  </a:lnTo>
                  <a:lnTo>
                    <a:pt x="3984194" y="66061"/>
                  </a:lnTo>
                  <a:lnTo>
                    <a:pt x="3960993" y="31721"/>
                  </a:lnTo>
                  <a:lnTo>
                    <a:pt x="3932839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53" name="object 253"/>
            <p:cNvSpPr/>
            <p:nvPr/>
          </p:nvSpPr>
          <p:spPr>
            <a:xfrm>
              <a:off x="2786026" y="7871387"/>
              <a:ext cx="3992879" cy="0"/>
            </a:xfrm>
            <a:custGeom>
              <a:avLst/>
              <a:gdLst/>
              <a:ahLst/>
              <a:cxnLst/>
              <a:rect l="l" t="t" r="r" b="b"/>
              <a:pathLst>
                <a:path w="3992879">
                  <a:moveTo>
                    <a:pt x="0" y="0"/>
                  </a:moveTo>
                  <a:lnTo>
                    <a:pt x="1972066" y="0"/>
                  </a:lnTo>
                </a:path>
                <a:path w="3992879">
                  <a:moveTo>
                    <a:pt x="2450894" y="0"/>
                  </a:moveTo>
                  <a:lnTo>
                    <a:pt x="2846829" y="0"/>
                  </a:lnTo>
                </a:path>
                <a:path w="3992879">
                  <a:moveTo>
                    <a:pt x="3325644" y="0"/>
                  </a:moveTo>
                  <a:lnTo>
                    <a:pt x="399271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54" name="object 254"/>
          <p:cNvSpPr txBox="1"/>
          <p:nvPr/>
        </p:nvSpPr>
        <p:spPr>
          <a:xfrm>
            <a:off x="3583458" y="7634540"/>
            <a:ext cx="10763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初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めて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け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れん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3024385" y="7923341"/>
            <a:ext cx="16351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Age </a:t>
            </a: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at the 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time </a:t>
            </a: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of </a:t>
            </a:r>
            <a:r>
              <a:rPr sz="10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first</a:t>
            </a:r>
            <a:r>
              <a:rPr sz="1000" b="1" spc="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seizure</a:t>
            </a:r>
            <a:endParaRPr sz="1000" b="1" dirty="0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56" name="object 256"/>
          <p:cNvGrpSpPr/>
          <p:nvPr/>
        </p:nvGrpSpPr>
        <p:grpSpPr>
          <a:xfrm>
            <a:off x="4754918" y="7618197"/>
            <a:ext cx="1360170" cy="506730"/>
            <a:chOff x="4754918" y="7618197"/>
            <a:chExt cx="1360170" cy="506730"/>
          </a:xfrm>
        </p:grpSpPr>
        <p:sp>
          <p:nvSpPr>
            <p:cNvPr id="257" name="object 257"/>
            <p:cNvSpPr/>
            <p:nvPr/>
          </p:nvSpPr>
          <p:spPr>
            <a:xfrm>
              <a:off x="4758093" y="7621372"/>
              <a:ext cx="479425" cy="500380"/>
            </a:xfrm>
            <a:custGeom>
              <a:avLst/>
              <a:gdLst/>
              <a:ahLst/>
              <a:cxnLst/>
              <a:rect l="l" t="t" r="r" b="b"/>
              <a:pathLst>
                <a:path w="479425" h="500379">
                  <a:moveTo>
                    <a:pt x="478828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478828" y="500037"/>
                  </a:lnTo>
                  <a:lnTo>
                    <a:pt x="4788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58" name="object 258"/>
            <p:cNvSpPr/>
            <p:nvPr/>
          </p:nvSpPr>
          <p:spPr>
            <a:xfrm>
              <a:off x="4758093" y="7621372"/>
              <a:ext cx="479425" cy="500380"/>
            </a:xfrm>
            <a:custGeom>
              <a:avLst/>
              <a:gdLst/>
              <a:ahLst/>
              <a:cxnLst/>
              <a:rect l="l" t="t" r="r" b="b"/>
              <a:pathLst>
                <a:path w="479425" h="500379">
                  <a:moveTo>
                    <a:pt x="478828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478828" y="0"/>
                  </a:lnTo>
                  <a:lnTo>
                    <a:pt x="478828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59" name="object 259"/>
            <p:cNvSpPr/>
            <p:nvPr/>
          </p:nvSpPr>
          <p:spPr>
            <a:xfrm>
              <a:off x="5632856" y="7621372"/>
              <a:ext cx="479425" cy="500380"/>
            </a:xfrm>
            <a:custGeom>
              <a:avLst/>
              <a:gdLst/>
              <a:ahLst/>
              <a:cxnLst/>
              <a:rect l="l" t="t" r="r" b="b"/>
              <a:pathLst>
                <a:path w="479425" h="500379">
                  <a:moveTo>
                    <a:pt x="478815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478815" y="500037"/>
                  </a:lnTo>
                  <a:lnTo>
                    <a:pt x="4788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60" name="object 260"/>
            <p:cNvSpPr/>
            <p:nvPr/>
          </p:nvSpPr>
          <p:spPr>
            <a:xfrm>
              <a:off x="5632856" y="7621372"/>
              <a:ext cx="479425" cy="500380"/>
            </a:xfrm>
            <a:custGeom>
              <a:avLst/>
              <a:gdLst/>
              <a:ahLst/>
              <a:cxnLst/>
              <a:rect l="l" t="t" r="r" b="b"/>
              <a:pathLst>
                <a:path w="479425" h="500379">
                  <a:moveTo>
                    <a:pt x="478815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478815" y="0"/>
                  </a:lnTo>
                  <a:lnTo>
                    <a:pt x="478815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61" name="object 261"/>
          <p:cNvSpPr txBox="1"/>
          <p:nvPr/>
        </p:nvSpPr>
        <p:spPr>
          <a:xfrm>
            <a:off x="5276899" y="7634540"/>
            <a:ext cx="152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歳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5276905" y="7923341"/>
            <a:ext cx="3143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yea</a:t>
            </a:r>
            <a:r>
              <a:rPr sz="10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rs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6137814" y="7634540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か月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6138948" y="7923341"/>
            <a:ext cx="4146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months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65" name="object 265"/>
          <p:cNvGrpSpPr/>
          <p:nvPr/>
        </p:nvGrpSpPr>
        <p:grpSpPr>
          <a:xfrm>
            <a:off x="4718920" y="6845329"/>
            <a:ext cx="2063114" cy="628650"/>
            <a:chOff x="4718920" y="6845329"/>
            <a:chExt cx="2063114" cy="628650"/>
          </a:xfrm>
        </p:grpSpPr>
        <p:sp>
          <p:nvSpPr>
            <p:cNvPr id="266" name="object 266"/>
            <p:cNvSpPr/>
            <p:nvPr/>
          </p:nvSpPr>
          <p:spPr>
            <a:xfrm>
              <a:off x="4728443" y="6851680"/>
              <a:ext cx="2044064" cy="615950"/>
            </a:xfrm>
            <a:custGeom>
              <a:avLst/>
              <a:gdLst/>
              <a:ahLst/>
              <a:cxnLst/>
              <a:rect l="l" t="t" r="r" b="b"/>
              <a:pathLst>
                <a:path w="2044065" h="615950">
                  <a:moveTo>
                    <a:pt x="1942299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8001" y="553241"/>
                  </a:lnTo>
                  <a:lnTo>
                    <a:pt x="29808" y="585557"/>
                  </a:lnTo>
                  <a:lnTo>
                    <a:pt x="62123" y="607364"/>
                  </a:lnTo>
                  <a:lnTo>
                    <a:pt x="101650" y="615365"/>
                  </a:lnTo>
                  <a:lnTo>
                    <a:pt x="1942299" y="615365"/>
                  </a:lnTo>
                  <a:lnTo>
                    <a:pt x="1981826" y="607364"/>
                  </a:lnTo>
                  <a:lnTo>
                    <a:pt x="2014142" y="585557"/>
                  </a:lnTo>
                  <a:lnTo>
                    <a:pt x="2035949" y="553241"/>
                  </a:lnTo>
                  <a:lnTo>
                    <a:pt x="2043950" y="513715"/>
                  </a:lnTo>
                  <a:lnTo>
                    <a:pt x="2043950" y="101650"/>
                  </a:lnTo>
                  <a:lnTo>
                    <a:pt x="2035949" y="62123"/>
                  </a:lnTo>
                  <a:lnTo>
                    <a:pt x="2014142" y="29808"/>
                  </a:lnTo>
                  <a:lnTo>
                    <a:pt x="1981826" y="8001"/>
                  </a:lnTo>
                  <a:lnTo>
                    <a:pt x="19422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67" name="object 267"/>
            <p:cNvSpPr/>
            <p:nvPr/>
          </p:nvSpPr>
          <p:spPr>
            <a:xfrm>
              <a:off x="4722090" y="6845329"/>
              <a:ext cx="2056764" cy="628650"/>
            </a:xfrm>
            <a:custGeom>
              <a:avLst/>
              <a:gdLst/>
              <a:ahLst/>
              <a:cxnLst/>
              <a:rect l="l" t="t" r="r" b="b"/>
              <a:pathLst>
                <a:path w="2056765" h="628650">
                  <a:moveTo>
                    <a:pt x="1948649" y="0"/>
                  </a:moveTo>
                  <a:lnTo>
                    <a:pt x="108000" y="0"/>
                  </a:lnTo>
                  <a:lnTo>
                    <a:pt x="66072" y="8522"/>
                  </a:lnTo>
                  <a:lnTo>
                    <a:pt x="31730" y="31726"/>
                  </a:lnTo>
                  <a:lnTo>
                    <a:pt x="8524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4" y="561998"/>
                  </a:lnTo>
                  <a:lnTo>
                    <a:pt x="31730" y="596339"/>
                  </a:lnTo>
                  <a:lnTo>
                    <a:pt x="66072" y="619543"/>
                  </a:lnTo>
                  <a:lnTo>
                    <a:pt x="108000" y="628065"/>
                  </a:lnTo>
                  <a:lnTo>
                    <a:pt x="1948649" y="628065"/>
                  </a:lnTo>
                  <a:lnTo>
                    <a:pt x="1990588" y="619543"/>
                  </a:lnTo>
                  <a:lnTo>
                    <a:pt x="1996771" y="615365"/>
                  </a:lnTo>
                  <a:lnTo>
                    <a:pt x="108000" y="615365"/>
                  </a:lnTo>
                  <a:lnTo>
                    <a:pt x="70944" y="607865"/>
                  </a:lnTo>
                  <a:lnTo>
                    <a:pt x="40647" y="587422"/>
                  </a:lnTo>
                  <a:lnTo>
                    <a:pt x="20202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40647" y="40643"/>
                  </a:lnTo>
                  <a:lnTo>
                    <a:pt x="108000" y="12700"/>
                  </a:lnTo>
                  <a:lnTo>
                    <a:pt x="1996771" y="12699"/>
                  </a:lnTo>
                  <a:lnTo>
                    <a:pt x="1990588" y="8522"/>
                  </a:lnTo>
                  <a:lnTo>
                    <a:pt x="1948649" y="0"/>
                  </a:lnTo>
                  <a:close/>
                </a:path>
                <a:path w="2056765" h="628650">
                  <a:moveTo>
                    <a:pt x="1996771" y="12699"/>
                  </a:moveTo>
                  <a:lnTo>
                    <a:pt x="1948649" y="12700"/>
                  </a:lnTo>
                  <a:lnTo>
                    <a:pt x="1985711" y="20200"/>
                  </a:lnTo>
                  <a:lnTo>
                    <a:pt x="2016007" y="40643"/>
                  </a:lnTo>
                  <a:lnTo>
                    <a:pt x="2036450" y="70939"/>
                  </a:lnTo>
                  <a:lnTo>
                    <a:pt x="2043950" y="108000"/>
                  </a:lnTo>
                  <a:lnTo>
                    <a:pt x="2043950" y="520065"/>
                  </a:lnTo>
                  <a:lnTo>
                    <a:pt x="2036450" y="557126"/>
                  </a:lnTo>
                  <a:lnTo>
                    <a:pt x="2016007" y="587422"/>
                  </a:lnTo>
                  <a:lnTo>
                    <a:pt x="1985711" y="607865"/>
                  </a:lnTo>
                  <a:lnTo>
                    <a:pt x="1948649" y="615365"/>
                  </a:lnTo>
                  <a:lnTo>
                    <a:pt x="1996771" y="615365"/>
                  </a:lnTo>
                  <a:lnTo>
                    <a:pt x="2024929" y="596339"/>
                  </a:lnTo>
                  <a:lnTo>
                    <a:pt x="2048130" y="561998"/>
                  </a:lnTo>
                  <a:lnTo>
                    <a:pt x="2056650" y="520065"/>
                  </a:lnTo>
                  <a:lnTo>
                    <a:pt x="2056650" y="108000"/>
                  </a:lnTo>
                  <a:lnTo>
                    <a:pt x="2048130" y="66067"/>
                  </a:lnTo>
                  <a:lnTo>
                    <a:pt x="2024929" y="31726"/>
                  </a:lnTo>
                  <a:lnTo>
                    <a:pt x="1996771" y="126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68" name="object 268"/>
            <p:cNvSpPr/>
            <p:nvPr/>
          </p:nvSpPr>
          <p:spPr>
            <a:xfrm>
              <a:off x="4722095" y="7154061"/>
              <a:ext cx="2056764" cy="0"/>
            </a:xfrm>
            <a:custGeom>
              <a:avLst/>
              <a:gdLst/>
              <a:ahLst/>
              <a:cxnLst/>
              <a:rect l="l" t="t" r="r" b="b"/>
              <a:pathLst>
                <a:path w="2056765">
                  <a:moveTo>
                    <a:pt x="0" y="0"/>
                  </a:moveTo>
                  <a:lnTo>
                    <a:pt x="980332" y="0"/>
                  </a:lnTo>
                </a:path>
                <a:path w="2056765">
                  <a:moveTo>
                    <a:pt x="1531766" y="0"/>
                  </a:moveTo>
                  <a:lnTo>
                    <a:pt x="205663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69" name="object 269"/>
          <p:cNvSpPr txBox="1"/>
          <p:nvPr/>
        </p:nvSpPr>
        <p:spPr>
          <a:xfrm>
            <a:off x="5321833" y="6917225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無熱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4873749" y="7206026"/>
            <a:ext cx="7404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Without</a:t>
            </a:r>
            <a:r>
              <a:rPr sz="1000" b="1" spc="-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fever</a:t>
            </a:r>
            <a:endParaRPr sz="10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6329498" y="6917225"/>
            <a:ext cx="152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回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6329498" y="7206026"/>
            <a:ext cx="3143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times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73" name="object 273"/>
          <p:cNvGrpSpPr/>
          <p:nvPr/>
        </p:nvGrpSpPr>
        <p:grpSpPr>
          <a:xfrm>
            <a:off x="5111800" y="6906158"/>
            <a:ext cx="1360170" cy="3194685"/>
            <a:chOff x="5111800" y="6906158"/>
            <a:chExt cx="1360170" cy="3194685"/>
          </a:xfrm>
        </p:grpSpPr>
        <p:sp>
          <p:nvSpPr>
            <p:cNvPr id="274" name="object 274"/>
            <p:cNvSpPr/>
            <p:nvPr/>
          </p:nvSpPr>
          <p:spPr>
            <a:xfrm>
              <a:off x="5702426" y="6909333"/>
              <a:ext cx="551815" cy="500380"/>
            </a:xfrm>
            <a:custGeom>
              <a:avLst/>
              <a:gdLst/>
              <a:ahLst/>
              <a:cxnLst/>
              <a:rect l="l" t="t" r="r" b="b"/>
              <a:pathLst>
                <a:path w="551814" h="500379">
                  <a:moveTo>
                    <a:pt x="551434" y="0"/>
                  </a:moveTo>
                  <a:lnTo>
                    <a:pt x="0" y="0"/>
                  </a:lnTo>
                  <a:lnTo>
                    <a:pt x="0" y="500049"/>
                  </a:lnTo>
                  <a:lnTo>
                    <a:pt x="551434" y="500049"/>
                  </a:lnTo>
                  <a:lnTo>
                    <a:pt x="5514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75" name="object 275"/>
            <p:cNvSpPr/>
            <p:nvPr/>
          </p:nvSpPr>
          <p:spPr>
            <a:xfrm>
              <a:off x="5702426" y="6909333"/>
              <a:ext cx="551815" cy="500380"/>
            </a:xfrm>
            <a:custGeom>
              <a:avLst/>
              <a:gdLst/>
              <a:ahLst/>
              <a:cxnLst/>
              <a:rect l="l" t="t" r="r" b="b"/>
              <a:pathLst>
                <a:path w="551814" h="500379">
                  <a:moveTo>
                    <a:pt x="551434" y="500049"/>
                  </a:moveTo>
                  <a:lnTo>
                    <a:pt x="0" y="500049"/>
                  </a:lnTo>
                  <a:lnTo>
                    <a:pt x="0" y="0"/>
                  </a:lnTo>
                  <a:lnTo>
                    <a:pt x="551434" y="0"/>
                  </a:lnTo>
                  <a:lnTo>
                    <a:pt x="551434" y="500049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76" name="object 276"/>
            <p:cNvSpPr/>
            <p:nvPr/>
          </p:nvSpPr>
          <p:spPr>
            <a:xfrm>
              <a:off x="5114975" y="9597008"/>
              <a:ext cx="479425" cy="500380"/>
            </a:xfrm>
            <a:custGeom>
              <a:avLst/>
              <a:gdLst/>
              <a:ahLst/>
              <a:cxnLst/>
              <a:rect l="l" t="t" r="r" b="b"/>
              <a:pathLst>
                <a:path w="479425" h="500379">
                  <a:moveTo>
                    <a:pt x="478815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478815" y="500037"/>
                  </a:lnTo>
                  <a:lnTo>
                    <a:pt x="4788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77" name="object 277"/>
            <p:cNvSpPr/>
            <p:nvPr/>
          </p:nvSpPr>
          <p:spPr>
            <a:xfrm>
              <a:off x="5114975" y="9597008"/>
              <a:ext cx="479425" cy="500380"/>
            </a:xfrm>
            <a:custGeom>
              <a:avLst/>
              <a:gdLst/>
              <a:ahLst/>
              <a:cxnLst/>
              <a:rect l="l" t="t" r="r" b="b"/>
              <a:pathLst>
                <a:path w="479425" h="500379">
                  <a:moveTo>
                    <a:pt x="478815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478815" y="0"/>
                  </a:lnTo>
                  <a:lnTo>
                    <a:pt x="478815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78" name="object 278"/>
            <p:cNvSpPr/>
            <p:nvPr/>
          </p:nvSpPr>
          <p:spPr>
            <a:xfrm>
              <a:off x="5989726" y="9597008"/>
              <a:ext cx="479425" cy="500380"/>
            </a:xfrm>
            <a:custGeom>
              <a:avLst/>
              <a:gdLst/>
              <a:ahLst/>
              <a:cxnLst/>
              <a:rect l="l" t="t" r="r" b="b"/>
              <a:pathLst>
                <a:path w="479425" h="500379">
                  <a:moveTo>
                    <a:pt x="478828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478828" y="500037"/>
                  </a:lnTo>
                  <a:lnTo>
                    <a:pt x="4788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79" name="object 279"/>
            <p:cNvSpPr/>
            <p:nvPr/>
          </p:nvSpPr>
          <p:spPr>
            <a:xfrm>
              <a:off x="5989726" y="9597008"/>
              <a:ext cx="479425" cy="500380"/>
            </a:xfrm>
            <a:custGeom>
              <a:avLst/>
              <a:gdLst/>
              <a:ahLst/>
              <a:cxnLst/>
              <a:rect l="l" t="t" r="r" b="b"/>
              <a:pathLst>
                <a:path w="479425" h="500379">
                  <a:moveTo>
                    <a:pt x="478828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478828" y="0"/>
                  </a:lnTo>
                  <a:lnTo>
                    <a:pt x="478828" y="500037"/>
                  </a:lnTo>
                  <a:close/>
                </a:path>
              </a:pathLst>
            </a:custGeom>
            <a:ln w="6349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80" name="object 280"/>
          <p:cNvSpPr txBox="1"/>
          <p:nvPr/>
        </p:nvSpPr>
        <p:spPr>
          <a:xfrm>
            <a:off x="5633783" y="9592418"/>
            <a:ext cx="152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歳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5633777" y="9926549"/>
            <a:ext cx="3143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yea</a:t>
            </a:r>
            <a:r>
              <a:rPr sz="10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rs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6494698" y="9592418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か月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6495832" y="9926549"/>
            <a:ext cx="4146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months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84" name="object 284"/>
          <p:cNvGrpSpPr/>
          <p:nvPr/>
        </p:nvGrpSpPr>
        <p:grpSpPr>
          <a:xfrm>
            <a:off x="6976909" y="217576"/>
            <a:ext cx="406400" cy="4251325"/>
            <a:chOff x="6976909" y="217576"/>
            <a:chExt cx="406400" cy="4251325"/>
          </a:xfrm>
        </p:grpSpPr>
        <p:sp>
          <p:nvSpPr>
            <p:cNvPr id="285" name="object 285"/>
            <p:cNvSpPr/>
            <p:nvPr/>
          </p:nvSpPr>
          <p:spPr>
            <a:xfrm>
              <a:off x="7322527" y="737463"/>
              <a:ext cx="60325" cy="240665"/>
            </a:xfrm>
            <a:custGeom>
              <a:avLst/>
              <a:gdLst/>
              <a:ahLst/>
              <a:cxnLst/>
              <a:rect l="l" t="t" r="r" b="b"/>
              <a:pathLst>
                <a:path w="60325" h="240665">
                  <a:moveTo>
                    <a:pt x="0" y="240499"/>
                  </a:moveTo>
                  <a:lnTo>
                    <a:pt x="60198" y="240499"/>
                  </a:lnTo>
                  <a:lnTo>
                    <a:pt x="60198" y="0"/>
                  </a:lnTo>
                  <a:lnTo>
                    <a:pt x="0" y="0"/>
                  </a:lnTo>
                  <a:lnTo>
                    <a:pt x="0" y="240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6976909" y="217576"/>
              <a:ext cx="346075" cy="4251325"/>
            </a:xfrm>
            <a:custGeom>
              <a:avLst/>
              <a:gdLst/>
              <a:ahLst/>
              <a:cxnLst/>
              <a:rect l="l" t="t" r="r" b="b"/>
              <a:pathLst>
                <a:path w="346075" h="4251325">
                  <a:moveTo>
                    <a:pt x="345617" y="0"/>
                  </a:moveTo>
                  <a:lnTo>
                    <a:pt x="0" y="0"/>
                  </a:lnTo>
                  <a:lnTo>
                    <a:pt x="0" y="4250842"/>
                  </a:lnTo>
                  <a:lnTo>
                    <a:pt x="345617" y="4250842"/>
                  </a:lnTo>
                  <a:lnTo>
                    <a:pt x="345617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9" name="object 289"/>
          <p:cNvGrpSpPr/>
          <p:nvPr/>
        </p:nvGrpSpPr>
        <p:grpSpPr>
          <a:xfrm>
            <a:off x="1004176" y="1243609"/>
            <a:ext cx="266065" cy="274955"/>
            <a:chOff x="1004176" y="1243609"/>
            <a:chExt cx="266065" cy="274955"/>
          </a:xfrm>
        </p:grpSpPr>
        <p:sp>
          <p:nvSpPr>
            <p:cNvPr id="290" name="object 290"/>
            <p:cNvSpPr/>
            <p:nvPr/>
          </p:nvSpPr>
          <p:spPr>
            <a:xfrm>
              <a:off x="1004176" y="1243609"/>
              <a:ext cx="266065" cy="274955"/>
            </a:xfrm>
            <a:custGeom>
              <a:avLst/>
              <a:gdLst/>
              <a:ahLst/>
              <a:cxnLst/>
              <a:rect l="l" t="t" r="r" b="b"/>
              <a:pathLst>
                <a:path w="266065" h="274955">
                  <a:moveTo>
                    <a:pt x="132994" y="0"/>
                  </a:moveTo>
                  <a:lnTo>
                    <a:pt x="0" y="74358"/>
                  </a:lnTo>
                  <a:lnTo>
                    <a:pt x="0" y="274561"/>
                  </a:lnTo>
                  <a:lnTo>
                    <a:pt x="107251" y="274561"/>
                  </a:lnTo>
                  <a:lnTo>
                    <a:pt x="107251" y="222110"/>
                  </a:lnTo>
                  <a:lnTo>
                    <a:pt x="44729" y="222110"/>
                  </a:lnTo>
                  <a:lnTo>
                    <a:pt x="44729" y="196494"/>
                  </a:lnTo>
                  <a:lnTo>
                    <a:pt x="265988" y="196494"/>
                  </a:lnTo>
                  <a:lnTo>
                    <a:pt x="265988" y="165265"/>
                  </a:lnTo>
                  <a:lnTo>
                    <a:pt x="44729" y="165265"/>
                  </a:lnTo>
                  <a:lnTo>
                    <a:pt x="44729" y="139649"/>
                  </a:lnTo>
                  <a:lnTo>
                    <a:pt x="265988" y="139649"/>
                  </a:lnTo>
                  <a:lnTo>
                    <a:pt x="265988" y="111048"/>
                  </a:lnTo>
                  <a:lnTo>
                    <a:pt x="120992" y="111048"/>
                  </a:lnTo>
                  <a:lnTo>
                    <a:pt x="120992" y="89458"/>
                  </a:lnTo>
                  <a:lnTo>
                    <a:pt x="99402" y="89458"/>
                  </a:lnTo>
                  <a:lnTo>
                    <a:pt x="99402" y="65455"/>
                  </a:lnTo>
                  <a:lnTo>
                    <a:pt x="120992" y="65455"/>
                  </a:lnTo>
                  <a:lnTo>
                    <a:pt x="120992" y="43840"/>
                  </a:lnTo>
                  <a:lnTo>
                    <a:pt x="211405" y="43840"/>
                  </a:lnTo>
                  <a:lnTo>
                    <a:pt x="132994" y="0"/>
                  </a:lnTo>
                  <a:close/>
                </a:path>
                <a:path w="266065" h="274955">
                  <a:moveTo>
                    <a:pt x="199770" y="196494"/>
                  </a:moveTo>
                  <a:lnTo>
                    <a:pt x="158737" y="196494"/>
                  </a:lnTo>
                  <a:lnTo>
                    <a:pt x="158737" y="274561"/>
                  </a:lnTo>
                  <a:lnTo>
                    <a:pt x="265988" y="274561"/>
                  </a:lnTo>
                  <a:lnTo>
                    <a:pt x="265988" y="222110"/>
                  </a:lnTo>
                  <a:lnTo>
                    <a:pt x="199770" y="222110"/>
                  </a:lnTo>
                  <a:lnTo>
                    <a:pt x="199770" y="196494"/>
                  </a:lnTo>
                  <a:close/>
                </a:path>
                <a:path w="266065" h="274955">
                  <a:moveTo>
                    <a:pt x="107251" y="196494"/>
                  </a:moveTo>
                  <a:lnTo>
                    <a:pt x="66205" y="196494"/>
                  </a:lnTo>
                  <a:lnTo>
                    <a:pt x="66205" y="222110"/>
                  </a:lnTo>
                  <a:lnTo>
                    <a:pt x="107251" y="222110"/>
                  </a:lnTo>
                  <a:lnTo>
                    <a:pt x="107251" y="196494"/>
                  </a:lnTo>
                  <a:close/>
                </a:path>
                <a:path w="266065" h="274955">
                  <a:moveTo>
                    <a:pt x="265988" y="196494"/>
                  </a:moveTo>
                  <a:lnTo>
                    <a:pt x="221246" y="196494"/>
                  </a:lnTo>
                  <a:lnTo>
                    <a:pt x="221246" y="222110"/>
                  </a:lnTo>
                  <a:lnTo>
                    <a:pt x="265988" y="222110"/>
                  </a:lnTo>
                  <a:lnTo>
                    <a:pt x="265988" y="196494"/>
                  </a:lnTo>
                  <a:close/>
                </a:path>
                <a:path w="266065" h="274955">
                  <a:moveTo>
                    <a:pt x="122262" y="139649"/>
                  </a:moveTo>
                  <a:lnTo>
                    <a:pt x="66205" y="139649"/>
                  </a:lnTo>
                  <a:lnTo>
                    <a:pt x="66205" y="165265"/>
                  </a:lnTo>
                  <a:lnTo>
                    <a:pt x="122262" y="165265"/>
                  </a:lnTo>
                  <a:lnTo>
                    <a:pt x="122262" y="139649"/>
                  </a:lnTo>
                  <a:close/>
                </a:path>
                <a:path w="266065" h="274955">
                  <a:moveTo>
                    <a:pt x="199732" y="139649"/>
                  </a:moveTo>
                  <a:lnTo>
                    <a:pt x="143738" y="139649"/>
                  </a:lnTo>
                  <a:lnTo>
                    <a:pt x="143738" y="165265"/>
                  </a:lnTo>
                  <a:lnTo>
                    <a:pt x="199732" y="165265"/>
                  </a:lnTo>
                  <a:lnTo>
                    <a:pt x="199732" y="139649"/>
                  </a:lnTo>
                  <a:close/>
                </a:path>
                <a:path w="266065" h="274955">
                  <a:moveTo>
                    <a:pt x="265988" y="139649"/>
                  </a:moveTo>
                  <a:lnTo>
                    <a:pt x="219875" y="139649"/>
                  </a:lnTo>
                  <a:lnTo>
                    <a:pt x="219875" y="165265"/>
                  </a:lnTo>
                  <a:lnTo>
                    <a:pt x="265988" y="165265"/>
                  </a:lnTo>
                  <a:lnTo>
                    <a:pt x="265988" y="139649"/>
                  </a:lnTo>
                  <a:close/>
                </a:path>
                <a:path w="266065" h="274955">
                  <a:moveTo>
                    <a:pt x="211405" y="43840"/>
                  </a:moveTo>
                  <a:lnTo>
                    <a:pt x="144995" y="43840"/>
                  </a:lnTo>
                  <a:lnTo>
                    <a:pt x="144995" y="65455"/>
                  </a:lnTo>
                  <a:lnTo>
                    <a:pt x="166598" y="65455"/>
                  </a:lnTo>
                  <a:lnTo>
                    <a:pt x="166598" y="89458"/>
                  </a:lnTo>
                  <a:lnTo>
                    <a:pt x="144995" y="89458"/>
                  </a:lnTo>
                  <a:lnTo>
                    <a:pt x="144995" y="111048"/>
                  </a:lnTo>
                  <a:lnTo>
                    <a:pt x="265988" y="111048"/>
                  </a:lnTo>
                  <a:lnTo>
                    <a:pt x="265988" y="74358"/>
                  </a:lnTo>
                  <a:lnTo>
                    <a:pt x="211405" y="43840"/>
                  </a:lnTo>
                  <a:close/>
                </a:path>
              </a:pathLst>
            </a:custGeom>
            <a:solidFill>
              <a:srgbClr val="4C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1004176" y="1243609"/>
              <a:ext cx="266065" cy="274955"/>
            </a:xfrm>
            <a:custGeom>
              <a:avLst/>
              <a:gdLst/>
              <a:ahLst/>
              <a:cxnLst/>
              <a:rect l="l" t="t" r="r" b="b"/>
              <a:pathLst>
                <a:path w="266065" h="274955">
                  <a:moveTo>
                    <a:pt x="132994" y="0"/>
                  </a:moveTo>
                  <a:lnTo>
                    <a:pt x="0" y="74358"/>
                  </a:lnTo>
                  <a:lnTo>
                    <a:pt x="0" y="274561"/>
                  </a:lnTo>
                  <a:lnTo>
                    <a:pt x="107251" y="274561"/>
                  </a:lnTo>
                  <a:lnTo>
                    <a:pt x="107251" y="222110"/>
                  </a:lnTo>
                  <a:lnTo>
                    <a:pt x="44729" y="222110"/>
                  </a:lnTo>
                  <a:lnTo>
                    <a:pt x="44729" y="196494"/>
                  </a:lnTo>
                  <a:lnTo>
                    <a:pt x="265988" y="196494"/>
                  </a:lnTo>
                  <a:lnTo>
                    <a:pt x="265988" y="165265"/>
                  </a:lnTo>
                  <a:lnTo>
                    <a:pt x="44729" y="165265"/>
                  </a:lnTo>
                  <a:lnTo>
                    <a:pt x="44729" y="139649"/>
                  </a:lnTo>
                  <a:lnTo>
                    <a:pt x="265988" y="139649"/>
                  </a:lnTo>
                  <a:lnTo>
                    <a:pt x="265988" y="111048"/>
                  </a:lnTo>
                  <a:lnTo>
                    <a:pt x="120992" y="111048"/>
                  </a:lnTo>
                  <a:lnTo>
                    <a:pt x="120992" y="89458"/>
                  </a:lnTo>
                  <a:lnTo>
                    <a:pt x="99402" y="89458"/>
                  </a:lnTo>
                  <a:lnTo>
                    <a:pt x="99402" y="65455"/>
                  </a:lnTo>
                  <a:lnTo>
                    <a:pt x="120992" y="65455"/>
                  </a:lnTo>
                  <a:lnTo>
                    <a:pt x="120992" y="43840"/>
                  </a:lnTo>
                  <a:lnTo>
                    <a:pt x="211405" y="43840"/>
                  </a:lnTo>
                  <a:lnTo>
                    <a:pt x="132994" y="0"/>
                  </a:lnTo>
                  <a:close/>
                </a:path>
                <a:path w="266065" h="274955">
                  <a:moveTo>
                    <a:pt x="199770" y="196494"/>
                  </a:moveTo>
                  <a:lnTo>
                    <a:pt x="158737" y="196494"/>
                  </a:lnTo>
                  <a:lnTo>
                    <a:pt x="158737" y="274561"/>
                  </a:lnTo>
                  <a:lnTo>
                    <a:pt x="265988" y="274561"/>
                  </a:lnTo>
                  <a:lnTo>
                    <a:pt x="265988" y="222110"/>
                  </a:lnTo>
                  <a:lnTo>
                    <a:pt x="199770" y="222110"/>
                  </a:lnTo>
                  <a:lnTo>
                    <a:pt x="199770" y="196494"/>
                  </a:lnTo>
                  <a:close/>
                </a:path>
                <a:path w="266065" h="274955">
                  <a:moveTo>
                    <a:pt x="107251" y="196494"/>
                  </a:moveTo>
                  <a:lnTo>
                    <a:pt x="66205" y="196494"/>
                  </a:lnTo>
                  <a:lnTo>
                    <a:pt x="66205" y="222110"/>
                  </a:lnTo>
                  <a:lnTo>
                    <a:pt x="107251" y="222110"/>
                  </a:lnTo>
                  <a:lnTo>
                    <a:pt x="107251" y="196494"/>
                  </a:lnTo>
                  <a:close/>
                </a:path>
                <a:path w="266065" h="274955">
                  <a:moveTo>
                    <a:pt x="265988" y="196494"/>
                  </a:moveTo>
                  <a:lnTo>
                    <a:pt x="221246" y="196494"/>
                  </a:lnTo>
                  <a:lnTo>
                    <a:pt x="221246" y="222110"/>
                  </a:lnTo>
                  <a:lnTo>
                    <a:pt x="265988" y="222110"/>
                  </a:lnTo>
                  <a:lnTo>
                    <a:pt x="265988" y="196494"/>
                  </a:lnTo>
                  <a:close/>
                </a:path>
                <a:path w="266065" h="274955">
                  <a:moveTo>
                    <a:pt x="122262" y="139649"/>
                  </a:moveTo>
                  <a:lnTo>
                    <a:pt x="66205" y="139649"/>
                  </a:lnTo>
                  <a:lnTo>
                    <a:pt x="66205" y="165265"/>
                  </a:lnTo>
                  <a:lnTo>
                    <a:pt x="122262" y="165265"/>
                  </a:lnTo>
                  <a:lnTo>
                    <a:pt x="122262" y="139649"/>
                  </a:lnTo>
                  <a:close/>
                </a:path>
                <a:path w="266065" h="274955">
                  <a:moveTo>
                    <a:pt x="199732" y="139649"/>
                  </a:moveTo>
                  <a:lnTo>
                    <a:pt x="143738" y="139649"/>
                  </a:lnTo>
                  <a:lnTo>
                    <a:pt x="143738" y="165265"/>
                  </a:lnTo>
                  <a:lnTo>
                    <a:pt x="199732" y="165265"/>
                  </a:lnTo>
                  <a:lnTo>
                    <a:pt x="199732" y="139649"/>
                  </a:lnTo>
                  <a:close/>
                </a:path>
                <a:path w="266065" h="274955">
                  <a:moveTo>
                    <a:pt x="265988" y="139649"/>
                  </a:moveTo>
                  <a:lnTo>
                    <a:pt x="219875" y="139649"/>
                  </a:lnTo>
                  <a:lnTo>
                    <a:pt x="219875" y="165265"/>
                  </a:lnTo>
                  <a:lnTo>
                    <a:pt x="265988" y="165265"/>
                  </a:lnTo>
                  <a:lnTo>
                    <a:pt x="265988" y="139649"/>
                  </a:lnTo>
                  <a:close/>
                </a:path>
                <a:path w="266065" h="274955">
                  <a:moveTo>
                    <a:pt x="211405" y="43840"/>
                  </a:moveTo>
                  <a:lnTo>
                    <a:pt x="144995" y="43840"/>
                  </a:lnTo>
                  <a:lnTo>
                    <a:pt x="144995" y="65455"/>
                  </a:lnTo>
                  <a:lnTo>
                    <a:pt x="166598" y="65455"/>
                  </a:lnTo>
                  <a:lnTo>
                    <a:pt x="166598" y="89458"/>
                  </a:lnTo>
                  <a:lnTo>
                    <a:pt x="144995" y="89458"/>
                  </a:lnTo>
                  <a:lnTo>
                    <a:pt x="144995" y="111048"/>
                  </a:lnTo>
                  <a:lnTo>
                    <a:pt x="265988" y="111048"/>
                  </a:lnTo>
                  <a:lnTo>
                    <a:pt x="265988" y="74358"/>
                  </a:lnTo>
                  <a:lnTo>
                    <a:pt x="211405" y="4384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2" name="object 292"/>
          <p:cNvSpPr txBox="1"/>
          <p:nvPr/>
        </p:nvSpPr>
        <p:spPr>
          <a:xfrm>
            <a:off x="7202141" y="10307561"/>
            <a:ext cx="1898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10</a:t>
            </a:r>
            <a:endParaRPr sz="1500">
              <a:latin typeface="HelveticaRounded-Condensed"/>
              <a:cs typeface="HelveticaRounded-Condensed"/>
            </a:endParaRPr>
          </a:p>
        </p:txBody>
      </p:sp>
      <p:sp>
        <p:nvSpPr>
          <p:cNvPr id="295" name="object 188">
            <a:extLst>
              <a:ext uri="{FF2B5EF4-FFF2-40B4-BE49-F238E27FC236}">
                <a16:creationId xmlns:a16="http://schemas.microsoft.com/office/drawing/2014/main" id="{6F904B6D-9E46-314B-807A-71609257E77E}"/>
              </a:ext>
            </a:extLst>
          </p:cNvPr>
          <p:cNvSpPr txBox="1"/>
          <p:nvPr/>
        </p:nvSpPr>
        <p:spPr>
          <a:xfrm>
            <a:off x="7037312" y="356534"/>
            <a:ext cx="170239" cy="1561166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-150" dirty="0">
                <a:solidFill>
                  <a:srgbClr val="3E3A39"/>
                </a:solidFill>
                <a:latin typeface="UDShinMGoPro-DeBold"/>
                <a:cs typeface="UDShinMGoPro-DeBold"/>
              </a:rPr>
              <a:t>病気・けが・症状</a:t>
            </a:r>
            <a:endParaRPr sz="1500" spc="-150" dirty="0">
              <a:latin typeface="UDShinMGoPro-DeBold"/>
              <a:cs typeface="UDShinMGoPro-DeBold"/>
            </a:endParaRPr>
          </a:p>
        </p:txBody>
      </p:sp>
      <p:sp>
        <p:nvSpPr>
          <p:cNvPr id="296" name="object 189">
            <a:extLst>
              <a:ext uri="{FF2B5EF4-FFF2-40B4-BE49-F238E27FC236}">
                <a16:creationId xmlns:a16="http://schemas.microsoft.com/office/drawing/2014/main" id="{E09464E0-69FD-2A44-ABFD-2DB46175C405}"/>
              </a:ext>
            </a:extLst>
          </p:cNvPr>
          <p:cNvSpPr txBox="1"/>
          <p:nvPr/>
        </p:nvSpPr>
        <p:spPr>
          <a:xfrm>
            <a:off x="7044214" y="1891808"/>
            <a:ext cx="246221" cy="244792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Diseases </a:t>
            </a:r>
            <a:r>
              <a:rPr sz="1600" b="1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/ </a:t>
            </a: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Injuries </a:t>
            </a:r>
            <a:r>
              <a:rPr sz="1600" b="1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/</a:t>
            </a:r>
            <a:r>
              <a:rPr sz="1600" b="1" spc="5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Symptoms</a:t>
            </a:r>
            <a:endParaRPr sz="1600" b="1" dirty="0">
              <a:latin typeface="PT Sans Narrow" panose="020B0506020203020204" pitchFamily="34" charset="0"/>
              <a:cs typeface="HelveticaRounded-Condense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03574" y="9766020"/>
            <a:ext cx="382905" cy="480059"/>
            <a:chOff x="3603574" y="9766020"/>
            <a:chExt cx="382905" cy="480059"/>
          </a:xfrm>
        </p:grpSpPr>
        <p:sp>
          <p:nvSpPr>
            <p:cNvPr id="3" name="object 3"/>
            <p:cNvSpPr/>
            <p:nvPr/>
          </p:nvSpPr>
          <p:spPr>
            <a:xfrm>
              <a:off x="3823167" y="9766020"/>
              <a:ext cx="54013" cy="506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03574" y="9805186"/>
              <a:ext cx="382803" cy="4406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04564" y="9805175"/>
              <a:ext cx="379729" cy="2362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89908" y="10080282"/>
              <a:ext cx="100063" cy="1549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51376" y="10086810"/>
              <a:ext cx="63093" cy="669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854230" y="9817049"/>
            <a:ext cx="203835" cy="421640"/>
            <a:chOff x="5854230" y="9817049"/>
            <a:chExt cx="203835" cy="421640"/>
          </a:xfrm>
        </p:grpSpPr>
        <p:sp>
          <p:nvSpPr>
            <p:cNvPr id="9" name="object 9"/>
            <p:cNvSpPr/>
            <p:nvPr/>
          </p:nvSpPr>
          <p:spPr>
            <a:xfrm>
              <a:off x="5929566" y="10217010"/>
              <a:ext cx="60718" cy="2108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39205" y="10115156"/>
              <a:ext cx="64312" cy="1012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54230" y="9817049"/>
              <a:ext cx="203352" cy="3149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111075" y="9802355"/>
            <a:ext cx="410845" cy="434340"/>
            <a:chOff x="6111075" y="9802355"/>
            <a:chExt cx="410845" cy="434340"/>
          </a:xfrm>
        </p:grpSpPr>
        <p:sp>
          <p:nvSpPr>
            <p:cNvPr id="13" name="object 13"/>
            <p:cNvSpPr/>
            <p:nvPr/>
          </p:nvSpPr>
          <p:spPr>
            <a:xfrm>
              <a:off x="6134062" y="10022865"/>
              <a:ext cx="361530" cy="2133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24244" y="9901516"/>
              <a:ext cx="376288" cy="12953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11075" y="9966985"/>
              <a:ext cx="322440" cy="6477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53454" y="9963175"/>
              <a:ext cx="68440" cy="6730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46457" y="9822205"/>
              <a:ext cx="334251" cy="14732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67513" y="9802355"/>
              <a:ext cx="291920" cy="10426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59741" y="10068140"/>
              <a:ext cx="64363" cy="7947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05791" y="10070299"/>
              <a:ext cx="64008" cy="7578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547247" y="9721951"/>
            <a:ext cx="406400" cy="514984"/>
            <a:chOff x="4547247" y="9721951"/>
            <a:chExt cx="406400" cy="514984"/>
          </a:xfrm>
        </p:grpSpPr>
        <p:sp>
          <p:nvSpPr>
            <p:cNvPr id="22" name="object 22"/>
            <p:cNvSpPr/>
            <p:nvPr/>
          </p:nvSpPr>
          <p:spPr>
            <a:xfrm>
              <a:off x="4699088" y="10078758"/>
              <a:ext cx="101231" cy="15621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47247" y="9721951"/>
              <a:ext cx="405960" cy="51459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01284" y="9752423"/>
              <a:ext cx="350412" cy="24765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009705" y="9726498"/>
            <a:ext cx="339090" cy="509905"/>
            <a:chOff x="5009705" y="9726498"/>
            <a:chExt cx="339090" cy="509905"/>
          </a:xfrm>
        </p:grpSpPr>
        <p:sp>
          <p:nvSpPr>
            <p:cNvPr id="26" name="object 26"/>
            <p:cNvSpPr/>
            <p:nvPr/>
          </p:nvSpPr>
          <p:spPr>
            <a:xfrm>
              <a:off x="5009705" y="9726498"/>
              <a:ext cx="338543" cy="50989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62937" y="9775039"/>
              <a:ext cx="247656" cy="21534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97309" y="10063226"/>
              <a:ext cx="83654" cy="1727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05505" y="9772666"/>
              <a:ext cx="41910" cy="45720"/>
            </a:xfrm>
            <a:custGeom>
              <a:avLst/>
              <a:gdLst/>
              <a:ahLst/>
              <a:cxnLst/>
              <a:rect l="l" t="t" r="r" b="b"/>
              <a:pathLst>
                <a:path w="41910" h="45720">
                  <a:moveTo>
                    <a:pt x="21331" y="45110"/>
                  </a:moveTo>
                  <a:lnTo>
                    <a:pt x="19914" y="45110"/>
                  </a:lnTo>
                  <a:lnTo>
                    <a:pt x="19914" y="45491"/>
                  </a:lnTo>
                  <a:lnTo>
                    <a:pt x="21331" y="45110"/>
                  </a:lnTo>
                  <a:close/>
                </a:path>
                <a:path w="41910" h="45720">
                  <a:moveTo>
                    <a:pt x="22560" y="44780"/>
                  </a:moveTo>
                  <a:lnTo>
                    <a:pt x="18453" y="44780"/>
                  </a:lnTo>
                  <a:lnTo>
                    <a:pt x="18453" y="45148"/>
                  </a:lnTo>
                  <a:lnTo>
                    <a:pt x="19914" y="45110"/>
                  </a:lnTo>
                  <a:lnTo>
                    <a:pt x="21331" y="45110"/>
                  </a:lnTo>
                  <a:lnTo>
                    <a:pt x="22560" y="44780"/>
                  </a:lnTo>
                  <a:close/>
                </a:path>
                <a:path w="41910" h="45720">
                  <a:moveTo>
                    <a:pt x="27691" y="43002"/>
                  </a:moveTo>
                  <a:lnTo>
                    <a:pt x="16269" y="43002"/>
                  </a:lnTo>
                  <a:lnTo>
                    <a:pt x="16751" y="43624"/>
                  </a:lnTo>
                  <a:lnTo>
                    <a:pt x="17716" y="44792"/>
                  </a:lnTo>
                  <a:lnTo>
                    <a:pt x="17983" y="44780"/>
                  </a:lnTo>
                  <a:lnTo>
                    <a:pt x="22560" y="44780"/>
                  </a:lnTo>
                  <a:lnTo>
                    <a:pt x="24308" y="44310"/>
                  </a:lnTo>
                  <a:lnTo>
                    <a:pt x="24308" y="43967"/>
                  </a:lnTo>
                  <a:lnTo>
                    <a:pt x="26860" y="43548"/>
                  </a:lnTo>
                  <a:lnTo>
                    <a:pt x="26860" y="43179"/>
                  </a:lnTo>
                  <a:lnTo>
                    <a:pt x="27610" y="43167"/>
                  </a:lnTo>
                  <a:lnTo>
                    <a:pt x="27691" y="43002"/>
                  </a:lnTo>
                  <a:close/>
                </a:path>
                <a:path w="41910" h="45720">
                  <a:moveTo>
                    <a:pt x="29527" y="41948"/>
                  </a:moveTo>
                  <a:lnTo>
                    <a:pt x="14072" y="41948"/>
                  </a:lnTo>
                  <a:lnTo>
                    <a:pt x="14072" y="42303"/>
                  </a:lnTo>
                  <a:lnTo>
                    <a:pt x="15037" y="42544"/>
                  </a:lnTo>
                  <a:lnTo>
                    <a:pt x="15532" y="42646"/>
                  </a:lnTo>
                  <a:lnTo>
                    <a:pt x="15532" y="43027"/>
                  </a:lnTo>
                  <a:lnTo>
                    <a:pt x="15786" y="43027"/>
                  </a:lnTo>
                  <a:lnTo>
                    <a:pt x="16015" y="43002"/>
                  </a:lnTo>
                  <a:lnTo>
                    <a:pt x="27691" y="43002"/>
                  </a:lnTo>
                  <a:lnTo>
                    <a:pt x="27965" y="42443"/>
                  </a:lnTo>
                  <a:lnTo>
                    <a:pt x="28194" y="42430"/>
                  </a:lnTo>
                  <a:lnTo>
                    <a:pt x="28677" y="42430"/>
                  </a:lnTo>
                  <a:lnTo>
                    <a:pt x="28677" y="42062"/>
                  </a:lnTo>
                  <a:lnTo>
                    <a:pt x="29413" y="42062"/>
                  </a:lnTo>
                  <a:close/>
                </a:path>
                <a:path w="41910" h="45720">
                  <a:moveTo>
                    <a:pt x="29883" y="41592"/>
                  </a:moveTo>
                  <a:lnTo>
                    <a:pt x="12979" y="41592"/>
                  </a:lnTo>
                  <a:lnTo>
                    <a:pt x="12979" y="41973"/>
                  </a:lnTo>
                  <a:lnTo>
                    <a:pt x="14072" y="41948"/>
                  </a:lnTo>
                  <a:lnTo>
                    <a:pt x="29527" y="41948"/>
                  </a:lnTo>
                  <a:lnTo>
                    <a:pt x="29883" y="41592"/>
                  </a:lnTo>
                  <a:close/>
                </a:path>
                <a:path w="41910" h="45720">
                  <a:moveTo>
                    <a:pt x="38749" y="31089"/>
                  </a:moveTo>
                  <a:lnTo>
                    <a:pt x="1740" y="31089"/>
                  </a:lnTo>
                  <a:lnTo>
                    <a:pt x="2375" y="31991"/>
                  </a:lnTo>
                  <a:lnTo>
                    <a:pt x="2730" y="33439"/>
                  </a:lnTo>
                  <a:lnTo>
                    <a:pt x="3111" y="33654"/>
                  </a:lnTo>
                  <a:lnTo>
                    <a:pt x="3823" y="34124"/>
                  </a:lnTo>
                  <a:lnTo>
                    <a:pt x="4191" y="35585"/>
                  </a:lnTo>
                  <a:lnTo>
                    <a:pt x="4991" y="36829"/>
                  </a:lnTo>
                  <a:lnTo>
                    <a:pt x="6947" y="38785"/>
                  </a:lnTo>
                  <a:lnTo>
                    <a:pt x="8572" y="39141"/>
                  </a:lnTo>
                  <a:lnTo>
                    <a:pt x="8572" y="39877"/>
                  </a:lnTo>
                  <a:lnTo>
                    <a:pt x="10782" y="41643"/>
                  </a:lnTo>
                  <a:lnTo>
                    <a:pt x="12979" y="41592"/>
                  </a:lnTo>
                  <a:lnTo>
                    <a:pt x="29883" y="41592"/>
                  </a:lnTo>
                  <a:lnTo>
                    <a:pt x="30162" y="41313"/>
                  </a:lnTo>
                  <a:lnTo>
                    <a:pt x="30391" y="41300"/>
                  </a:lnTo>
                  <a:lnTo>
                    <a:pt x="30886" y="41300"/>
                  </a:lnTo>
                  <a:lnTo>
                    <a:pt x="31598" y="40208"/>
                  </a:lnTo>
                  <a:lnTo>
                    <a:pt x="31737" y="40208"/>
                  </a:lnTo>
                  <a:lnTo>
                    <a:pt x="31966" y="40182"/>
                  </a:lnTo>
                  <a:lnTo>
                    <a:pt x="31966" y="39458"/>
                  </a:lnTo>
                  <a:lnTo>
                    <a:pt x="32842" y="38722"/>
                  </a:lnTo>
                  <a:lnTo>
                    <a:pt x="34531" y="37236"/>
                  </a:lnTo>
                  <a:lnTo>
                    <a:pt x="34900" y="35420"/>
                  </a:lnTo>
                  <a:lnTo>
                    <a:pt x="35128" y="35420"/>
                  </a:lnTo>
                  <a:lnTo>
                    <a:pt x="35255" y="34683"/>
                  </a:lnTo>
                  <a:lnTo>
                    <a:pt x="36004" y="34302"/>
                  </a:lnTo>
                  <a:lnTo>
                    <a:pt x="36004" y="33578"/>
                  </a:lnTo>
                  <a:lnTo>
                    <a:pt x="38749" y="31089"/>
                  </a:lnTo>
                  <a:close/>
                </a:path>
                <a:path w="41910" h="45720">
                  <a:moveTo>
                    <a:pt x="16370" y="0"/>
                  </a:moveTo>
                  <a:lnTo>
                    <a:pt x="12433" y="558"/>
                  </a:lnTo>
                  <a:lnTo>
                    <a:pt x="8496" y="3936"/>
                  </a:lnTo>
                  <a:lnTo>
                    <a:pt x="6236" y="6184"/>
                  </a:lnTo>
                  <a:lnTo>
                    <a:pt x="5296" y="9778"/>
                  </a:lnTo>
                  <a:lnTo>
                    <a:pt x="2745" y="11976"/>
                  </a:lnTo>
                  <a:lnTo>
                    <a:pt x="2730" y="12369"/>
                  </a:lnTo>
                  <a:lnTo>
                    <a:pt x="2591" y="12382"/>
                  </a:lnTo>
                  <a:lnTo>
                    <a:pt x="2349" y="12382"/>
                  </a:lnTo>
                  <a:lnTo>
                    <a:pt x="1994" y="13461"/>
                  </a:lnTo>
                  <a:lnTo>
                    <a:pt x="1613" y="13461"/>
                  </a:lnTo>
                  <a:lnTo>
                    <a:pt x="1499" y="14566"/>
                  </a:lnTo>
                  <a:lnTo>
                    <a:pt x="1257" y="14566"/>
                  </a:lnTo>
                  <a:lnTo>
                    <a:pt x="902" y="16738"/>
                  </a:lnTo>
                  <a:lnTo>
                    <a:pt x="533" y="16751"/>
                  </a:lnTo>
                  <a:lnTo>
                    <a:pt x="222" y="24409"/>
                  </a:lnTo>
                  <a:lnTo>
                    <a:pt x="178" y="26822"/>
                  </a:lnTo>
                  <a:lnTo>
                    <a:pt x="27" y="28003"/>
                  </a:lnTo>
                  <a:lnTo>
                    <a:pt x="0" y="29235"/>
                  </a:lnTo>
                  <a:lnTo>
                    <a:pt x="546" y="29844"/>
                  </a:lnTo>
                  <a:lnTo>
                    <a:pt x="952" y="31407"/>
                  </a:lnTo>
                  <a:lnTo>
                    <a:pt x="1740" y="31089"/>
                  </a:lnTo>
                  <a:lnTo>
                    <a:pt x="38749" y="31089"/>
                  </a:lnTo>
                  <a:lnTo>
                    <a:pt x="39268" y="30606"/>
                  </a:lnTo>
                  <a:lnTo>
                    <a:pt x="40195" y="29235"/>
                  </a:lnTo>
                  <a:lnTo>
                    <a:pt x="39459" y="28003"/>
                  </a:lnTo>
                  <a:lnTo>
                    <a:pt x="40005" y="26238"/>
                  </a:lnTo>
                  <a:lnTo>
                    <a:pt x="40259" y="26225"/>
                  </a:lnTo>
                  <a:lnTo>
                    <a:pt x="40361" y="25145"/>
                  </a:lnTo>
                  <a:lnTo>
                    <a:pt x="40615" y="25133"/>
                  </a:lnTo>
                  <a:lnTo>
                    <a:pt x="40843" y="24409"/>
                  </a:lnTo>
                  <a:lnTo>
                    <a:pt x="41110" y="24409"/>
                  </a:lnTo>
                  <a:lnTo>
                    <a:pt x="41364" y="18338"/>
                  </a:lnTo>
                  <a:lnTo>
                    <a:pt x="41452" y="15341"/>
                  </a:lnTo>
                  <a:lnTo>
                    <a:pt x="41097" y="15341"/>
                  </a:lnTo>
                  <a:lnTo>
                    <a:pt x="41002" y="14554"/>
                  </a:lnTo>
                  <a:lnTo>
                    <a:pt x="40843" y="14490"/>
                  </a:lnTo>
                  <a:lnTo>
                    <a:pt x="40615" y="14363"/>
                  </a:lnTo>
                  <a:lnTo>
                    <a:pt x="40348" y="14249"/>
                  </a:lnTo>
                  <a:lnTo>
                    <a:pt x="40262" y="13461"/>
                  </a:lnTo>
                  <a:lnTo>
                    <a:pt x="38900" y="12458"/>
                  </a:lnTo>
                  <a:lnTo>
                    <a:pt x="38776" y="11988"/>
                  </a:lnTo>
                  <a:lnTo>
                    <a:pt x="38671" y="11480"/>
                  </a:lnTo>
                  <a:lnTo>
                    <a:pt x="38544" y="11010"/>
                  </a:lnTo>
                  <a:lnTo>
                    <a:pt x="37427" y="10312"/>
                  </a:lnTo>
                  <a:lnTo>
                    <a:pt x="37427" y="9575"/>
                  </a:lnTo>
                  <a:lnTo>
                    <a:pt x="36703" y="9232"/>
                  </a:lnTo>
                  <a:lnTo>
                    <a:pt x="36347" y="7772"/>
                  </a:lnTo>
                  <a:lnTo>
                    <a:pt x="36093" y="7670"/>
                  </a:lnTo>
                  <a:lnTo>
                    <a:pt x="35611" y="7416"/>
                  </a:lnTo>
                  <a:lnTo>
                    <a:pt x="35598" y="6337"/>
                  </a:lnTo>
                  <a:lnTo>
                    <a:pt x="35230" y="6337"/>
                  </a:lnTo>
                  <a:lnTo>
                    <a:pt x="34514" y="5283"/>
                  </a:lnTo>
                  <a:lnTo>
                    <a:pt x="33763" y="5270"/>
                  </a:lnTo>
                  <a:lnTo>
                    <a:pt x="33432" y="4584"/>
                  </a:lnTo>
                  <a:lnTo>
                    <a:pt x="32677" y="4584"/>
                  </a:lnTo>
                  <a:lnTo>
                    <a:pt x="32194" y="3860"/>
                  </a:lnTo>
                  <a:lnTo>
                    <a:pt x="31928" y="3505"/>
                  </a:lnTo>
                  <a:lnTo>
                    <a:pt x="31217" y="3505"/>
                  </a:lnTo>
                  <a:lnTo>
                    <a:pt x="30867" y="2806"/>
                  </a:lnTo>
                  <a:lnTo>
                    <a:pt x="30118" y="2793"/>
                  </a:lnTo>
                  <a:lnTo>
                    <a:pt x="29743" y="2082"/>
                  </a:lnTo>
                  <a:lnTo>
                    <a:pt x="29159" y="1955"/>
                  </a:lnTo>
                  <a:lnTo>
                    <a:pt x="27940" y="1739"/>
                  </a:lnTo>
                  <a:lnTo>
                    <a:pt x="27940" y="1396"/>
                  </a:lnTo>
                  <a:lnTo>
                    <a:pt x="26835" y="1396"/>
                  </a:lnTo>
                  <a:lnTo>
                    <a:pt x="26769" y="1269"/>
                  </a:lnTo>
                  <a:lnTo>
                    <a:pt x="16739" y="1269"/>
                  </a:lnTo>
                  <a:lnTo>
                    <a:pt x="16370" y="0"/>
                  </a:lnTo>
                  <a:close/>
                </a:path>
                <a:path w="41910" h="45720">
                  <a:moveTo>
                    <a:pt x="41453" y="15316"/>
                  </a:moveTo>
                  <a:lnTo>
                    <a:pt x="41224" y="15341"/>
                  </a:lnTo>
                  <a:lnTo>
                    <a:pt x="41452" y="15341"/>
                  </a:lnTo>
                  <a:close/>
                </a:path>
                <a:path w="41910" h="45720">
                  <a:moveTo>
                    <a:pt x="34506" y="5270"/>
                  </a:moveTo>
                  <a:lnTo>
                    <a:pt x="33769" y="5283"/>
                  </a:lnTo>
                  <a:lnTo>
                    <a:pt x="34514" y="5283"/>
                  </a:lnTo>
                  <a:close/>
                </a:path>
                <a:path w="41910" h="45720">
                  <a:moveTo>
                    <a:pt x="33414" y="4546"/>
                  </a:moveTo>
                  <a:lnTo>
                    <a:pt x="32918" y="4584"/>
                  </a:lnTo>
                  <a:lnTo>
                    <a:pt x="33432" y="4584"/>
                  </a:lnTo>
                  <a:close/>
                </a:path>
                <a:path w="41910" h="45720">
                  <a:moveTo>
                    <a:pt x="30861" y="2793"/>
                  </a:moveTo>
                  <a:lnTo>
                    <a:pt x="30353" y="2806"/>
                  </a:lnTo>
                  <a:lnTo>
                    <a:pt x="30867" y="2806"/>
                  </a:lnTo>
                  <a:close/>
                </a:path>
                <a:path w="41910" h="45720">
                  <a:moveTo>
                    <a:pt x="27940" y="1384"/>
                  </a:moveTo>
                  <a:lnTo>
                    <a:pt x="26835" y="1396"/>
                  </a:lnTo>
                  <a:lnTo>
                    <a:pt x="27940" y="1396"/>
                  </a:lnTo>
                  <a:close/>
                </a:path>
                <a:path w="41910" h="45720">
                  <a:moveTo>
                    <a:pt x="20180" y="380"/>
                  </a:moveTo>
                  <a:lnTo>
                    <a:pt x="18796" y="1193"/>
                  </a:lnTo>
                  <a:lnTo>
                    <a:pt x="16739" y="1269"/>
                  </a:lnTo>
                  <a:lnTo>
                    <a:pt x="26769" y="1269"/>
                  </a:lnTo>
                  <a:lnTo>
                    <a:pt x="22517" y="1193"/>
                  </a:lnTo>
                  <a:lnTo>
                    <a:pt x="20180" y="380"/>
                  </a:lnTo>
                  <a:close/>
                </a:path>
                <a:path w="41910" h="45720">
                  <a:moveTo>
                    <a:pt x="24587" y="165"/>
                  </a:moveTo>
                  <a:lnTo>
                    <a:pt x="24270" y="723"/>
                  </a:lnTo>
                  <a:lnTo>
                    <a:pt x="22517" y="1193"/>
                  </a:lnTo>
                  <a:lnTo>
                    <a:pt x="26730" y="1193"/>
                  </a:lnTo>
                  <a:lnTo>
                    <a:pt x="26480" y="711"/>
                  </a:lnTo>
                  <a:lnTo>
                    <a:pt x="25375" y="711"/>
                  </a:lnTo>
                  <a:lnTo>
                    <a:pt x="25375" y="342"/>
                  </a:lnTo>
                  <a:lnTo>
                    <a:pt x="24587" y="165"/>
                  </a:lnTo>
                  <a:close/>
                </a:path>
                <a:path w="41910" h="45720">
                  <a:moveTo>
                    <a:pt x="26467" y="685"/>
                  </a:moveTo>
                  <a:lnTo>
                    <a:pt x="25375" y="711"/>
                  </a:lnTo>
                  <a:lnTo>
                    <a:pt x="26480" y="7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79047" y="10070287"/>
              <a:ext cx="59232" cy="7919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427726" y="9739383"/>
            <a:ext cx="382905" cy="506095"/>
            <a:chOff x="5427726" y="9739383"/>
            <a:chExt cx="382905" cy="506095"/>
          </a:xfrm>
        </p:grpSpPr>
        <p:sp>
          <p:nvSpPr>
            <p:cNvPr id="32" name="object 32"/>
            <p:cNvSpPr/>
            <p:nvPr/>
          </p:nvSpPr>
          <p:spPr>
            <a:xfrm>
              <a:off x="5667476" y="9739388"/>
              <a:ext cx="104139" cy="37465"/>
            </a:xfrm>
            <a:custGeom>
              <a:avLst/>
              <a:gdLst/>
              <a:ahLst/>
              <a:cxnLst/>
              <a:rect l="l" t="t" r="r" b="b"/>
              <a:pathLst>
                <a:path w="104139" h="37465">
                  <a:moveTo>
                    <a:pt x="29095" y="2501"/>
                  </a:moveTo>
                  <a:lnTo>
                    <a:pt x="28663" y="2374"/>
                  </a:lnTo>
                  <a:lnTo>
                    <a:pt x="28663" y="2120"/>
                  </a:lnTo>
                  <a:lnTo>
                    <a:pt x="27673" y="2120"/>
                  </a:lnTo>
                  <a:lnTo>
                    <a:pt x="27673" y="1993"/>
                  </a:lnTo>
                  <a:lnTo>
                    <a:pt x="27089" y="1739"/>
                  </a:lnTo>
                  <a:lnTo>
                    <a:pt x="25920" y="2120"/>
                  </a:lnTo>
                  <a:lnTo>
                    <a:pt x="24345" y="2120"/>
                  </a:lnTo>
                  <a:lnTo>
                    <a:pt x="24345" y="2247"/>
                  </a:lnTo>
                  <a:lnTo>
                    <a:pt x="22961" y="2247"/>
                  </a:lnTo>
                  <a:lnTo>
                    <a:pt x="22961" y="2501"/>
                  </a:lnTo>
                  <a:lnTo>
                    <a:pt x="29095" y="2501"/>
                  </a:lnTo>
                  <a:close/>
                </a:path>
                <a:path w="104139" h="37465">
                  <a:moveTo>
                    <a:pt x="49326" y="34505"/>
                  </a:moveTo>
                  <a:lnTo>
                    <a:pt x="43764" y="34505"/>
                  </a:lnTo>
                  <a:lnTo>
                    <a:pt x="45478" y="34759"/>
                  </a:lnTo>
                  <a:lnTo>
                    <a:pt x="46316" y="34759"/>
                  </a:lnTo>
                  <a:lnTo>
                    <a:pt x="46316" y="34632"/>
                  </a:lnTo>
                  <a:lnTo>
                    <a:pt x="49326" y="34505"/>
                  </a:lnTo>
                  <a:close/>
                </a:path>
                <a:path w="104139" h="37465">
                  <a:moveTo>
                    <a:pt x="94424" y="34505"/>
                  </a:moveTo>
                  <a:lnTo>
                    <a:pt x="86918" y="34505"/>
                  </a:lnTo>
                  <a:lnTo>
                    <a:pt x="89992" y="34886"/>
                  </a:lnTo>
                  <a:lnTo>
                    <a:pt x="93802" y="34886"/>
                  </a:lnTo>
                  <a:lnTo>
                    <a:pt x="94424" y="34505"/>
                  </a:lnTo>
                  <a:close/>
                </a:path>
                <a:path w="104139" h="37465">
                  <a:moveTo>
                    <a:pt x="102387" y="34505"/>
                  </a:moveTo>
                  <a:lnTo>
                    <a:pt x="96012" y="34505"/>
                  </a:lnTo>
                  <a:lnTo>
                    <a:pt x="98552" y="34632"/>
                  </a:lnTo>
                  <a:lnTo>
                    <a:pt x="102323" y="35521"/>
                  </a:lnTo>
                  <a:lnTo>
                    <a:pt x="102387" y="34505"/>
                  </a:lnTo>
                  <a:close/>
                </a:path>
                <a:path w="104139" h="37465">
                  <a:moveTo>
                    <a:pt x="103073" y="30695"/>
                  </a:moveTo>
                  <a:lnTo>
                    <a:pt x="102933" y="30695"/>
                  </a:lnTo>
                  <a:lnTo>
                    <a:pt x="103073" y="30822"/>
                  </a:lnTo>
                  <a:lnTo>
                    <a:pt x="103073" y="30695"/>
                  </a:lnTo>
                  <a:close/>
                </a:path>
                <a:path w="104139" h="37465">
                  <a:moveTo>
                    <a:pt x="104114" y="22860"/>
                  </a:moveTo>
                  <a:lnTo>
                    <a:pt x="102984" y="22860"/>
                  </a:lnTo>
                  <a:lnTo>
                    <a:pt x="102984" y="21590"/>
                  </a:lnTo>
                  <a:lnTo>
                    <a:pt x="102895" y="20320"/>
                  </a:lnTo>
                  <a:lnTo>
                    <a:pt x="102895" y="19050"/>
                  </a:lnTo>
                  <a:lnTo>
                    <a:pt x="102895" y="17780"/>
                  </a:lnTo>
                  <a:lnTo>
                    <a:pt x="102895" y="15240"/>
                  </a:lnTo>
                  <a:lnTo>
                    <a:pt x="102539" y="15240"/>
                  </a:lnTo>
                  <a:lnTo>
                    <a:pt x="102539" y="13970"/>
                  </a:lnTo>
                  <a:lnTo>
                    <a:pt x="102565" y="12700"/>
                  </a:lnTo>
                  <a:lnTo>
                    <a:pt x="102666" y="11430"/>
                  </a:lnTo>
                  <a:lnTo>
                    <a:pt x="102501" y="11430"/>
                  </a:lnTo>
                  <a:lnTo>
                    <a:pt x="102501" y="10160"/>
                  </a:lnTo>
                  <a:lnTo>
                    <a:pt x="102311" y="10160"/>
                  </a:lnTo>
                  <a:lnTo>
                    <a:pt x="102311" y="8890"/>
                  </a:lnTo>
                  <a:lnTo>
                    <a:pt x="101942" y="8890"/>
                  </a:lnTo>
                  <a:lnTo>
                    <a:pt x="101942" y="7620"/>
                  </a:lnTo>
                  <a:lnTo>
                    <a:pt x="102057" y="6350"/>
                  </a:lnTo>
                  <a:lnTo>
                    <a:pt x="102108" y="5080"/>
                  </a:lnTo>
                  <a:lnTo>
                    <a:pt x="101917" y="5080"/>
                  </a:lnTo>
                  <a:lnTo>
                    <a:pt x="101917" y="3810"/>
                  </a:lnTo>
                  <a:lnTo>
                    <a:pt x="102108" y="3810"/>
                  </a:lnTo>
                  <a:lnTo>
                    <a:pt x="102108" y="2540"/>
                  </a:lnTo>
                  <a:lnTo>
                    <a:pt x="101142" y="2540"/>
                  </a:lnTo>
                  <a:lnTo>
                    <a:pt x="101142" y="1270"/>
                  </a:lnTo>
                  <a:lnTo>
                    <a:pt x="99961" y="1270"/>
                  </a:lnTo>
                  <a:lnTo>
                    <a:pt x="98780" y="977"/>
                  </a:lnTo>
                  <a:lnTo>
                    <a:pt x="98780" y="850"/>
                  </a:lnTo>
                  <a:lnTo>
                    <a:pt x="93484" y="723"/>
                  </a:lnTo>
                  <a:lnTo>
                    <a:pt x="93484" y="977"/>
                  </a:lnTo>
                  <a:lnTo>
                    <a:pt x="92494" y="977"/>
                  </a:lnTo>
                  <a:lnTo>
                    <a:pt x="92494" y="1104"/>
                  </a:lnTo>
                  <a:lnTo>
                    <a:pt x="91986" y="1270"/>
                  </a:lnTo>
                  <a:lnTo>
                    <a:pt x="83642" y="1270"/>
                  </a:lnTo>
                  <a:lnTo>
                    <a:pt x="83642" y="0"/>
                  </a:lnTo>
                  <a:lnTo>
                    <a:pt x="82270" y="0"/>
                  </a:lnTo>
                  <a:lnTo>
                    <a:pt x="82270" y="1270"/>
                  </a:lnTo>
                  <a:lnTo>
                    <a:pt x="80010" y="1270"/>
                  </a:lnTo>
                  <a:lnTo>
                    <a:pt x="80010" y="0"/>
                  </a:lnTo>
                  <a:lnTo>
                    <a:pt x="78676" y="0"/>
                  </a:lnTo>
                  <a:lnTo>
                    <a:pt x="78676" y="1270"/>
                  </a:lnTo>
                  <a:lnTo>
                    <a:pt x="63804" y="1270"/>
                  </a:lnTo>
                  <a:lnTo>
                    <a:pt x="63804" y="0"/>
                  </a:lnTo>
                  <a:lnTo>
                    <a:pt x="42938" y="0"/>
                  </a:lnTo>
                  <a:lnTo>
                    <a:pt x="42938" y="1270"/>
                  </a:lnTo>
                  <a:lnTo>
                    <a:pt x="35344" y="1270"/>
                  </a:lnTo>
                  <a:lnTo>
                    <a:pt x="35344" y="2540"/>
                  </a:lnTo>
                  <a:lnTo>
                    <a:pt x="1600" y="2540"/>
                  </a:lnTo>
                  <a:lnTo>
                    <a:pt x="1600" y="3810"/>
                  </a:lnTo>
                  <a:lnTo>
                    <a:pt x="1257" y="3810"/>
                  </a:lnTo>
                  <a:lnTo>
                    <a:pt x="1257" y="5080"/>
                  </a:lnTo>
                  <a:lnTo>
                    <a:pt x="736" y="5080"/>
                  </a:lnTo>
                  <a:lnTo>
                    <a:pt x="736" y="6350"/>
                  </a:lnTo>
                  <a:lnTo>
                    <a:pt x="635" y="7620"/>
                  </a:lnTo>
                  <a:lnTo>
                    <a:pt x="596" y="8890"/>
                  </a:lnTo>
                  <a:lnTo>
                    <a:pt x="88" y="8890"/>
                  </a:lnTo>
                  <a:lnTo>
                    <a:pt x="88" y="10160"/>
                  </a:lnTo>
                  <a:lnTo>
                    <a:pt x="0" y="11430"/>
                  </a:lnTo>
                  <a:lnTo>
                    <a:pt x="774" y="11430"/>
                  </a:lnTo>
                  <a:lnTo>
                    <a:pt x="774" y="12700"/>
                  </a:lnTo>
                  <a:lnTo>
                    <a:pt x="825" y="13970"/>
                  </a:lnTo>
                  <a:lnTo>
                    <a:pt x="838" y="15240"/>
                  </a:lnTo>
                  <a:lnTo>
                    <a:pt x="647" y="15240"/>
                  </a:lnTo>
                  <a:lnTo>
                    <a:pt x="647" y="17780"/>
                  </a:lnTo>
                  <a:lnTo>
                    <a:pt x="495" y="17780"/>
                  </a:lnTo>
                  <a:lnTo>
                    <a:pt x="495" y="19050"/>
                  </a:lnTo>
                  <a:lnTo>
                    <a:pt x="1346" y="19050"/>
                  </a:lnTo>
                  <a:lnTo>
                    <a:pt x="1346" y="20320"/>
                  </a:lnTo>
                  <a:lnTo>
                    <a:pt x="1320" y="21590"/>
                  </a:lnTo>
                  <a:lnTo>
                    <a:pt x="1206" y="22860"/>
                  </a:lnTo>
                  <a:lnTo>
                    <a:pt x="1397" y="22860"/>
                  </a:lnTo>
                  <a:lnTo>
                    <a:pt x="1397" y="24130"/>
                  </a:lnTo>
                  <a:lnTo>
                    <a:pt x="838" y="24130"/>
                  </a:lnTo>
                  <a:lnTo>
                    <a:pt x="838" y="25400"/>
                  </a:lnTo>
                  <a:lnTo>
                    <a:pt x="266" y="25400"/>
                  </a:lnTo>
                  <a:lnTo>
                    <a:pt x="266" y="26670"/>
                  </a:lnTo>
                  <a:lnTo>
                    <a:pt x="863" y="26670"/>
                  </a:lnTo>
                  <a:lnTo>
                    <a:pt x="863" y="27940"/>
                  </a:lnTo>
                  <a:lnTo>
                    <a:pt x="1346" y="27940"/>
                  </a:lnTo>
                  <a:lnTo>
                    <a:pt x="1346" y="29210"/>
                  </a:lnTo>
                  <a:lnTo>
                    <a:pt x="1739" y="29210"/>
                  </a:lnTo>
                  <a:lnTo>
                    <a:pt x="1739" y="30480"/>
                  </a:lnTo>
                  <a:lnTo>
                    <a:pt x="2133" y="30480"/>
                  </a:lnTo>
                  <a:lnTo>
                    <a:pt x="2133" y="31750"/>
                  </a:lnTo>
                  <a:lnTo>
                    <a:pt x="1816" y="31750"/>
                  </a:lnTo>
                  <a:lnTo>
                    <a:pt x="1816" y="33020"/>
                  </a:lnTo>
                  <a:lnTo>
                    <a:pt x="1739" y="34290"/>
                  </a:lnTo>
                  <a:lnTo>
                    <a:pt x="2006" y="34290"/>
                  </a:lnTo>
                  <a:lnTo>
                    <a:pt x="2006" y="35560"/>
                  </a:lnTo>
                  <a:lnTo>
                    <a:pt x="3073" y="35560"/>
                  </a:lnTo>
                  <a:lnTo>
                    <a:pt x="3073" y="36830"/>
                  </a:lnTo>
                  <a:lnTo>
                    <a:pt x="5194" y="36830"/>
                  </a:lnTo>
                  <a:lnTo>
                    <a:pt x="5194" y="35560"/>
                  </a:lnTo>
                  <a:lnTo>
                    <a:pt x="6985" y="35560"/>
                  </a:lnTo>
                  <a:lnTo>
                    <a:pt x="6985" y="36830"/>
                  </a:lnTo>
                  <a:lnTo>
                    <a:pt x="8216" y="36830"/>
                  </a:lnTo>
                  <a:lnTo>
                    <a:pt x="9207" y="36918"/>
                  </a:lnTo>
                  <a:lnTo>
                    <a:pt x="9169" y="37045"/>
                  </a:lnTo>
                  <a:lnTo>
                    <a:pt x="9575" y="37045"/>
                  </a:lnTo>
                  <a:lnTo>
                    <a:pt x="9829" y="36830"/>
                  </a:lnTo>
                  <a:lnTo>
                    <a:pt x="11099" y="36830"/>
                  </a:lnTo>
                  <a:lnTo>
                    <a:pt x="11684" y="36918"/>
                  </a:lnTo>
                  <a:lnTo>
                    <a:pt x="12141" y="36830"/>
                  </a:lnTo>
                  <a:lnTo>
                    <a:pt x="13893" y="36830"/>
                  </a:lnTo>
                  <a:lnTo>
                    <a:pt x="13893" y="35560"/>
                  </a:lnTo>
                  <a:lnTo>
                    <a:pt x="21056" y="35560"/>
                  </a:lnTo>
                  <a:lnTo>
                    <a:pt x="21056" y="36830"/>
                  </a:lnTo>
                  <a:lnTo>
                    <a:pt x="23558" y="36830"/>
                  </a:lnTo>
                  <a:lnTo>
                    <a:pt x="23558" y="35560"/>
                  </a:lnTo>
                  <a:lnTo>
                    <a:pt x="34378" y="35560"/>
                  </a:lnTo>
                  <a:lnTo>
                    <a:pt x="34620" y="35648"/>
                  </a:lnTo>
                  <a:lnTo>
                    <a:pt x="37312" y="35902"/>
                  </a:lnTo>
                  <a:lnTo>
                    <a:pt x="38265" y="35648"/>
                  </a:lnTo>
                  <a:lnTo>
                    <a:pt x="40424" y="35560"/>
                  </a:lnTo>
                  <a:lnTo>
                    <a:pt x="40424" y="35140"/>
                  </a:lnTo>
                  <a:lnTo>
                    <a:pt x="40424" y="35013"/>
                  </a:lnTo>
                  <a:lnTo>
                    <a:pt x="40424" y="34290"/>
                  </a:lnTo>
                  <a:lnTo>
                    <a:pt x="54559" y="34290"/>
                  </a:lnTo>
                  <a:lnTo>
                    <a:pt x="54559" y="35560"/>
                  </a:lnTo>
                  <a:lnTo>
                    <a:pt x="61493" y="35560"/>
                  </a:lnTo>
                  <a:lnTo>
                    <a:pt x="62090" y="35648"/>
                  </a:lnTo>
                  <a:lnTo>
                    <a:pt x="63792" y="35775"/>
                  </a:lnTo>
                  <a:lnTo>
                    <a:pt x="63792" y="35560"/>
                  </a:lnTo>
                  <a:lnTo>
                    <a:pt x="66573" y="35560"/>
                  </a:lnTo>
                  <a:lnTo>
                    <a:pt x="67017" y="35648"/>
                  </a:lnTo>
                  <a:lnTo>
                    <a:pt x="67398" y="35560"/>
                  </a:lnTo>
                  <a:lnTo>
                    <a:pt x="70662" y="35560"/>
                  </a:lnTo>
                  <a:lnTo>
                    <a:pt x="72034" y="35648"/>
                  </a:lnTo>
                  <a:lnTo>
                    <a:pt x="77749" y="35775"/>
                  </a:lnTo>
                  <a:lnTo>
                    <a:pt x="77749" y="35560"/>
                  </a:lnTo>
                  <a:lnTo>
                    <a:pt x="85331" y="35560"/>
                  </a:lnTo>
                  <a:lnTo>
                    <a:pt x="85331" y="34290"/>
                  </a:lnTo>
                  <a:lnTo>
                    <a:pt x="102438" y="34290"/>
                  </a:lnTo>
                  <a:lnTo>
                    <a:pt x="102438" y="33020"/>
                  </a:lnTo>
                  <a:lnTo>
                    <a:pt x="102679" y="33020"/>
                  </a:lnTo>
                  <a:lnTo>
                    <a:pt x="102679" y="32791"/>
                  </a:lnTo>
                  <a:lnTo>
                    <a:pt x="102679" y="32092"/>
                  </a:lnTo>
                  <a:lnTo>
                    <a:pt x="102679" y="31750"/>
                  </a:lnTo>
                  <a:lnTo>
                    <a:pt x="102882" y="31750"/>
                  </a:lnTo>
                  <a:lnTo>
                    <a:pt x="102882" y="30480"/>
                  </a:lnTo>
                  <a:lnTo>
                    <a:pt x="103327" y="30480"/>
                  </a:lnTo>
                  <a:lnTo>
                    <a:pt x="103327" y="29210"/>
                  </a:lnTo>
                  <a:lnTo>
                    <a:pt x="102882" y="29210"/>
                  </a:lnTo>
                  <a:lnTo>
                    <a:pt x="102882" y="27940"/>
                  </a:lnTo>
                  <a:lnTo>
                    <a:pt x="102895" y="26670"/>
                  </a:lnTo>
                  <a:lnTo>
                    <a:pt x="102895" y="25400"/>
                  </a:lnTo>
                  <a:lnTo>
                    <a:pt x="103568" y="25400"/>
                  </a:lnTo>
                  <a:lnTo>
                    <a:pt x="103568" y="24130"/>
                  </a:lnTo>
                  <a:lnTo>
                    <a:pt x="104114" y="24130"/>
                  </a:lnTo>
                  <a:lnTo>
                    <a:pt x="104114" y="22860"/>
                  </a:lnTo>
                  <a:close/>
                </a:path>
              </a:pathLst>
            </a:custGeom>
            <a:solidFill>
              <a:srgbClr val="7A6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75858" y="9771837"/>
              <a:ext cx="93992" cy="20828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19229" y="9771596"/>
              <a:ext cx="123050" cy="22225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30050" y="9858591"/>
              <a:ext cx="156502" cy="13969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430050" y="9771596"/>
              <a:ext cx="312229" cy="226695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27726" y="9987153"/>
              <a:ext cx="382308" cy="25780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29491" y="9747580"/>
              <a:ext cx="153492" cy="25019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15469" y="9921976"/>
              <a:ext cx="89446" cy="6959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25008" y="9747580"/>
              <a:ext cx="279907" cy="43366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6587934" y="9592348"/>
            <a:ext cx="568629" cy="66809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95838" y="9765449"/>
            <a:ext cx="296760" cy="14604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4049776" y="9858947"/>
            <a:ext cx="418465" cy="414020"/>
            <a:chOff x="4049776" y="9858947"/>
            <a:chExt cx="418465" cy="414020"/>
          </a:xfrm>
        </p:grpSpPr>
        <p:sp>
          <p:nvSpPr>
            <p:cNvPr id="44" name="object 44"/>
            <p:cNvSpPr/>
            <p:nvPr/>
          </p:nvSpPr>
          <p:spPr>
            <a:xfrm>
              <a:off x="4206989" y="10060483"/>
              <a:ext cx="143675" cy="212089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49776" y="9865170"/>
              <a:ext cx="225450" cy="16891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225315" y="9858947"/>
              <a:ext cx="234810" cy="18160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101033" y="9951580"/>
              <a:ext cx="224523" cy="18034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281716" y="9875723"/>
              <a:ext cx="186359" cy="37084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4128503" y="9389719"/>
            <a:ext cx="102235" cy="231775"/>
            <a:chOff x="4128503" y="9389719"/>
            <a:chExt cx="102235" cy="231775"/>
          </a:xfrm>
        </p:grpSpPr>
        <p:sp>
          <p:nvSpPr>
            <p:cNvPr id="50" name="object 50"/>
            <p:cNvSpPr/>
            <p:nvPr/>
          </p:nvSpPr>
          <p:spPr>
            <a:xfrm>
              <a:off x="4188763" y="9523279"/>
              <a:ext cx="34759" cy="97917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128503" y="9389719"/>
              <a:ext cx="102120" cy="13970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3967481" y="9086164"/>
            <a:ext cx="140335" cy="264795"/>
            <a:chOff x="3967481" y="9086164"/>
            <a:chExt cx="140335" cy="264795"/>
          </a:xfrm>
        </p:grpSpPr>
        <p:sp>
          <p:nvSpPr>
            <p:cNvPr id="53" name="object 53"/>
            <p:cNvSpPr/>
            <p:nvPr/>
          </p:nvSpPr>
          <p:spPr>
            <a:xfrm>
              <a:off x="3967481" y="9143680"/>
              <a:ext cx="70396" cy="207009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97642" y="9086164"/>
              <a:ext cx="110172" cy="14859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3289808" y="9275762"/>
            <a:ext cx="323138" cy="31369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70055" y="9438297"/>
            <a:ext cx="141719" cy="13715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237464" y="211810"/>
            <a:ext cx="7096759" cy="1304290"/>
            <a:chOff x="237464" y="211810"/>
            <a:chExt cx="7096759" cy="1304290"/>
          </a:xfrm>
        </p:grpSpPr>
        <p:sp>
          <p:nvSpPr>
            <p:cNvPr id="58" name="object 58"/>
            <p:cNvSpPr/>
            <p:nvPr/>
          </p:nvSpPr>
          <p:spPr>
            <a:xfrm>
              <a:off x="237464" y="211810"/>
              <a:ext cx="7096648" cy="1303733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753341" y="286834"/>
              <a:ext cx="224617" cy="224975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257264" y="536918"/>
              <a:ext cx="237426" cy="28067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91911" y="404990"/>
              <a:ext cx="456227" cy="412597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517411" y="679794"/>
              <a:ext cx="213705" cy="216579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035368" y="813016"/>
              <a:ext cx="237604" cy="270509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774877" y="738111"/>
              <a:ext cx="450237" cy="345414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774878" y="738111"/>
              <a:ext cx="232333" cy="275590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748706" y="2131837"/>
            <a:ext cx="2092325" cy="745490"/>
            <a:chOff x="748706" y="2131837"/>
            <a:chExt cx="2092325" cy="745490"/>
          </a:xfrm>
        </p:grpSpPr>
        <p:sp>
          <p:nvSpPr>
            <p:cNvPr id="70" name="object 70"/>
            <p:cNvSpPr/>
            <p:nvPr/>
          </p:nvSpPr>
          <p:spPr>
            <a:xfrm>
              <a:off x="761404" y="2144540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3"/>
                  </a:lnTo>
                  <a:lnTo>
                    <a:pt x="2025377" y="613942"/>
                  </a:lnTo>
                  <a:lnTo>
                    <a:pt x="2047467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4"/>
                  </a:lnTo>
                  <a:lnTo>
                    <a:pt x="2047467" y="146241"/>
                  </a:lnTo>
                  <a:lnTo>
                    <a:pt x="2025377" y="105595"/>
                  </a:lnTo>
                  <a:lnTo>
                    <a:pt x="1996133" y="70165"/>
                  </a:lnTo>
                  <a:lnTo>
                    <a:pt x="1960704" y="40922"/>
                  </a:lnTo>
                  <a:lnTo>
                    <a:pt x="1920061" y="18833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748711" y="2131837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73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2"/>
                  </a:lnTo>
                  <a:lnTo>
                    <a:pt x="1999857" y="91844"/>
                  </a:lnTo>
                  <a:lnTo>
                    <a:pt x="2027550" y="125394"/>
                  </a:lnTo>
                  <a:lnTo>
                    <a:pt x="2048467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7" y="653099"/>
                  </a:lnTo>
                  <a:lnTo>
                    <a:pt x="1966308" y="680791"/>
                  </a:lnTo>
                  <a:lnTo>
                    <a:pt x="1927819" y="701708"/>
                  </a:lnTo>
                  <a:lnTo>
                    <a:pt x="1885309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70" y="164303"/>
                  </a:lnTo>
                  <a:lnTo>
                    <a:pt x="2057169" y="125067"/>
                  </a:lnTo>
                  <a:lnTo>
                    <a:pt x="2032245" y="89876"/>
                  </a:lnTo>
                  <a:lnTo>
                    <a:pt x="2001825" y="59456"/>
                  </a:lnTo>
                  <a:lnTo>
                    <a:pt x="1966634" y="34533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748706" y="2492206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1268474" y="2237586"/>
            <a:ext cx="10490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風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邪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を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ひき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や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159075" y="2559017"/>
            <a:ext cx="132524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Catches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colds</a:t>
            </a:r>
            <a:r>
              <a:rPr sz="11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easily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2942855" y="2131837"/>
            <a:ext cx="2092325" cy="745490"/>
            <a:chOff x="2942855" y="2131837"/>
            <a:chExt cx="2092325" cy="745490"/>
          </a:xfrm>
        </p:grpSpPr>
        <p:sp>
          <p:nvSpPr>
            <p:cNvPr id="76" name="object 76"/>
            <p:cNvSpPr/>
            <p:nvPr/>
          </p:nvSpPr>
          <p:spPr>
            <a:xfrm>
              <a:off x="2955552" y="2144540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3"/>
                  </a:lnTo>
                  <a:lnTo>
                    <a:pt x="2025377" y="613942"/>
                  </a:lnTo>
                  <a:lnTo>
                    <a:pt x="2047467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4"/>
                  </a:lnTo>
                  <a:lnTo>
                    <a:pt x="2047467" y="146241"/>
                  </a:lnTo>
                  <a:lnTo>
                    <a:pt x="2025377" y="105595"/>
                  </a:lnTo>
                  <a:lnTo>
                    <a:pt x="1996133" y="70165"/>
                  </a:lnTo>
                  <a:lnTo>
                    <a:pt x="1960704" y="40922"/>
                  </a:lnTo>
                  <a:lnTo>
                    <a:pt x="1920061" y="18833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2942860" y="2131837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73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2"/>
                  </a:lnTo>
                  <a:lnTo>
                    <a:pt x="1999857" y="91844"/>
                  </a:lnTo>
                  <a:lnTo>
                    <a:pt x="2027550" y="125394"/>
                  </a:lnTo>
                  <a:lnTo>
                    <a:pt x="2048467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7" y="653099"/>
                  </a:lnTo>
                  <a:lnTo>
                    <a:pt x="1966308" y="680791"/>
                  </a:lnTo>
                  <a:lnTo>
                    <a:pt x="1927819" y="701708"/>
                  </a:lnTo>
                  <a:lnTo>
                    <a:pt x="1885309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70" y="164303"/>
                  </a:lnTo>
                  <a:lnTo>
                    <a:pt x="2057169" y="125067"/>
                  </a:lnTo>
                  <a:lnTo>
                    <a:pt x="2032245" y="89876"/>
                  </a:lnTo>
                  <a:lnTo>
                    <a:pt x="2001825" y="59456"/>
                  </a:lnTo>
                  <a:lnTo>
                    <a:pt x="1966634" y="34533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2942855" y="2492206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3590006" y="2237586"/>
            <a:ext cx="7943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発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熱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や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454251" y="2559017"/>
            <a:ext cx="8686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Gets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fevers</a:t>
            </a:r>
            <a:r>
              <a:rPr sz="11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ea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309870" y="2559017"/>
            <a:ext cx="2298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sily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5137003" y="2131837"/>
            <a:ext cx="1882139" cy="745490"/>
            <a:chOff x="5137003" y="2131837"/>
            <a:chExt cx="1882139" cy="745490"/>
          </a:xfrm>
        </p:grpSpPr>
        <p:sp>
          <p:nvSpPr>
            <p:cNvPr id="83" name="object 83"/>
            <p:cNvSpPr/>
            <p:nvPr/>
          </p:nvSpPr>
          <p:spPr>
            <a:xfrm>
              <a:off x="5149701" y="2144540"/>
              <a:ext cx="1856739" cy="720090"/>
            </a:xfrm>
            <a:custGeom>
              <a:avLst/>
              <a:gdLst/>
              <a:ahLst/>
              <a:cxnLst/>
              <a:rect l="l" t="t" r="r" b="b"/>
              <a:pathLst>
                <a:path w="1856740" h="720089">
                  <a:moveTo>
                    <a:pt x="161742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617421" y="719543"/>
                  </a:lnTo>
                  <a:lnTo>
                    <a:pt x="1665584" y="714673"/>
                  </a:lnTo>
                  <a:lnTo>
                    <a:pt x="1710473" y="700708"/>
                  </a:lnTo>
                  <a:lnTo>
                    <a:pt x="1751116" y="678618"/>
                  </a:lnTo>
                  <a:lnTo>
                    <a:pt x="1786545" y="649373"/>
                  </a:lnTo>
                  <a:lnTo>
                    <a:pt x="1815789" y="613942"/>
                  </a:lnTo>
                  <a:lnTo>
                    <a:pt x="1837879" y="573297"/>
                  </a:lnTo>
                  <a:lnTo>
                    <a:pt x="1851844" y="528405"/>
                  </a:lnTo>
                  <a:lnTo>
                    <a:pt x="1856714" y="480237"/>
                  </a:lnTo>
                  <a:lnTo>
                    <a:pt x="1856714" y="239306"/>
                  </a:lnTo>
                  <a:lnTo>
                    <a:pt x="1851844" y="191134"/>
                  </a:lnTo>
                  <a:lnTo>
                    <a:pt x="1837879" y="146241"/>
                  </a:lnTo>
                  <a:lnTo>
                    <a:pt x="1815789" y="105595"/>
                  </a:lnTo>
                  <a:lnTo>
                    <a:pt x="1786545" y="70165"/>
                  </a:lnTo>
                  <a:lnTo>
                    <a:pt x="1751116" y="40922"/>
                  </a:lnTo>
                  <a:lnTo>
                    <a:pt x="1710473" y="18833"/>
                  </a:lnTo>
                  <a:lnTo>
                    <a:pt x="1665584" y="4870"/>
                  </a:lnTo>
                  <a:lnTo>
                    <a:pt x="16174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5137010" y="2131837"/>
              <a:ext cx="1882139" cy="745490"/>
            </a:xfrm>
            <a:custGeom>
              <a:avLst/>
              <a:gdLst/>
              <a:ahLst/>
              <a:cxnLst/>
              <a:rect l="l" t="t" r="r" b="b"/>
              <a:pathLst>
                <a:path w="1882140" h="745489">
                  <a:moveTo>
                    <a:pt x="1630108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630108" y="744943"/>
                  </a:lnTo>
                  <a:lnTo>
                    <a:pt x="1675256" y="740864"/>
                  </a:lnTo>
                  <a:lnTo>
                    <a:pt x="1717811" y="729111"/>
                  </a:lnTo>
                  <a:lnTo>
                    <a:pt x="1737885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737885" y="25400"/>
                  </a:lnTo>
                  <a:lnTo>
                    <a:pt x="1717811" y="15831"/>
                  </a:lnTo>
                  <a:lnTo>
                    <a:pt x="1675256" y="4078"/>
                  </a:lnTo>
                  <a:lnTo>
                    <a:pt x="1630108" y="0"/>
                  </a:lnTo>
                  <a:close/>
                </a:path>
                <a:path w="1882140" h="745489">
                  <a:moveTo>
                    <a:pt x="1737885" y="25400"/>
                  </a:moveTo>
                  <a:lnTo>
                    <a:pt x="1630108" y="25400"/>
                  </a:lnTo>
                  <a:lnTo>
                    <a:pt x="1675721" y="30011"/>
                  </a:lnTo>
                  <a:lnTo>
                    <a:pt x="1718231" y="43235"/>
                  </a:lnTo>
                  <a:lnTo>
                    <a:pt x="1756720" y="64152"/>
                  </a:lnTo>
                  <a:lnTo>
                    <a:pt x="1790269" y="91844"/>
                  </a:lnTo>
                  <a:lnTo>
                    <a:pt x="1817962" y="125394"/>
                  </a:lnTo>
                  <a:lnTo>
                    <a:pt x="1838879" y="163883"/>
                  </a:lnTo>
                  <a:lnTo>
                    <a:pt x="1852102" y="206393"/>
                  </a:lnTo>
                  <a:lnTo>
                    <a:pt x="1856714" y="252006"/>
                  </a:lnTo>
                  <a:lnTo>
                    <a:pt x="1856714" y="492937"/>
                  </a:lnTo>
                  <a:lnTo>
                    <a:pt x="1852102" y="538550"/>
                  </a:lnTo>
                  <a:lnTo>
                    <a:pt x="1838879" y="581060"/>
                  </a:lnTo>
                  <a:lnTo>
                    <a:pt x="1817962" y="619549"/>
                  </a:lnTo>
                  <a:lnTo>
                    <a:pt x="1790269" y="653099"/>
                  </a:lnTo>
                  <a:lnTo>
                    <a:pt x="1756720" y="680791"/>
                  </a:lnTo>
                  <a:lnTo>
                    <a:pt x="1718231" y="701708"/>
                  </a:lnTo>
                  <a:lnTo>
                    <a:pt x="1675721" y="714932"/>
                  </a:lnTo>
                  <a:lnTo>
                    <a:pt x="1630108" y="719543"/>
                  </a:lnTo>
                  <a:lnTo>
                    <a:pt x="1737885" y="719543"/>
                  </a:lnTo>
                  <a:lnTo>
                    <a:pt x="1792237" y="685487"/>
                  </a:lnTo>
                  <a:lnTo>
                    <a:pt x="1822657" y="655067"/>
                  </a:lnTo>
                  <a:lnTo>
                    <a:pt x="1847581" y="619876"/>
                  </a:lnTo>
                  <a:lnTo>
                    <a:pt x="1866282" y="580640"/>
                  </a:lnTo>
                  <a:lnTo>
                    <a:pt x="1878035" y="538085"/>
                  </a:lnTo>
                  <a:lnTo>
                    <a:pt x="1882114" y="492937"/>
                  </a:lnTo>
                  <a:lnTo>
                    <a:pt x="1882114" y="252006"/>
                  </a:lnTo>
                  <a:lnTo>
                    <a:pt x="1878035" y="206858"/>
                  </a:lnTo>
                  <a:lnTo>
                    <a:pt x="1866282" y="164303"/>
                  </a:lnTo>
                  <a:lnTo>
                    <a:pt x="1847581" y="125067"/>
                  </a:lnTo>
                  <a:lnTo>
                    <a:pt x="1822657" y="89876"/>
                  </a:lnTo>
                  <a:lnTo>
                    <a:pt x="1792237" y="59456"/>
                  </a:lnTo>
                  <a:lnTo>
                    <a:pt x="1757046" y="34533"/>
                  </a:lnTo>
                  <a:lnTo>
                    <a:pt x="173788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5137003" y="2492206"/>
              <a:ext cx="1882139" cy="0"/>
            </a:xfrm>
            <a:custGeom>
              <a:avLst/>
              <a:gdLst/>
              <a:ahLst/>
              <a:cxnLst/>
              <a:rect l="l" t="t" r="r" b="b"/>
              <a:pathLst>
                <a:path w="1882140">
                  <a:moveTo>
                    <a:pt x="0" y="0"/>
                  </a:moveTo>
                  <a:lnTo>
                    <a:pt x="188211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5558035" y="2237598"/>
            <a:ext cx="10572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時々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腹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痛を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訴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え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480921" y="2559029"/>
            <a:ext cx="11906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Has stomach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pains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748706" y="3020781"/>
            <a:ext cx="2092325" cy="745490"/>
            <a:chOff x="748706" y="3020781"/>
            <a:chExt cx="2092325" cy="745490"/>
          </a:xfrm>
        </p:grpSpPr>
        <p:sp>
          <p:nvSpPr>
            <p:cNvPr id="89" name="object 89"/>
            <p:cNvSpPr/>
            <p:nvPr/>
          </p:nvSpPr>
          <p:spPr>
            <a:xfrm>
              <a:off x="761404" y="3033484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3"/>
                  </a:lnTo>
                  <a:lnTo>
                    <a:pt x="2025377" y="613942"/>
                  </a:lnTo>
                  <a:lnTo>
                    <a:pt x="2047467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293"/>
                  </a:lnTo>
                  <a:lnTo>
                    <a:pt x="2061432" y="191126"/>
                  </a:lnTo>
                  <a:lnTo>
                    <a:pt x="2047467" y="146236"/>
                  </a:lnTo>
                  <a:lnTo>
                    <a:pt x="2025377" y="105592"/>
                  </a:lnTo>
                  <a:lnTo>
                    <a:pt x="1996133" y="70164"/>
                  </a:lnTo>
                  <a:lnTo>
                    <a:pt x="1960704" y="40921"/>
                  </a:lnTo>
                  <a:lnTo>
                    <a:pt x="1920061" y="18833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748711" y="3020781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73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2"/>
                  </a:lnTo>
                  <a:lnTo>
                    <a:pt x="1999857" y="91844"/>
                  </a:lnTo>
                  <a:lnTo>
                    <a:pt x="2027550" y="125394"/>
                  </a:lnTo>
                  <a:lnTo>
                    <a:pt x="2048467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7" y="653099"/>
                  </a:lnTo>
                  <a:lnTo>
                    <a:pt x="1966308" y="680791"/>
                  </a:lnTo>
                  <a:lnTo>
                    <a:pt x="1927819" y="701708"/>
                  </a:lnTo>
                  <a:lnTo>
                    <a:pt x="1885309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70" y="164303"/>
                  </a:lnTo>
                  <a:lnTo>
                    <a:pt x="2057169" y="125067"/>
                  </a:lnTo>
                  <a:lnTo>
                    <a:pt x="2032245" y="89876"/>
                  </a:lnTo>
                  <a:lnTo>
                    <a:pt x="2001825" y="59456"/>
                  </a:lnTo>
                  <a:lnTo>
                    <a:pt x="1966634" y="34533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748706" y="3381150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1337815" y="3126524"/>
            <a:ext cx="9131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ゼ</a:t>
            </a: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イ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ゼイ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が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あ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381931" y="3447967"/>
            <a:ext cx="8293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Panting</a:t>
            </a:r>
            <a:r>
              <a:rPr sz="11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often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2942855" y="3020781"/>
            <a:ext cx="2092325" cy="745490"/>
            <a:chOff x="2942855" y="3020781"/>
            <a:chExt cx="2092325" cy="745490"/>
          </a:xfrm>
        </p:grpSpPr>
        <p:sp>
          <p:nvSpPr>
            <p:cNvPr id="95" name="object 95"/>
            <p:cNvSpPr/>
            <p:nvPr/>
          </p:nvSpPr>
          <p:spPr>
            <a:xfrm>
              <a:off x="2955552" y="3033484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3"/>
                  </a:lnTo>
                  <a:lnTo>
                    <a:pt x="2025377" y="613942"/>
                  </a:lnTo>
                  <a:lnTo>
                    <a:pt x="2047467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293"/>
                  </a:lnTo>
                  <a:lnTo>
                    <a:pt x="2061432" y="191126"/>
                  </a:lnTo>
                  <a:lnTo>
                    <a:pt x="2047467" y="146236"/>
                  </a:lnTo>
                  <a:lnTo>
                    <a:pt x="2025377" y="105592"/>
                  </a:lnTo>
                  <a:lnTo>
                    <a:pt x="1996133" y="70164"/>
                  </a:lnTo>
                  <a:lnTo>
                    <a:pt x="1960704" y="40921"/>
                  </a:lnTo>
                  <a:lnTo>
                    <a:pt x="1920061" y="18833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2942860" y="3020781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73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2"/>
                  </a:lnTo>
                  <a:lnTo>
                    <a:pt x="1999857" y="91844"/>
                  </a:lnTo>
                  <a:lnTo>
                    <a:pt x="2027550" y="125394"/>
                  </a:lnTo>
                  <a:lnTo>
                    <a:pt x="2048467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7" y="653099"/>
                  </a:lnTo>
                  <a:lnTo>
                    <a:pt x="1966308" y="680791"/>
                  </a:lnTo>
                  <a:lnTo>
                    <a:pt x="1927819" y="701708"/>
                  </a:lnTo>
                  <a:lnTo>
                    <a:pt x="1885309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70" y="164303"/>
                  </a:lnTo>
                  <a:lnTo>
                    <a:pt x="2057169" y="125067"/>
                  </a:lnTo>
                  <a:lnTo>
                    <a:pt x="2032245" y="89876"/>
                  </a:lnTo>
                  <a:lnTo>
                    <a:pt x="2001825" y="59456"/>
                  </a:lnTo>
                  <a:lnTo>
                    <a:pt x="1966634" y="34533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2942855" y="3381150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3469995" y="3126524"/>
            <a:ext cx="113128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湿疹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が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き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や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454710" y="3447967"/>
            <a:ext cx="10845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Eczema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problems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748706" y="3909725"/>
            <a:ext cx="2092325" cy="745490"/>
            <a:chOff x="748706" y="3909725"/>
            <a:chExt cx="2092325" cy="745490"/>
          </a:xfrm>
        </p:grpSpPr>
        <p:sp>
          <p:nvSpPr>
            <p:cNvPr id="101" name="object 101"/>
            <p:cNvSpPr/>
            <p:nvPr/>
          </p:nvSpPr>
          <p:spPr>
            <a:xfrm>
              <a:off x="761404" y="3922421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4"/>
                  </a:lnTo>
                  <a:lnTo>
                    <a:pt x="2025377" y="613946"/>
                  </a:lnTo>
                  <a:lnTo>
                    <a:pt x="2047467" y="573302"/>
                  </a:lnTo>
                  <a:lnTo>
                    <a:pt x="2061432" y="528413"/>
                  </a:lnTo>
                  <a:lnTo>
                    <a:pt x="2066302" y="480250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7" y="146246"/>
                  </a:lnTo>
                  <a:lnTo>
                    <a:pt x="2025377" y="105600"/>
                  </a:lnTo>
                  <a:lnTo>
                    <a:pt x="1996133" y="70170"/>
                  </a:lnTo>
                  <a:lnTo>
                    <a:pt x="1960704" y="40925"/>
                  </a:lnTo>
                  <a:lnTo>
                    <a:pt x="1920061" y="18835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748711" y="3909725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73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1"/>
                  </a:lnTo>
                  <a:lnTo>
                    <a:pt x="1999857" y="91843"/>
                  </a:lnTo>
                  <a:lnTo>
                    <a:pt x="2027550" y="125391"/>
                  </a:lnTo>
                  <a:lnTo>
                    <a:pt x="2048467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7" y="653099"/>
                  </a:lnTo>
                  <a:lnTo>
                    <a:pt x="1966308" y="680791"/>
                  </a:lnTo>
                  <a:lnTo>
                    <a:pt x="1927819" y="701708"/>
                  </a:lnTo>
                  <a:lnTo>
                    <a:pt x="1885309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70" y="164297"/>
                  </a:lnTo>
                  <a:lnTo>
                    <a:pt x="2057169" y="125063"/>
                  </a:lnTo>
                  <a:lnTo>
                    <a:pt x="2032245" y="89874"/>
                  </a:lnTo>
                  <a:lnTo>
                    <a:pt x="2001825" y="59455"/>
                  </a:lnTo>
                  <a:lnTo>
                    <a:pt x="1966634" y="34532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748706" y="4270094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04" name="object 104"/>
          <p:cNvSpPr txBox="1"/>
          <p:nvPr/>
        </p:nvSpPr>
        <p:spPr>
          <a:xfrm>
            <a:off x="845251" y="4015475"/>
            <a:ext cx="1917064" cy="514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3970" algn="ctr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中耳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炎</a:t>
            </a: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に</a:t>
            </a:r>
            <a:r>
              <a:rPr sz="1000" b="1" spc="-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な</a:t>
            </a:r>
            <a:r>
              <a:rPr sz="1000" b="1" spc="-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り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や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algn="ctr">
              <a:lnSpc>
                <a:spcPct val="100000"/>
              </a:lnSpc>
              <a:spcBef>
                <a:spcPts val="133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Gets inner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ear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infections</a:t>
            </a:r>
            <a:r>
              <a:rPr sz="1100" b="1" spc="9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easily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2939680" y="3909725"/>
            <a:ext cx="2098675" cy="745490"/>
            <a:chOff x="2939680" y="3909725"/>
            <a:chExt cx="2098675" cy="745490"/>
          </a:xfrm>
        </p:grpSpPr>
        <p:sp>
          <p:nvSpPr>
            <p:cNvPr id="106" name="object 106"/>
            <p:cNvSpPr/>
            <p:nvPr/>
          </p:nvSpPr>
          <p:spPr>
            <a:xfrm>
              <a:off x="2955552" y="3922421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4"/>
                  </a:lnTo>
                  <a:lnTo>
                    <a:pt x="2025377" y="613946"/>
                  </a:lnTo>
                  <a:lnTo>
                    <a:pt x="2047467" y="573302"/>
                  </a:lnTo>
                  <a:lnTo>
                    <a:pt x="2061432" y="528413"/>
                  </a:lnTo>
                  <a:lnTo>
                    <a:pt x="2066302" y="480250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7" y="146246"/>
                  </a:lnTo>
                  <a:lnTo>
                    <a:pt x="2025377" y="105600"/>
                  </a:lnTo>
                  <a:lnTo>
                    <a:pt x="1996133" y="70170"/>
                  </a:lnTo>
                  <a:lnTo>
                    <a:pt x="1960704" y="40925"/>
                  </a:lnTo>
                  <a:lnTo>
                    <a:pt x="1920061" y="18835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2942860" y="3909725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73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1"/>
                  </a:lnTo>
                  <a:lnTo>
                    <a:pt x="1999857" y="91843"/>
                  </a:lnTo>
                  <a:lnTo>
                    <a:pt x="2027550" y="125391"/>
                  </a:lnTo>
                  <a:lnTo>
                    <a:pt x="2048467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7" y="653099"/>
                  </a:lnTo>
                  <a:lnTo>
                    <a:pt x="1966308" y="680791"/>
                  </a:lnTo>
                  <a:lnTo>
                    <a:pt x="1927819" y="701708"/>
                  </a:lnTo>
                  <a:lnTo>
                    <a:pt x="1885309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70" y="164297"/>
                  </a:lnTo>
                  <a:lnTo>
                    <a:pt x="2057169" y="125063"/>
                  </a:lnTo>
                  <a:lnTo>
                    <a:pt x="2032245" y="89874"/>
                  </a:lnTo>
                  <a:lnTo>
                    <a:pt x="2001825" y="59455"/>
                  </a:lnTo>
                  <a:lnTo>
                    <a:pt x="1966634" y="34532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2942855" y="4270094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1353694" y="0"/>
                  </a:lnTo>
                </a:path>
                <a:path w="2092325">
                  <a:moveTo>
                    <a:pt x="1921701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3860232" y="4015475"/>
            <a:ext cx="3575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平熱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040533" y="4336905"/>
            <a:ext cx="12230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Standard</a:t>
            </a:r>
            <a:r>
              <a:rPr sz="1100" b="1" spc="-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temperature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5137003" y="3020781"/>
            <a:ext cx="1882139" cy="745490"/>
            <a:chOff x="5137003" y="3020781"/>
            <a:chExt cx="1882139" cy="745490"/>
          </a:xfrm>
        </p:grpSpPr>
        <p:sp>
          <p:nvSpPr>
            <p:cNvPr id="112" name="object 112"/>
            <p:cNvSpPr/>
            <p:nvPr/>
          </p:nvSpPr>
          <p:spPr>
            <a:xfrm>
              <a:off x="5149701" y="3033484"/>
              <a:ext cx="1856739" cy="720090"/>
            </a:xfrm>
            <a:custGeom>
              <a:avLst/>
              <a:gdLst/>
              <a:ahLst/>
              <a:cxnLst/>
              <a:rect l="l" t="t" r="r" b="b"/>
              <a:pathLst>
                <a:path w="1856740" h="720089">
                  <a:moveTo>
                    <a:pt x="161742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617421" y="719543"/>
                  </a:lnTo>
                  <a:lnTo>
                    <a:pt x="1665584" y="714673"/>
                  </a:lnTo>
                  <a:lnTo>
                    <a:pt x="1710473" y="700708"/>
                  </a:lnTo>
                  <a:lnTo>
                    <a:pt x="1751116" y="678618"/>
                  </a:lnTo>
                  <a:lnTo>
                    <a:pt x="1786545" y="649373"/>
                  </a:lnTo>
                  <a:lnTo>
                    <a:pt x="1815789" y="613942"/>
                  </a:lnTo>
                  <a:lnTo>
                    <a:pt x="1837879" y="573297"/>
                  </a:lnTo>
                  <a:lnTo>
                    <a:pt x="1851844" y="528405"/>
                  </a:lnTo>
                  <a:lnTo>
                    <a:pt x="1856714" y="480237"/>
                  </a:lnTo>
                  <a:lnTo>
                    <a:pt x="1856714" y="239293"/>
                  </a:lnTo>
                  <a:lnTo>
                    <a:pt x="1851844" y="191126"/>
                  </a:lnTo>
                  <a:lnTo>
                    <a:pt x="1837879" y="146236"/>
                  </a:lnTo>
                  <a:lnTo>
                    <a:pt x="1815789" y="105592"/>
                  </a:lnTo>
                  <a:lnTo>
                    <a:pt x="1786545" y="70164"/>
                  </a:lnTo>
                  <a:lnTo>
                    <a:pt x="1751116" y="40921"/>
                  </a:lnTo>
                  <a:lnTo>
                    <a:pt x="1710473" y="18833"/>
                  </a:lnTo>
                  <a:lnTo>
                    <a:pt x="1665584" y="4870"/>
                  </a:lnTo>
                  <a:lnTo>
                    <a:pt x="16174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3" name="object 113"/>
            <p:cNvSpPr/>
            <p:nvPr/>
          </p:nvSpPr>
          <p:spPr>
            <a:xfrm>
              <a:off x="5137010" y="3020781"/>
              <a:ext cx="1882139" cy="745490"/>
            </a:xfrm>
            <a:custGeom>
              <a:avLst/>
              <a:gdLst/>
              <a:ahLst/>
              <a:cxnLst/>
              <a:rect l="l" t="t" r="r" b="b"/>
              <a:pathLst>
                <a:path w="1882140" h="745489">
                  <a:moveTo>
                    <a:pt x="1630108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630108" y="744943"/>
                  </a:lnTo>
                  <a:lnTo>
                    <a:pt x="1675256" y="740864"/>
                  </a:lnTo>
                  <a:lnTo>
                    <a:pt x="1717811" y="729111"/>
                  </a:lnTo>
                  <a:lnTo>
                    <a:pt x="1737885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737885" y="25400"/>
                  </a:lnTo>
                  <a:lnTo>
                    <a:pt x="1717811" y="15831"/>
                  </a:lnTo>
                  <a:lnTo>
                    <a:pt x="1675256" y="4078"/>
                  </a:lnTo>
                  <a:lnTo>
                    <a:pt x="1630108" y="0"/>
                  </a:lnTo>
                  <a:close/>
                </a:path>
                <a:path w="1882140" h="745489">
                  <a:moveTo>
                    <a:pt x="1737885" y="25400"/>
                  </a:moveTo>
                  <a:lnTo>
                    <a:pt x="1630108" y="25400"/>
                  </a:lnTo>
                  <a:lnTo>
                    <a:pt x="1675721" y="30011"/>
                  </a:lnTo>
                  <a:lnTo>
                    <a:pt x="1718231" y="43235"/>
                  </a:lnTo>
                  <a:lnTo>
                    <a:pt x="1756720" y="64152"/>
                  </a:lnTo>
                  <a:lnTo>
                    <a:pt x="1790269" y="91844"/>
                  </a:lnTo>
                  <a:lnTo>
                    <a:pt x="1817962" y="125394"/>
                  </a:lnTo>
                  <a:lnTo>
                    <a:pt x="1838879" y="163883"/>
                  </a:lnTo>
                  <a:lnTo>
                    <a:pt x="1852102" y="206393"/>
                  </a:lnTo>
                  <a:lnTo>
                    <a:pt x="1856714" y="252006"/>
                  </a:lnTo>
                  <a:lnTo>
                    <a:pt x="1856714" y="492937"/>
                  </a:lnTo>
                  <a:lnTo>
                    <a:pt x="1852102" y="538550"/>
                  </a:lnTo>
                  <a:lnTo>
                    <a:pt x="1838879" y="581060"/>
                  </a:lnTo>
                  <a:lnTo>
                    <a:pt x="1817962" y="619549"/>
                  </a:lnTo>
                  <a:lnTo>
                    <a:pt x="1790269" y="653099"/>
                  </a:lnTo>
                  <a:lnTo>
                    <a:pt x="1756720" y="680791"/>
                  </a:lnTo>
                  <a:lnTo>
                    <a:pt x="1718231" y="701708"/>
                  </a:lnTo>
                  <a:lnTo>
                    <a:pt x="1675721" y="714932"/>
                  </a:lnTo>
                  <a:lnTo>
                    <a:pt x="1630108" y="719543"/>
                  </a:lnTo>
                  <a:lnTo>
                    <a:pt x="1737885" y="719543"/>
                  </a:lnTo>
                  <a:lnTo>
                    <a:pt x="1792237" y="685487"/>
                  </a:lnTo>
                  <a:lnTo>
                    <a:pt x="1822657" y="655067"/>
                  </a:lnTo>
                  <a:lnTo>
                    <a:pt x="1847581" y="619876"/>
                  </a:lnTo>
                  <a:lnTo>
                    <a:pt x="1866282" y="580640"/>
                  </a:lnTo>
                  <a:lnTo>
                    <a:pt x="1878035" y="538085"/>
                  </a:lnTo>
                  <a:lnTo>
                    <a:pt x="1882114" y="492937"/>
                  </a:lnTo>
                  <a:lnTo>
                    <a:pt x="1882114" y="252006"/>
                  </a:lnTo>
                  <a:lnTo>
                    <a:pt x="1878035" y="206858"/>
                  </a:lnTo>
                  <a:lnTo>
                    <a:pt x="1866282" y="164303"/>
                  </a:lnTo>
                  <a:lnTo>
                    <a:pt x="1847581" y="125067"/>
                  </a:lnTo>
                  <a:lnTo>
                    <a:pt x="1822657" y="89876"/>
                  </a:lnTo>
                  <a:lnTo>
                    <a:pt x="1792237" y="59456"/>
                  </a:lnTo>
                  <a:lnTo>
                    <a:pt x="1757046" y="34533"/>
                  </a:lnTo>
                  <a:lnTo>
                    <a:pt x="173788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4" name="object 114"/>
            <p:cNvSpPr/>
            <p:nvPr/>
          </p:nvSpPr>
          <p:spPr>
            <a:xfrm>
              <a:off x="5137003" y="3381150"/>
              <a:ext cx="1882139" cy="0"/>
            </a:xfrm>
            <a:custGeom>
              <a:avLst/>
              <a:gdLst/>
              <a:ahLst/>
              <a:cxnLst/>
              <a:rect l="l" t="t" r="r" b="b"/>
              <a:pathLst>
                <a:path w="1882140">
                  <a:moveTo>
                    <a:pt x="0" y="0"/>
                  </a:moveTo>
                  <a:lnTo>
                    <a:pt x="188211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15" name="object 115"/>
          <p:cNvSpPr txBox="1"/>
          <p:nvPr/>
        </p:nvSpPr>
        <p:spPr>
          <a:xfrm>
            <a:off x="5392501" y="3126535"/>
            <a:ext cx="1407160" cy="514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鼻血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がで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や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algn="ctr">
              <a:lnSpc>
                <a:spcPct val="100000"/>
              </a:lnSpc>
              <a:spcBef>
                <a:spcPts val="133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Gets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nosebleeds</a:t>
            </a:r>
            <a:r>
              <a:rPr sz="11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easily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16" name="object 116"/>
          <p:cNvGrpSpPr/>
          <p:nvPr/>
        </p:nvGrpSpPr>
        <p:grpSpPr>
          <a:xfrm>
            <a:off x="539995" y="4798669"/>
            <a:ext cx="6480175" cy="1722755"/>
            <a:chOff x="539995" y="4798669"/>
            <a:chExt cx="6480175" cy="1722755"/>
          </a:xfrm>
        </p:grpSpPr>
        <p:sp>
          <p:nvSpPr>
            <p:cNvPr id="117" name="object 117"/>
            <p:cNvSpPr/>
            <p:nvPr/>
          </p:nvSpPr>
          <p:spPr>
            <a:xfrm>
              <a:off x="552697" y="4811366"/>
              <a:ext cx="6454775" cy="1697355"/>
            </a:xfrm>
            <a:custGeom>
              <a:avLst/>
              <a:gdLst/>
              <a:ahLst/>
              <a:cxnLst/>
              <a:rect l="l" t="t" r="r" b="b"/>
              <a:pathLst>
                <a:path w="6454775" h="1697354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1457896"/>
                  </a:lnTo>
                  <a:lnTo>
                    <a:pt x="4870" y="1506064"/>
                  </a:lnTo>
                  <a:lnTo>
                    <a:pt x="18835" y="1550955"/>
                  </a:lnTo>
                  <a:lnTo>
                    <a:pt x="40925" y="1591601"/>
                  </a:lnTo>
                  <a:lnTo>
                    <a:pt x="70170" y="1627031"/>
                  </a:lnTo>
                  <a:lnTo>
                    <a:pt x="105600" y="1656276"/>
                  </a:lnTo>
                  <a:lnTo>
                    <a:pt x="146246" y="1678366"/>
                  </a:lnTo>
                  <a:lnTo>
                    <a:pt x="191138" y="1692332"/>
                  </a:lnTo>
                  <a:lnTo>
                    <a:pt x="239306" y="1697202"/>
                  </a:lnTo>
                  <a:lnTo>
                    <a:pt x="6215303" y="1697202"/>
                  </a:lnTo>
                  <a:lnTo>
                    <a:pt x="6263467" y="1692332"/>
                  </a:lnTo>
                  <a:lnTo>
                    <a:pt x="6308357" y="1678366"/>
                  </a:lnTo>
                  <a:lnTo>
                    <a:pt x="6349003" y="1656276"/>
                  </a:lnTo>
                  <a:lnTo>
                    <a:pt x="6384434" y="1627031"/>
                  </a:lnTo>
                  <a:lnTo>
                    <a:pt x="6413680" y="1591601"/>
                  </a:lnTo>
                  <a:lnTo>
                    <a:pt x="6435772" y="1550955"/>
                  </a:lnTo>
                  <a:lnTo>
                    <a:pt x="6449738" y="1506064"/>
                  </a:lnTo>
                  <a:lnTo>
                    <a:pt x="6454609" y="1457896"/>
                  </a:lnTo>
                  <a:lnTo>
                    <a:pt x="6454609" y="239306"/>
                  </a:lnTo>
                  <a:lnTo>
                    <a:pt x="6449738" y="191138"/>
                  </a:lnTo>
                  <a:lnTo>
                    <a:pt x="6435772" y="146246"/>
                  </a:lnTo>
                  <a:lnTo>
                    <a:pt x="6413680" y="105600"/>
                  </a:lnTo>
                  <a:lnTo>
                    <a:pt x="6384434" y="70170"/>
                  </a:lnTo>
                  <a:lnTo>
                    <a:pt x="6349003" y="40925"/>
                  </a:lnTo>
                  <a:lnTo>
                    <a:pt x="6308357" y="18835"/>
                  </a:lnTo>
                  <a:lnTo>
                    <a:pt x="6263467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539995" y="4798669"/>
              <a:ext cx="6480175" cy="1722755"/>
            </a:xfrm>
            <a:custGeom>
              <a:avLst/>
              <a:gdLst/>
              <a:ahLst/>
              <a:cxnLst/>
              <a:rect l="l" t="t" r="r" b="b"/>
              <a:pathLst>
                <a:path w="6480175" h="1722754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1470596"/>
                  </a:lnTo>
                  <a:lnTo>
                    <a:pt x="4078" y="1515744"/>
                  </a:lnTo>
                  <a:lnTo>
                    <a:pt x="15831" y="1558299"/>
                  </a:lnTo>
                  <a:lnTo>
                    <a:pt x="34533" y="1597534"/>
                  </a:lnTo>
                  <a:lnTo>
                    <a:pt x="59456" y="1632725"/>
                  </a:lnTo>
                  <a:lnTo>
                    <a:pt x="89876" y="1663145"/>
                  </a:lnTo>
                  <a:lnTo>
                    <a:pt x="125067" y="1688069"/>
                  </a:lnTo>
                  <a:lnTo>
                    <a:pt x="164303" y="1706770"/>
                  </a:lnTo>
                  <a:lnTo>
                    <a:pt x="206858" y="1718523"/>
                  </a:lnTo>
                  <a:lnTo>
                    <a:pt x="252006" y="1722602"/>
                  </a:lnTo>
                  <a:lnTo>
                    <a:pt x="6228003" y="1722602"/>
                  </a:lnTo>
                  <a:lnTo>
                    <a:pt x="6273151" y="1718523"/>
                  </a:lnTo>
                  <a:lnTo>
                    <a:pt x="6315706" y="1706770"/>
                  </a:lnTo>
                  <a:lnTo>
                    <a:pt x="6335780" y="1697202"/>
                  </a:lnTo>
                  <a:lnTo>
                    <a:pt x="252006" y="1697202"/>
                  </a:lnTo>
                  <a:lnTo>
                    <a:pt x="206393" y="1692590"/>
                  </a:lnTo>
                  <a:lnTo>
                    <a:pt x="163883" y="1679367"/>
                  </a:lnTo>
                  <a:lnTo>
                    <a:pt x="125394" y="1658450"/>
                  </a:lnTo>
                  <a:lnTo>
                    <a:pt x="91844" y="1630757"/>
                  </a:lnTo>
                  <a:lnTo>
                    <a:pt x="64152" y="1597208"/>
                  </a:lnTo>
                  <a:lnTo>
                    <a:pt x="43235" y="1558719"/>
                  </a:lnTo>
                  <a:lnTo>
                    <a:pt x="30011" y="1516209"/>
                  </a:lnTo>
                  <a:lnTo>
                    <a:pt x="25400" y="1470596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81" y="25400"/>
                  </a:lnTo>
                  <a:lnTo>
                    <a:pt x="6315706" y="15831"/>
                  </a:lnTo>
                  <a:lnTo>
                    <a:pt x="6273151" y="4078"/>
                  </a:lnTo>
                  <a:lnTo>
                    <a:pt x="6228003" y="0"/>
                  </a:lnTo>
                  <a:close/>
                </a:path>
                <a:path w="6480175" h="1722754">
                  <a:moveTo>
                    <a:pt x="6335781" y="25400"/>
                  </a:moveTo>
                  <a:lnTo>
                    <a:pt x="6228003" y="25400"/>
                  </a:lnTo>
                  <a:lnTo>
                    <a:pt x="6273612" y="30011"/>
                  </a:lnTo>
                  <a:lnTo>
                    <a:pt x="6316121" y="43235"/>
                  </a:lnTo>
                  <a:lnTo>
                    <a:pt x="6354609" y="64151"/>
                  </a:lnTo>
                  <a:lnTo>
                    <a:pt x="6388160" y="91843"/>
                  </a:lnTo>
                  <a:lnTo>
                    <a:pt x="6415854" y="125391"/>
                  </a:lnTo>
                  <a:lnTo>
                    <a:pt x="6436772" y="163878"/>
                  </a:lnTo>
                  <a:lnTo>
                    <a:pt x="6449997" y="206384"/>
                  </a:lnTo>
                  <a:lnTo>
                    <a:pt x="6454609" y="251993"/>
                  </a:lnTo>
                  <a:lnTo>
                    <a:pt x="6454609" y="1470596"/>
                  </a:lnTo>
                  <a:lnTo>
                    <a:pt x="6449997" y="1516209"/>
                  </a:lnTo>
                  <a:lnTo>
                    <a:pt x="6436772" y="1558719"/>
                  </a:lnTo>
                  <a:lnTo>
                    <a:pt x="6415854" y="1597208"/>
                  </a:lnTo>
                  <a:lnTo>
                    <a:pt x="6388160" y="1630757"/>
                  </a:lnTo>
                  <a:lnTo>
                    <a:pt x="6354609" y="1658450"/>
                  </a:lnTo>
                  <a:lnTo>
                    <a:pt x="6316121" y="1679367"/>
                  </a:lnTo>
                  <a:lnTo>
                    <a:pt x="6273612" y="1692590"/>
                  </a:lnTo>
                  <a:lnTo>
                    <a:pt x="6228003" y="1697202"/>
                  </a:lnTo>
                  <a:lnTo>
                    <a:pt x="6335780" y="1697202"/>
                  </a:lnTo>
                  <a:lnTo>
                    <a:pt x="6390133" y="1663145"/>
                  </a:lnTo>
                  <a:lnTo>
                    <a:pt x="6420553" y="1632725"/>
                  </a:lnTo>
                  <a:lnTo>
                    <a:pt x="6445476" y="1597534"/>
                  </a:lnTo>
                  <a:lnTo>
                    <a:pt x="6464177" y="1558299"/>
                  </a:lnTo>
                  <a:lnTo>
                    <a:pt x="6475930" y="1515744"/>
                  </a:lnTo>
                  <a:lnTo>
                    <a:pt x="6480009" y="1470596"/>
                  </a:lnTo>
                  <a:lnTo>
                    <a:pt x="6480009" y="251993"/>
                  </a:lnTo>
                  <a:lnTo>
                    <a:pt x="6475930" y="206849"/>
                  </a:lnTo>
                  <a:lnTo>
                    <a:pt x="6464177" y="164297"/>
                  </a:lnTo>
                  <a:lnTo>
                    <a:pt x="6445476" y="125063"/>
                  </a:lnTo>
                  <a:lnTo>
                    <a:pt x="6420553" y="89874"/>
                  </a:lnTo>
                  <a:lnTo>
                    <a:pt x="6390133" y="59455"/>
                  </a:lnTo>
                  <a:lnTo>
                    <a:pt x="6354942" y="34532"/>
                  </a:lnTo>
                  <a:lnTo>
                    <a:pt x="633578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19" name="object 119"/>
          <p:cNvSpPr txBox="1"/>
          <p:nvPr/>
        </p:nvSpPr>
        <p:spPr>
          <a:xfrm>
            <a:off x="752201" y="4957445"/>
            <a:ext cx="1925857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保育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園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気を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付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けて</a:t>
            </a:r>
            <a:r>
              <a:rPr sz="1000" b="1" spc="-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ほ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しい</a:t>
            </a:r>
            <a:r>
              <a:rPr sz="1000" b="1" spc="-6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こ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と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2690756" y="4951168"/>
            <a:ext cx="235966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Things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nursery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should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look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out</a:t>
            </a:r>
            <a:r>
              <a:rPr sz="1100" b="1" spc="1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for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539995" y="6665272"/>
            <a:ext cx="6480175" cy="2290445"/>
            <a:chOff x="539995" y="6665272"/>
            <a:chExt cx="6480175" cy="2290445"/>
          </a:xfrm>
        </p:grpSpPr>
        <p:sp>
          <p:nvSpPr>
            <p:cNvPr id="122" name="object 122"/>
            <p:cNvSpPr/>
            <p:nvPr/>
          </p:nvSpPr>
          <p:spPr>
            <a:xfrm>
              <a:off x="552697" y="6677969"/>
              <a:ext cx="6454775" cy="2265045"/>
            </a:xfrm>
            <a:custGeom>
              <a:avLst/>
              <a:gdLst/>
              <a:ahLst/>
              <a:cxnLst/>
              <a:rect l="l" t="t" r="r" b="b"/>
              <a:pathLst>
                <a:path w="6454775" h="2265045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2025611"/>
                  </a:lnTo>
                  <a:lnTo>
                    <a:pt x="4870" y="2073778"/>
                  </a:lnTo>
                  <a:lnTo>
                    <a:pt x="18835" y="2118669"/>
                  </a:lnTo>
                  <a:lnTo>
                    <a:pt x="40925" y="2159312"/>
                  </a:lnTo>
                  <a:lnTo>
                    <a:pt x="70170" y="2194740"/>
                  </a:lnTo>
                  <a:lnTo>
                    <a:pt x="105600" y="2223983"/>
                  </a:lnTo>
                  <a:lnTo>
                    <a:pt x="146246" y="2246071"/>
                  </a:lnTo>
                  <a:lnTo>
                    <a:pt x="191138" y="2260035"/>
                  </a:lnTo>
                  <a:lnTo>
                    <a:pt x="239306" y="2264905"/>
                  </a:lnTo>
                  <a:lnTo>
                    <a:pt x="6215303" y="2264905"/>
                  </a:lnTo>
                  <a:lnTo>
                    <a:pt x="6263467" y="2260035"/>
                  </a:lnTo>
                  <a:lnTo>
                    <a:pt x="6308357" y="2246071"/>
                  </a:lnTo>
                  <a:lnTo>
                    <a:pt x="6349003" y="2223983"/>
                  </a:lnTo>
                  <a:lnTo>
                    <a:pt x="6384434" y="2194740"/>
                  </a:lnTo>
                  <a:lnTo>
                    <a:pt x="6413680" y="2159312"/>
                  </a:lnTo>
                  <a:lnTo>
                    <a:pt x="6435772" y="2118669"/>
                  </a:lnTo>
                  <a:lnTo>
                    <a:pt x="6449738" y="2073778"/>
                  </a:lnTo>
                  <a:lnTo>
                    <a:pt x="6454609" y="2025611"/>
                  </a:lnTo>
                  <a:lnTo>
                    <a:pt x="6454609" y="239306"/>
                  </a:lnTo>
                  <a:lnTo>
                    <a:pt x="6449738" y="191138"/>
                  </a:lnTo>
                  <a:lnTo>
                    <a:pt x="6435772" y="146246"/>
                  </a:lnTo>
                  <a:lnTo>
                    <a:pt x="6413680" y="105600"/>
                  </a:lnTo>
                  <a:lnTo>
                    <a:pt x="6384434" y="70170"/>
                  </a:lnTo>
                  <a:lnTo>
                    <a:pt x="6349003" y="40925"/>
                  </a:lnTo>
                  <a:lnTo>
                    <a:pt x="6308357" y="18835"/>
                  </a:lnTo>
                  <a:lnTo>
                    <a:pt x="6263467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39995" y="6665272"/>
              <a:ext cx="6480175" cy="2290445"/>
            </a:xfrm>
            <a:custGeom>
              <a:avLst/>
              <a:gdLst/>
              <a:ahLst/>
              <a:cxnLst/>
              <a:rect l="l" t="t" r="r" b="b"/>
              <a:pathLst>
                <a:path w="6480175" h="2290445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2038311"/>
                  </a:lnTo>
                  <a:lnTo>
                    <a:pt x="4078" y="2083456"/>
                  </a:lnTo>
                  <a:lnTo>
                    <a:pt x="15831" y="2126007"/>
                  </a:lnTo>
                  <a:lnTo>
                    <a:pt x="34533" y="2165241"/>
                  </a:lnTo>
                  <a:lnTo>
                    <a:pt x="59456" y="2200430"/>
                  </a:lnTo>
                  <a:lnTo>
                    <a:pt x="89876" y="2230849"/>
                  </a:lnTo>
                  <a:lnTo>
                    <a:pt x="125067" y="2255772"/>
                  </a:lnTo>
                  <a:lnTo>
                    <a:pt x="164303" y="2274473"/>
                  </a:lnTo>
                  <a:lnTo>
                    <a:pt x="206858" y="2286226"/>
                  </a:lnTo>
                  <a:lnTo>
                    <a:pt x="252006" y="2290305"/>
                  </a:lnTo>
                  <a:lnTo>
                    <a:pt x="6228003" y="2290305"/>
                  </a:lnTo>
                  <a:lnTo>
                    <a:pt x="6273151" y="2286226"/>
                  </a:lnTo>
                  <a:lnTo>
                    <a:pt x="6315706" y="2274473"/>
                  </a:lnTo>
                  <a:lnTo>
                    <a:pt x="6335781" y="2264905"/>
                  </a:lnTo>
                  <a:lnTo>
                    <a:pt x="252006" y="2264905"/>
                  </a:lnTo>
                  <a:lnTo>
                    <a:pt x="206393" y="2260293"/>
                  </a:lnTo>
                  <a:lnTo>
                    <a:pt x="163883" y="2247070"/>
                  </a:lnTo>
                  <a:lnTo>
                    <a:pt x="125394" y="2226153"/>
                  </a:lnTo>
                  <a:lnTo>
                    <a:pt x="91844" y="2198462"/>
                  </a:lnTo>
                  <a:lnTo>
                    <a:pt x="64152" y="2164913"/>
                  </a:lnTo>
                  <a:lnTo>
                    <a:pt x="43235" y="2126427"/>
                  </a:lnTo>
                  <a:lnTo>
                    <a:pt x="30011" y="2083920"/>
                  </a:lnTo>
                  <a:lnTo>
                    <a:pt x="25400" y="2038311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6335780" y="25399"/>
                  </a:lnTo>
                  <a:lnTo>
                    <a:pt x="6315706" y="15831"/>
                  </a:lnTo>
                  <a:lnTo>
                    <a:pt x="6273151" y="4078"/>
                  </a:lnTo>
                  <a:lnTo>
                    <a:pt x="6228003" y="0"/>
                  </a:lnTo>
                  <a:close/>
                </a:path>
                <a:path w="6480175" h="2290445">
                  <a:moveTo>
                    <a:pt x="6335780" y="25399"/>
                  </a:moveTo>
                  <a:lnTo>
                    <a:pt x="6228003" y="25399"/>
                  </a:lnTo>
                  <a:lnTo>
                    <a:pt x="6273612" y="30011"/>
                  </a:lnTo>
                  <a:lnTo>
                    <a:pt x="6316121" y="43235"/>
                  </a:lnTo>
                  <a:lnTo>
                    <a:pt x="6354609" y="64152"/>
                  </a:lnTo>
                  <a:lnTo>
                    <a:pt x="6388160" y="91844"/>
                  </a:lnTo>
                  <a:lnTo>
                    <a:pt x="6415854" y="125394"/>
                  </a:lnTo>
                  <a:lnTo>
                    <a:pt x="6436772" y="163883"/>
                  </a:lnTo>
                  <a:lnTo>
                    <a:pt x="6449997" y="206393"/>
                  </a:lnTo>
                  <a:lnTo>
                    <a:pt x="6454609" y="252006"/>
                  </a:lnTo>
                  <a:lnTo>
                    <a:pt x="6454609" y="2038311"/>
                  </a:lnTo>
                  <a:lnTo>
                    <a:pt x="6449997" y="2083920"/>
                  </a:lnTo>
                  <a:lnTo>
                    <a:pt x="6436772" y="2126427"/>
                  </a:lnTo>
                  <a:lnTo>
                    <a:pt x="6415854" y="2164913"/>
                  </a:lnTo>
                  <a:lnTo>
                    <a:pt x="6388160" y="2198462"/>
                  </a:lnTo>
                  <a:lnTo>
                    <a:pt x="6354609" y="2226153"/>
                  </a:lnTo>
                  <a:lnTo>
                    <a:pt x="6316121" y="2247070"/>
                  </a:lnTo>
                  <a:lnTo>
                    <a:pt x="6273612" y="2260293"/>
                  </a:lnTo>
                  <a:lnTo>
                    <a:pt x="6228003" y="2264905"/>
                  </a:lnTo>
                  <a:lnTo>
                    <a:pt x="6335781" y="2264905"/>
                  </a:lnTo>
                  <a:lnTo>
                    <a:pt x="6390133" y="2230849"/>
                  </a:lnTo>
                  <a:lnTo>
                    <a:pt x="6420553" y="2200430"/>
                  </a:lnTo>
                  <a:lnTo>
                    <a:pt x="6445476" y="2165241"/>
                  </a:lnTo>
                  <a:lnTo>
                    <a:pt x="6464177" y="2126007"/>
                  </a:lnTo>
                  <a:lnTo>
                    <a:pt x="6475930" y="2083456"/>
                  </a:lnTo>
                  <a:lnTo>
                    <a:pt x="6480009" y="2038311"/>
                  </a:lnTo>
                  <a:lnTo>
                    <a:pt x="6480009" y="252006"/>
                  </a:lnTo>
                  <a:lnTo>
                    <a:pt x="6475930" y="206858"/>
                  </a:lnTo>
                  <a:lnTo>
                    <a:pt x="6464177" y="164303"/>
                  </a:lnTo>
                  <a:lnTo>
                    <a:pt x="6445476" y="125067"/>
                  </a:lnTo>
                  <a:lnTo>
                    <a:pt x="6420553" y="89876"/>
                  </a:lnTo>
                  <a:lnTo>
                    <a:pt x="6390133" y="59456"/>
                  </a:lnTo>
                  <a:lnTo>
                    <a:pt x="6354942" y="34533"/>
                  </a:lnTo>
                  <a:lnTo>
                    <a:pt x="6335780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4"/>
          <p:cNvSpPr txBox="1"/>
          <p:nvPr/>
        </p:nvSpPr>
        <p:spPr>
          <a:xfrm>
            <a:off x="749280" y="6824033"/>
            <a:ext cx="10871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そ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の他の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特記事項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1957127" y="6817771"/>
            <a:ext cx="11969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Other special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items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748706" y="1120804"/>
            <a:ext cx="6271895" cy="957580"/>
            <a:chOff x="748706" y="1120804"/>
            <a:chExt cx="6271895" cy="957580"/>
          </a:xfrm>
        </p:grpSpPr>
        <p:sp>
          <p:nvSpPr>
            <p:cNvPr id="127" name="object 127"/>
            <p:cNvSpPr/>
            <p:nvPr/>
          </p:nvSpPr>
          <p:spPr>
            <a:xfrm>
              <a:off x="748706" y="1121318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93" y="801903"/>
                  </a:lnTo>
                  <a:lnTo>
                    <a:pt x="6271298" y="535698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3488" y="1120804"/>
              <a:ext cx="960119" cy="957067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77687" y="1193288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8"/>
                  </a:lnTo>
                  <a:lnTo>
                    <a:pt x="236257" y="24902"/>
                  </a:lnTo>
                  <a:lnTo>
                    <a:pt x="196049" y="43346"/>
                  </a:lnTo>
                  <a:lnTo>
                    <a:pt x="158601" y="66283"/>
                  </a:lnTo>
                  <a:lnTo>
                    <a:pt x="124261" y="93368"/>
                  </a:lnTo>
                  <a:lnTo>
                    <a:pt x="93374" y="124254"/>
                  </a:lnTo>
                  <a:lnTo>
                    <a:pt x="66287" y="158593"/>
                  </a:lnTo>
                  <a:lnTo>
                    <a:pt x="43348" y="196039"/>
                  </a:lnTo>
                  <a:lnTo>
                    <a:pt x="24903" y="236246"/>
                  </a:lnTo>
                  <a:lnTo>
                    <a:pt x="11299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4" y="737044"/>
                  </a:lnTo>
                  <a:lnTo>
                    <a:pt x="461072" y="728628"/>
                  </a:lnTo>
                  <a:lnTo>
                    <a:pt x="503693" y="715025"/>
                  </a:lnTo>
                  <a:lnTo>
                    <a:pt x="543900" y="696581"/>
                  </a:lnTo>
                  <a:lnTo>
                    <a:pt x="581346" y="673643"/>
                  </a:lnTo>
                  <a:lnTo>
                    <a:pt x="615686" y="646558"/>
                  </a:lnTo>
                  <a:lnTo>
                    <a:pt x="646571" y="615673"/>
                  </a:lnTo>
                  <a:lnTo>
                    <a:pt x="673656" y="581334"/>
                  </a:lnTo>
                  <a:lnTo>
                    <a:pt x="696594" y="543887"/>
                  </a:lnTo>
                  <a:lnTo>
                    <a:pt x="715037" y="503680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5"/>
                  </a:lnTo>
                  <a:lnTo>
                    <a:pt x="728641" y="278867"/>
                  </a:lnTo>
                  <a:lnTo>
                    <a:pt x="715037" y="236246"/>
                  </a:lnTo>
                  <a:lnTo>
                    <a:pt x="696594" y="196039"/>
                  </a:lnTo>
                  <a:lnTo>
                    <a:pt x="673656" y="158593"/>
                  </a:lnTo>
                  <a:lnTo>
                    <a:pt x="646571" y="124254"/>
                  </a:lnTo>
                  <a:lnTo>
                    <a:pt x="615686" y="93368"/>
                  </a:lnTo>
                  <a:lnTo>
                    <a:pt x="581346" y="66283"/>
                  </a:lnTo>
                  <a:lnTo>
                    <a:pt x="543900" y="43346"/>
                  </a:lnTo>
                  <a:lnTo>
                    <a:pt x="503693" y="24902"/>
                  </a:lnTo>
                  <a:lnTo>
                    <a:pt x="461072" y="11298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0" name="object 130"/>
          <p:cNvSpPr txBox="1"/>
          <p:nvPr/>
        </p:nvSpPr>
        <p:spPr>
          <a:xfrm>
            <a:off x="1066086" y="1515586"/>
            <a:ext cx="5632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solidFill>
                  <a:srgbClr val="8DC556"/>
                </a:solidFill>
                <a:latin typeface="Arial Rounded MT Bold"/>
                <a:cs typeface="Arial Rounded MT Bold"/>
              </a:rPr>
              <a:t>N</a:t>
            </a:r>
            <a:r>
              <a:rPr sz="1200" spc="-60" dirty="0">
                <a:solidFill>
                  <a:srgbClr val="8DC556"/>
                </a:solidFill>
                <a:latin typeface="Arial Rounded MT Bold"/>
                <a:cs typeface="Arial Rounded MT Bold"/>
              </a:rPr>
              <a:t>o</a:t>
            </a:r>
            <a:r>
              <a:rPr sz="1200" dirty="0">
                <a:solidFill>
                  <a:srgbClr val="8DC556"/>
                </a:solidFill>
                <a:latin typeface="Arial Rounded MT Bold"/>
                <a:cs typeface="Arial Rounded MT Bold"/>
              </a:rPr>
              <a:t>.</a:t>
            </a:r>
            <a:r>
              <a:rPr sz="1900" spc="5" dirty="0">
                <a:solidFill>
                  <a:srgbClr val="8DC556"/>
                </a:solidFill>
                <a:latin typeface="Arial Rounded MT Bold"/>
                <a:cs typeface="Arial Rounded MT Bold"/>
              </a:rPr>
              <a:t>11</a:t>
            </a:r>
            <a:endParaRPr sz="1900">
              <a:latin typeface="Arial Rounded MT Bold"/>
              <a:cs typeface="Arial Rounded MT Bold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854274" y="1253007"/>
            <a:ext cx="118427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現</a:t>
            </a:r>
            <a:r>
              <a:rPr sz="1700" b="1" spc="120" dirty="0">
                <a:solidFill>
                  <a:srgbClr val="FFFFFF"/>
                </a:solidFill>
                <a:latin typeface="UDShinMGoPro-DeBold"/>
                <a:cs typeface="UDShinMGoPro-DeBold"/>
              </a:rPr>
              <a:t>在</a:t>
            </a:r>
            <a:r>
              <a:rPr sz="1700" b="1" spc="114" dirty="0">
                <a:solidFill>
                  <a:srgbClr val="FFFFFF"/>
                </a:solidFill>
                <a:latin typeface="UDShinMGoPro-DeBold"/>
                <a:cs typeface="UDShinMGoPro-DeBold"/>
              </a:rPr>
              <a:t>の</a:t>
            </a: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体質</a:t>
            </a:r>
            <a:endParaRPr sz="1700">
              <a:latin typeface="UDShinMGoPro-DeBold"/>
              <a:cs typeface="UDShinMGoPro-DeBold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854274" y="1515974"/>
            <a:ext cx="1863089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Current</a:t>
            </a:r>
            <a:r>
              <a:rPr sz="1700" spc="-7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condition</a:t>
            </a:r>
            <a:endParaRPr sz="1700">
              <a:latin typeface="Arial Rounded MT Bold"/>
              <a:cs typeface="Arial Rounded MT Bold"/>
            </a:endParaRPr>
          </a:p>
        </p:txBody>
      </p:sp>
      <p:grpSp>
        <p:nvGrpSpPr>
          <p:cNvPr id="133" name="object 133"/>
          <p:cNvGrpSpPr/>
          <p:nvPr/>
        </p:nvGrpSpPr>
        <p:grpSpPr>
          <a:xfrm>
            <a:off x="4293374" y="3982910"/>
            <a:ext cx="574675" cy="574675"/>
            <a:chOff x="4293374" y="3982910"/>
            <a:chExt cx="574675" cy="574675"/>
          </a:xfrm>
        </p:grpSpPr>
        <p:sp>
          <p:nvSpPr>
            <p:cNvPr id="134" name="object 134"/>
            <p:cNvSpPr/>
            <p:nvPr/>
          </p:nvSpPr>
          <p:spPr>
            <a:xfrm>
              <a:off x="4296549" y="3986085"/>
              <a:ext cx="568325" cy="568325"/>
            </a:xfrm>
            <a:custGeom>
              <a:avLst/>
              <a:gdLst/>
              <a:ahLst/>
              <a:cxnLst/>
              <a:rect l="l" t="t" r="r" b="b"/>
              <a:pathLst>
                <a:path w="568325" h="568325">
                  <a:moveTo>
                    <a:pt x="568007" y="0"/>
                  </a:moveTo>
                  <a:lnTo>
                    <a:pt x="0" y="0"/>
                  </a:lnTo>
                  <a:lnTo>
                    <a:pt x="0" y="568007"/>
                  </a:lnTo>
                  <a:lnTo>
                    <a:pt x="568007" y="568007"/>
                  </a:lnTo>
                  <a:lnTo>
                    <a:pt x="5680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5" name="object 135"/>
            <p:cNvSpPr/>
            <p:nvPr/>
          </p:nvSpPr>
          <p:spPr>
            <a:xfrm>
              <a:off x="4296549" y="3986085"/>
              <a:ext cx="568325" cy="568325"/>
            </a:xfrm>
            <a:custGeom>
              <a:avLst/>
              <a:gdLst/>
              <a:ahLst/>
              <a:cxnLst/>
              <a:rect l="l" t="t" r="r" b="b"/>
              <a:pathLst>
                <a:path w="568325" h="568325">
                  <a:moveTo>
                    <a:pt x="568007" y="568007"/>
                  </a:moveTo>
                  <a:lnTo>
                    <a:pt x="0" y="568007"/>
                  </a:lnTo>
                  <a:lnTo>
                    <a:pt x="0" y="0"/>
                  </a:lnTo>
                  <a:lnTo>
                    <a:pt x="568007" y="0"/>
                  </a:lnTo>
                  <a:lnTo>
                    <a:pt x="568007" y="56800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36" name="object 136"/>
          <p:cNvSpPr/>
          <p:nvPr/>
        </p:nvSpPr>
        <p:spPr>
          <a:xfrm>
            <a:off x="237464" y="217576"/>
            <a:ext cx="346075" cy="4251325"/>
          </a:xfrm>
          <a:custGeom>
            <a:avLst/>
            <a:gdLst/>
            <a:ahLst/>
            <a:cxnLst/>
            <a:rect l="l" t="t" r="r" b="b"/>
            <a:pathLst>
              <a:path w="346075" h="4251325">
                <a:moveTo>
                  <a:pt x="345605" y="0"/>
                </a:moveTo>
                <a:lnTo>
                  <a:pt x="0" y="0"/>
                </a:lnTo>
                <a:lnTo>
                  <a:pt x="0" y="4250842"/>
                </a:lnTo>
                <a:lnTo>
                  <a:pt x="345605" y="4250842"/>
                </a:lnTo>
                <a:lnTo>
                  <a:pt x="345605" y="0"/>
                </a:lnTo>
                <a:close/>
              </a:path>
            </a:pathLst>
          </a:custGeom>
          <a:solidFill>
            <a:srgbClr val="8DC55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7" name="object 137"/>
          <p:cNvGrpSpPr/>
          <p:nvPr/>
        </p:nvGrpSpPr>
        <p:grpSpPr>
          <a:xfrm>
            <a:off x="1180961" y="1286976"/>
            <a:ext cx="5839460" cy="636270"/>
            <a:chOff x="1180961" y="1286976"/>
            <a:chExt cx="5839460" cy="636270"/>
          </a:xfrm>
        </p:grpSpPr>
        <p:sp>
          <p:nvSpPr>
            <p:cNvPr id="138" name="object 138"/>
            <p:cNvSpPr/>
            <p:nvPr/>
          </p:nvSpPr>
          <p:spPr>
            <a:xfrm>
              <a:off x="6753797" y="1657019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204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180961" y="1286976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5" h="329565">
                  <a:moveTo>
                    <a:pt x="263483" y="0"/>
                  </a:moveTo>
                  <a:lnTo>
                    <a:pt x="219570" y="18202"/>
                  </a:lnTo>
                  <a:lnTo>
                    <a:pt x="105308" y="132451"/>
                  </a:lnTo>
                  <a:lnTo>
                    <a:pt x="82003" y="190020"/>
                  </a:lnTo>
                  <a:lnTo>
                    <a:pt x="79378" y="198612"/>
                  </a:lnTo>
                  <a:lnTo>
                    <a:pt x="75599" y="206713"/>
                  </a:lnTo>
                  <a:lnTo>
                    <a:pt x="70731" y="214211"/>
                  </a:lnTo>
                  <a:lnTo>
                    <a:pt x="64833" y="220995"/>
                  </a:lnTo>
                  <a:lnTo>
                    <a:pt x="8953" y="276875"/>
                  </a:lnTo>
                  <a:lnTo>
                    <a:pt x="2238" y="286995"/>
                  </a:lnTo>
                  <a:lnTo>
                    <a:pt x="0" y="298505"/>
                  </a:lnTo>
                  <a:lnTo>
                    <a:pt x="2238" y="310017"/>
                  </a:lnTo>
                  <a:lnTo>
                    <a:pt x="8953" y="320144"/>
                  </a:lnTo>
                  <a:lnTo>
                    <a:pt x="19082" y="326852"/>
                  </a:lnTo>
                  <a:lnTo>
                    <a:pt x="30599" y="329088"/>
                  </a:lnTo>
                  <a:lnTo>
                    <a:pt x="42113" y="326852"/>
                  </a:lnTo>
                  <a:lnTo>
                    <a:pt x="52235" y="320144"/>
                  </a:lnTo>
                  <a:lnTo>
                    <a:pt x="88020" y="284343"/>
                  </a:lnTo>
                  <a:lnTo>
                    <a:pt x="66649" y="284343"/>
                  </a:lnTo>
                  <a:lnTo>
                    <a:pt x="44754" y="262448"/>
                  </a:lnTo>
                  <a:lnTo>
                    <a:pt x="75526" y="231676"/>
                  </a:lnTo>
                  <a:lnTo>
                    <a:pt x="96735" y="193411"/>
                  </a:lnTo>
                  <a:lnTo>
                    <a:pt x="102870" y="166817"/>
                  </a:lnTo>
                  <a:lnTo>
                    <a:pt x="104877" y="160244"/>
                  </a:lnTo>
                  <a:lnTo>
                    <a:pt x="230251" y="28882"/>
                  </a:lnTo>
                  <a:lnTo>
                    <a:pt x="263482" y="15128"/>
                  </a:lnTo>
                  <a:lnTo>
                    <a:pt x="302755" y="15128"/>
                  </a:lnTo>
                  <a:lnTo>
                    <a:pt x="286846" y="4550"/>
                  </a:lnTo>
                  <a:lnTo>
                    <a:pt x="263483" y="0"/>
                  </a:lnTo>
                  <a:close/>
                </a:path>
                <a:path w="329565" h="329565">
                  <a:moveTo>
                    <a:pt x="302755" y="15128"/>
                  </a:moveTo>
                  <a:lnTo>
                    <a:pt x="263482" y="15128"/>
                  </a:lnTo>
                  <a:lnTo>
                    <a:pt x="281177" y="18567"/>
                  </a:lnTo>
                  <a:lnTo>
                    <a:pt x="296722" y="28882"/>
                  </a:lnTo>
                  <a:lnTo>
                    <a:pt x="300228" y="32388"/>
                  </a:lnTo>
                  <a:lnTo>
                    <a:pt x="310529" y="47928"/>
                  </a:lnTo>
                  <a:lnTo>
                    <a:pt x="313963" y="65622"/>
                  </a:lnTo>
                  <a:lnTo>
                    <a:pt x="310529" y="83314"/>
                  </a:lnTo>
                  <a:lnTo>
                    <a:pt x="185978" y="213096"/>
                  </a:lnTo>
                  <a:lnTo>
                    <a:pt x="135686" y="232362"/>
                  </a:lnTo>
                  <a:lnTo>
                    <a:pt x="125069" y="235610"/>
                  </a:lnTo>
                  <a:lnTo>
                    <a:pt x="115063" y="240276"/>
                  </a:lnTo>
                  <a:lnTo>
                    <a:pt x="105802" y="246287"/>
                  </a:lnTo>
                  <a:lnTo>
                    <a:pt x="97421" y="253571"/>
                  </a:lnTo>
                  <a:lnTo>
                    <a:pt x="66649" y="284343"/>
                  </a:lnTo>
                  <a:lnTo>
                    <a:pt x="88020" y="284343"/>
                  </a:lnTo>
                  <a:lnTo>
                    <a:pt x="108102" y="264252"/>
                  </a:lnTo>
                  <a:lnTo>
                    <a:pt x="114889" y="258361"/>
                  </a:lnTo>
                  <a:lnTo>
                    <a:pt x="122391" y="253495"/>
                  </a:lnTo>
                  <a:lnTo>
                    <a:pt x="130496" y="249714"/>
                  </a:lnTo>
                  <a:lnTo>
                    <a:pt x="139090" y="247081"/>
                  </a:lnTo>
                  <a:lnTo>
                    <a:pt x="165671" y="240960"/>
                  </a:lnTo>
                  <a:lnTo>
                    <a:pt x="174267" y="238332"/>
                  </a:lnTo>
                  <a:lnTo>
                    <a:pt x="310908" y="109527"/>
                  </a:lnTo>
                  <a:lnTo>
                    <a:pt x="329101" y="65612"/>
                  </a:lnTo>
                  <a:lnTo>
                    <a:pt x="324553" y="42246"/>
                  </a:lnTo>
                  <a:lnTo>
                    <a:pt x="310908" y="21707"/>
                  </a:lnTo>
                  <a:lnTo>
                    <a:pt x="307378" y="18202"/>
                  </a:lnTo>
                  <a:lnTo>
                    <a:pt x="302755" y="15128"/>
                  </a:lnTo>
                  <a:close/>
                </a:path>
              </a:pathLst>
            </a:custGeom>
            <a:solidFill>
              <a:srgbClr val="4C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325432" y="1359632"/>
              <a:ext cx="111963" cy="111975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180961" y="1286976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5" h="329565">
                  <a:moveTo>
                    <a:pt x="263483" y="0"/>
                  </a:moveTo>
                  <a:lnTo>
                    <a:pt x="219570" y="18202"/>
                  </a:lnTo>
                  <a:lnTo>
                    <a:pt x="105308" y="132451"/>
                  </a:lnTo>
                  <a:lnTo>
                    <a:pt x="82003" y="190020"/>
                  </a:lnTo>
                  <a:lnTo>
                    <a:pt x="79378" y="198612"/>
                  </a:lnTo>
                  <a:lnTo>
                    <a:pt x="75599" y="206713"/>
                  </a:lnTo>
                  <a:lnTo>
                    <a:pt x="70731" y="214211"/>
                  </a:lnTo>
                  <a:lnTo>
                    <a:pt x="64833" y="220995"/>
                  </a:lnTo>
                  <a:lnTo>
                    <a:pt x="8953" y="276875"/>
                  </a:lnTo>
                  <a:lnTo>
                    <a:pt x="2238" y="286995"/>
                  </a:lnTo>
                  <a:lnTo>
                    <a:pt x="0" y="298505"/>
                  </a:lnTo>
                  <a:lnTo>
                    <a:pt x="2238" y="310017"/>
                  </a:lnTo>
                  <a:lnTo>
                    <a:pt x="8953" y="320144"/>
                  </a:lnTo>
                  <a:lnTo>
                    <a:pt x="19082" y="326852"/>
                  </a:lnTo>
                  <a:lnTo>
                    <a:pt x="30599" y="329088"/>
                  </a:lnTo>
                  <a:lnTo>
                    <a:pt x="42113" y="326852"/>
                  </a:lnTo>
                  <a:lnTo>
                    <a:pt x="52235" y="320144"/>
                  </a:lnTo>
                  <a:lnTo>
                    <a:pt x="88020" y="284343"/>
                  </a:lnTo>
                  <a:lnTo>
                    <a:pt x="66649" y="284343"/>
                  </a:lnTo>
                  <a:lnTo>
                    <a:pt x="44754" y="262448"/>
                  </a:lnTo>
                  <a:lnTo>
                    <a:pt x="75526" y="231676"/>
                  </a:lnTo>
                  <a:lnTo>
                    <a:pt x="96735" y="193411"/>
                  </a:lnTo>
                  <a:lnTo>
                    <a:pt x="102870" y="166817"/>
                  </a:lnTo>
                  <a:lnTo>
                    <a:pt x="104877" y="160244"/>
                  </a:lnTo>
                  <a:lnTo>
                    <a:pt x="230251" y="28882"/>
                  </a:lnTo>
                  <a:lnTo>
                    <a:pt x="263482" y="15128"/>
                  </a:lnTo>
                  <a:lnTo>
                    <a:pt x="302755" y="15128"/>
                  </a:lnTo>
                  <a:lnTo>
                    <a:pt x="286846" y="4550"/>
                  </a:lnTo>
                  <a:lnTo>
                    <a:pt x="263483" y="0"/>
                  </a:lnTo>
                  <a:close/>
                </a:path>
                <a:path w="329565" h="329565">
                  <a:moveTo>
                    <a:pt x="302755" y="15128"/>
                  </a:moveTo>
                  <a:lnTo>
                    <a:pt x="263482" y="15128"/>
                  </a:lnTo>
                  <a:lnTo>
                    <a:pt x="281177" y="18567"/>
                  </a:lnTo>
                  <a:lnTo>
                    <a:pt x="296722" y="28882"/>
                  </a:lnTo>
                  <a:lnTo>
                    <a:pt x="300228" y="32388"/>
                  </a:lnTo>
                  <a:lnTo>
                    <a:pt x="310529" y="47928"/>
                  </a:lnTo>
                  <a:lnTo>
                    <a:pt x="313963" y="65622"/>
                  </a:lnTo>
                  <a:lnTo>
                    <a:pt x="310529" y="83314"/>
                  </a:lnTo>
                  <a:lnTo>
                    <a:pt x="185978" y="213096"/>
                  </a:lnTo>
                  <a:lnTo>
                    <a:pt x="135686" y="232362"/>
                  </a:lnTo>
                  <a:lnTo>
                    <a:pt x="125069" y="235610"/>
                  </a:lnTo>
                  <a:lnTo>
                    <a:pt x="115063" y="240276"/>
                  </a:lnTo>
                  <a:lnTo>
                    <a:pt x="105802" y="246287"/>
                  </a:lnTo>
                  <a:lnTo>
                    <a:pt x="97421" y="253571"/>
                  </a:lnTo>
                  <a:lnTo>
                    <a:pt x="66649" y="284343"/>
                  </a:lnTo>
                  <a:lnTo>
                    <a:pt x="88020" y="284343"/>
                  </a:lnTo>
                  <a:lnTo>
                    <a:pt x="108102" y="264252"/>
                  </a:lnTo>
                  <a:lnTo>
                    <a:pt x="114889" y="258361"/>
                  </a:lnTo>
                  <a:lnTo>
                    <a:pt x="122391" y="253495"/>
                  </a:lnTo>
                  <a:lnTo>
                    <a:pt x="130496" y="249714"/>
                  </a:lnTo>
                  <a:lnTo>
                    <a:pt x="139090" y="247081"/>
                  </a:lnTo>
                  <a:lnTo>
                    <a:pt x="165671" y="240960"/>
                  </a:lnTo>
                  <a:lnTo>
                    <a:pt x="174267" y="238332"/>
                  </a:lnTo>
                  <a:lnTo>
                    <a:pt x="310908" y="109527"/>
                  </a:lnTo>
                  <a:lnTo>
                    <a:pt x="329101" y="65612"/>
                  </a:lnTo>
                  <a:lnTo>
                    <a:pt x="324553" y="42246"/>
                  </a:lnTo>
                  <a:lnTo>
                    <a:pt x="310908" y="21707"/>
                  </a:lnTo>
                  <a:lnTo>
                    <a:pt x="307378" y="18202"/>
                  </a:lnTo>
                  <a:lnTo>
                    <a:pt x="302755" y="15128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325432" y="1359632"/>
              <a:ext cx="111963" cy="111975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 txBox="1"/>
          <p:nvPr/>
        </p:nvSpPr>
        <p:spPr>
          <a:xfrm>
            <a:off x="159059" y="10307561"/>
            <a:ext cx="1619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11</a:t>
            </a:r>
            <a:endParaRPr sz="1500">
              <a:latin typeface="HelveticaRounded-Condensed"/>
              <a:cs typeface="HelveticaRounded-Condensed"/>
            </a:endParaRPr>
          </a:p>
        </p:txBody>
      </p:sp>
      <p:sp>
        <p:nvSpPr>
          <p:cNvPr id="148" name="object 129">
            <a:extLst>
              <a:ext uri="{FF2B5EF4-FFF2-40B4-BE49-F238E27FC236}">
                <a16:creationId xmlns:a16="http://schemas.microsoft.com/office/drawing/2014/main" id="{348667FE-5976-FE4A-875F-BCD12C13E014}"/>
              </a:ext>
            </a:extLst>
          </p:cNvPr>
          <p:cNvSpPr txBox="1"/>
          <p:nvPr/>
        </p:nvSpPr>
        <p:spPr>
          <a:xfrm>
            <a:off x="315977" y="356534"/>
            <a:ext cx="170239" cy="141859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-150" dirty="0">
                <a:solidFill>
                  <a:srgbClr val="3E3A39"/>
                </a:solidFill>
                <a:latin typeface="UDShinMGoPro-DeBold"/>
                <a:cs typeface="UDShinMGoPro-DeBold"/>
              </a:rPr>
              <a:t>病気・けが・症状</a:t>
            </a:r>
            <a:endParaRPr sz="1500" spc="-150" dirty="0">
              <a:latin typeface="UDShinMGoPro-DeBold"/>
              <a:cs typeface="UDShinMGoPro-DeBold"/>
            </a:endParaRPr>
          </a:p>
        </p:txBody>
      </p:sp>
      <p:sp>
        <p:nvSpPr>
          <p:cNvPr id="149" name="object 130">
            <a:extLst>
              <a:ext uri="{FF2B5EF4-FFF2-40B4-BE49-F238E27FC236}">
                <a16:creationId xmlns:a16="http://schemas.microsoft.com/office/drawing/2014/main" id="{410406CB-8D4E-9E4B-8010-768A6C1F55EF}"/>
              </a:ext>
            </a:extLst>
          </p:cNvPr>
          <p:cNvSpPr txBox="1"/>
          <p:nvPr/>
        </p:nvSpPr>
        <p:spPr>
          <a:xfrm>
            <a:off x="304767" y="1891802"/>
            <a:ext cx="246221" cy="244792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Diseases </a:t>
            </a:r>
            <a:r>
              <a:rPr sz="1600" b="1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/ </a:t>
            </a: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Injuries </a:t>
            </a:r>
            <a:r>
              <a:rPr sz="1600" b="1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/</a:t>
            </a:r>
            <a:r>
              <a:rPr sz="1600" b="1" spc="5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Symptoms</a:t>
            </a:r>
            <a:endParaRPr sz="1600" b="1" dirty="0">
              <a:latin typeface="PT Sans Narrow" panose="020B0506020203020204" pitchFamily="34" charset="0"/>
              <a:cs typeface="HelveticaRounded-Condense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38880" y="9806106"/>
            <a:ext cx="382905" cy="480059"/>
            <a:chOff x="3538880" y="9806106"/>
            <a:chExt cx="382905" cy="480059"/>
          </a:xfrm>
        </p:grpSpPr>
        <p:sp>
          <p:nvSpPr>
            <p:cNvPr id="3" name="object 3"/>
            <p:cNvSpPr/>
            <p:nvPr/>
          </p:nvSpPr>
          <p:spPr>
            <a:xfrm>
              <a:off x="3758473" y="9806106"/>
              <a:ext cx="54011" cy="506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38880" y="9845272"/>
              <a:ext cx="382803" cy="4406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39883" y="9845268"/>
              <a:ext cx="379717" cy="2362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25215" y="10120363"/>
              <a:ext cx="100075" cy="1549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86682" y="10126891"/>
              <a:ext cx="63093" cy="669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789536" y="9857143"/>
            <a:ext cx="203835" cy="421640"/>
            <a:chOff x="5789536" y="9857143"/>
            <a:chExt cx="203835" cy="421640"/>
          </a:xfrm>
        </p:grpSpPr>
        <p:sp>
          <p:nvSpPr>
            <p:cNvPr id="9" name="object 9"/>
            <p:cNvSpPr/>
            <p:nvPr/>
          </p:nvSpPr>
          <p:spPr>
            <a:xfrm>
              <a:off x="5864872" y="10257078"/>
              <a:ext cx="60718" cy="2108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74511" y="10155225"/>
              <a:ext cx="64312" cy="10121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89536" y="9857143"/>
              <a:ext cx="203365" cy="3149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046380" y="9842563"/>
            <a:ext cx="410845" cy="434340"/>
            <a:chOff x="6046380" y="9842563"/>
            <a:chExt cx="410845" cy="434340"/>
          </a:xfrm>
        </p:grpSpPr>
        <p:sp>
          <p:nvSpPr>
            <p:cNvPr id="13" name="object 13"/>
            <p:cNvSpPr/>
            <p:nvPr/>
          </p:nvSpPr>
          <p:spPr>
            <a:xfrm>
              <a:off x="6069367" y="10062946"/>
              <a:ext cx="361543" cy="2133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59550" y="9941610"/>
              <a:ext cx="376275" cy="12953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46380" y="10007053"/>
              <a:ext cx="322440" cy="6477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88760" y="10003243"/>
              <a:ext cx="68440" cy="6730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81750" y="9862273"/>
              <a:ext cx="334263" cy="1473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02832" y="9842563"/>
              <a:ext cx="291925" cy="10414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95046" y="10108222"/>
              <a:ext cx="64363" cy="794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41097" y="10110381"/>
              <a:ext cx="64008" cy="7579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482553" y="9762032"/>
            <a:ext cx="406400" cy="514984"/>
            <a:chOff x="4482553" y="9762032"/>
            <a:chExt cx="406400" cy="514984"/>
          </a:xfrm>
        </p:grpSpPr>
        <p:sp>
          <p:nvSpPr>
            <p:cNvPr id="22" name="object 22"/>
            <p:cNvSpPr/>
            <p:nvPr/>
          </p:nvSpPr>
          <p:spPr>
            <a:xfrm>
              <a:off x="4634395" y="10118826"/>
              <a:ext cx="101231" cy="15621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82553" y="9762032"/>
              <a:ext cx="405960" cy="51458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36584" y="9792509"/>
              <a:ext cx="350419" cy="24765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4945011" y="9766592"/>
            <a:ext cx="339090" cy="509905"/>
            <a:chOff x="4945011" y="9766592"/>
            <a:chExt cx="339090" cy="509905"/>
          </a:xfrm>
        </p:grpSpPr>
        <p:sp>
          <p:nvSpPr>
            <p:cNvPr id="26" name="object 26"/>
            <p:cNvSpPr/>
            <p:nvPr/>
          </p:nvSpPr>
          <p:spPr>
            <a:xfrm>
              <a:off x="4945011" y="9766592"/>
              <a:ext cx="338543" cy="50987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98237" y="9815126"/>
              <a:ext cx="247662" cy="21534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32616" y="10103294"/>
              <a:ext cx="83654" cy="17272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40808" y="9812740"/>
              <a:ext cx="41910" cy="45720"/>
            </a:xfrm>
            <a:custGeom>
              <a:avLst/>
              <a:gdLst/>
              <a:ahLst/>
              <a:cxnLst/>
              <a:rect l="l" t="t" r="r" b="b"/>
              <a:pathLst>
                <a:path w="41910" h="45720">
                  <a:moveTo>
                    <a:pt x="21319" y="45123"/>
                  </a:moveTo>
                  <a:lnTo>
                    <a:pt x="19924" y="45123"/>
                  </a:lnTo>
                  <a:lnTo>
                    <a:pt x="19924" y="45491"/>
                  </a:lnTo>
                  <a:lnTo>
                    <a:pt x="21319" y="45123"/>
                  </a:lnTo>
                  <a:close/>
                </a:path>
                <a:path w="41910" h="45720">
                  <a:moveTo>
                    <a:pt x="22617" y="44780"/>
                  </a:moveTo>
                  <a:lnTo>
                    <a:pt x="18451" y="44780"/>
                  </a:lnTo>
                  <a:lnTo>
                    <a:pt x="18451" y="45161"/>
                  </a:lnTo>
                  <a:lnTo>
                    <a:pt x="19924" y="45123"/>
                  </a:lnTo>
                  <a:lnTo>
                    <a:pt x="21319" y="45123"/>
                  </a:lnTo>
                  <a:lnTo>
                    <a:pt x="22617" y="44780"/>
                  </a:lnTo>
                  <a:close/>
                </a:path>
                <a:path w="41910" h="45720">
                  <a:moveTo>
                    <a:pt x="27692" y="43014"/>
                  </a:moveTo>
                  <a:lnTo>
                    <a:pt x="16266" y="43014"/>
                  </a:lnTo>
                  <a:lnTo>
                    <a:pt x="17727" y="44805"/>
                  </a:lnTo>
                  <a:lnTo>
                    <a:pt x="18451" y="44780"/>
                  </a:lnTo>
                  <a:lnTo>
                    <a:pt x="22617" y="44780"/>
                  </a:lnTo>
                  <a:lnTo>
                    <a:pt x="24318" y="44310"/>
                  </a:lnTo>
                  <a:lnTo>
                    <a:pt x="24318" y="43967"/>
                  </a:lnTo>
                  <a:lnTo>
                    <a:pt x="26858" y="43560"/>
                  </a:lnTo>
                  <a:lnTo>
                    <a:pt x="26858" y="43192"/>
                  </a:lnTo>
                  <a:lnTo>
                    <a:pt x="27608" y="43179"/>
                  </a:lnTo>
                  <a:lnTo>
                    <a:pt x="27692" y="43014"/>
                  </a:lnTo>
                  <a:close/>
                </a:path>
                <a:path w="41910" h="45720">
                  <a:moveTo>
                    <a:pt x="29527" y="41960"/>
                  </a:moveTo>
                  <a:lnTo>
                    <a:pt x="14082" y="41960"/>
                  </a:lnTo>
                  <a:lnTo>
                    <a:pt x="14082" y="42316"/>
                  </a:lnTo>
                  <a:lnTo>
                    <a:pt x="15530" y="42659"/>
                  </a:lnTo>
                  <a:lnTo>
                    <a:pt x="15530" y="43027"/>
                  </a:lnTo>
                  <a:lnTo>
                    <a:pt x="16025" y="43014"/>
                  </a:lnTo>
                  <a:lnTo>
                    <a:pt x="27692" y="43014"/>
                  </a:lnTo>
                  <a:lnTo>
                    <a:pt x="27976" y="42456"/>
                  </a:lnTo>
                  <a:lnTo>
                    <a:pt x="28204" y="42443"/>
                  </a:lnTo>
                  <a:lnTo>
                    <a:pt x="28687" y="42443"/>
                  </a:lnTo>
                  <a:lnTo>
                    <a:pt x="28687" y="42062"/>
                  </a:lnTo>
                  <a:lnTo>
                    <a:pt x="29424" y="42062"/>
                  </a:lnTo>
                  <a:close/>
                </a:path>
                <a:path w="41910" h="45720">
                  <a:moveTo>
                    <a:pt x="29889" y="41605"/>
                  </a:moveTo>
                  <a:lnTo>
                    <a:pt x="12977" y="41605"/>
                  </a:lnTo>
                  <a:lnTo>
                    <a:pt x="12977" y="41973"/>
                  </a:lnTo>
                  <a:lnTo>
                    <a:pt x="13714" y="41960"/>
                  </a:lnTo>
                  <a:lnTo>
                    <a:pt x="29527" y="41960"/>
                  </a:lnTo>
                  <a:lnTo>
                    <a:pt x="29889" y="41605"/>
                  </a:lnTo>
                  <a:close/>
                </a:path>
                <a:path w="41910" h="45720">
                  <a:moveTo>
                    <a:pt x="38761" y="31089"/>
                  </a:moveTo>
                  <a:lnTo>
                    <a:pt x="1750" y="31089"/>
                  </a:lnTo>
                  <a:lnTo>
                    <a:pt x="2385" y="32003"/>
                  </a:lnTo>
                  <a:lnTo>
                    <a:pt x="2741" y="33439"/>
                  </a:lnTo>
                  <a:lnTo>
                    <a:pt x="3833" y="34137"/>
                  </a:lnTo>
                  <a:lnTo>
                    <a:pt x="4189" y="35598"/>
                  </a:lnTo>
                  <a:lnTo>
                    <a:pt x="5002" y="36829"/>
                  </a:lnTo>
                  <a:lnTo>
                    <a:pt x="6945" y="38798"/>
                  </a:lnTo>
                  <a:lnTo>
                    <a:pt x="8583" y="39154"/>
                  </a:lnTo>
                  <a:lnTo>
                    <a:pt x="8583" y="39890"/>
                  </a:lnTo>
                  <a:lnTo>
                    <a:pt x="10793" y="41655"/>
                  </a:lnTo>
                  <a:lnTo>
                    <a:pt x="11517" y="41655"/>
                  </a:lnTo>
                  <a:lnTo>
                    <a:pt x="12977" y="41605"/>
                  </a:lnTo>
                  <a:lnTo>
                    <a:pt x="29889" y="41605"/>
                  </a:lnTo>
                  <a:lnTo>
                    <a:pt x="30173" y="41325"/>
                  </a:lnTo>
                  <a:lnTo>
                    <a:pt x="30897" y="41300"/>
                  </a:lnTo>
                  <a:lnTo>
                    <a:pt x="31595" y="40208"/>
                  </a:lnTo>
                  <a:lnTo>
                    <a:pt x="31849" y="40195"/>
                  </a:lnTo>
                  <a:lnTo>
                    <a:pt x="31964" y="39471"/>
                  </a:lnTo>
                  <a:lnTo>
                    <a:pt x="34529" y="37249"/>
                  </a:lnTo>
                  <a:lnTo>
                    <a:pt x="34910" y="35420"/>
                  </a:lnTo>
                  <a:lnTo>
                    <a:pt x="35266" y="35407"/>
                  </a:lnTo>
                  <a:lnTo>
                    <a:pt x="35266" y="34696"/>
                  </a:lnTo>
                  <a:lnTo>
                    <a:pt x="36002" y="34315"/>
                  </a:lnTo>
                  <a:lnTo>
                    <a:pt x="36002" y="33591"/>
                  </a:lnTo>
                  <a:lnTo>
                    <a:pt x="38761" y="31089"/>
                  </a:lnTo>
                  <a:close/>
                </a:path>
                <a:path w="41910" h="45720">
                  <a:moveTo>
                    <a:pt x="16381" y="0"/>
                  </a:moveTo>
                  <a:lnTo>
                    <a:pt x="12431" y="571"/>
                  </a:lnTo>
                  <a:lnTo>
                    <a:pt x="8507" y="3949"/>
                  </a:lnTo>
                  <a:lnTo>
                    <a:pt x="6246" y="6197"/>
                  </a:lnTo>
                  <a:lnTo>
                    <a:pt x="5294" y="9791"/>
                  </a:lnTo>
                  <a:lnTo>
                    <a:pt x="2728" y="12001"/>
                  </a:lnTo>
                  <a:lnTo>
                    <a:pt x="2728" y="12369"/>
                  </a:lnTo>
                  <a:lnTo>
                    <a:pt x="2589" y="12395"/>
                  </a:lnTo>
                  <a:lnTo>
                    <a:pt x="2360" y="12395"/>
                  </a:lnTo>
                  <a:lnTo>
                    <a:pt x="1992" y="13474"/>
                  </a:lnTo>
                  <a:lnTo>
                    <a:pt x="1611" y="13474"/>
                  </a:lnTo>
                  <a:lnTo>
                    <a:pt x="1509" y="14579"/>
                  </a:lnTo>
                  <a:lnTo>
                    <a:pt x="1266" y="14592"/>
                  </a:lnTo>
                  <a:lnTo>
                    <a:pt x="899" y="16751"/>
                  </a:lnTo>
                  <a:lnTo>
                    <a:pt x="772" y="16763"/>
                  </a:lnTo>
                  <a:lnTo>
                    <a:pt x="531" y="16763"/>
                  </a:lnTo>
                  <a:lnTo>
                    <a:pt x="230" y="24422"/>
                  </a:lnTo>
                  <a:lnTo>
                    <a:pt x="188" y="26835"/>
                  </a:lnTo>
                  <a:lnTo>
                    <a:pt x="32" y="28003"/>
                  </a:lnTo>
                  <a:lnTo>
                    <a:pt x="0" y="29235"/>
                  </a:lnTo>
                  <a:lnTo>
                    <a:pt x="557" y="29844"/>
                  </a:lnTo>
                  <a:lnTo>
                    <a:pt x="950" y="31407"/>
                  </a:lnTo>
                  <a:lnTo>
                    <a:pt x="1750" y="31089"/>
                  </a:lnTo>
                  <a:lnTo>
                    <a:pt x="38761" y="31089"/>
                  </a:lnTo>
                  <a:lnTo>
                    <a:pt x="39279" y="30619"/>
                  </a:lnTo>
                  <a:lnTo>
                    <a:pt x="40193" y="29235"/>
                  </a:lnTo>
                  <a:lnTo>
                    <a:pt x="39457" y="28003"/>
                  </a:lnTo>
                  <a:lnTo>
                    <a:pt x="40015" y="26250"/>
                  </a:lnTo>
                  <a:lnTo>
                    <a:pt x="40257" y="26238"/>
                  </a:lnTo>
                  <a:lnTo>
                    <a:pt x="40371" y="25158"/>
                  </a:lnTo>
                  <a:lnTo>
                    <a:pt x="40625" y="25133"/>
                  </a:lnTo>
                  <a:lnTo>
                    <a:pt x="40854" y="24422"/>
                  </a:lnTo>
                  <a:lnTo>
                    <a:pt x="41108" y="24422"/>
                  </a:lnTo>
                  <a:lnTo>
                    <a:pt x="41362" y="18338"/>
                  </a:lnTo>
                  <a:lnTo>
                    <a:pt x="41463" y="15341"/>
                  </a:lnTo>
                  <a:lnTo>
                    <a:pt x="41108" y="15341"/>
                  </a:lnTo>
                  <a:lnTo>
                    <a:pt x="41031" y="14566"/>
                  </a:lnTo>
                  <a:lnTo>
                    <a:pt x="40841" y="14503"/>
                  </a:lnTo>
                  <a:lnTo>
                    <a:pt x="40358" y="14262"/>
                  </a:lnTo>
                  <a:lnTo>
                    <a:pt x="40272" y="13474"/>
                  </a:lnTo>
                  <a:lnTo>
                    <a:pt x="38898" y="12458"/>
                  </a:lnTo>
                  <a:lnTo>
                    <a:pt x="38669" y="11480"/>
                  </a:lnTo>
                  <a:lnTo>
                    <a:pt x="38542" y="11023"/>
                  </a:lnTo>
                  <a:lnTo>
                    <a:pt x="37425" y="10312"/>
                  </a:lnTo>
                  <a:lnTo>
                    <a:pt x="37425" y="9575"/>
                  </a:lnTo>
                  <a:lnTo>
                    <a:pt x="36955" y="9347"/>
                  </a:lnTo>
                  <a:lnTo>
                    <a:pt x="36701" y="9245"/>
                  </a:lnTo>
                  <a:lnTo>
                    <a:pt x="36345" y="7785"/>
                  </a:lnTo>
                  <a:lnTo>
                    <a:pt x="35621" y="7429"/>
                  </a:lnTo>
                  <a:lnTo>
                    <a:pt x="35609" y="6349"/>
                  </a:lnTo>
                  <a:lnTo>
                    <a:pt x="35240" y="6349"/>
                  </a:lnTo>
                  <a:lnTo>
                    <a:pt x="34525" y="5295"/>
                  </a:lnTo>
                  <a:lnTo>
                    <a:pt x="33761" y="5283"/>
                  </a:lnTo>
                  <a:lnTo>
                    <a:pt x="33424" y="4584"/>
                  </a:lnTo>
                  <a:lnTo>
                    <a:pt x="32675" y="4584"/>
                  </a:lnTo>
                  <a:lnTo>
                    <a:pt x="32446" y="4216"/>
                  </a:lnTo>
                  <a:lnTo>
                    <a:pt x="31938" y="3517"/>
                  </a:lnTo>
                  <a:lnTo>
                    <a:pt x="31227" y="3517"/>
                  </a:lnTo>
                  <a:lnTo>
                    <a:pt x="30865" y="2819"/>
                  </a:lnTo>
                  <a:lnTo>
                    <a:pt x="30116" y="2806"/>
                  </a:lnTo>
                  <a:lnTo>
                    <a:pt x="29754" y="2095"/>
                  </a:lnTo>
                  <a:lnTo>
                    <a:pt x="29157" y="1968"/>
                  </a:lnTo>
                  <a:lnTo>
                    <a:pt x="27938" y="1752"/>
                  </a:lnTo>
                  <a:lnTo>
                    <a:pt x="27938" y="1396"/>
                  </a:lnTo>
                  <a:lnTo>
                    <a:pt x="26833" y="1396"/>
                  </a:lnTo>
                  <a:lnTo>
                    <a:pt x="26766" y="1269"/>
                  </a:lnTo>
                  <a:lnTo>
                    <a:pt x="16736" y="1269"/>
                  </a:lnTo>
                  <a:lnTo>
                    <a:pt x="16381" y="0"/>
                  </a:lnTo>
                  <a:close/>
                </a:path>
                <a:path w="41910" h="45720">
                  <a:moveTo>
                    <a:pt x="34516" y="5283"/>
                  </a:moveTo>
                  <a:lnTo>
                    <a:pt x="33767" y="5295"/>
                  </a:lnTo>
                  <a:lnTo>
                    <a:pt x="34525" y="5295"/>
                  </a:lnTo>
                  <a:close/>
                </a:path>
                <a:path w="41910" h="45720">
                  <a:moveTo>
                    <a:pt x="33411" y="4559"/>
                  </a:moveTo>
                  <a:lnTo>
                    <a:pt x="32929" y="4584"/>
                  </a:lnTo>
                  <a:lnTo>
                    <a:pt x="33424" y="4584"/>
                  </a:lnTo>
                  <a:close/>
                </a:path>
                <a:path w="41910" h="45720">
                  <a:moveTo>
                    <a:pt x="30859" y="2806"/>
                  </a:moveTo>
                  <a:lnTo>
                    <a:pt x="30122" y="2819"/>
                  </a:lnTo>
                  <a:lnTo>
                    <a:pt x="30865" y="2819"/>
                  </a:lnTo>
                  <a:close/>
                </a:path>
                <a:path w="41910" h="45720">
                  <a:moveTo>
                    <a:pt x="20178" y="393"/>
                  </a:moveTo>
                  <a:lnTo>
                    <a:pt x="18806" y="1193"/>
                  </a:lnTo>
                  <a:lnTo>
                    <a:pt x="16736" y="1269"/>
                  </a:lnTo>
                  <a:lnTo>
                    <a:pt x="26766" y="1269"/>
                  </a:lnTo>
                  <a:lnTo>
                    <a:pt x="22528" y="1193"/>
                  </a:lnTo>
                  <a:lnTo>
                    <a:pt x="20178" y="393"/>
                  </a:lnTo>
                  <a:close/>
                </a:path>
                <a:path w="41910" h="45720">
                  <a:moveTo>
                    <a:pt x="24585" y="165"/>
                  </a:moveTo>
                  <a:lnTo>
                    <a:pt x="24280" y="736"/>
                  </a:lnTo>
                  <a:lnTo>
                    <a:pt x="22528" y="1193"/>
                  </a:lnTo>
                  <a:lnTo>
                    <a:pt x="26726" y="1193"/>
                  </a:lnTo>
                  <a:lnTo>
                    <a:pt x="26478" y="723"/>
                  </a:lnTo>
                  <a:lnTo>
                    <a:pt x="25385" y="723"/>
                  </a:lnTo>
                  <a:lnTo>
                    <a:pt x="25385" y="355"/>
                  </a:lnTo>
                  <a:lnTo>
                    <a:pt x="24585" y="165"/>
                  </a:lnTo>
                  <a:close/>
                </a:path>
                <a:path w="41910" h="45720">
                  <a:moveTo>
                    <a:pt x="26465" y="698"/>
                  </a:moveTo>
                  <a:lnTo>
                    <a:pt x="25385" y="723"/>
                  </a:lnTo>
                  <a:lnTo>
                    <a:pt x="26478" y="7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14353" y="10110381"/>
              <a:ext cx="59232" cy="7918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363019" y="9779457"/>
            <a:ext cx="382905" cy="506095"/>
            <a:chOff x="5363019" y="9779457"/>
            <a:chExt cx="382905" cy="506095"/>
          </a:xfrm>
        </p:grpSpPr>
        <p:sp>
          <p:nvSpPr>
            <p:cNvPr id="32" name="object 32"/>
            <p:cNvSpPr/>
            <p:nvPr/>
          </p:nvSpPr>
          <p:spPr>
            <a:xfrm>
              <a:off x="5602783" y="9779457"/>
              <a:ext cx="104139" cy="37465"/>
            </a:xfrm>
            <a:custGeom>
              <a:avLst/>
              <a:gdLst/>
              <a:ahLst/>
              <a:cxnLst/>
              <a:rect l="l" t="t" r="r" b="b"/>
              <a:pathLst>
                <a:path w="104139" h="37465">
                  <a:moveTo>
                    <a:pt x="46316" y="34632"/>
                  </a:moveTo>
                  <a:lnTo>
                    <a:pt x="43764" y="34632"/>
                  </a:lnTo>
                  <a:lnTo>
                    <a:pt x="46316" y="34759"/>
                  </a:lnTo>
                  <a:lnTo>
                    <a:pt x="46316" y="34632"/>
                  </a:lnTo>
                  <a:close/>
                </a:path>
                <a:path w="104139" h="37465">
                  <a:moveTo>
                    <a:pt x="102387" y="34505"/>
                  </a:moveTo>
                  <a:lnTo>
                    <a:pt x="86918" y="34505"/>
                  </a:lnTo>
                  <a:lnTo>
                    <a:pt x="89992" y="34886"/>
                  </a:lnTo>
                  <a:lnTo>
                    <a:pt x="93802" y="34886"/>
                  </a:lnTo>
                  <a:lnTo>
                    <a:pt x="94424" y="34632"/>
                  </a:lnTo>
                  <a:lnTo>
                    <a:pt x="98552" y="34632"/>
                  </a:lnTo>
                  <a:lnTo>
                    <a:pt x="102323" y="35521"/>
                  </a:lnTo>
                  <a:lnTo>
                    <a:pt x="102374" y="34632"/>
                  </a:lnTo>
                  <a:lnTo>
                    <a:pt x="102387" y="34505"/>
                  </a:lnTo>
                  <a:close/>
                </a:path>
                <a:path w="104139" h="37465">
                  <a:moveTo>
                    <a:pt x="104114" y="22860"/>
                  </a:moveTo>
                  <a:lnTo>
                    <a:pt x="102984" y="22860"/>
                  </a:lnTo>
                  <a:lnTo>
                    <a:pt x="102984" y="21590"/>
                  </a:lnTo>
                  <a:lnTo>
                    <a:pt x="102895" y="20320"/>
                  </a:lnTo>
                  <a:lnTo>
                    <a:pt x="102895" y="19050"/>
                  </a:lnTo>
                  <a:lnTo>
                    <a:pt x="102895" y="17780"/>
                  </a:lnTo>
                  <a:lnTo>
                    <a:pt x="102895" y="15240"/>
                  </a:lnTo>
                  <a:lnTo>
                    <a:pt x="102539" y="15240"/>
                  </a:lnTo>
                  <a:lnTo>
                    <a:pt x="102539" y="13970"/>
                  </a:lnTo>
                  <a:lnTo>
                    <a:pt x="102552" y="12700"/>
                  </a:lnTo>
                  <a:lnTo>
                    <a:pt x="102666" y="11430"/>
                  </a:lnTo>
                  <a:lnTo>
                    <a:pt x="102501" y="11430"/>
                  </a:lnTo>
                  <a:lnTo>
                    <a:pt x="102501" y="10160"/>
                  </a:lnTo>
                  <a:lnTo>
                    <a:pt x="102311" y="10160"/>
                  </a:lnTo>
                  <a:lnTo>
                    <a:pt x="102311" y="8890"/>
                  </a:lnTo>
                  <a:lnTo>
                    <a:pt x="101930" y="8890"/>
                  </a:lnTo>
                  <a:lnTo>
                    <a:pt x="101930" y="7620"/>
                  </a:lnTo>
                  <a:lnTo>
                    <a:pt x="102044" y="6350"/>
                  </a:lnTo>
                  <a:lnTo>
                    <a:pt x="102108" y="5080"/>
                  </a:lnTo>
                  <a:lnTo>
                    <a:pt x="101917" y="5080"/>
                  </a:lnTo>
                  <a:lnTo>
                    <a:pt x="101917" y="3810"/>
                  </a:lnTo>
                  <a:lnTo>
                    <a:pt x="102108" y="3810"/>
                  </a:lnTo>
                  <a:lnTo>
                    <a:pt x="102108" y="2540"/>
                  </a:lnTo>
                  <a:lnTo>
                    <a:pt x="101803" y="2540"/>
                  </a:lnTo>
                  <a:lnTo>
                    <a:pt x="101295" y="2120"/>
                  </a:lnTo>
                  <a:lnTo>
                    <a:pt x="101142" y="2120"/>
                  </a:lnTo>
                  <a:lnTo>
                    <a:pt x="101142" y="1270"/>
                  </a:lnTo>
                  <a:lnTo>
                    <a:pt x="99949" y="1270"/>
                  </a:lnTo>
                  <a:lnTo>
                    <a:pt x="98767" y="977"/>
                  </a:lnTo>
                  <a:lnTo>
                    <a:pt x="98767" y="850"/>
                  </a:lnTo>
                  <a:lnTo>
                    <a:pt x="95237" y="850"/>
                  </a:lnTo>
                  <a:lnTo>
                    <a:pt x="93472" y="723"/>
                  </a:lnTo>
                  <a:lnTo>
                    <a:pt x="93472" y="977"/>
                  </a:lnTo>
                  <a:lnTo>
                    <a:pt x="92494" y="977"/>
                  </a:lnTo>
                  <a:lnTo>
                    <a:pt x="92494" y="1231"/>
                  </a:lnTo>
                  <a:lnTo>
                    <a:pt x="92316" y="1270"/>
                  </a:lnTo>
                  <a:lnTo>
                    <a:pt x="83654" y="1270"/>
                  </a:lnTo>
                  <a:lnTo>
                    <a:pt x="83654" y="0"/>
                  </a:lnTo>
                  <a:lnTo>
                    <a:pt x="82270" y="0"/>
                  </a:lnTo>
                  <a:lnTo>
                    <a:pt x="82270" y="1270"/>
                  </a:lnTo>
                  <a:lnTo>
                    <a:pt x="79946" y="1270"/>
                  </a:lnTo>
                  <a:lnTo>
                    <a:pt x="79946" y="0"/>
                  </a:lnTo>
                  <a:lnTo>
                    <a:pt x="78676" y="0"/>
                  </a:lnTo>
                  <a:lnTo>
                    <a:pt x="78676" y="1270"/>
                  </a:lnTo>
                  <a:lnTo>
                    <a:pt x="63804" y="1270"/>
                  </a:lnTo>
                  <a:lnTo>
                    <a:pt x="63804" y="0"/>
                  </a:lnTo>
                  <a:lnTo>
                    <a:pt x="42938" y="0"/>
                  </a:lnTo>
                  <a:lnTo>
                    <a:pt x="42938" y="1270"/>
                  </a:lnTo>
                  <a:lnTo>
                    <a:pt x="35331" y="1270"/>
                  </a:lnTo>
                  <a:lnTo>
                    <a:pt x="35331" y="2120"/>
                  </a:lnTo>
                  <a:lnTo>
                    <a:pt x="32588" y="1993"/>
                  </a:lnTo>
                  <a:lnTo>
                    <a:pt x="32588" y="2247"/>
                  </a:lnTo>
                  <a:lnTo>
                    <a:pt x="29248" y="2247"/>
                  </a:lnTo>
                  <a:lnTo>
                    <a:pt x="29095" y="2501"/>
                  </a:lnTo>
                  <a:lnTo>
                    <a:pt x="28663" y="2374"/>
                  </a:lnTo>
                  <a:lnTo>
                    <a:pt x="27470" y="2374"/>
                  </a:lnTo>
                  <a:lnTo>
                    <a:pt x="27470" y="1270"/>
                  </a:lnTo>
                  <a:lnTo>
                    <a:pt x="26708" y="1270"/>
                  </a:lnTo>
                  <a:lnTo>
                    <a:pt x="26708" y="2374"/>
                  </a:lnTo>
                  <a:lnTo>
                    <a:pt x="23431" y="2374"/>
                  </a:lnTo>
                  <a:lnTo>
                    <a:pt x="22961" y="2247"/>
                  </a:lnTo>
                  <a:lnTo>
                    <a:pt x="22961" y="2501"/>
                  </a:lnTo>
                  <a:lnTo>
                    <a:pt x="21793" y="2501"/>
                  </a:lnTo>
                  <a:lnTo>
                    <a:pt x="1612" y="2540"/>
                  </a:lnTo>
                  <a:lnTo>
                    <a:pt x="1612" y="3810"/>
                  </a:lnTo>
                  <a:lnTo>
                    <a:pt x="1257" y="3810"/>
                  </a:lnTo>
                  <a:lnTo>
                    <a:pt x="1257" y="5080"/>
                  </a:lnTo>
                  <a:lnTo>
                    <a:pt x="736" y="5080"/>
                  </a:lnTo>
                  <a:lnTo>
                    <a:pt x="736" y="6350"/>
                  </a:lnTo>
                  <a:lnTo>
                    <a:pt x="635" y="7620"/>
                  </a:lnTo>
                  <a:lnTo>
                    <a:pt x="596" y="8890"/>
                  </a:lnTo>
                  <a:lnTo>
                    <a:pt x="88" y="8890"/>
                  </a:lnTo>
                  <a:lnTo>
                    <a:pt x="88" y="10160"/>
                  </a:lnTo>
                  <a:lnTo>
                    <a:pt x="0" y="11430"/>
                  </a:lnTo>
                  <a:lnTo>
                    <a:pt x="774" y="11430"/>
                  </a:lnTo>
                  <a:lnTo>
                    <a:pt x="774" y="12700"/>
                  </a:lnTo>
                  <a:lnTo>
                    <a:pt x="838" y="13970"/>
                  </a:lnTo>
                  <a:lnTo>
                    <a:pt x="838" y="15240"/>
                  </a:lnTo>
                  <a:lnTo>
                    <a:pt x="647" y="15240"/>
                  </a:lnTo>
                  <a:lnTo>
                    <a:pt x="647" y="17780"/>
                  </a:lnTo>
                  <a:lnTo>
                    <a:pt x="469" y="17780"/>
                  </a:lnTo>
                  <a:lnTo>
                    <a:pt x="469" y="19050"/>
                  </a:lnTo>
                  <a:lnTo>
                    <a:pt x="1346" y="19050"/>
                  </a:lnTo>
                  <a:lnTo>
                    <a:pt x="1346" y="20320"/>
                  </a:lnTo>
                  <a:lnTo>
                    <a:pt x="1320" y="21590"/>
                  </a:lnTo>
                  <a:lnTo>
                    <a:pt x="1206" y="22860"/>
                  </a:lnTo>
                  <a:lnTo>
                    <a:pt x="1397" y="22860"/>
                  </a:lnTo>
                  <a:lnTo>
                    <a:pt x="1397" y="24130"/>
                  </a:lnTo>
                  <a:lnTo>
                    <a:pt x="838" y="24130"/>
                  </a:lnTo>
                  <a:lnTo>
                    <a:pt x="838" y="25400"/>
                  </a:lnTo>
                  <a:lnTo>
                    <a:pt x="317" y="25400"/>
                  </a:lnTo>
                  <a:lnTo>
                    <a:pt x="317" y="26670"/>
                  </a:lnTo>
                  <a:lnTo>
                    <a:pt x="863" y="26670"/>
                  </a:lnTo>
                  <a:lnTo>
                    <a:pt x="863" y="27940"/>
                  </a:lnTo>
                  <a:lnTo>
                    <a:pt x="1346" y="27940"/>
                  </a:lnTo>
                  <a:lnTo>
                    <a:pt x="1346" y="29210"/>
                  </a:lnTo>
                  <a:lnTo>
                    <a:pt x="1739" y="29210"/>
                  </a:lnTo>
                  <a:lnTo>
                    <a:pt x="1739" y="30480"/>
                  </a:lnTo>
                  <a:lnTo>
                    <a:pt x="2133" y="30480"/>
                  </a:lnTo>
                  <a:lnTo>
                    <a:pt x="2133" y="31750"/>
                  </a:lnTo>
                  <a:lnTo>
                    <a:pt x="1803" y="31750"/>
                  </a:lnTo>
                  <a:lnTo>
                    <a:pt x="1803" y="33020"/>
                  </a:lnTo>
                  <a:lnTo>
                    <a:pt x="1739" y="34290"/>
                  </a:lnTo>
                  <a:lnTo>
                    <a:pt x="1993" y="34290"/>
                  </a:lnTo>
                  <a:lnTo>
                    <a:pt x="1993" y="35560"/>
                  </a:lnTo>
                  <a:lnTo>
                    <a:pt x="3073" y="35560"/>
                  </a:lnTo>
                  <a:lnTo>
                    <a:pt x="3073" y="36830"/>
                  </a:lnTo>
                  <a:lnTo>
                    <a:pt x="5181" y="36830"/>
                  </a:lnTo>
                  <a:lnTo>
                    <a:pt x="5181" y="35560"/>
                  </a:lnTo>
                  <a:lnTo>
                    <a:pt x="6972" y="35560"/>
                  </a:lnTo>
                  <a:lnTo>
                    <a:pt x="6972" y="36830"/>
                  </a:lnTo>
                  <a:lnTo>
                    <a:pt x="8216" y="36830"/>
                  </a:lnTo>
                  <a:lnTo>
                    <a:pt x="9207" y="36918"/>
                  </a:lnTo>
                  <a:lnTo>
                    <a:pt x="9182" y="37045"/>
                  </a:lnTo>
                  <a:lnTo>
                    <a:pt x="9575" y="37045"/>
                  </a:lnTo>
                  <a:lnTo>
                    <a:pt x="9829" y="36830"/>
                  </a:lnTo>
                  <a:lnTo>
                    <a:pt x="11112" y="36830"/>
                  </a:lnTo>
                  <a:lnTo>
                    <a:pt x="11696" y="36918"/>
                  </a:lnTo>
                  <a:lnTo>
                    <a:pt x="12141" y="36830"/>
                  </a:lnTo>
                  <a:lnTo>
                    <a:pt x="14109" y="36830"/>
                  </a:lnTo>
                  <a:lnTo>
                    <a:pt x="14109" y="35560"/>
                  </a:lnTo>
                  <a:lnTo>
                    <a:pt x="21056" y="35560"/>
                  </a:lnTo>
                  <a:lnTo>
                    <a:pt x="21056" y="36830"/>
                  </a:lnTo>
                  <a:lnTo>
                    <a:pt x="23558" y="36830"/>
                  </a:lnTo>
                  <a:lnTo>
                    <a:pt x="23558" y="35560"/>
                  </a:lnTo>
                  <a:lnTo>
                    <a:pt x="34340" y="35560"/>
                  </a:lnTo>
                  <a:lnTo>
                    <a:pt x="34620" y="35648"/>
                  </a:lnTo>
                  <a:lnTo>
                    <a:pt x="37325" y="35902"/>
                  </a:lnTo>
                  <a:lnTo>
                    <a:pt x="38265" y="35648"/>
                  </a:lnTo>
                  <a:lnTo>
                    <a:pt x="40424" y="35560"/>
                  </a:lnTo>
                  <a:lnTo>
                    <a:pt x="40424" y="35140"/>
                  </a:lnTo>
                  <a:lnTo>
                    <a:pt x="40424" y="35013"/>
                  </a:lnTo>
                  <a:lnTo>
                    <a:pt x="40424" y="34290"/>
                  </a:lnTo>
                  <a:lnTo>
                    <a:pt x="54559" y="34290"/>
                  </a:lnTo>
                  <a:lnTo>
                    <a:pt x="54559" y="35560"/>
                  </a:lnTo>
                  <a:lnTo>
                    <a:pt x="61620" y="35560"/>
                  </a:lnTo>
                  <a:lnTo>
                    <a:pt x="63792" y="35775"/>
                  </a:lnTo>
                  <a:lnTo>
                    <a:pt x="63792" y="35560"/>
                  </a:lnTo>
                  <a:lnTo>
                    <a:pt x="66573" y="35560"/>
                  </a:lnTo>
                  <a:lnTo>
                    <a:pt x="67017" y="35648"/>
                  </a:lnTo>
                  <a:lnTo>
                    <a:pt x="67398" y="35560"/>
                  </a:lnTo>
                  <a:lnTo>
                    <a:pt x="70662" y="35560"/>
                  </a:lnTo>
                  <a:lnTo>
                    <a:pt x="72047" y="35648"/>
                  </a:lnTo>
                  <a:lnTo>
                    <a:pt x="75844" y="35648"/>
                  </a:lnTo>
                  <a:lnTo>
                    <a:pt x="77736" y="35775"/>
                  </a:lnTo>
                  <a:lnTo>
                    <a:pt x="77736" y="35560"/>
                  </a:lnTo>
                  <a:lnTo>
                    <a:pt x="85331" y="35560"/>
                  </a:lnTo>
                  <a:lnTo>
                    <a:pt x="85331" y="34290"/>
                  </a:lnTo>
                  <a:lnTo>
                    <a:pt x="102425" y="34290"/>
                  </a:lnTo>
                  <a:lnTo>
                    <a:pt x="102425" y="33020"/>
                  </a:lnTo>
                  <a:lnTo>
                    <a:pt x="102679" y="33020"/>
                  </a:lnTo>
                  <a:lnTo>
                    <a:pt x="102679" y="32791"/>
                  </a:lnTo>
                  <a:lnTo>
                    <a:pt x="102679" y="32092"/>
                  </a:lnTo>
                  <a:lnTo>
                    <a:pt x="102679" y="31750"/>
                  </a:lnTo>
                  <a:lnTo>
                    <a:pt x="102882" y="31750"/>
                  </a:lnTo>
                  <a:lnTo>
                    <a:pt x="102882" y="30480"/>
                  </a:lnTo>
                  <a:lnTo>
                    <a:pt x="103327" y="30480"/>
                  </a:lnTo>
                  <a:lnTo>
                    <a:pt x="103327" y="29210"/>
                  </a:lnTo>
                  <a:lnTo>
                    <a:pt x="102882" y="29210"/>
                  </a:lnTo>
                  <a:lnTo>
                    <a:pt x="102882" y="27940"/>
                  </a:lnTo>
                  <a:lnTo>
                    <a:pt x="102895" y="26670"/>
                  </a:lnTo>
                  <a:lnTo>
                    <a:pt x="103073" y="26670"/>
                  </a:lnTo>
                  <a:lnTo>
                    <a:pt x="103073" y="25400"/>
                  </a:lnTo>
                  <a:lnTo>
                    <a:pt x="103581" y="25400"/>
                  </a:lnTo>
                  <a:lnTo>
                    <a:pt x="103581" y="24130"/>
                  </a:lnTo>
                  <a:lnTo>
                    <a:pt x="104114" y="24130"/>
                  </a:lnTo>
                  <a:lnTo>
                    <a:pt x="104114" y="22860"/>
                  </a:lnTo>
                  <a:close/>
                </a:path>
              </a:pathLst>
            </a:custGeom>
            <a:solidFill>
              <a:srgbClr val="7A6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11164" y="9811918"/>
              <a:ext cx="94005" cy="20827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54535" y="9811677"/>
              <a:ext cx="123062" cy="22225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365191" y="9898672"/>
              <a:ext cx="156667" cy="13970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365191" y="9811677"/>
              <a:ext cx="312407" cy="22669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63019" y="10027234"/>
              <a:ext cx="382320" cy="25780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64797" y="9787661"/>
              <a:ext cx="153479" cy="25018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50776" y="9962057"/>
              <a:ext cx="89446" cy="69595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460314" y="9788931"/>
              <a:ext cx="279907" cy="432409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6523228" y="9632429"/>
            <a:ext cx="568655" cy="66809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31145" y="9805517"/>
            <a:ext cx="296760" cy="14604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3985082" y="9899040"/>
            <a:ext cx="418465" cy="414020"/>
            <a:chOff x="3985082" y="9899040"/>
            <a:chExt cx="418465" cy="414020"/>
          </a:xfrm>
        </p:grpSpPr>
        <p:sp>
          <p:nvSpPr>
            <p:cNvPr id="44" name="object 44"/>
            <p:cNvSpPr/>
            <p:nvPr/>
          </p:nvSpPr>
          <p:spPr>
            <a:xfrm>
              <a:off x="4142295" y="10100564"/>
              <a:ext cx="143675" cy="21209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985082" y="9905251"/>
              <a:ext cx="225450" cy="168909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60621" y="9899040"/>
              <a:ext cx="234797" cy="181602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036339" y="9991661"/>
              <a:ext cx="224523" cy="18033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217022" y="9915792"/>
              <a:ext cx="186372" cy="37084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4063809" y="9429801"/>
            <a:ext cx="102235" cy="231775"/>
            <a:chOff x="4063809" y="9429801"/>
            <a:chExt cx="102235" cy="231775"/>
          </a:xfrm>
        </p:grpSpPr>
        <p:sp>
          <p:nvSpPr>
            <p:cNvPr id="50" name="object 50"/>
            <p:cNvSpPr/>
            <p:nvPr/>
          </p:nvSpPr>
          <p:spPr>
            <a:xfrm>
              <a:off x="4124070" y="9563353"/>
              <a:ext cx="34759" cy="9791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063809" y="9429801"/>
              <a:ext cx="102120" cy="13970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3902782" y="9126258"/>
            <a:ext cx="140970" cy="264795"/>
            <a:chOff x="3902782" y="9126258"/>
            <a:chExt cx="140970" cy="264795"/>
          </a:xfrm>
        </p:grpSpPr>
        <p:sp>
          <p:nvSpPr>
            <p:cNvPr id="53" name="object 53"/>
            <p:cNvSpPr/>
            <p:nvPr/>
          </p:nvSpPr>
          <p:spPr>
            <a:xfrm>
              <a:off x="3902782" y="9183765"/>
              <a:ext cx="70383" cy="207009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3932948" y="9126258"/>
              <a:ext cx="110185" cy="148590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55" name="object 55"/>
          <p:cNvSpPr/>
          <p:nvPr/>
        </p:nvSpPr>
        <p:spPr>
          <a:xfrm>
            <a:off x="3225126" y="9315856"/>
            <a:ext cx="323126" cy="31369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05362" y="9478391"/>
            <a:ext cx="141719" cy="13715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237464" y="211812"/>
            <a:ext cx="7096759" cy="1304290"/>
            <a:chOff x="237464" y="211812"/>
            <a:chExt cx="7096759" cy="1304290"/>
          </a:xfrm>
        </p:grpSpPr>
        <p:sp>
          <p:nvSpPr>
            <p:cNvPr id="58" name="object 58"/>
            <p:cNvSpPr/>
            <p:nvPr/>
          </p:nvSpPr>
          <p:spPr>
            <a:xfrm>
              <a:off x="237464" y="211812"/>
              <a:ext cx="7096652" cy="1303724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751258" y="260350"/>
              <a:ext cx="251879" cy="27305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753328" y="287019"/>
              <a:ext cx="224625" cy="22479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257251" y="536918"/>
              <a:ext cx="237439" cy="28067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91910" y="404990"/>
              <a:ext cx="456223" cy="412597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517411" y="679792"/>
              <a:ext cx="213712" cy="216582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035368" y="813016"/>
              <a:ext cx="237591" cy="270509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774878" y="738099"/>
              <a:ext cx="450235" cy="345427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774877" y="738098"/>
              <a:ext cx="232321" cy="275590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503276" y="2107441"/>
            <a:ext cx="1746885" cy="424180"/>
            <a:chOff x="503276" y="2107441"/>
            <a:chExt cx="1746885" cy="424180"/>
          </a:xfrm>
        </p:grpSpPr>
        <p:sp>
          <p:nvSpPr>
            <p:cNvPr id="70" name="object 70"/>
            <p:cNvSpPr/>
            <p:nvPr/>
          </p:nvSpPr>
          <p:spPr>
            <a:xfrm>
              <a:off x="503276" y="2107441"/>
              <a:ext cx="1746502" cy="423667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39997" y="2145413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5"/>
                  </a:lnTo>
                  <a:lnTo>
                    <a:pt x="1627750" y="204824"/>
                  </a:lnTo>
                  <a:lnTo>
                    <a:pt x="1635683" y="155638"/>
                  </a:lnTo>
                  <a:lnTo>
                    <a:pt x="1627750" y="106445"/>
                  </a:lnTo>
                  <a:lnTo>
                    <a:pt x="1605658" y="63721"/>
                  </a:lnTo>
                  <a:lnTo>
                    <a:pt x="1571970" y="30030"/>
                  </a:lnTo>
                  <a:lnTo>
                    <a:pt x="1529249" y="7934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/>
          <p:nvPr/>
        </p:nvSpPr>
        <p:spPr>
          <a:xfrm>
            <a:off x="0" y="4833163"/>
            <a:ext cx="0" cy="229870"/>
          </a:xfrm>
          <a:custGeom>
            <a:avLst/>
            <a:gdLst/>
            <a:ahLst/>
            <a:cxnLst/>
            <a:rect l="l" t="t" r="r" b="b"/>
            <a:pathLst>
              <a:path h="229870">
                <a:moveTo>
                  <a:pt x="0" y="0"/>
                </a:moveTo>
                <a:lnTo>
                  <a:pt x="0" y="229641"/>
                </a:lnTo>
                <a:lnTo>
                  <a:pt x="0" y="0"/>
                </a:lnTo>
                <a:close/>
              </a:path>
            </a:pathLst>
          </a:custGeom>
          <a:solidFill>
            <a:srgbClr val="7FCDE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" name="object 73"/>
          <p:cNvGrpSpPr/>
          <p:nvPr/>
        </p:nvGrpSpPr>
        <p:grpSpPr>
          <a:xfrm>
            <a:off x="539997" y="5794157"/>
            <a:ext cx="6480175" cy="745490"/>
            <a:chOff x="539997" y="5794157"/>
            <a:chExt cx="6480175" cy="745490"/>
          </a:xfrm>
        </p:grpSpPr>
        <p:sp>
          <p:nvSpPr>
            <p:cNvPr id="74" name="object 74"/>
            <p:cNvSpPr/>
            <p:nvPr/>
          </p:nvSpPr>
          <p:spPr>
            <a:xfrm>
              <a:off x="552695" y="5806860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9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6215303" y="719543"/>
                  </a:lnTo>
                  <a:lnTo>
                    <a:pt x="6263471" y="714673"/>
                  </a:lnTo>
                  <a:lnTo>
                    <a:pt x="6308363" y="700708"/>
                  </a:lnTo>
                  <a:lnTo>
                    <a:pt x="6349008" y="678618"/>
                  </a:lnTo>
                  <a:lnTo>
                    <a:pt x="6384439" y="649373"/>
                  </a:lnTo>
                  <a:lnTo>
                    <a:pt x="6413684" y="613942"/>
                  </a:lnTo>
                  <a:lnTo>
                    <a:pt x="6435774" y="573297"/>
                  </a:lnTo>
                  <a:lnTo>
                    <a:pt x="6449739" y="528405"/>
                  </a:lnTo>
                  <a:lnTo>
                    <a:pt x="6454609" y="480237"/>
                  </a:lnTo>
                  <a:lnTo>
                    <a:pt x="6454609" y="239306"/>
                  </a:lnTo>
                  <a:lnTo>
                    <a:pt x="6449739" y="191138"/>
                  </a:lnTo>
                  <a:lnTo>
                    <a:pt x="6435774" y="146246"/>
                  </a:lnTo>
                  <a:lnTo>
                    <a:pt x="6413684" y="105600"/>
                  </a:lnTo>
                  <a:lnTo>
                    <a:pt x="6384439" y="70170"/>
                  </a:lnTo>
                  <a:lnTo>
                    <a:pt x="6349008" y="40925"/>
                  </a:lnTo>
                  <a:lnTo>
                    <a:pt x="6308363" y="18835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539998" y="5794157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90">
                  <a:moveTo>
                    <a:pt x="6228003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3" y="619881"/>
                  </a:lnTo>
                  <a:lnTo>
                    <a:pt x="59456" y="655072"/>
                  </a:lnTo>
                  <a:lnTo>
                    <a:pt x="89876" y="685491"/>
                  </a:lnTo>
                  <a:lnTo>
                    <a:pt x="125067" y="710413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47" y="740865"/>
                  </a:lnTo>
                  <a:lnTo>
                    <a:pt x="6315699" y="729113"/>
                  </a:lnTo>
                  <a:lnTo>
                    <a:pt x="6335777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6335768" y="25400"/>
                  </a:lnTo>
                  <a:lnTo>
                    <a:pt x="6315699" y="15833"/>
                  </a:lnTo>
                  <a:lnTo>
                    <a:pt x="6273147" y="4079"/>
                  </a:lnTo>
                  <a:lnTo>
                    <a:pt x="6228003" y="0"/>
                  </a:lnTo>
                  <a:close/>
                </a:path>
                <a:path w="6480175" h="745490">
                  <a:moveTo>
                    <a:pt x="6335768" y="25400"/>
                  </a:moveTo>
                  <a:lnTo>
                    <a:pt x="6228003" y="25400"/>
                  </a:lnTo>
                  <a:lnTo>
                    <a:pt x="6273612" y="30012"/>
                  </a:lnTo>
                  <a:lnTo>
                    <a:pt x="6316119" y="43237"/>
                  </a:lnTo>
                  <a:lnTo>
                    <a:pt x="6354605" y="64155"/>
                  </a:lnTo>
                  <a:lnTo>
                    <a:pt x="6388153" y="91849"/>
                  </a:lnTo>
                  <a:lnTo>
                    <a:pt x="6415845" y="125400"/>
                  </a:lnTo>
                  <a:lnTo>
                    <a:pt x="6436762" y="163888"/>
                  </a:lnTo>
                  <a:lnTo>
                    <a:pt x="6449985" y="206396"/>
                  </a:lnTo>
                  <a:lnTo>
                    <a:pt x="6454597" y="252006"/>
                  </a:lnTo>
                  <a:lnTo>
                    <a:pt x="6454597" y="492937"/>
                  </a:lnTo>
                  <a:lnTo>
                    <a:pt x="6449985" y="538550"/>
                  </a:lnTo>
                  <a:lnTo>
                    <a:pt x="6436762" y="581060"/>
                  </a:lnTo>
                  <a:lnTo>
                    <a:pt x="6415845" y="619549"/>
                  </a:lnTo>
                  <a:lnTo>
                    <a:pt x="6388153" y="653099"/>
                  </a:lnTo>
                  <a:lnTo>
                    <a:pt x="6354605" y="680791"/>
                  </a:lnTo>
                  <a:lnTo>
                    <a:pt x="6316119" y="701708"/>
                  </a:lnTo>
                  <a:lnTo>
                    <a:pt x="6273612" y="714932"/>
                  </a:lnTo>
                  <a:lnTo>
                    <a:pt x="6228003" y="719543"/>
                  </a:lnTo>
                  <a:lnTo>
                    <a:pt x="6335777" y="719543"/>
                  </a:lnTo>
                  <a:lnTo>
                    <a:pt x="6390122" y="685491"/>
                  </a:lnTo>
                  <a:lnTo>
                    <a:pt x="6420541" y="655072"/>
                  </a:lnTo>
                  <a:lnTo>
                    <a:pt x="6445464" y="619881"/>
                  </a:lnTo>
                  <a:lnTo>
                    <a:pt x="6464165" y="580645"/>
                  </a:lnTo>
                  <a:lnTo>
                    <a:pt x="6475918" y="538089"/>
                  </a:lnTo>
                  <a:lnTo>
                    <a:pt x="6479997" y="492937"/>
                  </a:lnTo>
                  <a:lnTo>
                    <a:pt x="6479997" y="252006"/>
                  </a:lnTo>
                  <a:lnTo>
                    <a:pt x="6475918" y="206861"/>
                  </a:lnTo>
                  <a:lnTo>
                    <a:pt x="6464165" y="164308"/>
                  </a:lnTo>
                  <a:lnTo>
                    <a:pt x="6445464" y="125073"/>
                  </a:lnTo>
                  <a:lnTo>
                    <a:pt x="6420541" y="89882"/>
                  </a:lnTo>
                  <a:lnTo>
                    <a:pt x="6390122" y="59460"/>
                  </a:lnTo>
                  <a:lnTo>
                    <a:pt x="6354933" y="34536"/>
                  </a:lnTo>
                  <a:lnTo>
                    <a:pt x="633576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539997" y="6154533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2016677" y="0"/>
                  </a:lnTo>
                </a:path>
                <a:path w="6480175">
                  <a:moveTo>
                    <a:pt x="6005341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539997" y="6719099"/>
            <a:ext cx="6480175" cy="745490"/>
            <a:chOff x="539997" y="6719099"/>
            <a:chExt cx="6480175" cy="745490"/>
          </a:xfrm>
        </p:grpSpPr>
        <p:sp>
          <p:nvSpPr>
            <p:cNvPr id="78" name="object 78"/>
            <p:cNvSpPr/>
            <p:nvPr/>
          </p:nvSpPr>
          <p:spPr>
            <a:xfrm>
              <a:off x="552695" y="6731815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9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25"/>
                  </a:lnTo>
                  <a:lnTo>
                    <a:pt x="4870" y="528392"/>
                  </a:lnTo>
                  <a:lnTo>
                    <a:pt x="18835" y="573284"/>
                  </a:lnTo>
                  <a:lnTo>
                    <a:pt x="40925" y="613930"/>
                  </a:lnTo>
                  <a:lnTo>
                    <a:pt x="70170" y="649360"/>
                  </a:lnTo>
                  <a:lnTo>
                    <a:pt x="105600" y="678605"/>
                  </a:lnTo>
                  <a:lnTo>
                    <a:pt x="146246" y="700695"/>
                  </a:lnTo>
                  <a:lnTo>
                    <a:pt x="191138" y="714660"/>
                  </a:lnTo>
                  <a:lnTo>
                    <a:pt x="239306" y="719531"/>
                  </a:lnTo>
                  <a:lnTo>
                    <a:pt x="6215303" y="719531"/>
                  </a:lnTo>
                  <a:lnTo>
                    <a:pt x="6263471" y="714660"/>
                  </a:lnTo>
                  <a:lnTo>
                    <a:pt x="6308363" y="700695"/>
                  </a:lnTo>
                  <a:lnTo>
                    <a:pt x="6349008" y="678605"/>
                  </a:lnTo>
                  <a:lnTo>
                    <a:pt x="6384439" y="649360"/>
                  </a:lnTo>
                  <a:lnTo>
                    <a:pt x="6413684" y="613930"/>
                  </a:lnTo>
                  <a:lnTo>
                    <a:pt x="6435774" y="573284"/>
                  </a:lnTo>
                  <a:lnTo>
                    <a:pt x="6449739" y="528392"/>
                  </a:lnTo>
                  <a:lnTo>
                    <a:pt x="6454609" y="480225"/>
                  </a:lnTo>
                  <a:lnTo>
                    <a:pt x="6454609" y="239293"/>
                  </a:lnTo>
                  <a:lnTo>
                    <a:pt x="6449739" y="191126"/>
                  </a:lnTo>
                  <a:lnTo>
                    <a:pt x="6435774" y="146236"/>
                  </a:lnTo>
                  <a:lnTo>
                    <a:pt x="6413684" y="105592"/>
                  </a:lnTo>
                  <a:lnTo>
                    <a:pt x="6384439" y="70164"/>
                  </a:lnTo>
                  <a:lnTo>
                    <a:pt x="6349008" y="40921"/>
                  </a:lnTo>
                  <a:lnTo>
                    <a:pt x="6308363" y="18833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539998" y="6719099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90">
                  <a:moveTo>
                    <a:pt x="6228003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3" y="619881"/>
                  </a:lnTo>
                  <a:lnTo>
                    <a:pt x="59456" y="655072"/>
                  </a:lnTo>
                  <a:lnTo>
                    <a:pt x="89876" y="685491"/>
                  </a:lnTo>
                  <a:lnTo>
                    <a:pt x="125067" y="710413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47" y="740865"/>
                  </a:lnTo>
                  <a:lnTo>
                    <a:pt x="6315699" y="729113"/>
                  </a:lnTo>
                  <a:lnTo>
                    <a:pt x="6335777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6335768" y="25400"/>
                  </a:lnTo>
                  <a:lnTo>
                    <a:pt x="6315699" y="15833"/>
                  </a:lnTo>
                  <a:lnTo>
                    <a:pt x="6273147" y="4079"/>
                  </a:lnTo>
                  <a:lnTo>
                    <a:pt x="6228003" y="0"/>
                  </a:lnTo>
                  <a:close/>
                </a:path>
                <a:path w="6480175" h="745490">
                  <a:moveTo>
                    <a:pt x="6335768" y="25400"/>
                  </a:moveTo>
                  <a:lnTo>
                    <a:pt x="6228003" y="25400"/>
                  </a:lnTo>
                  <a:lnTo>
                    <a:pt x="6273612" y="30012"/>
                  </a:lnTo>
                  <a:lnTo>
                    <a:pt x="6316119" y="43237"/>
                  </a:lnTo>
                  <a:lnTo>
                    <a:pt x="6354605" y="64155"/>
                  </a:lnTo>
                  <a:lnTo>
                    <a:pt x="6388153" y="91849"/>
                  </a:lnTo>
                  <a:lnTo>
                    <a:pt x="6415845" y="125400"/>
                  </a:lnTo>
                  <a:lnTo>
                    <a:pt x="6436762" y="163888"/>
                  </a:lnTo>
                  <a:lnTo>
                    <a:pt x="6449985" y="206396"/>
                  </a:lnTo>
                  <a:lnTo>
                    <a:pt x="6454597" y="252006"/>
                  </a:lnTo>
                  <a:lnTo>
                    <a:pt x="6454597" y="492937"/>
                  </a:lnTo>
                  <a:lnTo>
                    <a:pt x="6449985" y="538550"/>
                  </a:lnTo>
                  <a:lnTo>
                    <a:pt x="6436762" y="581060"/>
                  </a:lnTo>
                  <a:lnTo>
                    <a:pt x="6415845" y="619549"/>
                  </a:lnTo>
                  <a:lnTo>
                    <a:pt x="6388153" y="653099"/>
                  </a:lnTo>
                  <a:lnTo>
                    <a:pt x="6354605" y="680791"/>
                  </a:lnTo>
                  <a:lnTo>
                    <a:pt x="6316119" y="701708"/>
                  </a:lnTo>
                  <a:lnTo>
                    <a:pt x="6273612" y="714932"/>
                  </a:lnTo>
                  <a:lnTo>
                    <a:pt x="6228003" y="719543"/>
                  </a:lnTo>
                  <a:lnTo>
                    <a:pt x="6335777" y="719543"/>
                  </a:lnTo>
                  <a:lnTo>
                    <a:pt x="6390122" y="685491"/>
                  </a:lnTo>
                  <a:lnTo>
                    <a:pt x="6420541" y="655072"/>
                  </a:lnTo>
                  <a:lnTo>
                    <a:pt x="6445464" y="619881"/>
                  </a:lnTo>
                  <a:lnTo>
                    <a:pt x="6464165" y="580645"/>
                  </a:lnTo>
                  <a:lnTo>
                    <a:pt x="6475918" y="538089"/>
                  </a:lnTo>
                  <a:lnTo>
                    <a:pt x="6479997" y="492937"/>
                  </a:lnTo>
                  <a:lnTo>
                    <a:pt x="6479997" y="252006"/>
                  </a:lnTo>
                  <a:lnTo>
                    <a:pt x="6475918" y="206861"/>
                  </a:lnTo>
                  <a:lnTo>
                    <a:pt x="6464165" y="164308"/>
                  </a:lnTo>
                  <a:lnTo>
                    <a:pt x="6445464" y="125073"/>
                  </a:lnTo>
                  <a:lnTo>
                    <a:pt x="6420541" y="89882"/>
                  </a:lnTo>
                  <a:lnTo>
                    <a:pt x="6390122" y="59460"/>
                  </a:lnTo>
                  <a:lnTo>
                    <a:pt x="6354933" y="34536"/>
                  </a:lnTo>
                  <a:lnTo>
                    <a:pt x="633576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539997" y="7079475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1724880" y="6824853"/>
            <a:ext cx="4117340" cy="514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下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痢や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嘔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吐の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場合</a:t>
            </a:r>
            <a:r>
              <a:rPr sz="1000" b="1" spc="-4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、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感染力が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強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お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休</a:t>
            </a:r>
            <a:r>
              <a:rPr sz="1000" b="1" spc="-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み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て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く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ださ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algn="ctr">
              <a:lnSpc>
                <a:spcPct val="100000"/>
              </a:lnSpc>
              <a:spcBef>
                <a:spcPts val="1330"/>
              </a:spcBef>
            </a:pP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If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vomiting </a:t>
            </a:r>
            <a:r>
              <a:rPr sz="11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or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diarrhetic,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please take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day </a:t>
            </a: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off, </a:t>
            </a:r>
            <a:r>
              <a:rPr sz="11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it’s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very</a:t>
            </a:r>
            <a:r>
              <a:rPr sz="1100" b="1" spc="3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infectious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539997" y="7644054"/>
            <a:ext cx="6480175" cy="745490"/>
            <a:chOff x="539997" y="7644054"/>
            <a:chExt cx="6480175" cy="745490"/>
          </a:xfrm>
        </p:grpSpPr>
        <p:sp>
          <p:nvSpPr>
            <p:cNvPr id="83" name="object 83"/>
            <p:cNvSpPr/>
            <p:nvPr/>
          </p:nvSpPr>
          <p:spPr>
            <a:xfrm>
              <a:off x="552695" y="7656758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9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6215303" y="719531"/>
                  </a:lnTo>
                  <a:lnTo>
                    <a:pt x="6263471" y="714661"/>
                  </a:lnTo>
                  <a:lnTo>
                    <a:pt x="6308363" y="700697"/>
                  </a:lnTo>
                  <a:lnTo>
                    <a:pt x="6349008" y="678609"/>
                  </a:lnTo>
                  <a:lnTo>
                    <a:pt x="6384439" y="649366"/>
                  </a:lnTo>
                  <a:lnTo>
                    <a:pt x="6413684" y="613938"/>
                  </a:lnTo>
                  <a:lnTo>
                    <a:pt x="6435774" y="573295"/>
                  </a:lnTo>
                  <a:lnTo>
                    <a:pt x="6449739" y="528404"/>
                  </a:lnTo>
                  <a:lnTo>
                    <a:pt x="6454609" y="480237"/>
                  </a:lnTo>
                  <a:lnTo>
                    <a:pt x="6454609" y="239293"/>
                  </a:lnTo>
                  <a:lnTo>
                    <a:pt x="6449739" y="191126"/>
                  </a:lnTo>
                  <a:lnTo>
                    <a:pt x="6435774" y="146236"/>
                  </a:lnTo>
                  <a:lnTo>
                    <a:pt x="6413684" y="105592"/>
                  </a:lnTo>
                  <a:lnTo>
                    <a:pt x="6384439" y="70164"/>
                  </a:lnTo>
                  <a:lnTo>
                    <a:pt x="6349008" y="40921"/>
                  </a:lnTo>
                  <a:lnTo>
                    <a:pt x="6308363" y="18833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539998" y="7644054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90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3" y="619872"/>
                  </a:lnTo>
                  <a:lnTo>
                    <a:pt x="59456" y="655061"/>
                  </a:lnTo>
                  <a:lnTo>
                    <a:pt x="89876" y="685479"/>
                  </a:lnTo>
                  <a:lnTo>
                    <a:pt x="125067" y="710401"/>
                  </a:lnTo>
                  <a:lnTo>
                    <a:pt x="164303" y="729100"/>
                  </a:lnTo>
                  <a:lnTo>
                    <a:pt x="206858" y="740852"/>
                  </a:lnTo>
                  <a:lnTo>
                    <a:pt x="252006" y="744931"/>
                  </a:lnTo>
                  <a:lnTo>
                    <a:pt x="6228003" y="744931"/>
                  </a:lnTo>
                  <a:lnTo>
                    <a:pt x="6273147" y="740852"/>
                  </a:lnTo>
                  <a:lnTo>
                    <a:pt x="6315699" y="729100"/>
                  </a:lnTo>
                  <a:lnTo>
                    <a:pt x="6335777" y="719531"/>
                  </a:lnTo>
                  <a:lnTo>
                    <a:pt x="252006" y="719531"/>
                  </a:lnTo>
                  <a:lnTo>
                    <a:pt x="206393" y="714919"/>
                  </a:lnTo>
                  <a:lnTo>
                    <a:pt x="163883" y="701696"/>
                  </a:lnTo>
                  <a:lnTo>
                    <a:pt x="125394" y="680779"/>
                  </a:lnTo>
                  <a:lnTo>
                    <a:pt x="91844" y="653087"/>
                  </a:lnTo>
                  <a:lnTo>
                    <a:pt x="64152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6335773" y="25399"/>
                  </a:lnTo>
                  <a:lnTo>
                    <a:pt x="6315699" y="15831"/>
                  </a:lnTo>
                  <a:lnTo>
                    <a:pt x="6273147" y="4078"/>
                  </a:lnTo>
                  <a:lnTo>
                    <a:pt x="6228003" y="0"/>
                  </a:lnTo>
                  <a:close/>
                </a:path>
                <a:path w="6480175" h="745490">
                  <a:moveTo>
                    <a:pt x="6335773" y="25399"/>
                  </a:moveTo>
                  <a:lnTo>
                    <a:pt x="6228003" y="25399"/>
                  </a:lnTo>
                  <a:lnTo>
                    <a:pt x="6273612" y="30011"/>
                  </a:lnTo>
                  <a:lnTo>
                    <a:pt x="6316119" y="43235"/>
                  </a:lnTo>
                  <a:lnTo>
                    <a:pt x="6354605" y="64151"/>
                  </a:lnTo>
                  <a:lnTo>
                    <a:pt x="6388153" y="91843"/>
                  </a:lnTo>
                  <a:lnTo>
                    <a:pt x="6415845" y="125391"/>
                  </a:lnTo>
                  <a:lnTo>
                    <a:pt x="6436762" y="163878"/>
                  </a:lnTo>
                  <a:lnTo>
                    <a:pt x="6449985" y="206384"/>
                  </a:lnTo>
                  <a:lnTo>
                    <a:pt x="6454597" y="251993"/>
                  </a:lnTo>
                  <a:lnTo>
                    <a:pt x="6454597" y="492937"/>
                  </a:lnTo>
                  <a:lnTo>
                    <a:pt x="6449985" y="538546"/>
                  </a:lnTo>
                  <a:lnTo>
                    <a:pt x="6436762" y="581053"/>
                  </a:lnTo>
                  <a:lnTo>
                    <a:pt x="6415845" y="619539"/>
                  </a:lnTo>
                  <a:lnTo>
                    <a:pt x="6388153" y="653087"/>
                  </a:lnTo>
                  <a:lnTo>
                    <a:pt x="6354605" y="680779"/>
                  </a:lnTo>
                  <a:lnTo>
                    <a:pt x="6316119" y="701696"/>
                  </a:lnTo>
                  <a:lnTo>
                    <a:pt x="6273612" y="714919"/>
                  </a:lnTo>
                  <a:lnTo>
                    <a:pt x="6228003" y="719531"/>
                  </a:lnTo>
                  <a:lnTo>
                    <a:pt x="6335777" y="719531"/>
                  </a:lnTo>
                  <a:lnTo>
                    <a:pt x="6390122" y="685479"/>
                  </a:lnTo>
                  <a:lnTo>
                    <a:pt x="6420541" y="655061"/>
                  </a:lnTo>
                  <a:lnTo>
                    <a:pt x="6445464" y="619872"/>
                  </a:lnTo>
                  <a:lnTo>
                    <a:pt x="6464165" y="580638"/>
                  </a:lnTo>
                  <a:lnTo>
                    <a:pt x="6475918" y="538085"/>
                  </a:lnTo>
                  <a:lnTo>
                    <a:pt x="6479997" y="492937"/>
                  </a:lnTo>
                  <a:lnTo>
                    <a:pt x="6479997" y="251993"/>
                  </a:lnTo>
                  <a:lnTo>
                    <a:pt x="6475918" y="206849"/>
                  </a:lnTo>
                  <a:lnTo>
                    <a:pt x="6464165" y="164297"/>
                  </a:lnTo>
                  <a:lnTo>
                    <a:pt x="6445464" y="125063"/>
                  </a:lnTo>
                  <a:lnTo>
                    <a:pt x="6420541" y="89874"/>
                  </a:lnTo>
                  <a:lnTo>
                    <a:pt x="6390122" y="59455"/>
                  </a:lnTo>
                  <a:lnTo>
                    <a:pt x="6354933" y="34532"/>
                  </a:lnTo>
                  <a:lnTo>
                    <a:pt x="6335773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539997" y="8004416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1572982" y="7749788"/>
            <a:ext cx="4421505" cy="514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下痢</a:t>
            </a:r>
            <a:r>
              <a:rPr sz="1000" b="1" spc="-4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、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嘔吐が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止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り</a:t>
            </a:r>
            <a:r>
              <a:rPr sz="1000" b="1" spc="-4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、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便が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固</a:t>
            </a:r>
            <a:r>
              <a:rPr sz="1000" b="1" spc="-9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っ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を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確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認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て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ら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登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園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て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く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ださ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algn="ctr">
              <a:lnSpc>
                <a:spcPct val="100000"/>
              </a:lnSpc>
              <a:spcBef>
                <a:spcPts val="133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Come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back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after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diarrhea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and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vomiting stops,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and confirming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solid</a:t>
            </a:r>
            <a:r>
              <a:rPr sz="1100" b="1" spc="229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stool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539997" y="1120804"/>
            <a:ext cx="6271895" cy="957580"/>
            <a:chOff x="539997" y="1120804"/>
            <a:chExt cx="6271895" cy="957580"/>
          </a:xfrm>
        </p:grpSpPr>
        <p:sp>
          <p:nvSpPr>
            <p:cNvPr id="88" name="object 88"/>
            <p:cNvSpPr/>
            <p:nvPr/>
          </p:nvSpPr>
          <p:spPr>
            <a:xfrm>
              <a:off x="539997" y="1121314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16"/>
                  </a:lnTo>
                  <a:lnTo>
                    <a:pt x="6005093" y="801916"/>
                  </a:lnTo>
                  <a:lnTo>
                    <a:pt x="6271298" y="535711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96164" y="1120804"/>
              <a:ext cx="960118" cy="957067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68991" y="1193283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63" y="0"/>
                  </a:moveTo>
                  <a:lnTo>
                    <a:pt x="323555" y="2882"/>
                  </a:lnTo>
                  <a:lnTo>
                    <a:pt x="278867" y="11298"/>
                  </a:lnTo>
                  <a:lnTo>
                    <a:pt x="236246" y="24902"/>
                  </a:lnTo>
                  <a:lnTo>
                    <a:pt x="196039" y="43346"/>
                  </a:lnTo>
                  <a:lnTo>
                    <a:pt x="158593" y="66283"/>
                  </a:lnTo>
                  <a:lnTo>
                    <a:pt x="124254" y="93368"/>
                  </a:lnTo>
                  <a:lnTo>
                    <a:pt x="93368" y="124254"/>
                  </a:lnTo>
                  <a:lnTo>
                    <a:pt x="66283" y="158593"/>
                  </a:lnTo>
                  <a:lnTo>
                    <a:pt x="43346" y="196039"/>
                  </a:lnTo>
                  <a:lnTo>
                    <a:pt x="24902" y="236246"/>
                  </a:lnTo>
                  <a:lnTo>
                    <a:pt x="11298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8" y="461060"/>
                  </a:lnTo>
                  <a:lnTo>
                    <a:pt x="24902" y="503682"/>
                  </a:lnTo>
                  <a:lnTo>
                    <a:pt x="43346" y="543890"/>
                  </a:lnTo>
                  <a:lnTo>
                    <a:pt x="66283" y="581338"/>
                  </a:lnTo>
                  <a:lnTo>
                    <a:pt x="93368" y="615678"/>
                  </a:lnTo>
                  <a:lnTo>
                    <a:pt x="124254" y="646565"/>
                  </a:lnTo>
                  <a:lnTo>
                    <a:pt x="158593" y="673652"/>
                  </a:lnTo>
                  <a:lnTo>
                    <a:pt x="196039" y="696591"/>
                  </a:lnTo>
                  <a:lnTo>
                    <a:pt x="236246" y="715036"/>
                  </a:lnTo>
                  <a:lnTo>
                    <a:pt x="278867" y="728640"/>
                  </a:lnTo>
                  <a:lnTo>
                    <a:pt x="323555" y="737057"/>
                  </a:lnTo>
                  <a:lnTo>
                    <a:pt x="369963" y="739940"/>
                  </a:lnTo>
                  <a:lnTo>
                    <a:pt x="416372" y="737057"/>
                  </a:lnTo>
                  <a:lnTo>
                    <a:pt x="461060" y="728640"/>
                  </a:lnTo>
                  <a:lnTo>
                    <a:pt x="503680" y="715036"/>
                  </a:lnTo>
                  <a:lnTo>
                    <a:pt x="543887" y="696591"/>
                  </a:lnTo>
                  <a:lnTo>
                    <a:pt x="581334" y="673652"/>
                  </a:lnTo>
                  <a:lnTo>
                    <a:pt x="615673" y="646565"/>
                  </a:lnTo>
                  <a:lnTo>
                    <a:pt x="646558" y="615678"/>
                  </a:lnTo>
                  <a:lnTo>
                    <a:pt x="673643" y="581338"/>
                  </a:lnTo>
                  <a:lnTo>
                    <a:pt x="696581" y="543890"/>
                  </a:lnTo>
                  <a:lnTo>
                    <a:pt x="715025" y="503682"/>
                  </a:lnTo>
                  <a:lnTo>
                    <a:pt x="728628" y="461060"/>
                  </a:lnTo>
                  <a:lnTo>
                    <a:pt x="737044" y="416372"/>
                  </a:lnTo>
                  <a:lnTo>
                    <a:pt x="739927" y="369963"/>
                  </a:lnTo>
                  <a:lnTo>
                    <a:pt x="737044" y="323555"/>
                  </a:lnTo>
                  <a:lnTo>
                    <a:pt x="728628" y="278867"/>
                  </a:lnTo>
                  <a:lnTo>
                    <a:pt x="715025" y="236246"/>
                  </a:lnTo>
                  <a:lnTo>
                    <a:pt x="696581" y="196039"/>
                  </a:lnTo>
                  <a:lnTo>
                    <a:pt x="673643" y="158593"/>
                  </a:lnTo>
                  <a:lnTo>
                    <a:pt x="646558" y="124254"/>
                  </a:lnTo>
                  <a:lnTo>
                    <a:pt x="615673" y="93368"/>
                  </a:lnTo>
                  <a:lnTo>
                    <a:pt x="581334" y="66283"/>
                  </a:lnTo>
                  <a:lnTo>
                    <a:pt x="543887" y="43346"/>
                  </a:lnTo>
                  <a:lnTo>
                    <a:pt x="503680" y="24902"/>
                  </a:lnTo>
                  <a:lnTo>
                    <a:pt x="461060" y="11298"/>
                  </a:lnTo>
                  <a:lnTo>
                    <a:pt x="416372" y="2882"/>
                  </a:lnTo>
                  <a:lnTo>
                    <a:pt x="3699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857380" y="1515573"/>
            <a:ext cx="5632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solidFill>
                  <a:srgbClr val="8DC556"/>
                </a:solidFill>
                <a:latin typeface="Arial Rounded MT Bold"/>
                <a:cs typeface="Arial Rounded MT Bold"/>
              </a:rPr>
              <a:t>N</a:t>
            </a:r>
            <a:r>
              <a:rPr sz="1200" spc="-60" dirty="0">
                <a:solidFill>
                  <a:srgbClr val="8DC556"/>
                </a:solidFill>
                <a:latin typeface="Arial Rounded MT Bold"/>
                <a:cs typeface="Arial Rounded MT Bold"/>
              </a:rPr>
              <a:t>o</a:t>
            </a:r>
            <a:r>
              <a:rPr sz="1200" dirty="0">
                <a:solidFill>
                  <a:srgbClr val="8DC556"/>
                </a:solidFill>
                <a:latin typeface="Arial Rounded MT Bold"/>
                <a:cs typeface="Arial Rounded MT Bold"/>
              </a:rPr>
              <a:t>.</a:t>
            </a:r>
            <a:r>
              <a:rPr sz="1900" spc="5" dirty="0">
                <a:solidFill>
                  <a:srgbClr val="8DC556"/>
                </a:solidFill>
                <a:latin typeface="Arial Rounded MT Bold"/>
                <a:cs typeface="Arial Rounded MT Bold"/>
              </a:rPr>
              <a:t>12</a:t>
            </a:r>
            <a:endParaRPr sz="1900">
              <a:latin typeface="Arial Rounded MT Bold"/>
              <a:cs typeface="Arial Rounded MT Bold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645568" y="1253007"/>
            <a:ext cx="277749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FFFFFF"/>
                </a:solidFill>
                <a:latin typeface="UDShinMGoPro-DeBold"/>
                <a:cs typeface="UDShinMGoPro-DeBold"/>
              </a:rPr>
              <a:t>送り</a:t>
            </a:r>
            <a:r>
              <a:rPr sz="1700" b="1" spc="70" dirty="0">
                <a:solidFill>
                  <a:srgbClr val="FFFFFF"/>
                </a:solidFill>
                <a:latin typeface="UDShinMGoPro-DeBold"/>
                <a:cs typeface="UDShinMGoPro-DeBold"/>
              </a:rPr>
              <a:t>迎</a:t>
            </a:r>
            <a:r>
              <a:rPr sz="1700" b="1" spc="-765" dirty="0">
                <a:solidFill>
                  <a:srgbClr val="FFFFFF"/>
                </a:solidFill>
                <a:latin typeface="UDShinMGoPro-DeBold"/>
                <a:cs typeface="UDShinMGoPro-DeBold"/>
              </a:rPr>
              <a:t>え</a:t>
            </a: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（症状</a:t>
            </a:r>
            <a:r>
              <a:rPr sz="1700" b="1" spc="120" dirty="0">
                <a:solidFill>
                  <a:srgbClr val="FFFFFF"/>
                </a:solidFill>
                <a:latin typeface="UDShinMGoPro-DeBold"/>
                <a:cs typeface="UDShinMGoPro-DeBold"/>
              </a:rPr>
              <a:t>等</a:t>
            </a:r>
            <a:r>
              <a:rPr sz="1700" b="1" spc="114" dirty="0">
                <a:solidFill>
                  <a:srgbClr val="FFFFFF"/>
                </a:solidFill>
                <a:latin typeface="UDShinMGoPro-DeBold"/>
                <a:cs typeface="UDShinMGoPro-DeBold"/>
              </a:rPr>
              <a:t>の</a:t>
            </a: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連絡</a:t>
            </a:r>
            <a:r>
              <a:rPr sz="1700" b="1" spc="-30" dirty="0">
                <a:solidFill>
                  <a:srgbClr val="FFFFFF"/>
                </a:solidFill>
                <a:latin typeface="UDShinMGoPro-DeBold"/>
                <a:cs typeface="UDShinMGoPro-DeBold"/>
              </a:rPr>
              <a:t>）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1</a:t>
            </a:r>
            <a:endParaRPr sz="1700">
              <a:latin typeface="UDShinMGoPro-DeBold"/>
              <a:cs typeface="UDShinMGoPro-DeBold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645568" y="1515974"/>
            <a:ext cx="479488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5" dirty="0">
                <a:solidFill>
                  <a:srgbClr val="FFFFFF"/>
                </a:solidFill>
                <a:latin typeface="Arial Rounded MT Bold"/>
                <a:cs typeface="Arial Rounded MT Bold"/>
              </a:rPr>
              <a:t>Drop-off </a:t>
            </a:r>
            <a:r>
              <a:rPr sz="1700" spc="-120" dirty="0">
                <a:solidFill>
                  <a:srgbClr val="FFFFFF"/>
                </a:solidFill>
                <a:latin typeface="Arial Rounded MT Bold"/>
                <a:cs typeface="Arial Rounded MT Bold"/>
              </a:rPr>
              <a:t>and </a:t>
            </a:r>
            <a:r>
              <a:rPr sz="1700" spc="-125" dirty="0">
                <a:solidFill>
                  <a:srgbClr val="FFFFFF"/>
                </a:solidFill>
                <a:latin typeface="Arial Rounded MT Bold"/>
                <a:cs typeface="Arial Rounded MT Bold"/>
              </a:rPr>
              <a:t>pickup </a:t>
            </a:r>
            <a:r>
              <a:rPr sz="1700" spc="-100" dirty="0">
                <a:solidFill>
                  <a:srgbClr val="FFFFFF"/>
                </a:solidFill>
                <a:latin typeface="Arial Rounded MT Bold"/>
                <a:cs typeface="Arial Rounded MT Bold"/>
              </a:rPr>
              <a:t>(talking </a:t>
            </a:r>
            <a:r>
              <a:rPr sz="1700" spc="-114" dirty="0">
                <a:solidFill>
                  <a:srgbClr val="FFFFFF"/>
                </a:solidFill>
                <a:latin typeface="Arial Rounded MT Bold"/>
                <a:cs typeface="Arial Rounded MT Bold"/>
              </a:rPr>
              <a:t>about </a:t>
            </a:r>
            <a:r>
              <a:rPr sz="1700" spc="-125" dirty="0">
                <a:solidFill>
                  <a:srgbClr val="FFFFFF"/>
                </a:solidFill>
                <a:latin typeface="Arial Rounded MT Bold"/>
                <a:cs typeface="Arial Rounded MT Bold"/>
              </a:rPr>
              <a:t>symptoms </a:t>
            </a:r>
            <a:r>
              <a:rPr sz="17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etc.)</a:t>
            </a:r>
            <a:r>
              <a:rPr sz="17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700" spc="-105" dirty="0">
                <a:solidFill>
                  <a:srgbClr val="FFFFFF"/>
                </a:solidFill>
                <a:latin typeface="Arial Rounded MT Bold"/>
                <a:cs typeface="Arial Rounded MT Bold"/>
              </a:rPr>
              <a:t>1</a:t>
            </a:r>
            <a:endParaRPr sz="1700">
              <a:latin typeface="Arial Rounded MT Bold"/>
              <a:cs typeface="Arial Rounded MT Bold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539993" y="8568996"/>
            <a:ext cx="3202305" cy="745490"/>
            <a:chOff x="539993" y="8568996"/>
            <a:chExt cx="3202305" cy="745490"/>
          </a:xfrm>
        </p:grpSpPr>
        <p:sp>
          <p:nvSpPr>
            <p:cNvPr id="95" name="object 95"/>
            <p:cNvSpPr/>
            <p:nvPr/>
          </p:nvSpPr>
          <p:spPr>
            <a:xfrm>
              <a:off x="552695" y="8581700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90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2937040" y="719531"/>
                  </a:lnTo>
                  <a:lnTo>
                    <a:pt x="2985207" y="714661"/>
                  </a:lnTo>
                  <a:lnTo>
                    <a:pt x="3030097" y="700697"/>
                  </a:lnTo>
                  <a:lnTo>
                    <a:pt x="3070741" y="678609"/>
                  </a:lnTo>
                  <a:lnTo>
                    <a:pt x="3106169" y="649366"/>
                  </a:lnTo>
                  <a:lnTo>
                    <a:pt x="3135411" y="613938"/>
                  </a:lnTo>
                  <a:lnTo>
                    <a:pt x="3157499" y="573295"/>
                  </a:lnTo>
                  <a:lnTo>
                    <a:pt x="3171463" y="528404"/>
                  </a:lnTo>
                  <a:lnTo>
                    <a:pt x="3176333" y="480237"/>
                  </a:lnTo>
                  <a:lnTo>
                    <a:pt x="3176333" y="239293"/>
                  </a:lnTo>
                  <a:lnTo>
                    <a:pt x="3171463" y="191126"/>
                  </a:lnTo>
                  <a:lnTo>
                    <a:pt x="3157499" y="146236"/>
                  </a:lnTo>
                  <a:lnTo>
                    <a:pt x="3135411" y="105592"/>
                  </a:lnTo>
                  <a:lnTo>
                    <a:pt x="3106169" y="70164"/>
                  </a:lnTo>
                  <a:lnTo>
                    <a:pt x="3070741" y="40921"/>
                  </a:lnTo>
                  <a:lnTo>
                    <a:pt x="3030097" y="18833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539993" y="8568996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90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38"/>
                  </a:lnTo>
                  <a:lnTo>
                    <a:pt x="34536" y="619872"/>
                  </a:lnTo>
                  <a:lnTo>
                    <a:pt x="59460" y="655061"/>
                  </a:lnTo>
                  <a:lnTo>
                    <a:pt x="89882" y="685479"/>
                  </a:lnTo>
                  <a:lnTo>
                    <a:pt x="125073" y="710401"/>
                  </a:lnTo>
                  <a:lnTo>
                    <a:pt x="164308" y="729100"/>
                  </a:lnTo>
                  <a:lnTo>
                    <a:pt x="206861" y="740852"/>
                  </a:lnTo>
                  <a:lnTo>
                    <a:pt x="252006" y="744931"/>
                  </a:lnTo>
                  <a:lnTo>
                    <a:pt x="2949740" y="744931"/>
                  </a:lnTo>
                  <a:lnTo>
                    <a:pt x="2994884" y="740852"/>
                  </a:lnTo>
                  <a:lnTo>
                    <a:pt x="3037436" y="729100"/>
                  </a:lnTo>
                  <a:lnTo>
                    <a:pt x="3057514" y="719531"/>
                  </a:lnTo>
                  <a:lnTo>
                    <a:pt x="252006" y="719531"/>
                  </a:lnTo>
                  <a:lnTo>
                    <a:pt x="206396" y="714919"/>
                  </a:lnTo>
                  <a:lnTo>
                    <a:pt x="163888" y="701696"/>
                  </a:lnTo>
                  <a:lnTo>
                    <a:pt x="125400" y="680779"/>
                  </a:lnTo>
                  <a:lnTo>
                    <a:pt x="91849" y="653087"/>
                  </a:lnTo>
                  <a:lnTo>
                    <a:pt x="64155" y="619539"/>
                  </a:lnTo>
                  <a:lnTo>
                    <a:pt x="43237" y="581053"/>
                  </a:lnTo>
                  <a:lnTo>
                    <a:pt x="30012" y="538546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399"/>
                  </a:lnTo>
                  <a:lnTo>
                    <a:pt x="3057508" y="25399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90">
                  <a:moveTo>
                    <a:pt x="3057508" y="25399"/>
                  </a:moveTo>
                  <a:lnTo>
                    <a:pt x="2949740" y="25399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2"/>
                  </a:lnTo>
                  <a:lnTo>
                    <a:pt x="3109890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92937"/>
                  </a:lnTo>
                  <a:lnTo>
                    <a:pt x="3171721" y="538546"/>
                  </a:lnTo>
                  <a:lnTo>
                    <a:pt x="3158498" y="581053"/>
                  </a:lnTo>
                  <a:lnTo>
                    <a:pt x="3137581" y="619539"/>
                  </a:lnTo>
                  <a:lnTo>
                    <a:pt x="3109890" y="653087"/>
                  </a:lnTo>
                  <a:lnTo>
                    <a:pt x="3076342" y="680779"/>
                  </a:lnTo>
                  <a:lnTo>
                    <a:pt x="3037855" y="701696"/>
                  </a:lnTo>
                  <a:lnTo>
                    <a:pt x="2995348" y="714919"/>
                  </a:lnTo>
                  <a:lnTo>
                    <a:pt x="2949740" y="719531"/>
                  </a:lnTo>
                  <a:lnTo>
                    <a:pt x="3057514" y="719531"/>
                  </a:lnTo>
                  <a:lnTo>
                    <a:pt x="3111858" y="685479"/>
                  </a:lnTo>
                  <a:lnTo>
                    <a:pt x="3142277" y="655061"/>
                  </a:lnTo>
                  <a:lnTo>
                    <a:pt x="3167200" y="619872"/>
                  </a:lnTo>
                  <a:lnTo>
                    <a:pt x="3185901" y="580638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2006"/>
                  </a:lnTo>
                  <a:lnTo>
                    <a:pt x="3197654" y="206858"/>
                  </a:lnTo>
                  <a:lnTo>
                    <a:pt x="3185901" y="164303"/>
                  </a:lnTo>
                  <a:lnTo>
                    <a:pt x="3167200" y="125067"/>
                  </a:lnTo>
                  <a:lnTo>
                    <a:pt x="3142277" y="89876"/>
                  </a:lnTo>
                  <a:lnTo>
                    <a:pt x="3111858" y="59456"/>
                  </a:lnTo>
                  <a:lnTo>
                    <a:pt x="3076669" y="34533"/>
                  </a:lnTo>
                  <a:lnTo>
                    <a:pt x="3057508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539997" y="8929358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920974" y="1312705"/>
            <a:ext cx="5890895" cy="610870"/>
            <a:chOff x="920974" y="1312705"/>
            <a:chExt cx="5890895" cy="610870"/>
          </a:xfrm>
        </p:grpSpPr>
        <p:sp>
          <p:nvSpPr>
            <p:cNvPr id="99" name="object 99"/>
            <p:cNvSpPr/>
            <p:nvPr/>
          </p:nvSpPr>
          <p:spPr>
            <a:xfrm>
              <a:off x="6545088" y="1657021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204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20974" y="1312705"/>
              <a:ext cx="422909" cy="207645"/>
            </a:xfrm>
            <a:custGeom>
              <a:avLst/>
              <a:gdLst/>
              <a:ahLst/>
              <a:cxnLst/>
              <a:rect l="l" t="t" r="r" b="b"/>
              <a:pathLst>
                <a:path w="422909" h="207644">
                  <a:moveTo>
                    <a:pt x="363245" y="0"/>
                  </a:moveTo>
                  <a:lnTo>
                    <a:pt x="48285" y="0"/>
                  </a:lnTo>
                  <a:lnTo>
                    <a:pt x="41032" y="1172"/>
                  </a:lnTo>
                  <a:lnTo>
                    <a:pt x="34629" y="4465"/>
                  </a:lnTo>
                  <a:lnTo>
                    <a:pt x="29536" y="9542"/>
                  </a:lnTo>
                  <a:lnTo>
                    <a:pt x="26212" y="16065"/>
                  </a:lnTo>
                  <a:lnTo>
                    <a:pt x="3289" y="86423"/>
                  </a:lnTo>
                  <a:lnTo>
                    <a:pt x="1054" y="93179"/>
                  </a:lnTo>
                  <a:lnTo>
                    <a:pt x="0" y="100266"/>
                  </a:lnTo>
                  <a:lnTo>
                    <a:pt x="0" y="207594"/>
                  </a:lnTo>
                  <a:lnTo>
                    <a:pt x="52374" y="207594"/>
                  </a:lnTo>
                  <a:lnTo>
                    <a:pt x="52298" y="205968"/>
                  </a:lnTo>
                  <a:lnTo>
                    <a:pt x="56262" y="186373"/>
                  </a:lnTo>
                  <a:lnTo>
                    <a:pt x="67067" y="170357"/>
                  </a:lnTo>
                  <a:lnTo>
                    <a:pt x="83079" y="159552"/>
                  </a:lnTo>
                  <a:lnTo>
                    <a:pt x="102666" y="155587"/>
                  </a:lnTo>
                  <a:lnTo>
                    <a:pt x="422414" y="155587"/>
                  </a:lnTo>
                  <a:lnTo>
                    <a:pt x="422414" y="143764"/>
                  </a:lnTo>
                  <a:lnTo>
                    <a:pt x="38595" y="143764"/>
                  </a:lnTo>
                  <a:lnTo>
                    <a:pt x="35915" y="141097"/>
                  </a:lnTo>
                  <a:lnTo>
                    <a:pt x="35915" y="103136"/>
                  </a:lnTo>
                  <a:lnTo>
                    <a:pt x="36525" y="99250"/>
                  </a:lnTo>
                  <a:lnTo>
                    <a:pt x="58051" y="33045"/>
                  </a:lnTo>
                  <a:lnTo>
                    <a:pt x="60363" y="31369"/>
                  </a:lnTo>
                  <a:lnTo>
                    <a:pt x="414536" y="31369"/>
                  </a:lnTo>
                  <a:lnTo>
                    <a:pt x="405074" y="17340"/>
                  </a:lnTo>
                  <a:lnTo>
                    <a:pt x="386265" y="4653"/>
                  </a:lnTo>
                  <a:lnTo>
                    <a:pt x="363245" y="0"/>
                  </a:lnTo>
                  <a:close/>
                </a:path>
                <a:path w="422909" h="207644">
                  <a:moveTo>
                    <a:pt x="327634" y="155587"/>
                  </a:moveTo>
                  <a:lnTo>
                    <a:pt x="102666" y="155587"/>
                  </a:lnTo>
                  <a:lnTo>
                    <a:pt x="122256" y="159552"/>
                  </a:lnTo>
                  <a:lnTo>
                    <a:pt x="138272" y="170357"/>
                  </a:lnTo>
                  <a:lnTo>
                    <a:pt x="149081" y="186373"/>
                  </a:lnTo>
                  <a:lnTo>
                    <a:pt x="153047" y="205968"/>
                  </a:lnTo>
                  <a:lnTo>
                    <a:pt x="152958" y="207594"/>
                  </a:lnTo>
                  <a:lnTo>
                    <a:pt x="277342" y="207594"/>
                  </a:lnTo>
                  <a:lnTo>
                    <a:pt x="277253" y="205968"/>
                  </a:lnTo>
                  <a:lnTo>
                    <a:pt x="281219" y="186373"/>
                  </a:lnTo>
                  <a:lnTo>
                    <a:pt x="292028" y="170357"/>
                  </a:lnTo>
                  <a:lnTo>
                    <a:pt x="308045" y="159552"/>
                  </a:lnTo>
                  <a:lnTo>
                    <a:pt x="327634" y="155587"/>
                  </a:lnTo>
                  <a:close/>
                </a:path>
                <a:path w="422909" h="207644">
                  <a:moveTo>
                    <a:pt x="422414" y="155587"/>
                  </a:moveTo>
                  <a:lnTo>
                    <a:pt x="327634" y="155587"/>
                  </a:lnTo>
                  <a:lnTo>
                    <a:pt x="347222" y="159552"/>
                  </a:lnTo>
                  <a:lnTo>
                    <a:pt x="363234" y="170357"/>
                  </a:lnTo>
                  <a:lnTo>
                    <a:pt x="374038" y="186373"/>
                  </a:lnTo>
                  <a:lnTo>
                    <a:pt x="378002" y="205968"/>
                  </a:lnTo>
                  <a:lnTo>
                    <a:pt x="377926" y="207594"/>
                  </a:lnTo>
                  <a:lnTo>
                    <a:pt x="422414" y="207594"/>
                  </a:lnTo>
                  <a:lnTo>
                    <a:pt x="422414" y="155587"/>
                  </a:lnTo>
                  <a:close/>
                </a:path>
                <a:path w="422909" h="207644">
                  <a:moveTo>
                    <a:pt x="113855" y="31369"/>
                  </a:moveTo>
                  <a:lnTo>
                    <a:pt x="78511" y="31369"/>
                  </a:lnTo>
                  <a:lnTo>
                    <a:pt x="81203" y="34048"/>
                  </a:lnTo>
                  <a:lnTo>
                    <a:pt x="81203" y="141097"/>
                  </a:lnTo>
                  <a:lnTo>
                    <a:pt x="78511" y="143764"/>
                  </a:lnTo>
                  <a:lnTo>
                    <a:pt x="422414" y="143764"/>
                  </a:lnTo>
                  <a:lnTo>
                    <a:pt x="422414" y="94449"/>
                  </a:lnTo>
                  <a:lnTo>
                    <a:pt x="113855" y="94449"/>
                  </a:lnTo>
                  <a:lnTo>
                    <a:pt x="112585" y="93179"/>
                  </a:lnTo>
                  <a:lnTo>
                    <a:pt x="112509" y="32715"/>
                  </a:lnTo>
                  <a:lnTo>
                    <a:pt x="113855" y="31369"/>
                  </a:lnTo>
                  <a:close/>
                </a:path>
                <a:path w="422909" h="207644">
                  <a:moveTo>
                    <a:pt x="214020" y="31369"/>
                  </a:moveTo>
                  <a:lnTo>
                    <a:pt x="186105" y="31369"/>
                  </a:lnTo>
                  <a:lnTo>
                    <a:pt x="187452" y="32715"/>
                  </a:lnTo>
                  <a:lnTo>
                    <a:pt x="187375" y="93179"/>
                  </a:lnTo>
                  <a:lnTo>
                    <a:pt x="186105" y="94449"/>
                  </a:lnTo>
                  <a:lnTo>
                    <a:pt x="214020" y="94449"/>
                  </a:lnTo>
                  <a:lnTo>
                    <a:pt x="212750" y="93179"/>
                  </a:lnTo>
                  <a:lnTo>
                    <a:pt x="212674" y="32715"/>
                  </a:lnTo>
                  <a:lnTo>
                    <a:pt x="214020" y="31369"/>
                  </a:lnTo>
                  <a:close/>
                </a:path>
                <a:path w="422909" h="207644">
                  <a:moveTo>
                    <a:pt x="321970" y="31369"/>
                  </a:moveTo>
                  <a:lnTo>
                    <a:pt x="288848" y="31369"/>
                  </a:lnTo>
                  <a:lnTo>
                    <a:pt x="290182" y="32715"/>
                  </a:lnTo>
                  <a:lnTo>
                    <a:pt x="290106" y="93179"/>
                  </a:lnTo>
                  <a:lnTo>
                    <a:pt x="288848" y="94449"/>
                  </a:lnTo>
                  <a:lnTo>
                    <a:pt x="321970" y="94449"/>
                  </a:lnTo>
                  <a:lnTo>
                    <a:pt x="319290" y="91744"/>
                  </a:lnTo>
                  <a:lnTo>
                    <a:pt x="319290" y="34048"/>
                  </a:lnTo>
                  <a:lnTo>
                    <a:pt x="321970" y="31369"/>
                  </a:lnTo>
                  <a:close/>
                </a:path>
                <a:path w="422909" h="207644">
                  <a:moveTo>
                    <a:pt x="414536" y="31369"/>
                  </a:moveTo>
                  <a:lnTo>
                    <a:pt x="357682" y="31369"/>
                  </a:lnTo>
                  <a:lnTo>
                    <a:pt x="368880" y="33635"/>
                  </a:lnTo>
                  <a:lnTo>
                    <a:pt x="378037" y="39811"/>
                  </a:lnTo>
                  <a:lnTo>
                    <a:pt x="384218" y="48964"/>
                  </a:lnTo>
                  <a:lnTo>
                    <a:pt x="386486" y="60159"/>
                  </a:lnTo>
                  <a:lnTo>
                    <a:pt x="386486" y="91744"/>
                  </a:lnTo>
                  <a:lnTo>
                    <a:pt x="383806" y="94449"/>
                  </a:lnTo>
                  <a:lnTo>
                    <a:pt x="422414" y="94449"/>
                  </a:lnTo>
                  <a:lnTo>
                    <a:pt x="422414" y="59169"/>
                  </a:lnTo>
                  <a:lnTo>
                    <a:pt x="417761" y="36149"/>
                  </a:lnTo>
                  <a:lnTo>
                    <a:pt x="414536" y="31369"/>
                  </a:lnTo>
                  <a:close/>
                </a:path>
              </a:pathLst>
            </a:custGeom>
            <a:solidFill>
              <a:srgbClr val="4C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986467" y="1481495"/>
              <a:ext cx="74345" cy="74333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211432" y="1481495"/>
              <a:ext cx="74345" cy="74333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920974" y="1312705"/>
              <a:ext cx="422909" cy="207645"/>
            </a:xfrm>
            <a:custGeom>
              <a:avLst/>
              <a:gdLst/>
              <a:ahLst/>
              <a:cxnLst/>
              <a:rect l="l" t="t" r="r" b="b"/>
              <a:pathLst>
                <a:path w="422909" h="207644">
                  <a:moveTo>
                    <a:pt x="363245" y="0"/>
                  </a:moveTo>
                  <a:lnTo>
                    <a:pt x="48285" y="0"/>
                  </a:lnTo>
                  <a:lnTo>
                    <a:pt x="41032" y="1172"/>
                  </a:lnTo>
                  <a:lnTo>
                    <a:pt x="34629" y="4465"/>
                  </a:lnTo>
                  <a:lnTo>
                    <a:pt x="29536" y="9542"/>
                  </a:lnTo>
                  <a:lnTo>
                    <a:pt x="26212" y="16065"/>
                  </a:lnTo>
                  <a:lnTo>
                    <a:pt x="3289" y="86423"/>
                  </a:lnTo>
                  <a:lnTo>
                    <a:pt x="1054" y="93179"/>
                  </a:lnTo>
                  <a:lnTo>
                    <a:pt x="0" y="100266"/>
                  </a:lnTo>
                  <a:lnTo>
                    <a:pt x="0" y="207594"/>
                  </a:lnTo>
                  <a:lnTo>
                    <a:pt x="52374" y="207594"/>
                  </a:lnTo>
                  <a:lnTo>
                    <a:pt x="52298" y="205968"/>
                  </a:lnTo>
                  <a:lnTo>
                    <a:pt x="56262" y="186373"/>
                  </a:lnTo>
                  <a:lnTo>
                    <a:pt x="67067" y="170357"/>
                  </a:lnTo>
                  <a:lnTo>
                    <a:pt x="83079" y="159552"/>
                  </a:lnTo>
                  <a:lnTo>
                    <a:pt x="102666" y="155587"/>
                  </a:lnTo>
                  <a:lnTo>
                    <a:pt x="422414" y="155587"/>
                  </a:lnTo>
                  <a:lnTo>
                    <a:pt x="422414" y="143764"/>
                  </a:lnTo>
                  <a:lnTo>
                    <a:pt x="38595" y="143764"/>
                  </a:lnTo>
                  <a:lnTo>
                    <a:pt x="35915" y="141097"/>
                  </a:lnTo>
                  <a:lnTo>
                    <a:pt x="35915" y="103136"/>
                  </a:lnTo>
                  <a:lnTo>
                    <a:pt x="36525" y="99250"/>
                  </a:lnTo>
                  <a:lnTo>
                    <a:pt x="58051" y="33045"/>
                  </a:lnTo>
                  <a:lnTo>
                    <a:pt x="60363" y="31369"/>
                  </a:lnTo>
                  <a:lnTo>
                    <a:pt x="414536" y="31369"/>
                  </a:lnTo>
                  <a:lnTo>
                    <a:pt x="405074" y="17340"/>
                  </a:lnTo>
                  <a:lnTo>
                    <a:pt x="386265" y="4653"/>
                  </a:lnTo>
                  <a:lnTo>
                    <a:pt x="363245" y="0"/>
                  </a:lnTo>
                  <a:close/>
                </a:path>
                <a:path w="422909" h="207644">
                  <a:moveTo>
                    <a:pt x="327634" y="155587"/>
                  </a:moveTo>
                  <a:lnTo>
                    <a:pt x="102666" y="155587"/>
                  </a:lnTo>
                  <a:lnTo>
                    <a:pt x="122256" y="159552"/>
                  </a:lnTo>
                  <a:lnTo>
                    <a:pt x="138272" y="170357"/>
                  </a:lnTo>
                  <a:lnTo>
                    <a:pt x="149081" y="186373"/>
                  </a:lnTo>
                  <a:lnTo>
                    <a:pt x="153047" y="205968"/>
                  </a:lnTo>
                  <a:lnTo>
                    <a:pt x="152958" y="207594"/>
                  </a:lnTo>
                  <a:lnTo>
                    <a:pt x="277342" y="207594"/>
                  </a:lnTo>
                  <a:lnTo>
                    <a:pt x="277253" y="205968"/>
                  </a:lnTo>
                  <a:lnTo>
                    <a:pt x="281219" y="186373"/>
                  </a:lnTo>
                  <a:lnTo>
                    <a:pt x="292028" y="170357"/>
                  </a:lnTo>
                  <a:lnTo>
                    <a:pt x="308045" y="159552"/>
                  </a:lnTo>
                  <a:lnTo>
                    <a:pt x="327634" y="155587"/>
                  </a:lnTo>
                  <a:close/>
                </a:path>
                <a:path w="422909" h="207644">
                  <a:moveTo>
                    <a:pt x="422414" y="155587"/>
                  </a:moveTo>
                  <a:lnTo>
                    <a:pt x="327634" y="155587"/>
                  </a:lnTo>
                  <a:lnTo>
                    <a:pt x="347222" y="159552"/>
                  </a:lnTo>
                  <a:lnTo>
                    <a:pt x="363234" y="170357"/>
                  </a:lnTo>
                  <a:lnTo>
                    <a:pt x="374038" y="186373"/>
                  </a:lnTo>
                  <a:lnTo>
                    <a:pt x="378002" y="205968"/>
                  </a:lnTo>
                  <a:lnTo>
                    <a:pt x="377926" y="207594"/>
                  </a:lnTo>
                  <a:lnTo>
                    <a:pt x="422414" y="207594"/>
                  </a:lnTo>
                  <a:lnTo>
                    <a:pt x="422414" y="155587"/>
                  </a:lnTo>
                  <a:close/>
                </a:path>
                <a:path w="422909" h="207644">
                  <a:moveTo>
                    <a:pt x="113855" y="31369"/>
                  </a:moveTo>
                  <a:lnTo>
                    <a:pt x="78511" y="31369"/>
                  </a:lnTo>
                  <a:lnTo>
                    <a:pt x="81203" y="34048"/>
                  </a:lnTo>
                  <a:lnTo>
                    <a:pt x="81203" y="141097"/>
                  </a:lnTo>
                  <a:lnTo>
                    <a:pt x="78511" y="143764"/>
                  </a:lnTo>
                  <a:lnTo>
                    <a:pt x="422414" y="143764"/>
                  </a:lnTo>
                  <a:lnTo>
                    <a:pt x="422414" y="94449"/>
                  </a:lnTo>
                  <a:lnTo>
                    <a:pt x="113855" y="94449"/>
                  </a:lnTo>
                  <a:lnTo>
                    <a:pt x="112585" y="93179"/>
                  </a:lnTo>
                  <a:lnTo>
                    <a:pt x="112509" y="32715"/>
                  </a:lnTo>
                  <a:lnTo>
                    <a:pt x="113855" y="31369"/>
                  </a:lnTo>
                  <a:close/>
                </a:path>
                <a:path w="422909" h="207644">
                  <a:moveTo>
                    <a:pt x="214020" y="31369"/>
                  </a:moveTo>
                  <a:lnTo>
                    <a:pt x="186105" y="31369"/>
                  </a:lnTo>
                  <a:lnTo>
                    <a:pt x="187452" y="32715"/>
                  </a:lnTo>
                  <a:lnTo>
                    <a:pt x="187375" y="93179"/>
                  </a:lnTo>
                  <a:lnTo>
                    <a:pt x="186105" y="94449"/>
                  </a:lnTo>
                  <a:lnTo>
                    <a:pt x="214020" y="94449"/>
                  </a:lnTo>
                  <a:lnTo>
                    <a:pt x="212750" y="93179"/>
                  </a:lnTo>
                  <a:lnTo>
                    <a:pt x="212674" y="32715"/>
                  </a:lnTo>
                  <a:lnTo>
                    <a:pt x="214020" y="31369"/>
                  </a:lnTo>
                  <a:close/>
                </a:path>
                <a:path w="422909" h="207644">
                  <a:moveTo>
                    <a:pt x="321970" y="31369"/>
                  </a:moveTo>
                  <a:lnTo>
                    <a:pt x="288848" y="31369"/>
                  </a:lnTo>
                  <a:lnTo>
                    <a:pt x="290182" y="32715"/>
                  </a:lnTo>
                  <a:lnTo>
                    <a:pt x="290106" y="93179"/>
                  </a:lnTo>
                  <a:lnTo>
                    <a:pt x="288848" y="94449"/>
                  </a:lnTo>
                  <a:lnTo>
                    <a:pt x="321970" y="94449"/>
                  </a:lnTo>
                  <a:lnTo>
                    <a:pt x="319290" y="91744"/>
                  </a:lnTo>
                  <a:lnTo>
                    <a:pt x="319290" y="34048"/>
                  </a:lnTo>
                  <a:lnTo>
                    <a:pt x="321970" y="31369"/>
                  </a:lnTo>
                  <a:close/>
                </a:path>
                <a:path w="422909" h="207644">
                  <a:moveTo>
                    <a:pt x="414536" y="31369"/>
                  </a:moveTo>
                  <a:lnTo>
                    <a:pt x="357682" y="31369"/>
                  </a:lnTo>
                  <a:lnTo>
                    <a:pt x="368880" y="33635"/>
                  </a:lnTo>
                  <a:lnTo>
                    <a:pt x="378037" y="39811"/>
                  </a:lnTo>
                  <a:lnTo>
                    <a:pt x="384218" y="48964"/>
                  </a:lnTo>
                  <a:lnTo>
                    <a:pt x="386486" y="60159"/>
                  </a:lnTo>
                  <a:lnTo>
                    <a:pt x="386486" y="91744"/>
                  </a:lnTo>
                  <a:lnTo>
                    <a:pt x="383806" y="94449"/>
                  </a:lnTo>
                  <a:lnTo>
                    <a:pt x="422414" y="94449"/>
                  </a:lnTo>
                  <a:lnTo>
                    <a:pt x="422414" y="59169"/>
                  </a:lnTo>
                  <a:lnTo>
                    <a:pt x="417761" y="36149"/>
                  </a:lnTo>
                  <a:lnTo>
                    <a:pt x="414536" y="31369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86467" y="1481495"/>
              <a:ext cx="74345" cy="74333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211432" y="1481495"/>
              <a:ext cx="74345" cy="74333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1004204" y="8674737"/>
            <a:ext cx="23475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朝</a:t>
            </a:r>
            <a:r>
              <a:rPr sz="1000" b="1" spc="-4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、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発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熱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ている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場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合は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休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ん</a:t>
            </a:r>
            <a:r>
              <a:rPr sz="1000" b="1" spc="-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く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ださ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856766" y="8996168"/>
            <a:ext cx="257556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Take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day </a:t>
            </a:r>
            <a:r>
              <a:rPr sz="11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off </a:t>
            </a: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if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feverish 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in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</a:t>
            </a:r>
            <a:r>
              <a:rPr sz="1100" b="1" spc="2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morning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08" name="object 108"/>
          <p:cNvGrpSpPr/>
          <p:nvPr/>
        </p:nvGrpSpPr>
        <p:grpSpPr>
          <a:xfrm>
            <a:off x="3818262" y="8568996"/>
            <a:ext cx="3202305" cy="745490"/>
            <a:chOff x="3818262" y="8568996"/>
            <a:chExt cx="3202305" cy="745490"/>
          </a:xfrm>
        </p:grpSpPr>
        <p:sp>
          <p:nvSpPr>
            <p:cNvPr id="109" name="object 109"/>
            <p:cNvSpPr/>
            <p:nvPr/>
          </p:nvSpPr>
          <p:spPr>
            <a:xfrm>
              <a:off x="3830970" y="8581700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90">
                  <a:moveTo>
                    <a:pt x="2937027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1"/>
                  </a:lnTo>
                  <a:lnTo>
                    <a:pt x="70164" y="70164"/>
                  </a:lnTo>
                  <a:lnTo>
                    <a:pt x="40921" y="105592"/>
                  </a:lnTo>
                  <a:lnTo>
                    <a:pt x="18833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3" y="573295"/>
                  </a:lnTo>
                  <a:lnTo>
                    <a:pt x="40921" y="613938"/>
                  </a:lnTo>
                  <a:lnTo>
                    <a:pt x="70164" y="649366"/>
                  </a:lnTo>
                  <a:lnTo>
                    <a:pt x="105592" y="678609"/>
                  </a:lnTo>
                  <a:lnTo>
                    <a:pt x="146236" y="700697"/>
                  </a:lnTo>
                  <a:lnTo>
                    <a:pt x="191126" y="714661"/>
                  </a:lnTo>
                  <a:lnTo>
                    <a:pt x="239293" y="719531"/>
                  </a:lnTo>
                  <a:lnTo>
                    <a:pt x="2937027" y="719531"/>
                  </a:lnTo>
                  <a:lnTo>
                    <a:pt x="2985195" y="714661"/>
                  </a:lnTo>
                  <a:lnTo>
                    <a:pt x="3030086" y="700697"/>
                  </a:lnTo>
                  <a:lnTo>
                    <a:pt x="3070732" y="678609"/>
                  </a:lnTo>
                  <a:lnTo>
                    <a:pt x="3106162" y="649366"/>
                  </a:lnTo>
                  <a:lnTo>
                    <a:pt x="3135407" y="613938"/>
                  </a:lnTo>
                  <a:lnTo>
                    <a:pt x="3157497" y="573295"/>
                  </a:lnTo>
                  <a:lnTo>
                    <a:pt x="3171462" y="528404"/>
                  </a:lnTo>
                  <a:lnTo>
                    <a:pt x="3176333" y="480237"/>
                  </a:lnTo>
                  <a:lnTo>
                    <a:pt x="3176333" y="239293"/>
                  </a:lnTo>
                  <a:lnTo>
                    <a:pt x="3171462" y="191126"/>
                  </a:lnTo>
                  <a:lnTo>
                    <a:pt x="3157497" y="146236"/>
                  </a:lnTo>
                  <a:lnTo>
                    <a:pt x="3135407" y="105592"/>
                  </a:lnTo>
                  <a:lnTo>
                    <a:pt x="3106162" y="70164"/>
                  </a:lnTo>
                  <a:lnTo>
                    <a:pt x="3070732" y="40921"/>
                  </a:lnTo>
                  <a:lnTo>
                    <a:pt x="3030086" y="18833"/>
                  </a:lnTo>
                  <a:lnTo>
                    <a:pt x="2985195" y="4870"/>
                  </a:lnTo>
                  <a:lnTo>
                    <a:pt x="2937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3818262" y="8568996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90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38"/>
                  </a:lnTo>
                  <a:lnTo>
                    <a:pt x="34536" y="619872"/>
                  </a:lnTo>
                  <a:lnTo>
                    <a:pt x="59460" y="655061"/>
                  </a:lnTo>
                  <a:lnTo>
                    <a:pt x="89882" y="685479"/>
                  </a:lnTo>
                  <a:lnTo>
                    <a:pt x="125073" y="710401"/>
                  </a:lnTo>
                  <a:lnTo>
                    <a:pt x="164308" y="729100"/>
                  </a:lnTo>
                  <a:lnTo>
                    <a:pt x="206861" y="740852"/>
                  </a:lnTo>
                  <a:lnTo>
                    <a:pt x="252006" y="744931"/>
                  </a:lnTo>
                  <a:lnTo>
                    <a:pt x="2949740" y="744931"/>
                  </a:lnTo>
                  <a:lnTo>
                    <a:pt x="2994884" y="740852"/>
                  </a:lnTo>
                  <a:lnTo>
                    <a:pt x="3037436" y="729100"/>
                  </a:lnTo>
                  <a:lnTo>
                    <a:pt x="3057514" y="719531"/>
                  </a:lnTo>
                  <a:lnTo>
                    <a:pt x="252006" y="719531"/>
                  </a:lnTo>
                  <a:lnTo>
                    <a:pt x="206393" y="714919"/>
                  </a:lnTo>
                  <a:lnTo>
                    <a:pt x="163883" y="701696"/>
                  </a:lnTo>
                  <a:lnTo>
                    <a:pt x="125394" y="680779"/>
                  </a:lnTo>
                  <a:lnTo>
                    <a:pt x="91844" y="653087"/>
                  </a:lnTo>
                  <a:lnTo>
                    <a:pt x="64152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3057508" y="25399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90">
                  <a:moveTo>
                    <a:pt x="3057508" y="25399"/>
                  </a:moveTo>
                  <a:lnTo>
                    <a:pt x="2949740" y="25399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2"/>
                  </a:lnTo>
                  <a:lnTo>
                    <a:pt x="3109890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92937"/>
                  </a:lnTo>
                  <a:lnTo>
                    <a:pt x="3171721" y="538546"/>
                  </a:lnTo>
                  <a:lnTo>
                    <a:pt x="3158498" y="581053"/>
                  </a:lnTo>
                  <a:lnTo>
                    <a:pt x="3137581" y="619539"/>
                  </a:lnTo>
                  <a:lnTo>
                    <a:pt x="3109890" y="653087"/>
                  </a:lnTo>
                  <a:lnTo>
                    <a:pt x="3076342" y="680779"/>
                  </a:lnTo>
                  <a:lnTo>
                    <a:pt x="3037855" y="701696"/>
                  </a:lnTo>
                  <a:lnTo>
                    <a:pt x="2995348" y="714919"/>
                  </a:lnTo>
                  <a:lnTo>
                    <a:pt x="2949740" y="719531"/>
                  </a:lnTo>
                  <a:lnTo>
                    <a:pt x="3057514" y="719531"/>
                  </a:lnTo>
                  <a:lnTo>
                    <a:pt x="3111858" y="685479"/>
                  </a:lnTo>
                  <a:lnTo>
                    <a:pt x="3142277" y="655061"/>
                  </a:lnTo>
                  <a:lnTo>
                    <a:pt x="3167200" y="619872"/>
                  </a:lnTo>
                  <a:lnTo>
                    <a:pt x="3185901" y="580638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2006"/>
                  </a:lnTo>
                  <a:lnTo>
                    <a:pt x="3197654" y="206858"/>
                  </a:lnTo>
                  <a:lnTo>
                    <a:pt x="3185901" y="164303"/>
                  </a:lnTo>
                  <a:lnTo>
                    <a:pt x="3167200" y="125067"/>
                  </a:lnTo>
                  <a:lnTo>
                    <a:pt x="3142277" y="89876"/>
                  </a:lnTo>
                  <a:lnTo>
                    <a:pt x="3111858" y="59456"/>
                  </a:lnTo>
                  <a:lnTo>
                    <a:pt x="3076669" y="34533"/>
                  </a:lnTo>
                  <a:lnTo>
                    <a:pt x="3057508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3818266" y="8929358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4246977" y="8674737"/>
            <a:ext cx="250307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医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者の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診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断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登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園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-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き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病気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が</a:t>
            </a:r>
            <a:r>
              <a:rPr sz="1000" b="1" spc="-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あ</a:t>
            </a:r>
            <a:r>
              <a:rPr sz="1000" b="1" spc="-9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り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921677" y="8996168"/>
            <a:ext cx="29984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 child is sick but can attend with a </a:t>
            </a: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doctor’s</a:t>
            </a:r>
            <a:r>
              <a:rPr sz="1100" b="1" spc="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approval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539993" y="2636682"/>
            <a:ext cx="6270625" cy="2977515"/>
            <a:chOff x="539993" y="2636682"/>
            <a:chExt cx="6270625" cy="2977515"/>
          </a:xfrm>
        </p:grpSpPr>
        <p:sp>
          <p:nvSpPr>
            <p:cNvPr id="115" name="object 115"/>
            <p:cNvSpPr/>
            <p:nvPr/>
          </p:nvSpPr>
          <p:spPr>
            <a:xfrm>
              <a:off x="552695" y="2649385"/>
              <a:ext cx="6245225" cy="2952115"/>
            </a:xfrm>
            <a:custGeom>
              <a:avLst/>
              <a:gdLst/>
              <a:ahLst/>
              <a:cxnLst/>
              <a:rect l="l" t="t" r="r" b="b"/>
              <a:pathLst>
                <a:path w="6245225" h="2952115">
                  <a:moveTo>
                    <a:pt x="6005715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2712770"/>
                  </a:lnTo>
                  <a:lnTo>
                    <a:pt x="4870" y="2760938"/>
                  </a:lnTo>
                  <a:lnTo>
                    <a:pt x="18835" y="2805830"/>
                  </a:lnTo>
                  <a:lnTo>
                    <a:pt x="40925" y="2846475"/>
                  </a:lnTo>
                  <a:lnTo>
                    <a:pt x="70170" y="2881906"/>
                  </a:lnTo>
                  <a:lnTo>
                    <a:pt x="105600" y="2911151"/>
                  </a:lnTo>
                  <a:lnTo>
                    <a:pt x="146246" y="2933241"/>
                  </a:lnTo>
                  <a:lnTo>
                    <a:pt x="191138" y="2947206"/>
                  </a:lnTo>
                  <a:lnTo>
                    <a:pt x="239306" y="2952076"/>
                  </a:lnTo>
                  <a:lnTo>
                    <a:pt x="6005715" y="2952076"/>
                  </a:lnTo>
                  <a:lnTo>
                    <a:pt x="6053883" y="2947206"/>
                  </a:lnTo>
                  <a:lnTo>
                    <a:pt x="6098774" y="2933241"/>
                  </a:lnTo>
                  <a:lnTo>
                    <a:pt x="6139420" y="2911151"/>
                  </a:lnTo>
                  <a:lnTo>
                    <a:pt x="6174851" y="2881906"/>
                  </a:lnTo>
                  <a:lnTo>
                    <a:pt x="6204096" y="2846475"/>
                  </a:lnTo>
                  <a:lnTo>
                    <a:pt x="6226186" y="2805830"/>
                  </a:lnTo>
                  <a:lnTo>
                    <a:pt x="6240151" y="2760938"/>
                  </a:lnTo>
                  <a:lnTo>
                    <a:pt x="6245021" y="2712770"/>
                  </a:lnTo>
                  <a:lnTo>
                    <a:pt x="6245021" y="239293"/>
                  </a:lnTo>
                  <a:lnTo>
                    <a:pt x="6240151" y="191126"/>
                  </a:lnTo>
                  <a:lnTo>
                    <a:pt x="6226186" y="146236"/>
                  </a:lnTo>
                  <a:lnTo>
                    <a:pt x="6204096" y="105592"/>
                  </a:lnTo>
                  <a:lnTo>
                    <a:pt x="6174851" y="70164"/>
                  </a:lnTo>
                  <a:lnTo>
                    <a:pt x="6139420" y="40921"/>
                  </a:lnTo>
                  <a:lnTo>
                    <a:pt x="6098774" y="18833"/>
                  </a:lnTo>
                  <a:lnTo>
                    <a:pt x="6053883" y="4870"/>
                  </a:lnTo>
                  <a:lnTo>
                    <a:pt x="60057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539993" y="2636682"/>
              <a:ext cx="6270625" cy="2977515"/>
            </a:xfrm>
            <a:custGeom>
              <a:avLst/>
              <a:gdLst/>
              <a:ahLst/>
              <a:cxnLst/>
              <a:rect l="l" t="t" r="r" b="b"/>
              <a:pathLst>
                <a:path w="6270625" h="2977515">
                  <a:moveTo>
                    <a:pt x="6018415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2725470"/>
                  </a:lnTo>
                  <a:lnTo>
                    <a:pt x="4079" y="2770622"/>
                  </a:lnTo>
                  <a:lnTo>
                    <a:pt x="15833" y="2813178"/>
                  </a:lnTo>
                  <a:lnTo>
                    <a:pt x="34536" y="2852414"/>
                  </a:lnTo>
                  <a:lnTo>
                    <a:pt x="59460" y="2887605"/>
                  </a:lnTo>
                  <a:lnTo>
                    <a:pt x="89882" y="2918024"/>
                  </a:lnTo>
                  <a:lnTo>
                    <a:pt x="125073" y="2942946"/>
                  </a:lnTo>
                  <a:lnTo>
                    <a:pt x="164308" y="2961646"/>
                  </a:lnTo>
                  <a:lnTo>
                    <a:pt x="206861" y="2973398"/>
                  </a:lnTo>
                  <a:lnTo>
                    <a:pt x="252006" y="2977476"/>
                  </a:lnTo>
                  <a:lnTo>
                    <a:pt x="6018415" y="2977476"/>
                  </a:lnTo>
                  <a:lnTo>
                    <a:pt x="6063563" y="2973398"/>
                  </a:lnTo>
                  <a:lnTo>
                    <a:pt x="6106118" y="2961646"/>
                  </a:lnTo>
                  <a:lnTo>
                    <a:pt x="6126196" y="2952076"/>
                  </a:lnTo>
                  <a:lnTo>
                    <a:pt x="252006" y="2952076"/>
                  </a:lnTo>
                  <a:lnTo>
                    <a:pt x="206396" y="2947465"/>
                  </a:lnTo>
                  <a:lnTo>
                    <a:pt x="163888" y="2934241"/>
                  </a:lnTo>
                  <a:lnTo>
                    <a:pt x="125400" y="2913324"/>
                  </a:lnTo>
                  <a:lnTo>
                    <a:pt x="91849" y="2885632"/>
                  </a:lnTo>
                  <a:lnTo>
                    <a:pt x="64155" y="2852082"/>
                  </a:lnTo>
                  <a:lnTo>
                    <a:pt x="43237" y="2813593"/>
                  </a:lnTo>
                  <a:lnTo>
                    <a:pt x="30012" y="2771083"/>
                  </a:lnTo>
                  <a:lnTo>
                    <a:pt x="25400" y="2725470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6126193" y="25400"/>
                  </a:lnTo>
                  <a:lnTo>
                    <a:pt x="6106118" y="15831"/>
                  </a:lnTo>
                  <a:lnTo>
                    <a:pt x="6063563" y="4078"/>
                  </a:lnTo>
                  <a:lnTo>
                    <a:pt x="6018415" y="0"/>
                  </a:lnTo>
                  <a:close/>
                </a:path>
                <a:path w="6270625" h="2977515">
                  <a:moveTo>
                    <a:pt x="6126193" y="25400"/>
                  </a:moveTo>
                  <a:lnTo>
                    <a:pt x="6018415" y="25400"/>
                  </a:lnTo>
                  <a:lnTo>
                    <a:pt x="6064024" y="30011"/>
                  </a:lnTo>
                  <a:lnTo>
                    <a:pt x="6106533" y="43235"/>
                  </a:lnTo>
                  <a:lnTo>
                    <a:pt x="6145021" y="64151"/>
                  </a:lnTo>
                  <a:lnTo>
                    <a:pt x="6178572" y="91843"/>
                  </a:lnTo>
                  <a:lnTo>
                    <a:pt x="6206266" y="125391"/>
                  </a:lnTo>
                  <a:lnTo>
                    <a:pt x="6227184" y="163878"/>
                  </a:lnTo>
                  <a:lnTo>
                    <a:pt x="6240409" y="206384"/>
                  </a:lnTo>
                  <a:lnTo>
                    <a:pt x="6245021" y="251993"/>
                  </a:lnTo>
                  <a:lnTo>
                    <a:pt x="6245021" y="2725470"/>
                  </a:lnTo>
                  <a:lnTo>
                    <a:pt x="6240409" y="2771083"/>
                  </a:lnTo>
                  <a:lnTo>
                    <a:pt x="6227184" y="2813593"/>
                  </a:lnTo>
                  <a:lnTo>
                    <a:pt x="6206266" y="2852082"/>
                  </a:lnTo>
                  <a:lnTo>
                    <a:pt x="6178572" y="2885632"/>
                  </a:lnTo>
                  <a:lnTo>
                    <a:pt x="6145021" y="2913324"/>
                  </a:lnTo>
                  <a:lnTo>
                    <a:pt x="6106533" y="2934241"/>
                  </a:lnTo>
                  <a:lnTo>
                    <a:pt x="6064024" y="2947465"/>
                  </a:lnTo>
                  <a:lnTo>
                    <a:pt x="6018415" y="2952076"/>
                  </a:lnTo>
                  <a:lnTo>
                    <a:pt x="6126196" y="2952076"/>
                  </a:lnTo>
                  <a:lnTo>
                    <a:pt x="6180544" y="2918024"/>
                  </a:lnTo>
                  <a:lnTo>
                    <a:pt x="6210965" y="2887605"/>
                  </a:lnTo>
                  <a:lnTo>
                    <a:pt x="6235888" y="2852414"/>
                  </a:lnTo>
                  <a:lnTo>
                    <a:pt x="6254589" y="2813178"/>
                  </a:lnTo>
                  <a:lnTo>
                    <a:pt x="6266342" y="2770622"/>
                  </a:lnTo>
                  <a:lnTo>
                    <a:pt x="6270421" y="2725470"/>
                  </a:lnTo>
                  <a:lnTo>
                    <a:pt x="6270421" y="251993"/>
                  </a:lnTo>
                  <a:lnTo>
                    <a:pt x="6266342" y="206849"/>
                  </a:lnTo>
                  <a:lnTo>
                    <a:pt x="6254589" y="164297"/>
                  </a:lnTo>
                  <a:lnTo>
                    <a:pt x="6235888" y="125063"/>
                  </a:lnTo>
                  <a:lnTo>
                    <a:pt x="6210965" y="89874"/>
                  </a:lnTo>
                  <a:lnTo>
                    <a:pt x="6180544" y="59455"/>
                  </a:lnTo>
                  <a:lnTo>
                    <a:pt x="6145354" y="34532"/>
                  </a:lnTo>
                  <a:lnTo>
                    <a:pt x="612619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1546435" y="2838839"/>
              <a:ext cx="4244340" cy="474345"/>
            </a:xfrm>
            <a:custGeom>
              <a:avLst/>
              <a:gdLst/>
              <a:ahLst/>
              <a:cxnLst/>
              <a:rect l="l" t="t" r="r" b="b"/>
              <a:pathLst>
                <a:path w="4244340" h="474345">
                  <a:moveTo>
                    <a:pt x="4172026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401802"/>
                  </a:lnTo>
                  <a:lnTo>
                    <a:pt x="5680" y="429759"/>
                  </a:lnTo>
                  <a:lnTo>
                    <a:pt x="21148" y="452656"/>
                  </a:lnTo>
                  <a:lnTo>
                    <a:pt x="44041" y="468128"/>
                  </a:lnTo>
                  <a:lnTo>
                    <a:pt x="71996" y="473811"/>
                  </a:lnTo>
                  <a:lnTo>
                    <a:pt x="4172026" y="473811"/>
                  </a:lnTo>
                  <a:lnTo>
                    <a:pt x="4199981" y="468128"/>
                  </a:lnTo>
                  <a:lnTo>
                    <a:pt x="4222873" y="452656"/>
                  </a:lnTo>
                  <a:lnTo>
                    <a:pt x="4238341" y="429759"/>
                  </a:lnTo>
                  <a:lnTo>
                    <a:pt x="4244022" y="401802"/>
                  </a:lnTo>
                  <a:lnTo>
                    <a:pt x="4244022" y="71996"/>
                  </a:lnTo>
                  <a:lnTo>
                    <a:pt x="4238341" y="44041"/>
                  </a:lnTo>
                  <a:lnTo>
                    <a:pt x="4222873" y="21148"/>
                  </a:lnTo>
                  <a:lnTo>
                    <a:pt x="4199981" y="5680"/>
                  </a:lnTo>
                  <a:lnTo>
                    <a:pt x="4172026" y="0"/>
                  </a:lnTo>
                  <a:close/>
                </a:path>
              </a:pathLst>
            </a:custGeom>
            <a:solidFill>
              <a:srgbClr val="FCE3CD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1754299" y="2976703"/>
            <a:ext cx="38284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今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日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子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ど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も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健康状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態</a:t>
            </a:r>
            <a:r>
              <a:rPr sz="1000" b="1" spc="-18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は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？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 </a:t>
            </a:r>
            <a:r>
              <a:rPr lang="en-US"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  </a:t>
            </a: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How 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is</a:t>
            </a: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your</a:t>
            </a: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child's</a:t>
            </a: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health</a:t>
            </a: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today?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1546894" y="4927555"/>
            <a:ext cx="4244340" cy="474345"/>
          </a:xfrm>
          <a:custGeom>
            <a:avLst/>
            <a:gdLst/>
            <a:ahLst/>
            <a:cxnLst/>
            <a:rect l="l" t="t" r="r" b="b"/>
            <a:pathLst>
              <a:path w="4244340" h="474345">
                <a:moveTo>
                  <a:pt x="4172026" y="0"/>
                </a:moveTo>
                <a:lnTo>
                  <a:pt x="71996" y="0"/>
                </a:lnTo>
                <a:lnTo>
                  <a:pt x="44041" y="5682"/>
                </a:lnTo>
                <a:lnTo>
                  <a:pt x="21148" y="21155"/>
                </a:lnTo>
                <a:lnTo>
                  <a:pt x="5680" y="44051"/>
                </a:lnTo>
                <a:lnTo>
                  <a:pt x="0" y="72009"/>
                </a:lnTo>
                <a:lnTo>
                  <a:pt x="0" y="401815"/>
                </a:lnTo>
                <a:lnTo>
                  <a:pt x="5680" y="429770"/>
                </a:lnTo>
                <a:lnTo>
                  <a:pt x="21148" y="452662"/>
                </a:lnTo>
                <a:lnTo>
                  <a:pt x="44041" y="468130"/>
                </a:lnTo>
                <a:lnTo>
                  <a:pt x="71996" y="473811"/>
                </a:lnTo>
                <a:lnTo>
                  <a:pt x="4172026" y="473811"/>
                </a:lnTo>
                <a:lnTo>
                  <a:pt x="4199981" y="468130"/>
                </a:lnTo>
                <a:lnTo>
                  <a:pt x="4222873" y="452662"/>
                </a:lnTo>
                <a:lnTo>
                  <a:pt x="4238341" y="429770"/>
                </a:lnTo>
                <a:lnTo>
                  <a:pt x="4244022" y="401815"/>
                </a:lnTo>
                <a:lnTo>
                  <a:pt x="4244022" y="72009"/>
                </a:lnTo>
                <a:lnTo>
                  <a:pt x="4238341" y="44051"/>
                </a:lnTo>
                <a:lnTo>
                  <a:pt x="4222873" y="21155"/>
                </a:lnTo>
                <a:lnTo>
                  <a:pt x="4199981" y="5682"/>
                </a:lnTo>
                <a:lnTo>
                  <a:pt x="4172026" y="0"/>
                </a:lnTo>
                <a:close/>
              </a:path>
            </a:pathLst>
          </a:custGeom>
          <a:solidFill>
            <a:srgbClr val="FCE3CD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2497373" y="5078106"/>
            <a:ext cx="127659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原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因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は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わ</a:t>
            </a: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</a:t>
            </a:r>
            <a:r>
              <a:rPr sz="1000" b="1" spc="-9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り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せん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773971" y="5063657"/>
            <a:ext cx="10668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don’t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know</a:t>
            </a:r>
            <a:r>
              <a:rPr sz="1100" b="1" spc="9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why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731725" y="3440242"/>
            <a:ext cx="1398270" cy="628650"/>
            <a:chOff x="731725" y="3440242"/>
            <a:chExt cx="1398270" cy="628650"/>
          </a:xfrm>
        </p:grpSpPr>
        <p:sp>
          <p:nvSpPr>
            <p:cNvPr id="123" name="object 123"/>
            <p:cNvSpPr/>
            <p:nvPr/>
          </p:nvSpPr>
          <p:spPr>
            <a:xfrm>
              <a:off x="741249" y="3446593"/>
              <a:ext cx="1379220" cy="615950"/>
            </a:xfrm>
            <a:custGeom>
              <a:avLst/>
              <a:gdLst/>
              <a:ahLst/>
              <a:cxnLst/>
              <a:rect l="l" t="t" r="r" b="b"/>
              <a:pathLst>
                <a:path w="1379220" h="615950">
                  <a:moveTo>
                    <a:pt x="1277467" y="0"/>
                  </a:moveTo>
                  <a:lnTo>
                    <a:pt x="101650" y="0"/>
                  </a:lnTo>
                  <a:lnTo>
                    <a:pt x="62118" y="8001"/>
                  </a:lnTo>
                  <a:lnTo>
                    <a:pt x="29803" y="29808"/>
                  </a:lnTo>
                  <a:lnTo>
                    <a:pt x="7999" y="62123"/>
                  </a:lnTo>
                  <a:lnTo>
                    <a:pt x="0" y="101650"/>
                  </a:lnTo>
                  <a:lnTo>
                    <a:pt x="0" y="513714"/>
                  </a:lnTo>
                  <a:lnTo>
                    <a:pt x="7999" y="553241"/>
                  </a:lnTo>
                  <a:lnTo>
                    <a:pt x="29803" y="585557"/>
                  </a:lnTo>
                  <a:lnTo>
                    <a:pt x="62118" y="607364"/>
                  </a:lnTo>
                  <a:lnTo>
                    <a:pt x="101650" y="615365"/>
                  </a:lnTo>
                  <a:lnTo>
                    <a:pt x="1277467" y="615365"/>
                  </a:lnTo>
                  <a:lnTo>
                    <a:pt x="1316999" y="607364"/>
                  </a:lnTo>
                  <a:lnTo>
                    <a:pt x="1349314" y="585557"/>
                  </a:lnTo>
                  <a:lnTo>
                    <a:pt x="1371118" y="553241"/>
                  </a:lnTo>
                  <a:lnTo>
                    <a:pt x="1379118" y="513714"/>
                  </a:lnTo>
                  <a:lnTo>
                    <a:pt x="1379118" y="101650"/>
                  </a:lnTo>
                  <a:lnTo>
                    <a:pt x="1371118" y="62123"/>
                  </a:lnTo>
                  <a:lnTo>
                    <a:pt x="1349314" y="29808"/>
                  </a:lnTo>
                  <a:lnTo>
                    <a:pt x="1316999" y="8001"/>
                  </a:lnTo>
                  <a:lnTo>
                    <a:pt x="1277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4" name="object 124"/>
            <p:cNvSpPr/>
            <p:nvPr/>
          </p:nvSpPr>
          <p:spPr>
            <a:xfrm>
              <a:off x="734899" y="3440242"/>
              <a:ext cx="1391920" cy="628650"/>
            </a:xfrm>
            <a:custGeom>
              <a:avLst/>
              <a:gdLst/>
              <a:ahLst/>
              <a:cxnLst/>
              <a:rect l="l" t="t" r="r" b="b"/>
              <a:pathLst>
                <a:path w="1391920" h="628650">
                  <a:moveTo>
                    <a:pt x="1283817" y="0"/>
                  </a:moveTo>
                  <a:lnTo>
                    <a:pt x="108000" y="0"/>
                  </a:lnTo>
                  <a:lnTo>
                    <a:pt x="66067" y="8520"/>
                  </a:lnTo>
                  <a:lnTo>
                    <a:pt x="31726" y="31721"/>
                  </a:lnTo>
                  <a:lnTo>
                    <a:pt x="8522" y="66061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1998"/>
                  </a:lnTo>
                  <a:lnTo>
                    <a:pt x="31726" y="596339"/>
                  </a:lnTo>
                  <a:lnTo>
                    <a:pt x="66067" y="619543"/>
                  </a:lnTo>
                  <a:lnTo>
                    <a:pt x="108000" y="628065"/>
                  </a:lnTo>
                  <a:lnTo>
                    <a:pt x="1283817" y="628065"/>
                  </a:lnTo>
                  <a:lnTo>
                    <a:pt x="1325751" y="619543"/>
                  </a:lnTo>
                  <a:lnTo>
                    <a:pt x="1331934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1331937" y="12700"/>
                  </a:lnTo>
                  <a:lnTo>
                    <a:pt x="1325751" y="8520"/>
                  </a:lnTo>
                  <a:lnTo>
                    <a:pt x="1283817" y="0"/>
                  </a:lnTo>
                  <a:close/>
                </a:path>
                <a:path w="1391920" h="628650">
                  <a:moveTo>
                    <a:pt x="1331937" y="12700"/>
                  </a:moveTo>
                  <a:lnTo>
                    <a:pt x="1283817" y="12700"/>
                  </a:lnTo>
                  <a:lnTo>
                    <a:pt x="1320878" y="20200"/>
                  </a:lnTo>
                  <a:lnTo>
                    <a:pt x="1351175" y="40643"/>
                  </a:lnTo>
                  <a:lnTo>
                    <a:pt x="1371617" y="70939"/>
                  </a:lnTo>
                  <a:lnTo>
                    <a:pt x="1379118" y="108000"/>
                  </a:lnTo>
                  <a:lnTo>
                    <a:pt x="1379118" y="520065"/>
                  </a:lnTo>
                  <a:lnTo>
                    <a:pt x="1371617" y="557126"/>
                  </a:lnTo>
                  <a:lnTo>
                    <a:pt x="1351175" y="587422"/>
                  </a:lnTo>
                  <a:lnTo>
                    <a:pt x="1320878" y="607865"/>
                  </a:lnTo>
                  <a:lnTo>
                    <a:pt x="1283817" y="615365"/>
                  </a:lnTo>
                  <a:lnTo>
                    <a:pt x="1331934" y="615365"/>
                  </a:lnTo>
                  <a:lnTo>
                    <a:pt x="1360092" y="596339"/>
                  </a:lnTo>
                  <a:lnTo>
                    <a:pt x="1383296" y="561998"/>
                  </a:lnTo>
                  <a:lnTo>
                    <a:pt x="1391818" y="520065"/>
                  </a:lnTo>
                  <a:lnTo>
                    <a:pt x="1391818" y="108000"/>
                  </a:lnTo>
                  <a:lnTo>
                    <a:pt x="1383296" y="66061"/>
                  </a:lnTo>
                  <a:lnTo>
                    <a:pt x="1360092" y="31721"/>
                  </a:lnTo>
                  <a:lnTo>
                    <a:pt x="1331937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5" name="object 125"/>
            <p:cNvSpPr/>
            <p:nvPr/>
          </p:nvSpPr>
          <p:spPr>
            <a:xfrm>
              <a:off x="734900" y="3748974"/>
              <a:ext cx="1391920" cy="0"/>
            </a:xfrm>
            <a:custGeom>
              <a:avLst/>
              <a:gdLst/>
              <a:ahLst/>
              <a:cxnLst/>
              <a:rect l="l" t="t" r="r" b="b"/>
              <a:pathLst>
                <a:path w="1391920">
                  <a:moveTo>
                    <a:pt x="0" y="0"/>
                  </a:moveTo>
                  <a:lnTo>
                    <a:pt x="139181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802977" y="3512138"/>
            <a:ext cx="129887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つ</a:t>
            </a:r>
            <a:r>
              <a:rPr sz="1000" b="1" spc="-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も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と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変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わ</a:t>
            </a:r>
            <a:r>
              <a:rPr sz="1000" b="1" spc="-9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り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せ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ん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953355" y="3788238"/>
            <a:ext cx="99821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Same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as</a:t>
            </a: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always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2228279" y="3440242"/>
            <a:ext cx="1398270" cy="628650"/>
            <a:chOff x="2228279" y="3440242"/>
            <a:chExt cx="1398270" cy="628650"/>
          </a:xfrm>
        </p:grpSpPr>
        <p:sp>
          <p:nvSpPr>
            <p:cNvPr id="129" name="object 129"/>
            <p:cNvSpPr/>
            <p:nvPr/>
          </p:nvSpPr>
          <p:spPr>
            <a:xfrm>
              <a:off x="2237803" y="3446593"/>
              <a:ext cx="1379220" cy="615950"/>
            </a:xfrm>
            <a:custGeom>
              <a:avLst/>
              <a:gdLst/>
              <a:ahLst/>
              <a:cxnLst/>
              <a:rect l="l" t="t" r="r" b="b"/>
              <a:pathLst>
                <a:path w="1379220" h="615950">
                  <a:moveTo>
                    <a:pt x="1277467" y="0"/>
                  </a:moveTo>
                  <a:lnTo>
                    <a:pt x="101650" y="0"/>
                  </a:lnTo>
                  <a:lnTo>
                    <a:pt x="62118" y="8001"/>
                  </a:lnTo>
                  <a:lnTo>
                    <a:pt x="29803" y="29808"/>
                  </a:lnTo>
                  <a:lnTo>
                    <a:pt x="7999" y="62123"/>
                  </a:lnTo>
                  <a:lnTo>
                    <a:pt x="0" y="101650"/>
                  </a:lnTo>
                  <a:lnTo>
                    <a:pt x="0" y="513714"/>
                  </a:lnTo>
                  <a:lnTo>
                    <a:pt x="7999" y="553241"/>
                  </a:lnTo>
                  <a:lnTo>
                    <a:pt x="29803" y="585557"/>
                  </a:lnTo>
                  <a:lnTo>
                    <a:pt x="62118" y="607364"/>
                  </a:lnTo>
                  <a:lnTo>
                    <a:pt x="101650" y="615365"/>
                  </a:lnTo>
                  <a:lnTo>
                    <a:pt x="1277467" y="615365"/>
                  </a:lnTo>
                  <a:lnTo>
                    <a:pt x="1316999" y="607364"/>
                  </a:lnTo>
                  <a:lnTo>
                    <a:pt x="1349314" y="585557"/>
                  </a:lnTo>
                  <a:lnTo>
                    <a:pt x="1371118" y="553241"/>
                  </a:lnTo>
                  <a:lnTo>
                    <a:pt x="1379118" y="513714"/>
                  </a:lnTo>
                  <a:lnTo>
                    <a:pt x="1379118" y="101650"/>
                  </a:lnTo>
                  <a:lnTo>
                    <a:pt x="1371118" y="62123"/>
                  </a:lnTo>
                  <a:lnTo>
                    <a:pt x="1349314" y="29808"/>
                  </a:lnTo>
                  <a:lnTo>
                    <a:pt x="1316999" y="8001"/>
                  </a:lnTo>
                  <a:lnTo>
                    <a:pt x="1277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2231459" y="3440242"/>
              <a:ext cx="1391920" cy="628650"/>
            </a:xfrm>
            <a:custGeom>
              <a:avLst/>
              <a:gdLst/>
              <a:ahLst/>
              <a:cxnLst/>
              <a:rect l="l" t="t" r="r" b="b"/>
              <a:pathLst>
                <a:path w="1391920" h="628650">
                  <a:moveTo>
                    <a:pt x="1283817" y="0"/>
                  </a:moveTo>
                  <a:lnTo>
                    <a:pt x="108000" y="0"/>
                  </a:lnTo>
                  <a:lnTo>
                    <a:pt x="66061" y="8520"/>
                  </a:lnTo>
                  <a:lnTo>
                    <a:pt x="31721" y="31721"/>
                  </a:lnTo>
                  <a:lnTo>
                    <a:pt x="8520" y="66061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0" y="561998"/>
                  </a:lnTo>
                  <a:lnTo>
                    <a:pt x="31721" y="596339"/>
                  </a:lnTo>
                  <a:lnTo>
                    <a:pt x="66061" y="619543"/>
                  </a:lnTo>
                  <a:lnTo>
                    <a:pt x="108000" y="628065"/>
                  </a:lnTo>
                  <a:lnTo>
                    <a:pt x="1283817" y="628065"/>
                  </a:lnTo>
                  <a:lnTo>
                    <a:pt x="1325751" y="619543"/>
                  </a:lnTo>
                  <a:lnTo>
                    <a:pt x="1331934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1331937" y="12700"/>
                  </a:lnTo>
                  <a:lnTo>
                    <a:pt x="1325751" y="8520"/>
                  </a:lnTo>
                  <a:lnTo>
                    <a:pt x="1283817" y="0"/>
                  </a:lnTo>
                  <a:close/>
                </a:path>
                <a:path w="1391920" h="628650">
                  <a:moveTo>
                    <a:pt x="1331937" y="12700"/>
                  </a:moveTo>
                  <a:lnTo>
                    <a:pt x="1283817" y="12700"/>
                  </a:lnTo>
                  <a:lnTo>
                    <a:pt x="1320878" y="20200"/>
                  </a:lnTo>
                  <a:lnTo>
                    <a:pt x="1351175" y="40643"/>
                  </a:lnTo>
                  <a:lnTo>
                    <a:pt x="1371617" y="70939"/>
                  </a:lnTo>
                  <a:lnTo>
                    <a:pt x="1379118" y="108000"/>
                  </a:lnTo>
                  <a:lnTo>
                    <a:pt x="1379118" y="520065"/>
                  </a:lnTo>
                  <a:lnTo>
                    <a:pt x="1371617" y="557126"/>
                  </a:lnTo>
                  <a:lnTo>
                    <a:pt x="1351175" y="587422"/>
                  </a:lnTo>
                  <a:lnTo>
                    <a:pt x="1320878" y="607865"/>
                  </a:lnTo>
                  <a:lnTo>
                    <a:pt x="1283817" y="615365"/>
                  </a:lnTo>
                  <a:lnTo>
                    <a:pt x="1331934" y="615365"/>
                  </a:lnTo>
                  <a:lnTo>
                    <a:pt x="1360092" y="596339"/>
                  </a:lnTo>
                  <a:lnTo>
                    <a:pt x="1383296" y="561998"/>
                  </a:lnTo>
                  <a:lnTo>
                    <a:pt x="1391818" y="520065"/>
                  </a:lnTo>
                  <a:lnTo>
                    <a:pt x="1391818" y="108000"/>
                  </a:lnTo>
                  <a:lnTo>
                    <a:pt x="1383296" y="66061"/>
                  </a:lnTo>
                  <a:lnTo>
                    <a:pt x="1360092" y="31721"/>
                  </a:lnTo>
                  <a:lnTo>
                    <a:pt x="1331937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1" name="object 131"/>
            <p:cNvSpPr/>
            <p:nvPr/>
          </p:nvSpPr>
          <p:spPr>
            <a:xfrm>
              <a:off x="2231454" y="3748974"/>
              <a:ext cx="1391920" cy="0"/>
            </a:xfrm>
            <a:custGeom>
              <a:avLst/>
              <a:gdLst/>
              <a:ahLst/>
              <a:cxnLst/>
              <a:rect l="l" t="t" r="r" b="b"/>
              <a:pathLst>
                <a:path w="1391920">
                  <a:moveTo>
                    <a:pt x="0" y="0"/>
                  </a:moveTo>
                  <a:lnTo>
                    <a:pt x="139181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32" name="object 132"/>
          <p:cNvSpPr txBox="1"/>
          <p:nvPr/>
        </p:nvSpPr>
        <p:spPr>
          <a:xfrm>
            <a:off x="2422283" y="3512138"/>
            <a:ext cx="112185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元気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が</a:t>
            </a:r>
            <a:r>
              <a:rPr sz="1000" b="1" spc="-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あ</a:t>
            </a:r>
            <a:r>
              <a:rPr sz="1000" b="1" spc="-9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り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せ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ん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437625" y="3788238"/>
            <a:ext cx="102298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Not feeling</a:t>
            </a: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good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34" name="object 134"/>
          <p:cNvGrpSpPr/>
          <p:nvPr/>
        </p:nvGrpSpPr>
        <p:grpSpPr>
          <a:xfrm>
            <a:off x="3724838" y="3440242"/>
            <a:ext cx="1398270" cy="628650"/>
            <a:chOff x="3724838" y="3440242"/>
            <a:chExt cx="1398270" cy="628650"/>
          </a:xfrm>
        </p:grpSpPr>
        <p:sp>
          <p:nvSpPr>
            <p:cNvPr id="135" name="object 135"/>
            <p:cNvSpPr/>
            <p:nvPr/>
          </p:nvSpPr>
          <p:spPr>
            <a:xfrm>
              <a:off x="3734362" y="3446593"/>
              <a:ext cx="1379220" cy="615950"/>
            </a:xfrm>
            <a:custGeom>
              <a:avLst/>
              <a:gdLst/>
              <a:ahLst/>
              <a:cxnLst/>
              <a:rect l="l" t="t" r="r" b="b"/>
              <a:pathLst>
                <a:path w="1379220" h="615950">
                  <a:moveTo>
                    <a:pt x="1277467" y="0"/>
                  </a:moveTo>
                  <a:lnTo>
                    <a:pt x="101650" y="0"/>
                  </a:lnTo>
                  <a:lnTo>
                    <a:pt x="62118" y="8001"/>
                  </a:lnTo>
                  <a:lnTo>
                    <a:pt x="29803" y="29808"/>
                  </a:lnTo>
                  <a:lnTo>
                    <a:pt x="7999" y="62123"/>
                  </a:lnTo>
                  <a:lnTo>
                    <a:pt x="0" y="101650"/>
                  </a:lnTo>
                  <a:lnTo>
                    <a:pt x="0" y="513714"/>
                  </a:lnTo>
                  <a:lnTo>
                    <a:pt x="7999" y="553241"/>
                  </a:lnTo>
                  <a:lnTo>
                    <a:pt x="29803" y="585557"/>
                  </a:lnTo>
                  <a:lnTo>
                    <a:pt x="62118" y="607364"/>
                  </a:lnTo>
                  <a:lnTo>
                    <a:pt x="101650" y="615365"/>
                  </a:lnTo>
                  <a:lnTo>
                    <a:pt x="1277467" y="615365"/>
                  </a:lnTo>
                  <a:lnTo>
                    <a:pt x="1316999" y="607364"/>
                  </a:lnTo>
                  <a:lnTo>
                    <a:pt x="1349314" y="585557"/>
                  </a:lnTo>
                  <a:lnTo>
                    <a:pt x="1371118" y="553241"/>
                  </a:lnTo>
                  <a:lnTo>
                    <a:pt x="1379118" y="513714"/>
                  </a:lnTo>
                  <a:lnTo>
                    <a:pt x="1379118" y="101650"/>
                  </a:lnTo>
                  <a:lnTo>
                    <a:pt x="1371118" y="62123"/>
                  </a:lnTo>
                  <a:lnTo>
                    <a:pt x="1349314" y="29808"/>
                  </a:lnTo>
                  <a:lnTo>
                    <a:pt x="1316999" y="8001"/>
                  </a:lnTo>
                  <a:lnTo>
                    <a:pt x="1277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6" name="object 136"/>
            <p:cNvSpPr/>
            <p:nvPr/>
          </p:nvSpPr>
          <p:spPr>
            <a:xfrm>
              <a:off x="3728012" y="3440242"/>
              <a:ext cx="1391920" cy="628650"/>
            </a:xfrm>
            <a:custGeom>
              <a:avLst/>
              <a:gdLst/>
              <a:ahLst/>
              <a:cxnLst/>
              <a:rect l="l" t="t" r="r" b="b"/>
              <a:pathLst>
                <a:path w="1391920" h="628650">
                  <a:moveTo>
                    <a:pt x="1283817" y="0"/>
                  </a:moveTo>
                  <a:lnTo>
                    <a:pt x="108000" y="0"/>
                  </a:lnTo>
                  <a:lnTo>
                    <a:pt x="66067" y="8520"/>
                  </a:lnTo>
                  <a:lnTo>
                    <a:pt x="31726" y="31721"/>
                  </a:lnTo>
                  <a:lnTo>
                    <a:pt x="8522" y="66061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1998"/>
                  </a:lnTo>
                  <a:lnTo>
                    <a:pt x="31726" y="596339"/>
                  </a:lnTo>
                  <a:lnTo>
                    <a:pt x="66067" y="619543"/>
                  </a:lnTo>
                  <a:lnTo>
                    <a:pt x="108000" y="628065"/>
                  </a:lnTo>
                  <a:lnTo>
                    <a:pt x="1283817" y="628065"/>
                  </a:lnTo>
                  <a:lnTo>
                    <a:pt x="1325751" y="619543"/>
                  </a:lnTo>
                  <a:lnTo>
                    <a:pt x="1331934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699" y="520065"/>
                  </a:lnTo>
                  <a:lnTo>
                    <a:pt x="12699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1331937" y="12700"/>
                  </a:lnTo>
                  <a:lnTo>
                    <a:pt x="1325751" y="8520"/>
                  </a:lnTo>
                  <a:lnTo>
                    <a:pt x="1283817" y="0"/>
                  </a:lnTo>
                  <a:close/>
                </a:path>
                <a:path w="1391920" h="628650">
                  <a:moveTo>
                    <a:pt x="1331937" y="12700"/>
                  </a:moveTo>
                  <a:lnTo>
                    <a:pt x="1283817" y="12700"/>
                  </a:lnTo>
                  <a:lnTo>
                    <a:pt x="1320878" y="20200"/>
                  </a:lnTo>
                  <a:lnTo>
                    <a:pt x="1351175" y="40643"/>
                  </a:lnTo>
                  <a:lnTo>
                    <a:pt x="1371617" y="70939"/>
                  </a:lnTo>
                  <a:lnTo>
                    <a:pt x="1379118" y="108000"/>
                  </a:lnTo>
                  <a:lnTo>
                    <a:pt x="1379118" y="520065"/>
                  </a:lnTo>
                  <a:lnTo>
                    <a:pt x="1371617" y="557126"/>
                  </a:lnTo>
                  <a:lnTo>
                    <a:pt x="1351175" y="587422"/>
                  </a:lnTo>
                  <a:lnTo>
                    <a:pt x="1320878" y="607865"/>
                  </a:lnTo>
                  <a:lnTo>
                    <a:pt x="1283817" y="615365"/>
                  </a:lnTo>
                  <a:lnTo>
                    <a:pt x="1331934" y="615365"/>
                  </a:lnTo>
                  <a:lnTo>
                    <a:pt x="1360092" y="596339"/>
                  </a:lnTo>
                  <a:lnTo>
                    <a:pt x="1383296" y="561998"/>
                  </a:lnTo>
                  <a:lnTo>
                    <a:pt x="1391818" y="520065"/>
                  </a:lnTo>
                  <a:lnTo>
                    <a:pt x="1391818" y="108000"/>
                  </a:lnTo>
                  <a:lnTo>
                    <a:pt x="1383296" y="66061"/>
                  </a:lnTo>
                  <a:lnTo>
                    <a:pt x="1360092" y="31721"/>
                  </a:lnTo>
                  <a:lnTo>
                    <a:pt x="1331937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7" name="object 137"/>
            <p:cNvSpPr/>
            <p:nvPr/>
          </p:nvSpPr>
          <p:spPr>
            <a:xfrm>
              <a:off x="3728013" y="3748974"/>
              <a:ext cx="1391920" cy="0"/>
            </a:xfrm>
            <a:custGeom>
              <a:avLst/>
              <a:gdLst/>
              <a:ahLst/>
              <a:cxnLst/>
              <a:rect l="l" t="t" r="r" b="b"/>
              <a:pathLst>
                <a:path w="1391920">
                  <a:moveTo>
                    <a:pt x="0" y="0"/>
                  </a:moveTo>
                  <a:lnTo>
                    <a:pt x="139181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38" name="object 138"/>
          <p:cNvSpPr txBox="1"/>
          <p:nvPr/>
        </p:nvSpPr>
        <p:spPr>
          <a:xfrm>
            <a:off x="3971614" y="3512138"/>
            <a:ext cx="94424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機嫌が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悪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4132795" y="3788238"/>
            <a:ext cx="6254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Bad</a:t>
            </a:r>
            <a:r>
              <a:rPr sz="11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mood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40" name="object 140"/>
          <p:cNvGrpSpPr/>
          <p:nvPr/>
        </p:nvGrpSpPr>
        <p:grpSpPr>
          <a:xfrm>
            <a:off x="5221399" y="3440242"/>
            <a:ext cx="1398270" cy="628650"/>
            <a:chOff x="5221399" y="3440242"/>
            <a:chExt cx="1398270" cy="628650"/>
          </a:xfrm>
        </p:grpSpPr>
        <p:sp>
          <p:nvSpPr>
            <p:cNvPr id="141" name="object 141"/>
            <p:cNvSpPr/>
            <p:nvPr/>
          </p:nvSpPr>
          <p:spPr>
            <a:xfrm>
              <a:off x="5230922" y="3446593"/>
              <a:ext cx="1379220" cy="615950"/>
            </a:xfrm>
            <a:custGeom>
              <a:avLst/>
              <a:gdLst/>
              <a:ahLst/>
              <a:cxnLst/>
              <a:rect l="l" t="t" r="r" b="b"/>
              <a:pathLst>
                <a:path w="1379220" h="615950">
                  <a:moveTo>
                    <a:pt x="1277467" y="0"/>
                  </a:moveTo>
                  <a:lnTo>
                    <a:pt x="101650" y="0"/>
                  </a:lnTo>
                  <a:lnTo>
                    <a:pt x="62118" y="8001"/>
                  </a:lnTo>
                  <a:lnTo>
                    <a:pt x="29803" y="29808"/>
                  </a:lnTo>
                  <a:lnTo>
                    <a:pt x="7999" y="62123"/>
                  </a:lnTo>
                  <a:lnTo>
                    <a:pt x="0" y="101650"/>
                  </a:lnTo>
                  <a:lnTo>
                    <a:pt x="0" y="513714"/>
                  </a:lnTo>
                  <a:lnTo>
                    <a:pt x="7999" y="553241"/>
                  </a:lnTo>
                  <a:lnTo>
                    <a:pt x="29803" y="585557"/>
                  </a:lnTo>
                  <a:lnTo>
                    <a:pt x="62118" y="607364"/>
                  </a:lnTo>
                  <a:lnTo>
                    <a:pt x="101650" y="615365"/>
                  </a:lnTo>
                  <a:lnTo>
                    <a:pt x="1277467" y="615365"/>
                  </a:lnTo>
                  <a:lnTo>
                    <a:pt x="1316999" y="607364"/>
                  </a:lnTo>
                  <a:lnTo>
                    <a:pt x="1349314" y="585557"/>
                  </a:lnTo>
                  <a:lnTo>
                    <a:pt x="1371118" y="553241"/>
                  </a:lnTo>
                  <a:lnTo>
                    <a:pt x="1379118" y="513714"/>
                  </a:lnTo>
                  <a:lnTo>
                    <a:pt x="1379118" y="101650"/>
                  </a:lnTo>
                  <a:lnTo>
                    <a:pt x="1371118" y="62123"/>
                  </a:lnTo>
                  <a:lnTo>
                    <a:pt x="1349314" y="29808"/>
                  </a:lnTo>
                  <a:lnTo>
                    <a:pt x="1316999" y="8001"/>
                  </a:lnTo>
                  <a:lnTo>
                    <a:pt x="1277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2" name="object 142"/>
            <p:cNvSpPr/>
            <p:nvPr/>
          </p:nvSpPr>
          <p:spPr>
            <a:xfrm>
              <a:off x="5224572" y="3440242"/>
              <a:ext cx="1391920" cy="628650"/>
            </a:xfrm>
            <a:custGeom>
              <a:avLst/>
              <a:gdLst/>
              <a:ahLst/>
              <a:cxnLst/>
              <a:rect l="l" t="t" r="r" b="b"/>
              <a:pathLst>
                <a:path w="1391920" h="628650">
                  <a:moveTo>
                    <a:pt x="1283817" y="0"/>
                  </a:moveTo>
                  <a:lnTo>
                    <a:pt x="108000" y="0"/>
                  </a:lnTo>
                  <a:lnTo>
                    <a:pt x="66067" y="8520"/>
                  </a:lnTo>
                  <a:lnTo>
                    <a:pt x="31726" y="31721"/>
                  </a:lnTo>
                  <a:lnTo>
                    <a:pt x="8522" y="66061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1998"/>
                  </a:lnTo>
                  <a:lnTo>
                    <a:pt x="31726" y="596339"/>
                  </a:lnTo>
                  <a:lnTo>
                    <a:pt x="66067" y="619543"/>
                  </a:lnTo>
                  <a:lnTo>
                    <a:pt x="108000" y="628065"/>
                  </a:lnTo>
                  <a:lnTo>
                    <a:pt x="1283817" y="628065"/>
                  </a:lnTo>
                  <a:lnTo>
                    <a:pt x="1325751" y="619543"/>
                  </a:lnTo>
                  <a:lnTo>
                    <a:pt x="1331934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699" y="520065"/>
                  </a:lnTo>
                  <a:lnTo>
                    <a:pt x="12699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1331937" y="12700"/>
                  </a:lnTo>
                  <a:lnTo>
                    <a:pt x="1325751" y="8520"/>
                  </a:lnTo>
                  <a:lnTo>
                    <a:pt x="1283817" y="0"/>
                  </a:lnTo>
                  <a:close/>
                </a:path>
                <a:path w="1391920" h="628650">
                  <a:moveTo>
                    <a:pt x="1331937" y="12700"/>
                  </a:moveTo>
                  <a:lnTo>
                    <a:pt x="1283817" y="12700"/>
                  </a:lnTo>
                  <a:lnTo>
                    <a:pt x="1320878" y="20200"/>
                  </a:lnTo>
                  <a:lnTo>
                    <a:pt x="1351175" y="40643"/>
                  </a:lnTo>
                  <a:lnTo>
                    <a:pt x="1371617" y="70939"/>
                  </a:lnTo>
                  <a:lnTo>
                    <a:pt x="1379118" y="108000"/>
                  </a:lnTo>
                  <a:lnTo>
                    <a:pt x="1379118" y="520065"/>
                  </a:lnTo>
                  <a:lnTo>
                    <a:pt x="1371617" y="557126"/>
                  </a:lnTo>
                  <a:lnTo>
                    <a:pt x="1351175" y="587422"/>
                  </a:lnTo>
                  <a:lnTo>
                    <a:pt x="1320878" y="607865"/>
                  </a:lnTo>
                  <a:lnTo>
                    <a:pt x="1283817" y="615365"/>
                  </a:lnTo>
                  <a:lnTo>
                    <a:pt x="1331934" y="615365"/>
                  </a:lnTo>
                  <a:lnTo>
                    <a:pt x="1360092" y="596339"/>
                  </a:lnTo>
                  <a:lnTo>
                    <a:pt x="1383296" y="561998"/>
                  </a:lnTo>
                  <a:lnTo>
                    <a:pt x="1391818" y="520065"/>
                  </a:lnTo>
                  <a:lnTo>
                    <a:pt x="1391818" y="108000"/>
                  </a:lnTo>
                  <a:lnTo>
                    <a:pt x="1383296" y="66061"/>
                  </a:lnTo>
                  <a:lnTo>
                    <a:pt x="1360092" y="31721"/>
                  </a:lnTo>
                  <a:lnTo>
                    <a:pt x="1331937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3" name="object 143"/>
            <p:cNvSpPr/>
            <p:nvPr/>
          </p:nvSpPr>
          <p:spPr>
            <a:xfrm>
              <a:off x="5224574" y="3748974"/>
              <a:ext cx="1391920" cy="0"/>
            </a:xfrm>
            <a:custGeom>
              <a:avLst/>
              <a:gdLst/>
              <a:ahLst/>
              <a:cxnLst/>
              <a:rect l="l" t="t" r="r" b="b"/>
              <a:pathLst>
                <a:path w="1391920">
                  <a:moveTo>
                    <a:pt x="0" y="0"/>
                  </a:moveTo>
                  <a:lnTo>
                    <a:pt x="139181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44" name="object 144"/>
          <p:cNvSpPr txBox="1"/>
          <p:nvPr/>
        </p:nvSpPr>
        <p:spPr>
          <a:xfrm>
            <a:off x="5415403" y="3512138"/>
            <a:ext cx="11078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食欲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が</a:t>
            </a:r>
            <a:r>
              <a:rPr sz="1000" b="1" spc="-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あ</a:t>
            </a:r>
            <a:r>
              <a:rPr sz="1000" b="1" spc="-9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り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せ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ん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5582499" y="3788238"/>
            <a:ext cx="7194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Arial" panose="020B0604020202020204" pitchFamily="34" charset="0"/>
              </a:rPr>
              <a:t>No</a:t>
            </a:r>
            <a:r>
              <a:rPr sz="1100" b="1" spc="15" dirty="0">
                <a:solidFill>
                  <a:srgbClr val="41638C"/>
                </a:solidFill>
                <a:latin typeface="PT Sans Narrow" panose="020B0506020203020204" pitchFamily="34" charset="0"/>
                <a:cs typeface="Arial" panose="020B0604020202020204" pitchFamily="34" charset="0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Arial" panose="020B0604020202020204" pitchFamily="34" charset="0"/>
              </a:rPr>
              <a:t>appetite</a:t>
            </a:r>
            <a:endParaRPr sz="1100" b="1" dirty="0">
              <a:latin typeface="PT Sans Narrow" panose="020B0506020203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object 146"/>
          <p:cNvGrpSpPr/>
          <p:nvPr/>
        </p:nvGrpSpPr>
        <p:grpSpPr>
          <a:xfrm>
            <a:off x="731725" y="4176308"/>
            <a:ext cx="1398270" cy="628650"/>
            <a:chOff x="731725" y="4176308"/>
            <a:chExt cx="1398270" cy="628650"/>
          </a:xfrm>
        </p:grpSpPr>
        <p:sp>
          <p:nvSpPr>
            <p:cNvPr id="147" name="object 147"/>
            <p:cNvSpPr/>
            <p:nvPr/>
          </p:nvSpPr>
          <p:spPr>
            <a:xfrm>
              <a:off x="741249" y="4182659"/>
              <a:ext cx="1379220" cy="615950"/>
            </a:xfrm>
            <a:custGeom>
              <a:avLst/>
              <a:gdLst/>
              <a:ahLst/>
              <a:cxnLst/>
              <a:rect l="l" t="t" r="r" b="b"/>
              <a:pathLst>
                <a:path w="1379220" h="615950">
                  <a:moveTo>
                    <a:pt x="1277467" y="0"/>
                  </a:moveTo>
                  <a:lnTo>
                    <a:pt x="101650" y="0"/>
                  </a:lnTo>
                  <a:lnTo>
                    <a:pt x="62118" y="8001"/>
                  </a:lnTo>
                  <a:lnTo>
                    <a:pt x="29803" y="29808"/>
                  </a:lnTo>
                  <a:lnTo>
                    <a:pt x="7999" y="62123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7999" y="553241"/>
                  </a:lnTo>
                  <a:lnTo>
                    <a:pt x="29803" y="585557"/>
                  </a:lnTo>
                  <a:lnTo>
                    <a:pt x="62118" y="607364"/>
                  </a:lnTo>
                  <a:lnTo>
                    <a:pt x="101650" y="615365"/>
                  </a:lnTo>
                  <a:lnTo>
                    <a:pt x="1277467" y="615365"/>
                  </a:lnTo>
                  <a:lnTo>
                    <a:pt x="1316999" y="607364"/>
                  </a:lnTo>
                  <a:lnTo>
                    <a:pt x="1349314" y="585557"/>
                  </a:lnTo>
                  <a:lnTo>
                    <a:pt x="1371118" y="553241"/>
                  </a:lnTo>
                  <a:lnTo>
                    <a:pt x="1379118" y="513715"/>
                  </a:lnTo>
                  <a:lnTo>
                    <a:pt x="1379118" y="101650"/>
                  </a:lnTo>
                  <a:lnTo>
                    <a:pt x="1371118" y="62123"/>
                  </a:lnTo>
                  <a:lnTo>
                    <a:pt x="1349314" y="29808"/>
                  </a:lnTo>
                  <a:lnTo>
                    <a:pt x="1316999" y="8001"/>
                  </a:lnTo>
                  <a:lnTo>
                    <a:pt x="1277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8" name="object 148"/>
            <p:cNvSpPr/>
            <p:nvPr/>
          </p:nvSpPr>
          <p:spPr>
            <a:xfrm>
              <a:off x="734899" y="4176308"/>
              <a:ext cx="1391920" cy="628650"/>
            </a:xfrm>
            <a:custGeom>
              <a:avLst/>
              <a:gdLst/>
              <a:ahLst/>
              <a:cxnLst/>
              <a:rect l="l" t="t" r="r" b="b"/>
              <a:pathLst>
                <a:path w="1391920" h="628650">
                  <a:moveTo>
                    <a:pt x="1283817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2003"/>
                  </a:lnTo>
                  <a:lnTo>
                    <a:pt x="31726" y="596344"/>
                  </a:lnTo>
                  <a:lnTo>
                    <a:pt x="66067" y="619545"/>
                  </a:lnTo>
                  <a:lnTo>
                    <a:pt x="108000" y="628065"/>
                  </a:lnTo>
                  <a:lnTo>
                    <a:pt x="1283817" y="628065"/>
                  </a:lnTo>
                  <a:lnTo>
                    <a:pt x="1325751" y="619545"/>
                  </a:lnTo>
                  <a:lnTo>
                    <a:pt x="1331937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1331934" y="12700"/>
                  </a:lnTo>
                  <a:lnTo>
                    <a:pt x="1325751" y="8522"/>
                  </a:lnTo>
                  <a:lnTo>
                    <a:pt x="1283817" y="0"/>
                  </a:lnTo>
                  <a:close/>
                </a:path>
                <a:path w="1391920" h="628650">
                  <a:moveTo>
                    <a:pt x="1331934" y="12700"/>
                  </a:moveTo>
                  <a:lnTo>
                    <a:pt x="1283817" y="12700"/>
                  </a:lnTo>
                  <a:lnTo>
                    <a:pt x="1320878" y="20200"/>
                  </a:lnTo>
                  <a:lnTo>
                    <a:pt x="1351175" y="40643"/>
                  </a:lnTo>
                  <a:lnTo>
                    <a:pt x="1371617" y="70939"/>
                  </a:lnTo>
                  <a:lnTo>
                    <a:pt x="1379118" y="108000"/>
                  </a:lnTo>
                  <a:lnTo>
                    <a:pt x="1379118" y="520065"/>
                  </a:lnTo>
                  <a:lnTo>
                    <a:pt x="1371617" y="557126"/>
                  </a:lnTo>
                  <a:lnTo>
                    <a:pt x="1351175" y="587422"/>
                  </a:lnTo>
                  <a:lnTo>
                    <a:pt x="1320878" y="607865"/>
                  </a:lnTo>
                  <a:lnTo>
                    <a:pt x="1283817" y="615365"/>
                  </a:lnTo>
                  <a:lnTo>
                    <a:pt x="1331937" y="615365"/>
                  </a:lnTo>
                  <a:lnTo>
                    <a:pt x="1360092" y="596344"/>
                  </a:lnTo>
                  <a:lnTo>
                    <a:pt x="1383296" y="562003"/>
                  </a:lnTo>
                  <a:lnTo>
                    <a:pt x="1391818" y="520065"/>
                  </a:lnTo>
                  <a:lnTo>
                    <a:pt x="1391818" y="108000"/>
                  </a:lnTo>
                  <a:lnTo>
                    <a:pt x="1383296" y="66067"/>
                  </a:lnTo>
                  <a:lnTo>
                    <a:pt x="1360092" y="31726"/>
                  </a:lnTo>
                  <a:lnTo>
                    <a:pt x="1331934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9" name="object 149"/>
            <p:cNvSpPr/>
            <p:nvPr/>
          </p:nvSpPr>
          <p:spPr>
            <a:xfrm>
              <a:off x="734900" y="4485040"/>
              <a:ext cx="1391920" cy="0"/>
            </a:xfrm>
            <a:custGeom>
              <a:avLst/>
              <a:gdLst/>
              <a:ahLst/>
              <a:cxnLst/>
              <a:rect l="l" t="t" r="r" b="b"/>
              <a:pathLst>
                <a:path w="1391920">
                  <a:moveTo>
                    <a:pt x="0" y="0"/>
                  </a:moveTo>
                  <a:lnTo>
                    <a:pt x="139181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50" name="object 150"/>
          <p:cNvSpPr txBox="1"/>
          <p:nvPr/>
        </p:nvSpPr>
        <p:spPr>
          <a:xfrm>
            <a:off x="1049238" y="4248192"/>
            <a:ext cx="8026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鼻水が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出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1088889" y="4524305"/>
            <a:ext cx="7270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Runny</a:t>
            </a:r>
            <a:r>
              <a:rPr sz="11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nose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52" name="object 152"/>
          <p:cNvGrpSpPr/>
          <p:nvPr/>
        </p:nvGrpSpPr>
        <p:grpSpPr>
          <a:xfrm>
            <a:off x="2228279" y="4176308"/>
            <a:ext cx="1398270" cy="628650"/>
            <a:chOff x="2228279" y="4176308"/>
            <a:chExt cx="1398270" cy="628650"/>
          </a:xfrm>
        </p:grpSpPr>
        <p:sp>
          <p:nvSpPr>
            <p:cNvPr id="153" name="object 153"/>
            <p:cNvSpPr/>
            <p:nvPr/>
          </p:nvSpPr>
          <p:spPr>
            <a:xfrm>
              <a:off x="2237803" y="4182659"/>
              <a:ext cx="1379220" cy="615950"/>
            </a:xfrm>
            <a:custGeom>
              <a:avLst/>
              <a:gdLst/>
              <a:ahLst/>
              <a:cxnLst/>
              <a:rect l="l" t="t" r="r" b="b"/>
              <a:pathLst>
                <a:path w="1379220" h="615950">
                  <a:moveTo>
                    <a:pt x="1277467" y="0"/>
                  </a:moveTo>
                  <a:lnTo>
                    <a:pt x="101650" y="0"/>
                  </a:lnTo>
                  <a:lnTo>
                    <a:pt x="62118" y="8001"/>
                  </a:lnTo>
                  <a:lnTo>
                    <a:pt x="29803" y="29808"/>
                  </a:lnTo>
                  <a:lnTo>
                    <a:pt x="7999" y="62123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7999" y="553241"/>
                  </a:lnTo>
                  <a:lnTo>
                    <a:pt x="29803" y="585557"/>
                  </a:lnTo>
                  <a:lnTo>
                    <a:pt x="62118" y="607364"/>
                  </a:lnTo>
                  <a:lnTo>
                    <a:pt x="101650" y="615365"/>
                  </a:lnTo>
                  <a:lnTo>
                    <a:pt x="1277467" y="615365"/>
                  </a:lnTo>
                  <a:lnTo>
                    <a:pt x="1316999" y="607364"/>
                  </a:lnTo>
                  <a:lnTo>
                    <a:pt x="1349314" y="585557"/>
                  </a:lnTo>
                  <a:lnTo>
                    <a:pt x="1371118" y="553241"/>
                  </a:lnTo>
                  <a:lnTo>
                    <a:pt x="1379118" y="513715"/>
                  </a:lnTo>
                  <a:lnTo>
                    <a:pt x="1379118" y="101650"/>
                  </a:lnTo>
                  <a:lnTo>
                    <a:pt x="1371118" y="62123"/>
                  </a:lnTo>
                  <a:lnTo>
                    <a:pt x="1349314" y="29808"/>
                  </a:lnTo>
                  <a:lnTo>
                    <a:pt x="1316999" y="8001"/>
                  </a:lnTo>
                  <a:lnTo>
                    <a:pt x="1277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4" name="object 154"/>
            <p:cNvSpPr/>
            <p:nvPr/>
          </p:nvSpPr>
          <p:spPr>
            <a:xfrm>
              <a:off x="2231459" y="4176308"/>
              <a:ext cx="1391920" cy="628650"/>
            </a:xfrm>
            <a:custGeom>
              <a:avLst/>
              <a:gdLst/>
              <a:ahLst/>
              <a:cxnLst/>
              <a:rect l="l" t="t" r="r" b="b"/>
              <a:pathLst>
                <a:path w="1391920" h="628650">
                  <a:moveTo>
                    <a:pt x="1283817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0" y="562003"/>
                  </a:lnTo>
                  <a:lnTo>
                    <a:pt x="31721" y="596344"/>
                  </a:lnTo>
                  <a:lnTo>
                    <a:pt x="66061" y="619545"/>
                  </a:lnTo>
                  <a:lnTo>
                    <a:pt x="108000" y="628065"/>
                  </a:lnTo>
                  <a:lnTo>
                    <a:pt x="1283817" y="628065"/>
                  </a:lnTo>
                  <a:lnTo>
                    <a:pt x="1325751" y="619545"/>
                  </a:lnTo>
                  <a:lnTo>
                    <a:pt x="1331937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1331934" y="12700"/>
                  </a:lnTo>
                  <a:lnTo>
                    <a:pt x="1325751" y="8522"/>
                  </a:lnTo>
                  <a:lnTo>
                    <a:pt x="1283817" y="0"/>
                  </a:lnTo>
                  <a:close/>
                </a:path>
                <a:path w="1391920" h="628650">
                  <a:moveTo>
                    <a:pt x="1331934" y="12700"/>
                  </a:moveTo>
                  <a:lnTo>
                    <a:pt x="1283817" y="12700"/>
                  </a:lnTo>
                  <a:lnTo>
                    <a:pt x="1320878" y="20200"/>
                  </a:lnTo>
                  <a:lnTo>
                    <a:pt x="1351175" y="40643"/>
                  </a:lnTo>
                  <a:lnTo>
                    <a:pt x="1371617" y="70939"/>
                  </a:lnTo>
                  <a:lnTo>
                    <a:pt x="1379118" y="108000"/>
                  </a:lnTo>
                  <a:lnTo>
                    <a:pt x="1379118" y="520065"/>
                  </a:lnTo>
                  <a:lnTo>
                    <a:pt x="1371617" y="557126"/>
                  </a:lnTo>
                  <a:lnTo>
                    <a:pt x="1351175" y="587422"/>
                  </a:lnTo>
                  <a:lnTo>
                    <a:pt x="1320878" y="607865"/>
                  </a:lnTo>
                  <a:lnTo>
                    <a:pt x="1283817" y="615365"/>
                  </a:lnTo>
                  <a:lnTo>
                    <a:pt x="1331937" y="615365"/>
                  </a:lnTo>
                  <a:lnTo>
                    <a:pt x="1360092" y="596344"/>
                  </a:lnTo>
                  <a:lnTo>
                    <a:pt x="1383296" y="562003"/>
                  </a:lnTo>
                  <a:lnTo>
                    <a:pt x="1391818" y="520065"/>
                  </a:lnTo>
                  <a:lnTo>
                    <a:pt x="1391818" y="108000"/>
                  </a:lnTo>
                  <a:lnTo>
                    <a:pt x="1383296" y="66067"/>
                  </a:lnTo>
                  <a:lnTo>
                    <a:pt x="1360092" y="31726"/>
                  </a:lnTo>
                  <a:lnTo>
                    <a:pt x="1331934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5" name="object 155"/>
            <p:cNvSpPr/>
            <p:nvPr/>
          </p:nvSpPr>
          <p:spPr>
            <a:xfrm>
              <a:off x="2231454" y="4485040"/>
              <a:ext cx="1391920" cy="0"/>
            </a:xfrm>
            <a:custGeom>
              <a:avLst/>
              <a:gdLst/>
              <a:ahLst/>
              <a:cxnLst/>
              <a:rect l="l" t="t" r="r" b="b"/>
              <a:pathLst>
                <a:path w="1391920">
                  <a:moveTo>
                    <a:pt x="0" y="0"/>
                  </a:moveTo>
                  <a:lnTo>
                    <a:pt x="139181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56" name="object 156"/>
          <p:cNvSpPr txBox="1"/>
          <p:nvPr/>
        </p:nvSpPr>
        <p:spPr>
          <a:xfrm>
            <a:off x="2612472" y="4248192"/>
            <a:ext cx="6692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咳が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出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2651912" y="4524305"/>
            <a:ext cx="59436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Coughing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58" name="object 158"/>
          <p:cNvGrpSpPr/>
          <p:nvPr/>
        </p:nvGrpSpPr>
        <p:grpSpPr>
          <a:xfrm>
            <a:off x="3724838" y="4176308"/>
            <a:ext cx="1398270" cy="628650"/>
            <a:chOff x="3724838" y="4176308"/>
            <a:chExt cx="1398270" cy="628650"/>
          </a:xfrm>
        </p:grpSpPr>
        <p:sp>
          <p:nvSpPr>
            <p:cNvPr id="159" name="object 159"/>
            <p:cNvSpPr/>
            <p:nvPr/>
          </p:nvSpPr>
          <p:spPr>
            <a:xfrm>
              <a:off x="3734362" y="4182659"/>
              <a:ext cx="1379220" cy="615950"/>
            </a:xfrm>
            <a:custGeom>
              <a:avLst/>
              <a:gdLst/>
              <a:ahLst/>
              <a:cxnLst/>
              <a:rect l="l" t="t" r="r" b="b"/>
              <a:pathLst>
                <a:path w="1379220" h="615950">
                  <a:moveTo>
                    <a:pt x="1277467" y="0"/>
                  </a:moveTo>
                  <a:lnTo>
                    <a:pt x="101650" y="0"/>
                  </a:lnTo>
                  <a:lnTo>
                    <a:pt x="62118" y="8001"/>
                  </a:lnTo>
                  <a:lnTo>
                    <a:pt x="29803" y="29808"/>
                  </a:lnTo>
                  <a:lnTo>
                    <a:pt x="7999" y="62123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7999" y="553241"/>
                  </a:lnTo>
                  <a:lnTo>
                    <a:pt x="29803" y="585557"/>
                  </a:lnTo>
                  <a:lnTo>
                    <a:pt x="62118" y="607364"/>
                  </a:lnTo>
                  <a:lnTo>
                    <a:pt x="101650" y="615365"/>
                  </a:lnTo>
                  <a:lnTo>
                    <a:pt x="1277467" y="615365"/>
                  </a:lnTo>
                  <a:lnTo>
                    <a:pt x="1316999" y="607364"/>
                  </a:lnTo>
                  <a:lnTo>
                    <a:pt x="1349314" y="585557"/>
                  </a:lnTo>
                  <a:lnTo>
                    <a:pt x="1371118" y="553241"/>
                  </a:lnTo>
                  <a:lnTo>
                    <a:pt x="1379118" y="513715"/>
                  </a:lnTo>
                  <a:lnTo>
                    <a:pt x="1379118" y="101650"/>
                  </a:lnTo>
                  <a:lnTo>
                    <a:pt x="1371118" y="62123"/>
                  </a:lnTo>
                  <a:lnTo>
                    <a:pt x="1349314" y="29808"/>
                  </a:lnTo>
                  <a:lnTo>
                    <a:pt x="1316999" y="8001"/>
                  </a:lnTo>
                  <a:lnTo>
                    <a:pt x="1277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0" name="object 160"/>
            <p:cNvSpPr/>
            <p:nvPr/>
          </p:nvSpPr>
          <p:spPr>
            <a:xfrm>
              <a:off x="3728012" y="4176308"/>
              <a:ext cx="1391920" cy="628650"/>
            </a:xfrm>
            <a:custGeom>
              <a:avLst/>
              <a:gdLst/>
              <a:ahLst/>
              <a:cxnLst/>
              <a:rect l="l" t="t" r="r" b="b"/>
              <a:pathLst>
                <a:path w="1391920" h="628650">
                  <a:moveTo>
                    <a:pt x="1283817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2003"/>
                  </a:lnTo>
                  <a:lnTo>
                    <a:pt x="31726" y="596344"/>
                  </a:lnTo>
                  <a:lnTo>
                    <a:pt x="66067" y="619545"/>
                  </a:lnTo>
                  <a:lnTo>
                    <a:pt x="108000" y="628065"/>
                  </a:lnTo>
                  <a:lnTo>
                    <a:pt x="1283817" y="628065"/>
                  </a:lnTo>
                  <a:lnTo>
                    <a:pt x="1325751" y="619545"/>
                  </a:lnTo>
                  <a:lnTo>
                    <a:pt x="1331937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699" y="520065"/>
                  </a:lnTo>
                  <a:lnTo>
                    <a:pt x="12699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1331934" y="12700"/>
                  </a:lnTo>
                  <a:lnTo>
                    <a:pt x="1325751" y="8522"/>
                  </a:lnTo>
                  <a:lnTo>
                    <a:pt x="1283817" y="0"/>
                  </a:lnTo>
                  <a:close/>
                </a:path>
                <a:path w="1391920" h="628650">
                  <a:moveTo>
                    <a:pt x="1331934" y="12700"/>
                  </a:moveTo>
                  <a:lnTo>
                    <a:pt x="1283817" y="12700"/>
                  </a:lnTo>
                  <a:lnTo>
                    <a:pt x="1320878" y="20200"/>
                  </a:lnTo>
                  <a:lnTo>
                    <a:pt x="1351175" y="40643"/>
                  </a:lnTo>
                  <a:lnTo>
                    <a:pt x="1371617" y="70939"/>
                  </a:lnTo>
                  <a:lnTo>
                    <a:pt x="1379118" y="108000"/>
                  </a:lnTo>
                  <a:lnTo>
                    <a:pt x="1379118" y="520065"/>
                  </a:lnTo>
                  <a:lnTo>
                    <a:pt x="1371617" y="557126"/>
                  </a:lnTo>
                  <a:lnTo>
                    <a:pt x="1351175" y="587422"/>
                  </a:lnTo>
                  <a:lnTo>
                    <a:pt x="1320878" y="607865"/>
                  </a:lnTo>
                  <a:lnTo>
                    <a:pt x="1283817" y="615365"/>
                  </a:lnTo>
                  <a:lnTo>
                    <a:pt x="1331937" y="615365"/>
                  </a:lnTo>
                  <a:lnTo>
                    <a:pt x="1360092" y="596344"/>
                  </a:lnTo>
                  <a:lnTo>
                    <a:pt x="1383296" y="562003"/>
                  </a:lnTo>
                  <a:lnTo>
                    <a:pt x="1391818" y="520065"/>
                  </a:lnTo>
                  <a:lnTo>
                    <a:pt x="1391818" y="108000"/>
                  </a:lnTo>
                  <a:lnTo>
                    <a:pt x="1383296" y="66067"/>
                  </a:lnTo>
                  <a:lnTo>
                    <a:pt x="1360092" y="31726"/>
                  </a:lnTo>
                  <a:lnTo>
                    <a:pt x="1331934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1" name="object 161"/>
            <p:cNvSpPr/>
            <p:nvPr/>
          </p:nvSpPr>
          <p:spPr>
            <a:xfrm>
              <a:off x="3728013" y="4485040"/>
              <a:ext cx="1391920" cy="0"/>
            </a:xfrm>
            <a:custGeom>
              <a:avLst/>
              <a:gdLst/>
              <a:ahLst/>
              <a:cxnLst/>
              <a:rect l="l" t="t" r="r" b="b"/>
              <a:pathLst>
                <a:path w="1391920">
                  <a:moveTo>
                    <a:pt x="0" y="0"/>
                  </a:moveTo>
                  <a:lnTo>
                    <a:pt x="139181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62" name="object 162"/>
          <p:cNvSpPr txBox="1"/>
          <p:nvPr/>
        </p:nvSpPr>
        <p:spPr>
          <a:xfrm>
            <a:off x="4171069" y="4248192"/>
            <a:ext cx="5467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便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秘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です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4075943" y="4524305"/>
            <a:ext cx="73914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Constipated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64" name="object 164"/>
          <p:cNvGrpSpPr/>
          <p:nvPr/>
        </p:nvGrpSpPr>
        <p:grpSpPr>
          <a:xfrm>
            <a:off x="5224572" y="4176308"/>
            <a:ext cx="1391920" cy="628650"/>
            <a:chOff x="5224572" y="4176308"/>
            <a:chExt cx="1391920" cy="628650"/>
          </a:xfrm>
        </p:grpSpPr>
        <p:sp>
          <p:nvSpPr>
            <p:cNvPr id="165" name="object 165"/>
            <p:cNvSpPr/>
            <p:nvPr/>
          </p:nvSpPr>
          <p:spPr>
            <a:xfrm>
              <a:off x="5230922" y="4182659"/>
              <a:ext cx="1379220" cy="615950"/>
            </a:xfrm>
            <a:custGeom>
              <a:avLst/>
              <a:gdLst/>
              <a:ahLst/>
              <a:cxnLst/>
              <a:rect l="l" t="t" r="r" b="b"/>
              <a:pathLst>
                <a:path w="1379220" h="615950">
                  <a:moveTo>
                    <a:pt x="1277467" y="0"/>
                  </a:moveTo>
                  <a:lnTo>
                    <a:pt x="101650" y="0"/>
                  </a:lnTo>
                  <a:lnTo>
                    <a:pt x="62118" y="8001"/>
                  </a:lnTo>
                  <a:lnTo>
                    <a:pt x="29803" y="29808"/>
                  </a:lnTo>
                  <a:lnTo>
                    <a:pt x="7999" y="62123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7999" y="553241"/>
                  </a:lnTo>
                  <a:lnTo>
                    <a:pt x="29803" y="585557"/>
                  </a:lnTo>
                  <a:lnTo>
                    <a:pt x="62118" y="607364"/>
                  </a:lnTo>
                  <a:lnTo>
                    <a:pt x="101650" y="615365"/>
                  </a:lnTo>
                  <a:lnTo>
                    <a:pt x="1277467" y="615365"/>
                  </a:lnTo>
                  <a:lnTo>
                    <a:pt x="1316999" y="607364"/>
                  </a:lnTo>
                  <a:lnTo>
                    <a:pt x="1349314" y="585557"/>
                  </a:lnTo>
                  <a:lnTo>
                    <a:pt x="1371118" y="553241"/>
                  </a:lnTo>
                  <a:lnTo>
                    <a:pt x="1379118" y="513715"/>
                  </a:lnTo>
                  <a:lnTo>
                    <a:pt x="1379118" y="101650"/>
                  </a:lnTo>
                  <a:lnTo>
                    <a:pt x="1371118" y="62123"/>
                  </a:lnTo>
                  <a:lnTo>
                    <a:pt x="1349314" y="29808"/>
                  </a:lnTo>
                  <a:lnTo>
                    <a:pt x="1316999" y="8001"/>
                  </a:lnTo>
                  <a:lnTo>
                    <a:pt x="1277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6" name="object 166"/>
            <p:cNvSpPr/>
            <p:nvPr/>
          </p:nvSpPr>
          <p:spPr>
            <a:xfrm>
              <a:off x="5224572" y="4176308"/>
              <a:ext cx="1391920" cy="628650"/>
            </a:xfrm>
            <a:custGeom>
              <a:avLst/>
              <a:gdLst/>
              <a:ahLst/>
              <a:cxnLst/>
              <a:rect l="l" t="t" r="r" b="b"/>
              <a:pathLst>
                <a:path w="1391920" h="628650">
                  <a:moveTo>
                    <a:pt x="1283817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2003"/>
                  </a:lnTo>
                  <a:lnTo>
                    <a:pt x="31726" y="596344"/>
                  </a:lnTo>
                  <a:lnTo>
                    <a:pt x="66067" y="619545"/>
                  </a:lnTo>
                  <a:lnTo>
                    <a:pt x="108000" y="628065"/>
                  </a:lnTo>
                  <a:lnTo>
                    <a:pt x="1283817" y="628065"/>
                  </a:lnTo>
                  <a:lnTo>
                    <a:pt x="1325751" y="619545"/>
                  </a:lnTo>
                  <a:lnTo>
                    <a:pt x="1331937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699" y="520065"/>
                  </a:lnTo>
                  <a:lnTo>
                    <a:pt x="12699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1331934" y="12700"/>
                  </a:lnTo>
                  <a:lnTo>
                    <a:pt x="1325751" y="8522"/>
                  </a:lnTo>
                  <a:lnTo>
                    <a:pt x="1283817" y="0"/>
                  </a:lnTo>
                  <a:close/>
                </a:path>
                <a:path w="1391920" h="628650">
                  <a:moveTo>
                    <a:pt x="1331934" y="12700"/>
                  </a:moveTo>
                  <a:lnTo>
                    <a:pt x="1283817" y="12700"/>
                  </a:lnTo>
                  <a:lnTo>
                    <a:pt x="1320878" y="20200"/>
                  </a:lnTo>
                  <a:lnTo>
                    <a:pt x="1351175" y="40643"/>
                  </a:lnTo>
                  <a:lnTo>
                    <a:pt x="1371617" y="70939"/>
                  </a:lnTo>
                  <a:lnTo>
                    <a:pt x="1379118" y="108000"/>
                  </a:lnTo>
                  <a:lnTo>
                    <a:pt x="1379118" y="520065"/>
                  </a:lnTo>
                  <a:lnTo>
                    <a:pt x="1371617" y="557126"/>
                  </a:lnTo>
                  <a:lnTo>
                    <a:pt x="1351175" y="587422"/>
                  </a:lnTo>
                  <a:lnTo>
                    <a:pt x="1320878" y="607865"/>
                  </a:lnTo>
                  <a:lnTo>
                    <a:pt x="1283817" y="615365"/>
                  </a:lnTo>
                  <a:lnTo>
                    <a:pt x="1331937" y="615365"/>
                  </a:lnTo>
                  <a:lnTo>
                    <a:pt x="1360092" y="596344"/>
                  </a:lnTo>
                  <a:lnTo>
                    <a:pt x="1383296" y="562003"/>
                  </a:lnTo>
                  <a:lnTo>
                    <a:pt x="1391818" y="520065"/>
                  </a:lnTo>
                  <a:lnTo>
                    <a:pt x="1391818" y="108000"/>
                  </a:lnTo>
                  <a:lnTo>
                    <a:pt x="1383296" y="66067"/>
                  </a:lnTo>
                  <a:lnTo>
                    <a:pt x="1360092" y="31726"/>
                  </a:lnTo>
                  <a:lnTo>
                    <a:pt x="1331934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7" name="object 167"/>
            <p:cNvSpPr/>
            <p:nvPr/>
          </p:nvSpPr>
          <p:spPr>
            <a:xfrm>
              <a:off x="5224574" y="4485040"/>
              <a:ext cx="1391920" cy="0"/>
            </a:xfrm>
            <a:custGeom>
              <a:avLst/>
              <a:gdLst/>
              <a:ahLst/>
              <a:cxnLst/>
              <a:rect l="l" t="t" r="r" b="b"/>
              <a:pathLst>
                <a:path w="1391920">
                  <a:moveTo>
                    <a:pt x="0" y="0"/>
                  </a:moveTo>
                  <a:lnTo>
                    <a:pt x="139181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68" name="object 168"/>
          <p:cNvSpPr txBox="1"/>
          <p:nvPr/>
        </p:nvSpPr>
        <p:spPr>
          <a:xfrm>
            <a:off x="5600953" y="4248192"/>
            <a:ext cx="6781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寝不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足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5470692" y="4524305"/>
            <a:ext cx="9429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Sleep-deprived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598909" y="2177526"/>
            <a:ext cx="112712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solidFill>
                  <a:srgbClr val="FFFFFF"/>
                </a:solidFill>
                <a:latin typeface="UDShinMGoPro-DeBold"/>
                <a:cs typeface="UDShinMGoPro-DeBold"/>
              </a:rPr>
              <a:t>送 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り</a:t>
            </a:r>
            <a:r>
              <a:rPr sz="1300" b="1" spc="-60" dirty="0">
                <a:solidFill>
                  <a:srgbClr val="FFFFFF"/>
                </a:solidFill>
                <a:latin typeface="UDShinMGoPro-DeBold"/>
                <a:cs typeface="UDShinMGoPro-DeBold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Drop-off</a:t>
            </a:r>
            <a:endParaRPr sz="1300">
              <a:latin typeface="Arial Rounded MT Bold"/>
              <a:cs typeface="Arial Rounded MT Bold"/>
            </a:endParaRPr>
          </a:p>
        </p:txBody>
      </p:sp>
      <p:grpSp>
        <p:nvGrpSpPr>
          <p:cNvPr id="171" name="object 171"/>
          <p:cNvGrpSpPr/>
          <p:nvPr/>
        </p:nvGrpSpPr>
        <p:grpSpPr>
          <a:xfrm>
            <a:off x="2553500" y="5901334"/>
            <a:ext cx="3995420" cy="506730"/>
            <a:chOff x="2553500" y="5901334"/>
            <a:chExt cx="3995420" cy="506730"/>
          </a:xfrm>
        </p:grpSpPr>
        <p:sp>
          <p:nvSpPr>
            <p:cNvPr id="172" name="object 172"/>
            <p:cNvSpPr/>
            <p:nvPr/>
          </p:nvSpPr>
          <p:spPr>
            <a:xfrm>
              <a:off x="2556675" y="5904509"/>
              <a:ext cx="3989070" cy="500380"/>
            </a:xfrm>
            <a:custGeom>
              <a:avLst/>
              <a:gdLst/>
              <a:ahLst/>
              <a:cxnLst/>
              <a:rect l="l" t="t" r="r" b="b"/>
              <a:pathLst>
                <a:path w="3989070" h="500379">
                  <a:moveTo>
                    <a:pt x="3988663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3988663" y="500037"/>
                  </a:lnTo>
                  <a:lnTo>
                    <a:pt x="39886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3" name="object 173"/>
            <p:cNvSpPr/>
            <p:nvPr/>
          </p:nvSpPr>
          <p:spPr>
            <a:xfrm>
              <a:off x="2556675" y="5904509"/>
              <a:ext cx="3989070" cy="500380"/>
            </a:xfrm>
            <a:custGeom>
              <a:avLst/>
              <a:gdLst/>
              <a:ahLst/>
              <a:cxnLst/>
              <a:rect l="l" t="t" r="r" b="b"/>
              <a:pathLst>
                <a:path w="3989070" h="500379">
                  <a:moveTo>
                    <a:pt x="3988663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3988663" y="0"/>
                  </a:lnTo>
                  <a:lnTo>
                    <a:pt x="3988663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74" name="object 174"/>
          <p:cNvSpPr txBox="1"/>
          <p:nvPr/>
        </p:nvSpPr>
        <p:spPr>
          <a:xfrm>
            <a:off x="873348" y="5903463"/>
            <a:ext cx="1548935" cy="514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お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迎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え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は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誰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000" b="1" spc="-17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？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Who’s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picking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them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up?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75" name="object 175"/>
          <p:cNvGrpSpPr/>
          <p:nvPr/>
        </p:nvGrpSpPr>
        <p:grpSpPr>
          <a:xfrm>
            <a:off x="6976922" y="217576"/>
            <a:ext cx="406400" cy="4251325"/>
            <a:chOff x="6976922" y="217576"/>
            <a:chExt cx="406400" cy="4251325"/>
          </a:xfrm>
        </p:grpSpPr>
        <p:sp>
          <p:nvSpPr>
            <p:cNvPr id="176" name="object 176"/>
            <p:cNvSpPr/>
            <p:nvPr/>
          </p:nvSpPr>
          <p:spPr>
            <a:xfrm>
              <a:off x="7322528" y="737451"/>
              <a:ext cx="60325" cy="240665"/>
            </a:xfrm>
            <a:custGeom>
              <a:avLst/>
              <a:gdLst/>
              <a:ahLst/>
              <a:cxnLst/>
              <a:rect l="l" t="t" r="r" b="b"/>
              <a:pathLst>
                <a:path w="60325" h="240665">
                  <a:moveTo>
                    <a:pt x="0" y="240499"/>
                  </a:moveTo>
                  <a:lnTo>
                    <a:pt x="60185" y="240499"/>
                  </a:lnTo>
                  <a:lnTo>
                    <a:pt x="60185" y="0"/>
                  </a:lnTo>
                  <a:lnTo>
                    <a:pt x="0" y="0"/>
                  </a:lnTo>
                  <a:lnTo>
                    <a:pt x="0" y="240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976922" y="217576"/>
              <a:ext cx="346075" cy="4251325"/>
            </a:xfrm>
            <a:custGeom>
              <a:avLst/>
              <a:gdLst/>
              <a:ahLst/>
              <a:cxnLst/>
              <a:rect l="l" t="t" r="r" b="b"/>
              <a:pathLst>
                <a:path w="346075" h="4251325">
                  <a:moveTo>
                    <a:pt x="345605" y="0"/>
                  </a:moveTo>
                  <a:lnTo>
                    <a:pt x="0" y="0"/>
                  </a:lnTo>
                  <a:lnTo>
                    <a:pt x="0" y="4250842"/>
                  </a:lnTo>
                  <a:lnTo>
                    <a:pt x="345605" y="4250842"/>
                  </a:lnTo>
                  <a:lnTo>
                    <a:pt x="345605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0" name="object 180"/>
          <p:cNvSpPr txBox="1"/>
          <p:nvPr/>
        </p:nvSpPr>
        <p:spPr>
          <a:xfrm>
            <a:off x="7202141" y="10307561"/>
            <a:ext cx="1898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12</a:t>
            </a:r>
            <a:endParaRPr sz="1500">
              <a:latin typeface="HelveticaRounded-Condensed"/>
              <a:cs typeface="HelveticaRounded-Condensed"/>
            </a:endParaRPr>
          </a:p>
        </p:txBody>
      </p:sp>
      <p:sp>
        <p:nvSpPr>
          <p:cNvPr id="183" name="object 188">
            <a:extLst>
              <a:ext uri="{FF2B5EF4-FFF2-40B4-BE49-F238E27FC236}">
                <a16:creationId xmlns:a16="http://schemas.microsoft.com/office/drawing/2014/main" id="{B6B7DF6E-4687-A240-9C21-C45BFC44C369}"/>
              </a:ext>
            </a:extLst>
          </p:cNvPr>
          <p:cNvSpPr txBox="1"/>
          <p:nvPr/>
        </p:nvSpPr>
        <p:spPr>
          <a:xfrm>
            <a:off x="7037312" y="356534"/>
            <a:ext cx="170239" cy="1561166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-150" dirty="0">
                <a:solidFill>
                  <a:srgbClr val="3E3A39"/>
                </a:solidFill>
                <a:latin typeface="UDShinMGoPro-DeBold"/>
                <a:cs typeface="UDShinMGoPro-DeBold"/>
              </a:rPr>
              <a:t>病気・けが・症状</a:t>
            </a:r>
            <a:endParaRPr sz="1500" spc="-150" dirty="0">
              <a:latin typeface="UDShinMGoPro-DeBold"/>
              <a:cs typeface="UDShinMGoPro-DeBold"/>
            </a:endParaRPr>
          </a:p>
        </p:txBody>
      </p:sp>
      <p:sp>
        <p:nvSpPr>
          <p:cNvPr id="184" name="object 189">
            <a:extLst>
              <a:ext uri="{FF2B5EF4-FFF2-40B4-BE49-F238E27FC236}">
                <a16:creationId xmlns:a16="http://schemas.microsoft.com/office/drawing/2014/main" id="{B4024C12-C1DE-FB4B-A31F-C9A709E603F2}"/>
              </a:ext>
            </a:extLst>
          </p:cNvPr>
          <p:cNvSpPr txBox="1"/>
          <p:nvPr/>
        </p:nvSpPr>
        <p:spPr>
          <a:xfrm>
            <a:off x="7044214" y="1891808"/>
            <a:ext cx="246221" cy="244792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Diseases </a:t>
            </a:r>
            <a:r>
              <a:rPr sz="1600" b="1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/ </a:t>
            </a: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Injuries </a:t>
            </a:r>
            <a:r>
              <a:rPr sz="1600" b="1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/</a:t>
            </a:r>
            <a:r>
              <a:rPr sz="1600" b="1" spc="5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Symptoms</a:t>
            </a:r>
            <a:endParaRPr sz="1600" b="1" dirty="0">
              <a:latin typeface="PT Sans Narrow" panose="020B0506020203020204" pitchFamily="34" charset="0"/>
              <a:cs typeface="HelveticaRounded-Condense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11812"/>
            <a:ext cx="7096759" cy="10238105"/>
            <a:chOff x="237464" y="211812"/>
            <a:chExt cx="7096759" cy="10238105"/>
          </a:xfrm>
        </p:grpSpPr>
        <p:sp>
          <p:nvSpPr>
            <p:cNvPr id="3" name="object 3"/>
            <p:cNvSpPr/>
            <p:nvPr/>
          </p:nvSpPr>
          <p:spPr>
            <a:xfrm>
              <a:off x="237464" y="211812"/>
              <a:ext cx="7096653" cy="13037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28" y="287019"/>
              <a:ext cx="224624" cy="2247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51" y="536918"/>
              <a:ext cx="237439" cy="2806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10" y="404990"/>
              <a:ext cx="456372" cy="41259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398" y="679790"/>
              <a:ext cx="213725" cy="2165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3016"/>
              <a:ext cx="237591" cy="2705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5081" y="738099"/>
              <a:ext cx="450033" cy="3454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5081" y="738098"/>
              <a:ext cx="232118" cy="2755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2702" y="2107441"/>
              <a:ext cx="1746500" cy="42366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8711" y="2145413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5"/>
                  </a:lnTo>
                  <a:lnTo>
                    <a:pt x="1627750" y="204824"/>
                  </a:lnTo>
                  <a:lnTo>
                    <a:pt x="1635683" y="155638"/>
                  </a:lnTo>
                  <a:lnTo>
                    <a:pt x="1627750" y="106445"/>
                  </a:lnTo>
                  <a:lnTo>
                    <a:pt x="1605658" y="63721"/>
                  </a:lnTo>
                  <a:lnTo>
                    <a:pt x="1571970" y="30030"/>
                  </a:lnTo>
                  <a:lnTo>
                    <a:pt x="1529249" y="7934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1415" y="2649385"/>
              <a:ext cx="1310640" cy="720090"/>
            </a:xfrm>
            <a:custGeom>
              <a:avLst/>
              <a:gdLst/>
              <a:ahLst/>
              <a:cxnLst/>
              <a:rect l="l" t="t" r="r" b="b"/>
              <a:pathLst>
                <a:path w="1310639" h="720089">
                  <a:moveTo>
                    <a:pt x="1071283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1"/>
                  </a:lnTo>
                  <a:lnTo>
                    <a:pt x="70164" y="70164"/>
                  </a:lnTo>
                  <a:lnTo>
                    <a:pt x="40921" y="105592"/>
                  </a:lnTo>
                  <a:lnTo>
                    <a:pt x="18833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3" y="573295"/>
                  </a:lnTo>
                  <a:lnTo>
                    <a:pt x="40921" y="613938"/>
                  </a:lnTo>
                  <a:lnTo>
                    <a:pt x="70164" y="649366"/>
                  </a:lnTo>
                  <a:lnTo>
                    <a:pt x="105592" y="678609"/>
                  </a:lnTo>
                  <a:lnTo>
                    <a:pt x="146236" y="700697"/>
                  </a:lnTo>
                  <a:lnTo>
                    <a:pt x="191126" y="714661"/>
                  </a:lnTo>
                  <a:lnTo>
                    <a:pt x="239293" y="719531"/>
                  </a:lnTo>
                  <a:lnTo>
                    <a:pt x="1071283" y="719531"/>
                  </a:lnTo>
                  <a:lnTo>
                    <a:pt x="1119446" y="714661"/>
                  </a:lnTo>
                  <a:lnTo>
                    <a:pt x="1164335" y="700697"/>
                  </a:lnTo>
                  <a:lnTo>
                    <a:pt x="1204978" y="678609"/>
                  </a:lnTo>
                  <a:lnTo>
                    <a:pt x="1240407" y="649366"/>
                  </a:lnTo>
                  <a:lnTo>
                    <a:pt x="1269651" y="613938"/>
                  </a:lnTo>
                  <a:lnTo>
                    <a:pt x="1291741" y="573295"/>
                  </a:lnTo>
                  <a:lnTo>
                    <a:pt x="1305705" y="528404"/>
                  </a:lnTo>
                  <a:lnTo>
                    <a:pt x="1310576" y="480237"/>
                  </a:lnTo>
                  <a:lnTo>
                    <a:pt x="1310576" y="239293"/>
                  </a:lnTo>
                  <a:lnTo>
                    <a:pt x="1305705" y="191126"/>
                  </a:lnTo>
                  <a:lnTo>
                    <a:pt x="1291741" y="146236"/>
                  </a:lnTo>
                  <a:lnTo>
                    <a:pt x="1269651" y="105592"/>
                  </a:lnTo>
                  <a:lnTo>
                    <a:pt x="1240407" y="70164"/>
                  </a:lnTo>
                  <a:lnTo>
                    <a:pt x="1204978" y="40921"/>
                  </a:lnTo>
                  <a:lnTo>
                    <a:pt x="1164335" y="18833"/>
                  </a:lnTo>
                  <a:lnTo>
                    <a:pt x="1119446" y="4870"/>
                  </a:lnTo>
                  <a:lnTo>
                    <a:pt x="10712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8711" y="2636682"/>
              <a:ext cx="1336040" cy="745490"/>
            </a:xfrm>
            <a:custGeom>
              <a:avLst/>
              <a:gdLst/>
              <a:ahLst/>
              <a:cxnLst/>
              <a:rect l="l" t="t" r="r" b="b"/>
              <a:pathLst>
                <a:path w="1336039" h="745489">
                  <a:moveTo>
                    <a:pt x="1083983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083983" y="744943"/>
                  </a:lnTo>
                  <a:lnTo>
                    <a:pt x="1129127" y="740864"/>
                  </a:lnTo>
                  <a:lnTo>
                    <a:pt x="1171679" y="729111"/>
                  </a:lnTo>
                  <a:lnTo>
                    <a:pt x="1191751" y="719543"/>
                  </a:lnTo>
                  <a:lnTo>
                    <a:pt x="251993" y="719543"/>
                  </a:lnTo>
                  <a:lnTo>
                    <a:pt x="206384" y="714931"/>
                  </a:lnTo>
                  <a:lnTo>
                    <a:pt x="163878" y="701706"/>
                  </a:lnTo>
                  <a:lnTo>
                    <a:pt x="125391" y="680788"/>
                  </a:lnTo>
                  <a:lnTo>
                    <a:pt x="91843" y="653094"/>
                  </a:lnTo>
                  <a:lnTo>
                    <a:pt x="64151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191752" y="25400"/>
                  </a:lnTo>
                  <a:lnTo>
                    <a:pt x="1171679" y="15831"/>
                  </a:lnTo>
                  <a:lnTo>
                    <a:pt x="1129127" y="4078"/>
                  </a:lnTo>
                  <a:lnTo>
                    <a:pt x="1083983" y="0"/>
                  </a:lnTo>
                  <a:close/>
                </a:path>
                <a:path w="1336039" h="745489">
                  <a:moveTo>
                    <a:pt x="1191752" y="25400"/>
                  </a:moveTo>
                  <a:lnTo>
                    <a:pt x="1083983" y="25400"/>
                  </a:lnTo>
                  <a:lnTo>
                    <a:pt x="1129591" y="30011"/>
                  </a:lnTo>
                  <a:lnTo>
                    <a:pt x="1172098" y="43235"/>
                  </a:lnTo>
                  <a:lnTo>
                    <a:pt x="1210585" y="64151"/>
                  </a:lnTo>
                  <a:lnTo>
                    <a:pt x="1244133" y="91843"/>
                  </a:lnTo>
                  <a:lnTo>
                    <a:pt x="1271824" y="125391"/>
                  </a:lnTo>
                  <a:lnTo>
                    <a:pt x="1292741" y="163878"/>
                  </a:lnTo>
                  <a:lnTo>
                    <a:pt x="1305964" y="206384"/>
                  </a:lnTo>
                  <a:lnTo>
                    <a:pt x="1310576" y="251993"/>
                  </a:lnTo>
                  <a:lnTo>
                    <a:pt x="1310576" y="492937"/>
                  </a:lnTo>
                  <a:lnTo>
                    <a:pt x="1305964" y="538546"/>
                  </a:lnTo>
                  <a:lnTo>
                    <a:pt x="1292741" y="581055"/>
                  </a:lnTo>
                  <a:lnTo>
                    <a:pt x="1271824" y="619543"/>
                  </a:lnTo>
                  <a:lnTo>
                    <a:pt x="1244133" y="653094"/>
                  </a:lnTo>
                  <a:lnTo>
                    <a:pt x="1210585" y="680788"/>
                  </a:lnTo>
                  <a:lnTo>
                    <a:pt x="1172098" y="701706"/>
                  </a:lnTo>
                  <a:lnTo>
                    <a:pt x="1129591" y="714931"/>
                  </a:lnTo>
                  <a:lnTo>
                    <a:pt x="1083983" y="719543"/>
                  </a:lnTo>
                  <a:lnTo>
                    <a:pt x="1191751" y="719543"/>
                  </a:lnTo>
                  <a:lnTo>
                    <a:pt x="1246101" y="685487"/>
                  </a:lnTo>
                  <a:lnTo>
                    <a:pt x="1276520" y="655067"/>
                  </a:lnTo>
                  <a:lnTo>
                    <a:pt x="1301443" y="619876"/>
                  </a:lnTo>
                  <a:lnTo>
                    <a:pt x="1320144" y="580640"/>
                  </a:lnTo>
                  <a:lnTo>
                    <a:pt x="1331897" y="538085"/>
                  </a:lnTo>
                  <a:lnTo>
                    <a:pt x="1335976" y="492937"/>
                  </a:lnTo>
                  <a:lnTo>
                    <a:pt x="1335976" y="251993"/>
                  </a:lnTo>
                  <a:lnTo>
                    <a:pt x="1331897" y="206849"/>
                  </a:lnTo>
                  <a:lnTo>
                    <a:pt x="1320144" y="164297"/>
                  </a:lnTo>
                  <a:lnTo>
                    <a:pt x="1301443" y="125063"/>
                  </a:lnTo>
                  <a:lnTo>
                    <a:pt x="1276520" y="89874"/>
                  </a:lnTo>
                  <a:lnTo>
                    <a:pt x="1246101" y="59455"/>
                  </a:lnTo>
                  <a:lnTo>
                    <a:pt x="1210912" y="34532"/>
                  </a:lnTo>
                  <a:lnTo>
                    <a:pt x="119175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8711" y="2997045"/>
              <a:ext cx="1336040" cy="0"/>
            </a:xfrm>
            <a:custGeom>
              <a:avLst/>
              <a:gdLst/>
              <a:ahLst/>
              <a:cxnLst/>
              <a:rect l="l" t="t" r="r" b="b"/>
              <a:pathLst>
                <a:path w="1336039">
                  <a:moveTo>
                    <a:pt x="0" y="0"/>
                  </a:moveTo>
                  <a:lnTo>
                    <a:pt x="1335976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097248" y="2729723"/>
            <a:ext cx="757032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緊</a:t>
            </a:r>
            <a:r>
              <a:rPr sz="11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急</a:t>
            </a:r>
            <a:r>
              <a:rPr sz="11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100" b="1" spc="-3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す！</a:t>
            </a:r>
            <a:endParaRPr sz="11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67537" y="3063867"/>
            <a:ext cx="6877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It’s</a:t>
            </a:r>
            <a:r>
              <a:rPr sz="11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urgent!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223400" y="2636682"/>
            <a:ext cx="2249170" cy="745490"/>
            <a:chOff x="2223400" y="2636682"/>
            <a:chExt cx="2249170" cy="745490"/>
          </a:xfrm>
        </p:grpSpPr>
        <p:sp>
          <p:nvSpPr>
            <p:cNvPr id="22" name="object 22"/>
            <p:cNvSpPr/>
            <p:nvPr/>
          </p:nvSpPr>
          <p:spPr>
            <a:xfrm>
              <a:off x="2239279" y="2649385"/>
              <a:ext cx="2217420" cy="720090"/>
            </a:xfrm>
            <a:custGeom>
              <a:avLst/>
              <a:gdLst/>
              <a:ahLst/>
              <a:cxnLst/>
              <a:rect l="l" t="t" r="r" b="b"/>
              <a:pathLst>
                <a:path w="2217420" h="720089">
                  <a:moveTo>
                    <a:pt x="1977986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1"/>
                  </a:lnTo>
                  <a:lnTo>
                    <a:pt x="70164" y="70164"/>
                  </a:lnTo>
                  <a:lnTo>
                    <a:pt x="40921" y="105592"/>
                  </a:lnTo>
                  <a:lnTo>
                    <a:pt x="18833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3" y="573295"/>
                  </a:lnTo>
                  <a:lnTo>
                    <a:pt x="40921" y="613938"/>
                  </a:lnTo>
                  <a:lnTo>
                    <a:pt x="70164" y="649366"/>
                  </a:lnTo>
                  <a:lnTo>
                    <a:pt x="105592" y="678609"/>
                  </a:lnTo>
                  <a:lnTo>
                    <a:pt x="146236" y="700697"/>
                  </a:lnTo>
                  <a:lnTo>
                    <a:pt x="191126" y="714661"/>
                  </a:lnTo>
                  <a:lnTo>
                    <a:pt x="239293" y="719531"/>
                  </a:lnTo>
                  <a:lnTo>
                    <a:pt x="1977986" y="719531"/>
                  </a:lnTo>
                  <a:lnTo>
                    <a:pt x="2026150" y="714661"/>
                  </a:lnTo>
                  <a:lnTo>
                    <a:pt x="2071038" y="700697"/>
                  </a:lnTo>
                  <a:lnTo>
                    <a:pt x="2111682" y="678609"/>
                  </a:lnTo>
                  <a:lnTo>
                    <a:pt x="2147111" y="649366"/>
                  </a:lnTo>
                  <a:lnTo>
                    <a:pt x="2176355" y="613938"/>
                  </a:lnTo>
                  <a:lnTo>
                    <a:pt x="2198444" y="573295"/>
                  </a:lnTo>
                  <a:lnTo>
                    <a:pt x="2212409" y="528404"/>
                  </a:lnTo>
                  <a:lnTo>
                    <a:pt x="2217280" y="480237"/>
                  </a:lnTo>
                  <a:lnTo>
                    <a:pt x="2217280" y="239293"/>
                  </a:lnTo>
                  <a:lnTo>
                    <a:pt x="2212409" y="191126"/>
                  </a:lnTo>
                  <a:lnTo>
                    <a:pt x="2198444" y="146236"/>
                  </a:lnTo>
                  <a:lnTo>
                    <a:pt x="2176355" y="105592"/>
                  </a:lnTo>
                  <a:lnTo>
                    <a:pt x="2147111" y="70164"/>
                  </a:lnTo>
                  <a:lnTo>
                    <a:pt x="2111682" y="40921"/>
                  </a:lnTo>
                  <a:lnTo>
                    <a:pt x="2071038" y="18833"/>
                  </a:lnTo>
                  <a:lnTo>
                    <a:pt x="2026150" y="4870"/>
                  </a:lnTo>
                  <a:lnTo>
                    <a:pt x="19779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226576" y="2636682"/>
              <a:ext cx="2242820" cy="745490"/>
            </a:xfrm>
            <a:custGeom>
              <a:avLst/>
              <a:gdLst/>
              <a:ahLst/>
              <a:cxnLst/>
              <a:rect l="l" t="t" r="r" b="b"/>
              <a:pathLst>
                <a:path w="2242820" h="745489">
                  <a:moveTo>
                    <a:pt x="199068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990686" y="744943"/>
                  </a:lnTo>
                  <a:lnTo>
                    <a:pt x="2035834" y="740864"/>
                  </a:lnTo>
                  <a:lnTo>
                    <a:pt x="2078387" y="729111"/>
                  </a:lnTo>
                  <a:lnTo>
                    <a:pt x="2098461" y="719543"/>
                  </a:lnTo>
                  <a:lnTo>
                    <a:pt x="251993" y="719543"/>
                  </a:lnTo>
                  <a:lnTo>
                    <a:pt x="206384" y="714931"/>
                  </a:lnTo>
                  <a:lnTo>
                    <a:pt x="163878" y="701706"/>
                  </a:lnTo>
                  <a:lnTo>
                    <a:pt x="125391" y="680788"/>
                  </a:lnTo>
                  <a:lnTo>
                    <a:pt x="91843" y="653094"/>
                  </a:lnTo>
                  <a:lnTo>
                    <a:pt x="64151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2098461" y="25400"/>
                  </a:lnTo>
                  <a:lnTo>
                    <a:pt x="2078387" y="15831"/>
                  </a:lnTo>
                  <a:lnTo>
                    <a:pt x="2035834" y="4078"/>
                  </a:lnTo>
                  <a:lnTo>
                    <a:pt x="1990686" y="0"/>
                  </a:lnTo>
                  <a:close/>
                </a:path>
                <a:path w="2242820" h="745489">
                  <a:moveTo>
                    <a:pt x="2098461" y="25400"/>
                  </a:moveTo>
                  <a:lnTo>
                    <a:pt x="1990686" y="25400"/>
                  </a:lnTo>
                  <a:lnTo>
                    <a:pt x="2036295" y="30011"/>
                  </a:lnTo>
                  <a:lnTo>
                    <a:pt x="2078802" y="43235"/>
                  </a:lnTo>
                  <a:lnTo>
                    <a:pt x="2117288" y="64151"/>
                  </a:lnTo>
                  <a:lnTo>
                    <a:pt x="2150837" y="91843"/>
                  </a:lnTo>
                  <a:lnTo>
                    <a:pt x="2178528" y="125391"/>
                  </a:lnTo>
                  <a:lnTo>
                    <a:pt x="2199445" y="163878"/>
                  </a:lnTo>
                  <a:lnTo>
                    <a:pt x="2212668" y="206384"/>
                  </a:lnTo>
                  <a:lnTo>
                    <a:pt x="2217280" y="251993"/>
                  </a:lnTo>
                  <a:lnTo>
                    <a:pt x="2217280" y="492937"/>
                  </a:lnTo>
                  <a:lnTo>
                    <a:pt x="2212668" y="538546"/>
                  </a:lnTo>
                  <a:lnTo>
                    <a:pt x="2199445" y="581055"/>
                  </a:lnTo>
                  <a:lnTo>
                    <a:pt x="2178528" y="619543"/>
                  </a:lnTo>
                  <a:lnTo>
                    <a:pt x="2150837" y="653094"/>
                  </a:lnTo>
                  <a:lnTo>
                    <a:pt x="2117288" y="680788"/>
                  </a:lnTo>
                  <a:lnTo>
                    <a:pt x="2078802" y="701706"/>
                  </a:lnTo>
                  <a:lnTo>
                    <a:pt x="2036295" y="714931"/>
                  </a:lnTo>
                  <a:lnTo>
                    <a:pt x="1990686" y="719543"/>
                  </a:lnTo>
                  <a:lnTo>
                    <a:pt x="2098461" y="719543"/>
                  </a:lnTo>
                  <a:lnTo>
                    <a:pt x="2152810" y="685487"/>
                  </a:lnTo>
                  <a:lnTo>
                    <a:pt x="2183228" y="655067"/>
                  </a:lnTo>
                  <a:lnTo>
                    <a:pt x="2208150" y="619876"/>
                  </a:lnTo>
                  <a:lnTo>
                    <a:pt x="2226849" y="580640"/>
                  </a:lnTo>
                  <a:lnTo>
                    <a:pt x="2238601" y="538085"/>
                  </a:lnTo>
                  <a:lnTo>
                    <a:pt x="2242680" y="492937"/>
                  </a:lnTo>
                  <a:lnTo>
                    <a:pt x="2242680" y="251993"/>
                  </a:lnTo>
                  <a:lnTo>
                    <a:pt x="2238601" y="206849"/>
                  </a:lnTo>
                  <a:lnTo>
                    <a:pt x="2226849" y="164297"/>
                  </a:lnTo>
                  <a:lnTo>
                    <a:pt x="2208150" y="125063"/>
                  </a:lnTo>
                  <a:lnTo>
                    <a:pt x="2183228" y="89874"/>
                  </a:lnTo>
                  <a:lnTo>
                    <a:pt x="2152810" y="59455"/>
                  </a:lnTo>
                  <a:lnTo>
                    <a:pt x="2117621" y="34532"/>
                  </a:lnTo>
                  <a:lnTo>
                    <a:pt x="209846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226575" y="2997045"/>
              <a:ext cx="2242820" cy="0"/>
            </a:xfrm>
            <a:custGeom>
              <a:avLst/>
              <a:gdLst/>
              <a:ahLst/>
              <a:cxnLst/>
              <a:rect l="l" t="t" r="r" b="b"/>
              <a:pathLst>
                <a:path w="2242820">
                  <a:moveTo>
                    <a:pt x="0" y="0"/>
                  </a:moveTo>
                  <a:lnTo>
                    <a:pt x="2242680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571650" y="2729723"/>
            <a:ext cx="15506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1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ぐ</a:t>
            </a:r>
            <a:r>
              <a:rPr sz="11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迎</a:t>
            </a:r>
            <a:r>
              <a:rPr sz="11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え</a:t>
            </a:r>
            <a:r>
              <a:rPr sz="11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に来</a:t>
            </a:r>
            <a:r>
              <a:rPr sz="11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て</a:t>
            </a:r>
            <a:r>
              <a:rPr sz="1100" b="1" spc="-8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く</a:t>
            </a:r>
            <a:r>
              <a:rPr sz="11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だ</a:t>
            </a:r>
            <a:r>
              <a:rPr sz="11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さ</a:t>
            </a:r>
            <a:r>
              <a:rPr sz="11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endParaRPr sz="11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27077" y="3063867"/>
            <a:ext cx="12503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Please pick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them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up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09277" y="2636682"/>
            <a:ext cx="2412365" cy="745490"/>
            <a:chOff x="4609277" y="2636682"/>
            <a:chExt cx="2412365" cy="745490"/>
          </a:xfrm>
        </p:grpSpPr>
        <p:sp>
          <p:nvSpPr>
            <p:cNvPr id="28" name="object 28"/>
            <p:cNvSpPr/>
            <p:nvPr/>
          </p:nvSpPr>
          <p:spPr>
            <a:xfrm>
              <a:off x="4625154" y="2649385"/>
              <a:ext cx="2382520" cy="720090"/>
            </a:xfrm>
            <a:custGeom>
              <a:avLst/>
              <a:gdLst/>
              <a:ahLst/>
              <a:cxnLst/>
              <a:rect l="l" t="t" r="r" b="b"/>
              <a:pathLst>
                <a:path w="2382520" h="720089">
                  <a:moveTo>
                    <a:pt x="2142845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1"/>
                  </a:lnTo>
                  <a:lnTo>
                    <a:pt x="70164" y="70164"/>
                  </a:lnTo>
                  <a:lnTo>
                    <a:pt x="40921" y="105592"/>
                  </a:lnTo>
                  <a:lnTo>
                    <a:pt x="18833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3" y="573295"/>
                  </a:lnTo>
                  <a:lnTo>
                    <a:pt x="40921" y="613938"/>
                  </a:lnTo>
                  <a:lnTo>
                    <a:pt x="70164" y="649366"/>
                  </a:lnTo>
                  <a:lnTo>
                    <a:pt x="105592" y="678609"/>
                  </a:lnTo>
                  <a:lnTo>
                    <a:pt x="146236" y="700697"/>
                  </a:lnTo>
                  <a:lnTo>
                    <a:pt x="191126" y="714661"/>
                  </a:lnTo>
                  <a:lnTo>
                    <a:pt x="239293" y="719531"/>
                  </a:lnTo>
                  <a:lnTo>
                    <a:pt x="2142845" y="719531"/>
                  </a:lnTo>
                  <a:lnTo>
                    <a:pt x="2191012" y="714661"/>
                  </a:lnTo>
                  <a:lnTo>
                    <a:pt x="2235902" y="700697"/>
                  </a:lnTo>
                  <a:lnTo>
                    <a:pt x="2276546" y="678609"/>
                  </a:lnTo>
                  <a:lnTo>
                    <a:pt x="2311974" y="649366"/>
                  </a:lnTo>
                  <a:lnTo>
                    <a:pt x="2341217" y="613938"/>
                  </a:lnTo>
                  <a:lnTo>
                    <a:pt x="2363305" y="573295"/>
                  </a:lnTo>
                  <a:lnTo>
                    <a:pt x="2377268" y="528404"/>
                  </a:lnTo>
                  <a:lnTo>
                    <a:pt x="2382139" y="480237"/>
                  </a:lnTo>
                  <a:lnTo>
                    <a:pt x="2382139" y="239293"/>
                  </a:lnTo>
                  <a:lnTo>
                    <a:pt x="2377268" y="191126"/>
                  </a:lnTo>
                  <a:lnTo>
                    <a:pt x="2363305" y="146236"/>
                  </a:lnTo>
                  <a:lnTo>
                    <a:pt x="2341217" y="105592"/>
                  </a:lnTo>
                  <a:lnTo>
                    <a:pt x="2311974" y="70164"/>
                  </a:lnTo>
                  <a:lnTo>
                    <a:pt x="2276546" y="40921"/>
                  </a:lnTo>
                  <a:lnTo>
                    <a:pt x="2235902" y="18833"/>
                  </a:lnTo>
                  <a:lnTo>
                    <a:pt x="2191012" y="4870"/>
                  </a:lnTo>
                  <a:lnTo>
                    <a:pt x="21428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4612457" y="2636682"/>
              <a:ext cx="2407920" cy="745490"/>
            </a:xfrm>
            <a:custGeom>
              <a:avLst/>
              <a:gdLst/>
              <a:ahLst/>
              <a:cxnLst/>
              <a:rect l="l" t="t" r="r" b="b"/>
              <a:pathLst>
                <a:path w="2407920" h="745489">
                  <a:moveTo>
                    <a:pt x="2155545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2155545" y="744943"/>
                  </a:lnTo>
                  <a:lnTo>
                    <a:pt x="2200689" y="740864"/>
                  </a:lnTo>
                  <a:lnTo>
                    <a:pt x="2243241" y="729111"/>
                  </a:lnTo>
                  <a:lnTo>
                    <a:pt x="2263314" y="719543"/>
                  </a:lnTo>
                  <a:lnTo>
                    <a:pt x="251993" y="719543"/>
                  </a:lnTo>
                  <a:lnTo>
                    <a:pt x="206381" y="714931"/>
                  </a:lnTo>
                  <a:lnTo>
                    <a:pt x="163872" y="701706"/>
                  </a:lnTo>
                  <a:lnTo>
                    <a:pt x="125385" y="680788"/>
                  </a:lnTo>
                  <a:lnTo>
                    <a:pt x="91838" y="653094"/>
                  </a:lnTo>
                  <a:lnTo>
                    <a:pt x="64148" y="619543"/>
                  </a:lnTo>
                  <a:lnTo>
                    <a:pt x="43233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3" y="163878"/>
                  </a:lnTo>
                  <a:lnTo>
                    <a:pt x="64148" y="125391"/>
                  </a:lnTo>
                  <a:lnTo>
                    <a:pt x="91838" y="91843"/>
                  </a:lnTo>
                  <a:lnTo>
                    <a:pt x="125385" y="64151"/>
                  </a:lnTo>
                  <a:lnTo>
                    <a:pt x="163872" y="43235"/>
                  </a:lnTo>
                  <a:lnTo>
                    <a:pt x="206381" y="30011"/>
                  </a:lnTo>
                  <a:lnTo>
                    <a:pt x="251993" y="25400"/>
                  </a:lnTo>
                  <a:lnTo>
                    <a:pt x="2263315" y="25400"/>
                  </a:lnTo>
                  <a:lnTo>
                    <a:pt x="2243241" y="15831"/>
                  </a:lnTo>
                  <a:lnTo>
                    <a:pt x="2200689" y="4078"/>
                  </a:lnTo>
                  <a:lnTo>
                    <a:pt x="2155545" y="0"/>
                  </a:lnTo>
                  <a:close/>
                </a:path>
                <a:path w="2407920" h="745489">
                  <a:moveTo>
                    <a:pt x="2263315" y="25400"/>
                  </a:moveTo>
                  <a:lnTo>
                    <a:pt x="2155545" y="25400"/>
                  </a:lnTo>
                  <a:lnTo>
                    <a:pt x="2201154" y="30011"/>
                  </a:lnTo>
                  <a:lnTo>
                    <a:pt x="2243660" y="43235"/>
                  </a:lnTo>
                  <a:lnTo>
                    <a:pt x="2282147" y="64151"/>
                  </a:lnTo>
                  <a:lnTo>
                    <a:pt x="2315695" y="91843"/>
                  </a:lnTo>
                  <a:lnTo>
                    <a:pt x="2343387" y="125391"/>
                  </a:lnTo>
                  <a:lnTo>
                    <a:pt x="2364303" y="163878"/>
                  </a:lnTo>
                  <a:lnTo>
                    <a:pt x="2377527" y="206384"/>
                  </a:lnTo>
                  <a:lnTo>
                    <a:pt x="2382139" y="251993"/>
                  </a:lnTo>
                  <a:lnTo>
                    <a:pt x="2382139" y="492937"/>
                  </a:lnTo>
                  <a:lnTo>
                    <a:pt x="2377527" y="538546"/>
                  </a:lnTo>
                  <a:lnTo>
                    <a:pt x="2364303" y="581055"/>
                  </a:lnTo>
                  <a:lnTo>
                    <a:pt x="2343387" y="619543"/>
                  </a:lnTo>
                  <a:lnTo>
                    <a:pt x="2315695" y="653094"/>
                  </a:lnTo>
                  <a:lnTo>
                    <a:pt x="2282147" y="680788"/>
                  </a:lnTo>
                  <a:lnTo>
                    <a:pt x="2243660" y="701706"/>
                  </a:lnTo>
                  <a:lnTo>
                    <a:pt x="2201154" y="714931"/>
                  </a:lnTo>
                  <a:lnTo>
                    <a:pt x="2155545" y="719543"/>
                  </a:lnTo>
                  <a:lnTo>
                    <a:pt x="2263314" y="719543"/>
                  </a:lnTo>
                  <a:lnTo>
                    <a:pt x="2317664" y="685487"/>
                  </a:lnTo>
                  <a:lnTo>
                    <a:pt x="2348083" y="655067"/>
                  </a:lnTo>
                  <a:lnTo>
                    <a:pt x="2373006" y="619876"/>
                  </a:lnTo>
                  <a:lnTo>
                    <a:pt x="2391707" y="580640"/>
                  </a:lnTo>
                  <a:lnTo>
                    <a:pt x="2403460" y="538085"/>
                  </a:lnTo>
                  <a:lnTo>
                    <a:pt x="2407539" y="492937"/>
                  </a:lnTo>
                  <a:lnTo>
                    <a:pt x="2407539" y="251993"/>
                  </a:lnTo>
                  <a:lnTo>
                    <a:pt x="2403460" y="206849"/>
                  </a:lnTo>
                  <a:lnTo>
                    <a:pt x="2391707" y="164297"/>
                  </a:lnTo>
                  <a:lnTo>
                    <a:pt x="2373006" y="125063"/>
                  </a:lnTo>
                  <a:lnTo>
                    <a:pt x="2348083" y="89874"/>
                  </a:lnTo>
                  <a:lnTo>
                    <a:pt x="2317664" y="59455"/>
                  </a:lnTo>
                  <a:lnTo>
                    <a:pt x="2282475" y="34532"/>
                  </a:lnTo>
                  <a:lnTo>
                    <a:pt x="226331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4612452" y="2997045"/>
              <a:ext cx="2406015" cy="0"/>
            </a:xfrm>
            <a:custGeom>
              <a:avLst/>
              <a:gdLst/>
              <a:ahLst/>
              <a:cxnLst/>
              <a:rect l="l" t="t" r="r" b="b"/>
              <a:pathLst>
                <a:path w="2406015">
                  <a:moveTo>
                    <a:pt x="0" y="0"/>
                  </a:moveTo>
                  <a:lnTo>
                    <a:pt x="240541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986350" y="2729735"/>
            <a:ext cx="1744773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r>
              <a:rPr sz="11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つ</a:t>
            </a:r>
            <a:r>
              <a:rPr sz="11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迎</a:t>
            </a:r>
            <a:r>
              <a:rPr sz="11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え</a:t>
            </a:r>
            <a:r>
              <a:rPr sz="11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に</a:t>
            </a:r>
            <a:r>
              <a:rPr sz="11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来ら</a:t>
            </a:r>
            <a:r>
              <a:rPr sz="11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れ</a:t>
            </a:r>
            <a:r>
              <a:rPr sz="11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1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100" b="1" spc="-18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</a:t>
            </a:r>
            <a:r>
              <a:rPr sz="11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？</a:t>
            </a:r>
            <a:endParaRPr sz="11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29578" y="3063867"/>
            <a:ext cx="178371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When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can you pick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them</a:t>
            </a:r>
            <a:r>
              <a:rPr sz="1100" b="1" spc="9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up?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45537" y="4140529"/>
            <a:ext cx="1695450" cy="745490"/>
            <a:chOff x="745537" y="4140529"/>
            <a:chExt cx="1695450" cy="745490"/>
          </a:xfrm>
        </p:grpSpPr>
        <p:sp>
          <p:nvSpPr>
            <p:cNvPr id="34" name="object 34"/>
            <p:cNvSpPr/>
            <p:nvPr/>
          </p:nvSpPr>
          <p:spPr>
            <a:xfrm>
              <a:off x="761414" y="4153231"/>
              <a:ext cx="1663700" cy="720090"/>
            </a:xfrm>
            <a:custGeom>
              <a:avLst/>
              <a:gdLst/>
              <a:ahLst/>
              <a:cxnLst/>
              <a:rect l="l" t="t" r="r" b="b"/>
              <a:pathLst>
                <a:path w="1663700" h="720089">
                  <a:moveTo>
                    <a:pt x="1438338" y="0"/>
                  </a:moveTo>
                  <a:lnTo>
                    <a:pt x="225031" y="0"/>
                  </a:lnTo>
                  <a:lnTo>
                    <a:pt x="179734" y="4580"/>
                  </a:lnTo>
                  <a:lnTo>
                    <a:pt x="137518" y="17712"/>
                  </a:lnTo>
                  <a:lnTo>
                    <a:pt x="99297" y="38485"/>
                  </a:lnTo>
                  <a:lnTo>
                    <a:pt x="65981" y="65986"/>
                  </a:lnTo>
                  <a:lnTo>
                    <a:pt x="38481" y="99303"/>
                  </a:lnTo>
                  <a:lnTo>
                    <a:pt x="17710" y="137524"/>
                  </a:lnTo>
                  <a:lnTo>
                    <a:pt x="4579" y="179737"/>
                  </a:lnTo>
                  <a:lnTo>
                    <a:pt x="0" y="225031"/>
                  </a:lnTo>
                  <a:lnTo>
                    <a:pt x="0" y="494499"/>
                  </a:lnTo>
                  <a:lnTo>
                    <a:pt x="4579" y="539797"/>
                  </a:lnTo>
                  <a:lnTo>
                    <a:pt x="17710" y="582014"/>
                  </a:lnTo>
                  <a:lnTo>
                    <a:pt x="38481" y="620237"/>
                  </a:lnTo>
                  <a:lnTo>
                    <a:pt x="65981" y="653556"/>
                  </a:lnTo>
                  <a:lnTo>
                    <a:pt x="99297" y="681058"/>
                  </a:lnTo>
                  <a:lnTo>
                    <a:pt x="137518" y="701831"/>
                  </a:lnTo>
                  <a:lnTo>
                    <a:pt x="179734" y="714963"/>
                  </a:lnTo>
                  <a:lnTo>
                    <a:pt x="225031" y="719543"/>
                  </a:lnTo>
                  <a:lnTo>
                    <a:pt x="1438338" y="719543"/>
                  </a:lnTo>
                  <a:lnTo>
                    <a:pt x="1483632" y="714963"/>
                  </a:lnTo>
                  <a:lnTo>
                    <a:pt x="1525845" y="701831"/>
                  </a:lnTo>
                  <a:lnTo>
                    <a:pt x="1564066" y="681058"/>
                  </a:lnTo>
                  <a:lnTo>
                    <a:pt x="1597383" y="653556"/>
                  </a:lnTo>
                  <a:lnTo>
                    <a:pt x="1624884" y="620237"/>
                  </a:lnTo>
                  <a:lnTo>
                    <a:pt x="1645657" y="582014"/>
                  </a:lnTo>
                  <a:lnTo>
                    <a:pt x="1658789" y="539797"/>
                  </a:lnTo>
                  <a:lnTo>
                    <a:pt x="1663369" y="494499"/>
                  </a:lnTo>
                  <a:lnTo>
                    <a:pt x="1663369" y="225031"/>
                  </a:lnTo>
                  <a:lnTo>
                    <a:pt x="1658789" y="179737"/>
                  </a:lnTo>
                  <a:lnTo>
                    <a:pt x="1645657" y="137524"/>
                  </a:lnTo>
                  <a:lnTo>
                    <a:pt x="1624884" y="99303"/>
                  </a:lnTo>
                  <a:lnTo>
                    <a:pt x="1597383" y="65986"/>
                  </a:lnTo>
                  <a:lnTo>
                    <a:pt x="1564066" y="38485"/>
                  </a:lnTo>
                  <a:lnTo>
                    <a:pt x="1525845" y="17712"/>
                  </a:lnTo>
                  <a:lnTo>
                    <a:pt x="1483632" y="4580"/>
                  </a:lnTo>
                  <a:lnTo>
                    <a:pt x="14383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748717" y="4140529"/>
              <a:ext cx="1689100" cy="745490"/>
            </a:xfrm>
            <a:custGeom>
              <a:avLst/>
              <a:gdLst/>
              <a:ahLst/>
              <a:cxnLst/>
              <a:rect l="l" t="t" r="r" b="b"/>
              <a:pathLst>
                <a:path w="1689100" h="745489">
                  <a:moveTo>
                    <a:pt x="1451025" y="0"/>
                  </a:moveTo>
                  <a:lnTo>
                    <a:pt x="237731" y="0"/>
                  </a:lnTo>
                  <a:lnTo>
                    <a:pt x="189974" y="4852"/>
                  </a:lnTo>
                  <a:lnTo>
                    <a:pt x="145421" y="18759"/>
                  </a:lnTo>
                  <a:lnTo>
                    <a:pt x="105049" y="40746"/>
                  </a:lnTo>
                  <a:lnTo>
                    <a:pt x="69830" y="69837"/>
                  </a:lnTo>
                  <a:lnTo>
                    <a:pt x="40742" y="105057"/>
                  </a:lnTo>
                  <a:lnTo>
                    <a:pt x="18757" y="145432"/>
                  </a:lnTo>
                  <a:lnTo>
                    <a:pt x="4851" y="189986"/>
                  </a:lnTo>
                  <a:lnTo>
                    <a:pt x="0" y="237744"/>
                  </a:lnTo>
                  <a:lnTo>
                    <a:pt x="0" y="507212"/>
                  </a:lnTo>
                  <a:lnTo>
                    <a:pt x="4851" y="554966"/>
                  </a:lnTo>
                  <a:lnTo>
                    <a:pt x="18757" y="599516"/>
                  </a:lnTo>
                  <a:lnTo>
                    <a:pt x="40777" y="639931"/>
                  </a:lnTo>
                  <a:lnTo>
                    <a:pt x="69830" y="675108"/>
                  </a:lnTo>
                  <a:lnTo>
                    <a:pt x="105049" y="704198"/>
                  </a:lnTo>
                  <a:lnTo>
                    <a:pt x="145421" y="726184"/>
                  </a:lnTo>
                  <a:lnTo>
                    <a:pt x="189974" y="740091"/>
                  </a:lnTo>
                  <a:lnTo>
                    <a:pt x="237731" y="744943"/>
                  </a:lnTo>
                  <a:lnTo>
                    <a:pt x="1451025" y="744943"/>
                  </a:lnTo>
                  <a:lnTo>
                    <a:pt x="1498783" y="740091"/>
                  </a:lnTo>
                  <a:lnTo>
                    <a:pt x="1543337" y="726184"/>
                  </a:lnTo>
                  <a:lnTo>
                    <a:pt x="1555532" y="719543"/>
                  </a:lnTo>
                  <a:lnTo>
                    <a:pt x="237731" y="719543"/>
                  </a:lnTo>
                  <a:lnTo>
                    <a:pt x="189104" y="713925"/>
                  </a:lnTo>
                  <a:lnTo>
                    <a:pt x="144434" y="697927"/>
                  </a:lnTo>
                  <a:lnTo>
                    <a:pt x="105007" y="672834"/>
                  </a:lnTo>
                  <a:lnTo>
                    <a:pt x="72078" y="639889"/>
                  </a:lnTo>
                  <a:lnTo>
                    <a:pt x="47014" y="600503"/>
                  </a:lnTo>
                  <a:lnTo>
                    <a:pt x="31017" y="555835"/>
                  </a:lnTo>
                  <a:lnTo>
                    <a:pt x="25400" y="507212"/>
                  </a:lnTo>
                  <a:lnTo>
                    <a:pt x="25400" y="237744"/>
                  </a:lnTo>
                  <a:lnTo>
                    <a:pt x="31017" y="189112"/>
                  </a:lnTo>
                  <a:lnTo>
                    <a:pt x="47014" y="144439"/>
                  </a:lnTo>
                  <a:lnTo>
                    <a:pt x="72105" y="105009"/>
                  </a:lnTo>
                  <a:lnTo>
                    <a:pt x="105007" y="72106"/>
                  </a:lnTo>
                  <a:lnTo>
                    <a:pt x="144434" y="47014"/>
                  </a:lnTo>
                  <a:lnTo>
                    <a:pt x="189104" y="31017"/>
                  </a:lnTo>
                  <a:lnTo>
                    <a:pt x="237731" y="25400"/>
                  </a:lnTo>
                  <a:lnTo>
                    <a:pt x="1555531" y="25400"/>
                  </a:lnTo>
                  <a:lnTo>
                    <a:pt x="1543337" y="18759"/>
                  </a:lnTo>
                  <a:lnTo>
                    <a:pt x="1498783" y="4852"/>
                  </a:lnTo>
                  <a:lnTo>
                    <a:pt x="1451025" y="0"/>
                  </a:lnTo>
                  <a:close/>
                </a:path>
                <a:path w="1689100" h="745489">
                  <a:moveTo>
                    <a:pt x="1555531" y="25400"/>
                  </a:moveTo>
                  <a:lnTo>
                    <a:pt x="1451025" y="25400"/>
                  </a:lnTo>
                  <a:lnTo>
                    <a:pt x="1499653" y="31017"/>
                  </a:lnTo>
                  <a:lnTo>
                    <a:pt x="1544324" y="47014"/>
                  </a:lnTo>
                  <a:lnTo>
                    <a:pt x="1583755" y="72106"/>
                  </a:lnTo>
                  <a:lnTo>
                    <a:pt x="1616690" y="105057"/>
                  </a:lnTo>
                  <a:lnTo>
                    <a:pt x="1641753" y="144439"/>
                  </a:lnTo>
                  <a:lnTo>
                    <a:pt x="1657751" y="189112"/>
                  </a:lnTo>
                  <a:lnTo>
                    <a:pt x="1663369" y="237744"/>
                  </a:lnTo>
                  <a:lnTo>
                    <a:pt x="1663369" y="507212"/>
                  </a:lnTo>
                  <a:lnTo>
                    <a:pt x="1657751" y="555835"/>
                  </a:lnTo>
                  <a:lnTo>
                    <a:pt x="1641753" y="600503"/>
                  </a:lnTo>
                  <a:lnTo>
                    <a:pt x="1616659" y="639931"/>
                  </a:lnTo>
                  <a:lnTo>
                    <a:pt x="1583755" y="672834"/>
                  </a:lnTo>
                  <a:lnTo>
                    <a:pt x="1544324" y="697927"/>
                  </a:lnTo>
                  <a:lnTo>
                    <a:pt x="1499653" y="713925"/>
                  </a:lnTo>
                  <a:lnTo>
                    <a:pt x="1451025" y="719543"/>
                  </a:lnTo>
                  <a:lnTo>
                    <a:pt x="1555532" y="719543"/>
                  </a:lnTo>
                  <a:lnTo>
                    <a:pt x="1618932" y="675108"/>
                  </a:lnTo>
                  <a:lnTo>
                    <a:pt x="1648023" y="639889"/>
                  </a:lnTo>
                  <a:lnTo>
                    <a:pt x="1670010" y="599516"/>
                  </a:lnTo>
                  <a:lnTo>
                    <a:pt x="1683917" y="554966"/>
                  </a:lnTo>
                  <a:lnTo>
                    <a:pt x="1688769" y="507212"/>
                  </a:lnTo>
                  <a:lnTo>
                    <a:pt x="1688769" y="237744"/>
                  </a:lnTo>
                  <a:lnTo>
                    <a:pt x="1683917" y="189986"/>
                  </a:lnTo>
                  <a:lnTo>
                    <a:pt x="1670010" y="145432"/>
                  </a:lnTo>
                  <a:lnTo>
                    <a:pt x="1647983" y="105009"/>
                  </a:lnTo>
                  <a:lnTo>
                    <a:pt x="1618932" y="69837"/>
                  </a:lnTo>
                  <a:lnTo>
                    <a:pt x="1583712" y="40746"/>
                  </a:lnTo>
                  <a:lnTo>
                    <a:pt x="155553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748712" y="4500891"/>
              <a:ext cx="1689100" cy="0"/>
            </a:xfrm>
            <a:custGeom>
              <a:avLst/>
              <a:gdLst/>
              <a:ahLst/>
              <a:cxnLst/>
              <a:rect l="l" t="t" r="r" b="b"/>
              <a:pathLst>
                <a:path w="1689100">
                  <a:moveTo>
                    <a:pt x="0" y="0"/>
                  </a:moveTo>
                  <a:lnTo>
                    <a:pt x="1688769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157900" y="4246281"/>
            <a:ext cx="89344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怪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我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を</a:t>
            </a:r>
            <a:r>
              <a:rPr sz="1000" b="1" spc="-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-9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12477" y="4567713"/>
            <a:ext cx="13881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Your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child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was</a:t>
            </a:r>
            <a:r>
              <a:rPr sz="1100" b="1" spc="1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injured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48712" y="1120804"/>
            <a:ext cx="6271895" cy="957580"/>
            <a:chOff x="748712" y="1120804"/>
            <a:chExt cx="6271895" cy="957580"/>
          </a:xfrm>
        </p:grpSpPr>
        <p:sp>
          <p:nvSpPr>
            <p:cNvPr id="40" name="object 40"/>
            <p:cNvSpPr/>
            <p:nvPr/>
          </p:nvSpPr>
          <p:spPr>
            <a:xfrm>
              <a:off x="748712" y="1121314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85" y="0"/>
                  </a:moveTo>
                  <a:lnTo>
                    <a:pt x="0" y="0"/>
                  </a:lnTo>
                  <a:lnTo>
                    <a:pt x="0" y="801916"/>
                  </a:lnTo>
                  <a:lnTo>
                    <a:pt x="6005080" y="801916"/>
                  </a:lnTo>
                  <a:lnTo>
                    <a:pt x="6271285" y="535711"/>
                  </a:lnTo>
                  <a:lnTo>
                    <a:pt x="6271285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04875" y="1120804"/>
              <a:ext cx="960119" cy="95706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77693" y="1193283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8"/>
                  </a:lnTo>
                  <a:lnTo>
                    <a:pt x="236257" y="24902"/>
                  </a:lnTo>
                  <a:lnTo>
                    <a:pt x="196049" y="43346"/>
                  </a:lnTo>
                  <a:lnTo>
                    <a:pt x="158601" y="66283"/>
                  </a:lnTo>
                  <a:lnTo>
                    <a:pt x="124261" y="93368"/>
                  </a:lnTo>
                  <a:lnTo>
                    <a:pt x="93374" y="124254"/>
                  </a:lnTo>
                  <a:lnTo>
                    <a:pt x="66287" y="158593"/>
                  </a:lnTo>
                  <a:lnTo>
                    <a:pt x="43348" y="196039"/>
                  </a:lnTo>
                  <a:lnTo>
                    <a:pt x="24903" y="236246"/>
                  </a:lnTo>
                  <a:lnTo>
                    <a:pt x="11299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2"/>
                  </a:lnTo>
                  <a:lnTo>
                    <a:pt x="43348" y="543890"/>
                  </a:lnTo>
                  <a:lnTo>
                    <a:pt x="66287" y="581338"/>
                  </a:lnTo>
                  <a:lnTo>
                    <a:pt x="93374" y="615678"/>
                  </a:lnTo>
                  <a:lnTo>
                    <a:pt x="124261" y="646565"/>
                  </a:lnTo>
                  <a:lnTo>
                    <a:pt x="158601" y="673652"/>
                  </a:lnTo>
                  <a:lnTo>
                    <a:pt x="196049" y="696591"/>
                  </a:lnTo>
                  <a:lnTo>
                    <a:pt x="236257" y="715036"/>
                  </a:lnTo>
                  <a:lnTo>
                    <a:pt x="278879" y="728640"/>
                  </a:lnTo>
                  <a:lnTo>
                    <a:pt x="323567" y="737057"/>
                  </a:lnTo>
                  <a:lnTo>
                    <a:pt x="369976" y="739940"/>
                  </a:lnTo>
                  <a:lnTo>
                    <a:pt x="416384" y="737057"/>
                  </a:lnTo>
                  <a:lnTo>
                    <a:pt x="461072" y="728640"/>
                  </a:lnTo>
                  <a:lnTo>
                    <a:pt x="503693" y="715036"/>
                  </a:lnTo>
                  <a:lnTo>
                    <a:pt x="543900" y="696591"/>
                  </a:lnTo>
                  <a:lnTo>
                    <a:pt x="581346" y="673652"/>
                  </a:lnTo>
                  <a:lnTo>
                    <a:pt x="615686" y="646565"/>
                  </a:lnTo>
                  <a:lnTo>
                    <a:pt x="646571" y="615678"/>
                  </a:lnTo>
                  <a:lnTo>
                    <a:pt x="673656" y="581338"/>
                  </a:lnTo>
                  <a:lnTo>
                    <a:pt x="696594" y="543890"/>
                  </a:lnTo>
                  <a:lnTo>
                    <a:pt x="715037" y="503682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5"/>
                  </a:lnTo>
                  <a:lnTo>
                    <a:pt x="728641" y="278867"/>
                  </a:lnTo>
                  <a:lnTo>
                    <a:pt x="715037" y="236246"/>
                  </a:lnTo>
                  <a:lnTo>
                    <a:pt x="696594" y="196039"/>
                  </a:lnTo>
                  <a:lnTo>
                    <a:pt x="673656" y="158593"/>
                  </a:lnTo>
                  <a:lnTo>
                    <a:pt x="646571" y="124254"/>
                  </a:lnTo>
                  <a:lnTo>
                    <a:pt x="615686" y="93368"/>
                  </a:lnTo>
                  <a:lnTo>
                    <a:pt x="581346" y="66283"/>
                  </a:lnTo>
                  <a:lnTo>
                    <a:pt x="543900" y="43346"/>
                  </a:lnTo>
                  <a:lnTo>
                    <a:pt x="503693" y="24902"/>
                  </a:lnTo>
                  <a:lnTo>
                    <a:pt x="461072" y="11298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066092" y="1515573"/>
            <a:ext cx="5632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solidFill>
                  <a:srgbClr val="8DC556"/>
                </a:solidFill>
                <a:latin typeface="Arial Rounded MT Bold"/>
                <a:cs typeface="Arial Rounded MT Bold"/>
              </a:rPr>
              <a:t>N</a:t>
            </a:r>
            <a:r>
              <a:rPr sz="1200" spc="-60" dirty="0">
                <a:solidFill>
                  <a:srgbClr val="8DC556"/>
                </a:solidFill>
                <a:latin typeface="Arial Rounded MT Bold"/>
                <a:cs typeface="Arial Rounded MT Bold"/>
              </a:rPr>
              <a:t>o</a:t>
            </a:r>
            <a:r>
              <a:rPr sz="1200" dirty="0">
                <a:solidFill>
                  <a:srgbClr val="8DC556"/>
                </a:solidFill>
                <a:latin typeface="Arial Rounded MT Bold"/>
                <a:cs typeface="Arial Rounded MT Bold"/>
              </a:rPr>
              <a:t>.</a:t>
            </a:r>
            <a:r>
              <a:rPr sz="1900" spc="5" dirty="0">
                <a:solidFill>
                  <a:srgbClr val="8DC556"/>
                </a:solidFill>
                <a:latin typeface="Arial Rounded MT Bold"/>
                <a:cs typeface="Arial Rounded MT Bold"/>
              </a:rPr>
              <a:t>12</a:t>
            </a:r>
            <a:endParaRPr sz="1900">
              <a:latin typeface="Arial Rounded MT Bold"/>
              <a:cs typeface="Arial Rounded MT Bol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854280" y="1253007"/>
            <a:ext cx="277749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FFFFFF"/>
                </a:solidFill>
                <a:latin typeface="UDShinMGoPro-DeBold"/>
                <a:cs typeface="UDShinMGoPro-DeBold"/>
              </a:rPr>
              <a:t>送り</a:t>
            </a:r>
            <a:r>
              <a:rPr sz="1700" b="1" spc="70" dirty="0">
                <a:solidFill>
                  <a:srgbClr val="FFFFFF"/>
                </a:solidFill>
                <a:latin typeface="UDShinMGoPro-DeBold"/>
                <a:cs typeface="UDShinMGoPro-DeBold"/>
              </a:rPr>
              <a:t>迎</a:t>
            </a:r>
            <a:r>
              <a:rPr sz="1700" b="1" spc="-765" dirty="0">
                <a:solidFill>
                  <a:srgbClr val="FFFFFF"/>
                </a:solidFill>
                <a:latin typeface="UDShinMGoPro-DeBold"/>
                <a:cs typeface="UDShinMGoPro-DeBold"/>
              </a:rPr>
              <a:t>え</a:t>
            </a: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（症状</a:t>
            </a:r>
            <a:r>
              <a:rPr sz="1700" b="1" spc="120" dirty="0">
                <a:solidFill>
                  <a:srgbClr val="FFFFFF"/>
                </a:solidFill>
                <a:latin typeface="UDShinMGoPro-DeBold"/>
                <a:cs typeface="UDShinMGoPro-DeBold"/>
              </a:rPr>
              <a:t>等</a:t>
            </a:r>
            <a:r>
              <a:rPr sz="1700" b="1" spc="114" dirty="0">
                <a:solidFill>
                  <a:srgbClr val="FFFFFF"/>
                </a:solidFill>
                <a:latin typeface="UDShinMGoPro-DeBold"/>
                <a:cs typeface="UDShinMGoPro-DeBold"/>
              </a:rPr>
              <a:t>の</a:t>
            </a: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連絡</a:t>
            </a:r>
            <a:r>
              <a:rPr sz="1700" b="1" spc="-30" dirty="0">
                <a:solidFill>
                  <a:srgbClr val="FFFFFF"/>
                </a:solidFill>
                <a:latin typeface="UDShinMGoPro-DeBold"/>
                <a:cs typeface="UDShinMGoPro-DeBold"/>
              </a:rPr>
              <a:t>）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2</a:t>
            </a:r>
            <a:endParaRPr sz="1700">
              <a:latin typeface="UDShinMGoPro-DeBold"/>
              <a:cs typeface="UDShinMGoPro-DeBold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854280" y="1515974"/>
            <a:ext cx="479488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5" dirty="0">
                <a:solidFill>
                  <a:srgbClr val="FFFFFF"/>
                </a:solidFill>
                <a:latin typeface="Arial Rounded MT Bold"/>
                <a:cs typeface="Arial Rounded MT Bold"/>
              </a:rPr>
              <a:t>Drop-off </a:t>
            </a:r>
            <a:r>
              <a:rPr sz="1700" spc="-120" dirty="0">
                <a:solidFill>
                  <a:srgbClr val="FFFFFF"/>
                </a:solidFill>
                <a:latin typeface="Arial Rounded MT Bold"/>
                <a:cs typeface="Arial Rounded MT Bold"/>
              </a:rPr>
              <a:t>and </a:t>
            </a:r>
            <a:r>
              <a:rPr sz="1700" spc="-125" dirty="0">
                <a:solidFill>
                  <a:srgbClr val="FFFFFF"/>
                </a:solidFill>
                <a:latin typeface="Arial Rounded MT Bold"/>
                <a:cs typeface="Arial Rounded MT Bold"/>
              </a:rPr>
              <a:t>pickup </a:t>
            </a:r>
            <a:r>
              <a:rPr sz="1700" spc="-100" dirty="0">
                <a:solidFill>
                  <a:srgbClr val="FFFFFF"/>
                </a:solidFill>
                <a:latin typeface="Arial Rounded MT Bold"/>
                <a:cs typeface="Arial Rounded MT Bold"/>
              </a:rPr>
              <a:t>(talking </a:t>
            </a:r>
            <a:r>
              <a:rPr sz="1700" spc="-114" dirty="0">
                <a:solidFill>
                  <a:srgbClr val="FFFFFF"/>
                </a:solidFill>
                <a:latin typeface="Arial Rounded MT Bold"/>
                <a:cs typeface="Arial Rounded MT Bold"/>
              </a:rPr>
              <a:t>about </a:t>
            </a:r>
            <a:r>
              <a:rPr sz="1700" spc="-125" dirty="0">
                <a:solidFill>
                  <a:srgbClr val="FFFFFF"/>
                </a:solidFill>
                <a:latin typeface="Arial Rounded MT Bold"/>
                <a:cs typeface="Arial Rounded MT Bold"/>
              </a:rPr>
              <a:t>symptoms </a:t>
            </a:r>
            <a:r>
              <a:rPr sz="17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etc.)</a:t>
            </a:r>
            <a:r>
              <a:rPr sz="17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700" spc="-105" dirty="0">
                <a:solidFill>
                  <a:srgbClr val="FFFFFF"/>
                </a:solidFill>
                <a:latin typeface="Arial Rounded MT Bold"/>
                <a:cs typeface="Arial Rounded MT Bold"/>
              </a:rPr>
              <a:t>2</a:t>
            </a:r>
            <a:endParaRPr sz="1700">
              <a:latin typeface="Arial Rounded MT Bold"/>
              <a:cs typeface="Arial Rounded MT Bold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712702" y="1312705"/>
            <a:ext cx="6307455" cy="2724150"/>
            <a:chOff x="712702" y="1312705"/>
            <a:chExt cx="6307455" cy="2724150"/>
          </a:xfrm>
        </p:grpSpPr>
        <p:sp>
          <p:nvSpPr>
            <p:cNvPr id="47" name="object 47"/>
            <p:cNvSpPr/>
            <p:nvPr/>
          </p:nvSpPr>
          <p:spPr>
            <a:xfrm>
              <a:off x="6753795" y="1657021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204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29682" y="1312705"/>
              <a:ext cx="422909" cy="207645"/>
            </a:xfrm>
            <a:custGeom>
              <a:avLst/>
              <a:gdLst/>
              <a:ahLst/>
              <a:cxnLst/>
              <a:rect l="l" t="t" r="r" b="b"/>
              <a:pathLst>
                <a:path w="422909" h="207644">
                  <a:moveTo>
                    <a:pt x="363245" y="0"/>
                  </a:moveTo>
                  <a:lnTo>
                    <a:pt x="48285" y="0"/>
                  </a:lnTo>
                  <a:lnTo>
                    <a:pt x="41034" y="1172"/>
                  </a:lnTo>
                  <a:lnTo>
                    <a:pt x="34634" y="4465"/>
                  </a:lnTo>
                  <a:lnTo>
                    <a:pt x="29541" y="9542"/>
                  </a:lnTo>
                  <a:lnTo>
                    <a:pt x="26212" y="16065"/>
                  </a:lnTo>
                  <a:lnTo>
                    <a:pt x="3289" y="86423"/>
                  </a:lnTo>
                  <a:lnTo>
                    <a:pt x="1054" y="93179"/>
                  </a:lnTo>
                  <a:lnTo>
                    <a:pt x="0" y="100266"/>
                  </a:lnTo>
                  <a:lnTo>
                    <a:pt x="0" y="207594"/>
                  </a:lnTo>
                  <a:lnTo>
                    <a:pt x="52374" y="207594"/>
                  </a:lnTo>
                  <a:lnTo>
                    <a:pt x="52298" y="205968"/>
                  </a:lnTo>
                  <a:lnTo>
                    <a:pt x="56262" y="186373"/>
                  </a:lnTo>
                  <a:lnTo>
                    <a:pt x="67067" y="170357"/>
                  </a:lnTo>
                  <a:lnTo>
                    <a:pt x="83079" y="159552"/>
                  </a:lnTo>
                  <a:lnTo>
                    <a:pt x="102666" y="155587"/>
                  </a:lnTo>
                  <a:lnTo>
                    <a:pt x="422414" y="155587"/>
                  </a:lnTo>
                  <a:lnTo>
                    <a:pt x="422414" y="143764"/>
                  </a:lnTo>
                  <a:lnTo>
                    <a:pt x="38608" y="143764"/>
                  </a:lnTo>
                  <a:lnTo>
                    <a:pt x="35915" y="141097"/>
                  </a:lnTo>
                  <a:lnTo>
                    <a:pt x="35915" y="103136"/>
                  </a:lnTo>
                  <a:lnTo>
                    <a:pt x="36525" y="99250"/>
                  </a:lnTo>
                  <a:lnTo>
                    <a:pt x="58051" y="33045"/>
                  </a:lnTo>
                  <a:lnTo>
                    <a:pt x="60363" y="31369"/>
                  </a:lnTo>
                  <a:lnTo>
                    <a:pt x="414539" y="31369"/>
                  </a:lnTo>
                  <a:lnTo>
                    <a:pt x="405079" y="17340"/>
                  </a:lnTo>
                  <a:lnTo>
                    <a:pt x="386270" y="4653"/>
                  </a:lnTo>
                  <a:lnTo>
                    <a:pt x="363245" y="0"/>
                  </a:lnTo>
                  <a:close/>
                </a:path>
                <a:path w="422909" h="207644">
                  <a:moveTo>
                    <a:pt x="327634" y="155587"/>
                  </a:moveTo>
                  <a:lnTo>
                    <a:pt x="102666" y="155587"/>
                  </a:lnTo>
                  <a:lnTo>
                    <a:pt x="122256" y="159552"/>
                  </a:lnTo>
                  <a:lnTo>
                    <a:pt x="138272" y="170357"/>
                  </a:lnTo>
                  <a:lnTo>
                    <a:pt x="149081" y="186373"/>
                  </a:lnTo>
                  <a:lnTo>
                    <a:pt x="153047" y="205968"/>
                  </a:lnTo>
                  <a:lnTo>
                    <a:pt x="152958" y="207594"/>
                  </a:lnTo>
                  <a:lnTo>
                    <a:pt x="277342" y="207594"/>
                  </a:lnTo>
                  <a:lnTo>
                    <a:pt x="277253" y="205968"/>
                  </a:lnTo>
                  <a:lnTo>
                    <a:pt x="281219" y="186373"/>
                  </a:lnTo>
                  <a:lnTo>
                    <a:pt x="292028" y="170357"/>
                  </a:lnTo>
                  <a:lnTo>
                    <a:pt x="308045" y="159552"/>
                  </a:lnTo>
                  <a:lnTo>
                    <a:pt x="327634" y="155587"/>
                  </a:lnTo>
                  <a:close/>
                </a:path>
                <a:path w="422909" h="207644">
                  <a:moveTo>
                    <a:pt x="422414" y="155587"/>
                  </a:moveTo>
                  <a:lnTo>
                    <a:pt x="327634" y="155587"/>
                  </a:lnTo>
                  <a:lnTo>
                    <a:pt x="347222" y="159552"/>
                  </a:lnTo>
                  <a:lnTo>
                    <a:pt x="363234" y="170357"/>
                  </a:lnTo>
                  <a:lnTo>
                    <a:pt x="374038" y="186373"/>
                  </a:lnTo>
                  <a:lnTo>
                    <a:pt x="378002" y="205968"/>
                  </a:lnTo>
                  <a:lnTo>
                    <a:pt x="377926" y="207594"/>
                  </a:lnTo>
                  <a:lnTo>
                    <a:pt x="422414" y="207594"/>
                  </a:lnTo>
                  <a:lnTo>
                    <a:pt x="422414" y="155587"/>
                  </a:lnTo>
                  <a:close/>
                </a:path>
                <a:path w="422909" h="207644">
                  <a:moveTo>
                    <a:pt x="113855" y="31369"/>
                  </a:moveTo>
                  <a:lnTo>
                    <a:pt x="78511" y="31369"/>
                  </a:lnTo>
                  <a:lnTo>
                    <a:pt x="81203" y="34048"/>
                  </a:lnTo>
                  <a:lnTo>
                    <a:pt x="81203" y="141097"/>
                  </a:lnTo>
                  <a:lnTo>
                    <a:pt x="78511" y="143764"/>
                  </a:lnTo>
                  <a:lnTo>
                    <a:pt x="422414" y="143764"/>
                  </a:lnTo>
                  <a:lnTo>
                    <a:pt x="422414" y="94449"/>
                  </a:lnTo>
                  <a:lnTo>
                    <a:pt x="113855" y="94449"/>
                  </a:lnTo>
                  <a:lnTo>
                    <a:pt x="112585" y="93179"/>
                  </a:lnTo>
                  <a:lnTo>
                    <a:pt x="112509" y="32715"/>
                  </a:lnTo>
                  <a:lnTo>
                    <a:pt x="113855" y="31369"/>
                  </a:lnTo>
                  <a:close/>
                </a:path>
                <a:path w="422909" h="207644">
                  <a:moveTo>
                    <a:pt x="214033" y="31369"/>
                  </a:moveTo>
                  <a:lnTo>
                    <a:pt x="186105" y="31369"/>
                  </a:lnTo>
                  <a:lnTo>
                    <a:pt x="187452" y="32715"/>
                  </a:lnTo>
                  <a:lnTo>
                    <a:pt x="187376" y="93179"/>
                  </a:lnTo>
                  <a:lnTo>
                    <a:pt x="186118" y="94449"/>
                  </a:lnTo>
                  <a:lnTo>
                    <a:pt x="214033" y="94449"/>
                  </a:lnTo>
                  <a:lnTo>
                    <a:pt x="212763" y="93179"/>
                  </a:lnTo>
                  <a:lnTo>
                    <a:pt x="212686" y="32715"/>
                  </a:lnTo>
                  <a:lnTo>
                    <a:pt x="214033" y="31369"/>
                  </a:lnTo>
                  <a:close/>
                </a:path>
                <a:path w="422909" h="207644">
                  <a:moveTo>
                    <a:pt x="321970" y="31369"/>
                  </a:moveTo>
                  <a:lnTo>
                    <a:pt x="288848" y="31369"/>
                  </a:lnTo>
                  <a:lnTo>
                    <a:pt x="290182" y="32715"/>
                  </a:lnTo>
                  <a:lnTo>
                    <a:pt x="290106" y="93179"/>
                  </a:lnTo>
                  <a:lnTo>
                    <a:pt x="288848" y="94449"/>
                  </a:lnTo>
                  <a:lnTo>
                    <a:pt x="321970" y="94449"/>
                  </a:lnTo>
                  <a:lnTo>
                    <a:pt x="319290" y="91744"/>
                  </a:lnTo>
                  <a:lnTo>
                    <a:pt x="319290" y="34048"/>
                  </a:lnTo>
                  <a:lnTo>
                    <a:pt x="321970" y="31369"/>
                  </a:lnTo>
                  <a:close/>
                </a:path>
                <a:path w="422909" h="207644">
                  <a:moveTo>
                    <a:pt x="414539" y="31369"/>
                  </a:moveTo>
                  <a:lnTo>
                    <a:pt x="357695" y="31369"/>
                  </a:lnTo>
                  <a:lnTo>
                    <a:pt x="368891" y="33635"/>
                  </a:lnTo>
                  <a:lnTo>
                    <a:pt x="378044" y="39811"/>
                  </a:lnTo>
                  <a:lnTo>
                    <a:pt x="384220" y="48964"/>
                  </a:lnTo>
                  <a:lnTo>
                    <a:pt x="386486" y="60159"/>
                  </a:lnTo>
                  <a:lnTo>
                    <a:pt x="386486" y="91744"/>
                  </a:lnTo>
                  <a:lnTo>
                    <a:pt x="383806" y="94449"/>
                  </a:lnTo>
                  <a:lnTo>
                    <a:pt x="422414" y="94449"/>
                  </a:lnTo>
                  <a:lnTo>
                    <a:pt x="422414" y="59169"/>
                  </a:lnTo>
                  <a:lnTo>
                    <a:pt x="417762" y="36149"/>
                  </a:lnTo>
                  <a:lnTo>
                    <a:pt x="414539" y="31369"/>
                  </a:lnTo>
                  <a:close/>
                </a:path>
              </a:pathLst>
            </a:custGeom>
            <a:solidFill>
              <a:srgbClr val="4C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195180" y="1481495"/>
              <a:ext cx="74345" cy="7433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420147" y="1481495"/>
              <a:ext cx="74333" cy="7433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129682" y="1312705"/>
              <a:ext cx="422909" cy="207645"/>
            </a:xfrm>
            <a:custGeom>
              <a:avLst/>
              <a:gdLst/>
              <a:ahLst/>
              <a:cxnLst/>
              <a:rect l="l" t="t" r="r" b="b"/>
              <a:pathLst>
                <a:path w="422909" h="207644">
                  <a:moveTo>
                    <a:pt x="363245" y="0"/>
                  </a:moveTo>
                  <a:lnTo>
                    <a:pt x="48285" y="0"/>
                  </a:lnTo>
                  <a:lnTo>
                    <a:pt x="41034" y="1172"/>
                  </a:lnTo>
                  <a:lnTo>
                    <a:pt x="34634" y="4465"/>
                  </a:lnTo>
                  <a:lnTo>
                    <a:pt x="29541" y="9542"/>
                  </a:lnTo>
                  <a:lnTo>
                    <a:pt x="26212" y="16065"/>
                  </a:lnTo>
                  <a:lnTo>
                    <a:pt x="3289" y="86423"/>
                  </a:lnTo>
                  <a:lnTo>
                    <a:pt x="1054" y="93179"/>
                  </a:lnTo>
                  <a:lnTo>
                    <a:pt x="0" y="100266"/>
                  </a:lnTo>
                  <a:lnTo>
                    <a:pt x="0" y="207594"/>
                  </a:lnTo>
                  <a:lnTo>
                    <a:pt x="52374" y="207594"/>
                  </a:lnTo>
                  <a:lnTo>
                    <a:pt x="52298" y="205968"/>
                  </a:lnTo>
                  <a:lnTo>
                    <a:pt x="56262" y="186373"/>
                  </a:lnTo>
                  <a:lnTo>
                    <a:pt x="67067" y="170357"/>
                  </a:lnTo>
                  <a:lnTo>
                    <a:pt x="83079" y="159552"/>
                  </a:lnTo>
                  <a:lnTo>
                    <a:pt x="102666" y="155587"/>
                  </a:lnTo>
                  <a:lnTo>
                    <a:pt x="422414" y="155587"/>
                  </a:lnTo>
                  <a:lnTo>
                    <a:pt x="422414" y="143764"/>
                  </a:lnTo>
                  <a:lnTo>
                    <a:pt x="38608" y="143764"/>
                  </a:lnTo>
                  <a:lnTo>
                    <a:pt x="35915" y="141097"/>
                  </a:lnTo>
                  <a:lnTo>
                    <a:pt x="35915" y="103136"/>
                  </a:lnTo>
                  <a:lnTo>
                    <a:pt x="36525" y="99250"/>
                  </a:lnTo>
                  <a:lnTo>
                    <a:pt x="58051" y="33045"/>
                  </a:lnTo>
                  <a:lnTo>
                    <a:pt x="60363" y="31369"/>
                  </a:lnTo>
                  <a:lnTo>
                    <a:pt x="414539" y="31369"/>
                  </a:lnTo>
                  <a:lnTo>
                    <a:pt x="405079" y="17340"/>
                  </a:lnTo>
                  <a:lnTo>
                    <a:pt x="386270" y="4653"/>
                  </a:lnTo>
                  <a:lnTo>
                    <a:pt x="363245" y="0"/>
                  </a:lnTo>
                  <a:close/>
                </a:path>
                <a:path w="422909" h="207644">
                  <a:moveTo>
                    <a:pt x="327634" y="155587"/>
                  </a:moveTo>
                  <a:lnTo>
                    <a:pt x="102666" y="155587"/>
                  </a:lnTo>
                  <a:lnTo>
                    <a:pt x="122256" y="159552"/>
                  </a:lnTo>
                  <a:lnTo>
                    <a:pt x="138272" y="170357"/>
                  </a:lnTo>
                  <a:lnTo>
                    <a:pt x="149081" y="186373"/>
                  </a:lnTo>
                  <a:lnTo>
                    <a:pt x="153047" y="205968"/>
                  </a:lnTo>
                  <a:lnTo>
                    <a:pt x="152958" y="207594"/>
                  </a:lnTo>
                  <a:lnTo>
                    <a:pt x="277342" y="207594"/>
                  </a:lnTo>
                  <a:lnTo>
                    <a:pt x="277253" y="205968"/>
                  </a:lnTo>
                  <a:lnTo>
                    <a:pt x="281219" y="186373"/>
                  </a:lnTo>
                  <a:lnTo>
                    <a:pt x="292028" y="170357"/>
                  </a:lnTo>
                  <a:lnTo>
                    <a:pt x="308045" y="159552"/>
                  </a:lnTo>
                  <a:lnTo>
                    <a:pt x="327634" y="155587"/>
                  </a:lnTo>
                  <a:close/>
                </a:path>
                <a:path w="422909" h="207644">
                  <a:moveTo>
                    <a:pt x="422414" y="155587"/>
                  </a:moveTo>
                  <a:lnTo>
                    <a:pt x="327634" y="155587"/>
                  </a:lnTo>
                  <a:lnTo>
                    <a:pt x="347222" y="159552"/>
                  </a:lnTo>
                  <a:lnTo>
                    <a:pt x="363234" y="170357"/>
                  </a:lnTo>
                  <a:lnTo>
                    <a:pt x="374038" y="186373"/>
                  </a:lnTo>
                  <a:lnTo>
                    <a:pt x="378002" y="205968"/>
                  </a:lnTo>
                  <a:lnTo>
                    <a:pt x="377926" y="207594"/>
                  </a:lnTo>
                  <a:lnTo>
                    <a:pt x="422414" y="207594"/>
                  </a:lnTo>
                  <a:lnTo>
                    <a:pt x="422414" y="155587"/>
                  </a:lnTo>
                  <a:close/>
                </a:path>
                <a:path w="422909" h="207644">
                  <a:moveTo>
                    <a:pt x="113855" y="31369"/>
                  </a:moveTo>
                  <a:lnTo>
                    <a:pt x="78511" y="31369"/>
                  </a:lnTo>
                  <a:lnTo>
                    <a:pt x="81203" y="34048"/>
                  </a:lnTo>
                  <a:lnTo>
                    <a:pt x="81203" y="141097"/>
                  </a:lnTo>
                  <a:lnTo>
                    <a:pt x="78511" y="143764"/>
                  </a:lnTo>
                  <a:lnTo>
                    <a:pt x="422414" y="143764"/>
                  </a:lnTo>
                  <a:lnTo>
                    <a:pt x="422414" y="94449"/>
                  </a:lnTo>
                  <a:lnTo>
                    <a:pt x="113855" y="94449"/>
                  </a:lnTo>
                  <a:lnTo>
                    <a:pt x="112585" y="93179"/>
                  </a:lnTo>
                  <a:lnTo>
                    <a:pt x="112509" y="32715"/>
                  </a:lnTo>
                  <a:lnTo>
                    <a:pt x="113855" y="31369"/>
                  </a:lnTo>
                  <a:close/>
                </a:path>
                <a:path w="422909" h="207644">
                  <a:moveTo>
                    <a:pt x="214033" y="31369"/>
                  </a:moveTo>
                  <a:lnTo>
                    <a:pt x="186105" y="31369"/>
                  </a:lnTo>
                  <a:lnTo>
                    <a:pt x="187452" y="32715"/>
                  </a:lnTo>
                  <a:lnTo>
                    <a:pt x="187376" y="93179"/>
                  </a:lnTo>
                  <a:lnTo>
                    <a:pt x="186118" y="94449"/>
                  </a:lnTo>
                  <a:lnTo>
                    <a:pt x="214033" y="94449"/>
                  </a:lnTo>
                  <a:lnTo>
                    <a:pt x="212763" y="93179"/>
                  </a:lnTo>
                  <a:lnTo>
                    <a:pt x="212686" y="32715"/>
                  </a:lnTo>
                  <a:lnTo>
                    <a:pt x="214033" y="31369"/>
                  </a:lnTo>
                  <a:close/>
                </a:path>
                <a:path w="422909" h="207644">
                  <a:moveTo>
                    <a:pt x="321970" y="31369"/>
                  </a:moveTo>
                  <a:lnTo>
                    <a:pt x="288848" y="31369"/>
                  </a:lnTo>
                  <a:lnTo>
                    <a:pt x="290182" y="32715"/>
                  </a:lnTo>
                  <a:lnTo>
                    <a:pt x="290106" y="93179"/>
                  </a:lnTo>
                  <a:lnTo>
                    <a:pt x="288848" y="94449"/>
                  </a:lnTo>
                  <a:lnTo>
                    <a:pt x="321970" y="94449"/>
                  </a:lnTo>
                  <a:lnTo>
                    <a:pt x="319290" y="91744"/>
                  </a:lnTo>
                  <a:lnTo>
                    <a:pt x="319290" y="34048"/>
                  </a:lnTo>
                  <a:lnTo>
                    <a:pt x="321970" y="31369"/>
                  </a:lnTo>
                  <a:close/>
                </a:path>
                <a:path w="422909" h="207644">
                  <a:moveTo>
                    <a:pt x="414539" y="31369"/>
                  </a:moveTo>
                  <a:lnTo>
                    <a:pt x="357695" y="31369"/>
                  </a:lnTo>
                  <a:lnTo>
                    <a:pt x="368891" y="33635"/>
                  </a:lnTo>
                  <a:lnTo>
                    <a:pt x="378044" y="39811"/>
                  </a:lnTo>
                  <a:lnTo>
                    <a:pt x="384220" y="48964"/>
                  </a:lnTo>
                  <a:lnTo>
                    <a:pt x="386486" y="60159"/>
                  </a:lnTo>
                  <a:lnTo>
                    <a:pt x="386486" y="91744"/>
                  </a:lnTo>
                  <a:lnTo>
                    <a:pt x="383806" y="94449"/>
                  </a:lnTo>
                  <a:lnTo>
                    <a:pt x="422414" y="94449"/>
                  </a:lnTo>
                  <a:lnTo>
                    <a:pt x="422414" y="59169"/>
                  </a:lnTo>
                  <a:lnTo>
                    <a:pt x="417762" y="36149"/>
                  </a:lnTo>
                  <a:lnTo>
                    <a:pt x="414539" y="31369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195180" y="1481495"/>
              <a:ext cx="74345" cy="7433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420147" y="1481495"/>
              <a:ext cx="74333" cy="7433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12702" y="3613153"/>
              <a:ext cx="1746500" cy="4236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48711" y="3649271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2"/>
                  </a:lnTo>
                  <a:lnTo>
                    <a:pt x="1627750" y="204818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807615" y="2177526"/>
            <a:ext cx="11506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2920" algn="l"/>
              </a:tabLst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連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絡	</a:t>
            </a:r>
            <a:r>
              <a:rPr sz="13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Contact</a:t>
            </a:r>
            <a:endParaRPr sz="1300">
              <a:latin typeface="Arial Rounded MT Bold"/>
              <a:cs typeface="Arial Rounded MT Bold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07615" y="3681384"/>
            <a:ext cx="105664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2920" algn="l"/>
              </a:tabLst>
            </a:pPr>
            <a:r>
              <a:rPr sz="1300" b="1" spc="55" dirty="0">
                <a:solidFill>
                  <a:srgbClr val="FFFFFF"/>
                </a:solidFill>
                <a:latin typeface="UDShinMGoPro-DeBold"/>
                <a:cs typeface="UDShinMGoPro-DeBold"/>
              </a:rPr>
              <a:t>迎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え	</a:t>
            </a: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Pi</a:t>
            </a:r>
            <a:r>
              <a:rPr sz="1300" spc="-50" dirty="0">
                <a:solidFill>
                  <a:srgbClr val="FFFFFF"/>
                </a:solidFill>
                <a:latin typeface="Arial Rounded MT Bold"/>
                <a:cs typeface="Arial Rounded MT Bold"/>
              </a:rPr>
              <a:t>c</a:t>
            </a:r>
            <a:r>
              <a:rPr sz="13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k</a:t>
            </a: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up</a:t>
            </a:r>
            <a:endParaRPr sz="1300">
              <a:latin typeface="Arial Rounded MT Bold"/>
              <a:cs typeface="Arial Rounded MT Bold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536823" y="6807355"/>
            <a:ext cx="6486525" cy="745490"/>
            <a:chOff x="536823" y="6807355"/>
            <a:chExt cx="6486525" cy="745490"/>
          </a:xfrm>
        </p:grpSpPr>
        <p:sp>
          <p:nvSpPr>
            <p:cNvPr id="59" name="object 59"/>
            <p:cNvSpPr/>
            <p:nvPr/>
          </p:nvSpPr>
          <p:spPr>
            <a:xfrm>
              <a:off x="552696" y="6820070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9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6215303" y="719531"/>
                  </a:lnTo>
                  <a:lnTo>
                    <a:pt x="6263471" y="714661"/>
                  </a:lnTo>
                  <a:lnTo>
                    <a:pt x="6308363" y="700697"/>
                  </a:lnTo>
                  <a:lnTo>
                    <a:pt x="6349008" y="678609"/>
                  </a:lnTo>
                  <a:lnTo>
                    <a:pt x="6384439" y="649366"/>
                  </a:lnTo>
                  <a:lnTo>
                    <a:pt x="6413684" y="613938"/>
                  </a:lnTo>
                  <a:lnTo>
                    <a:pt x="6435774" y="573295"/>
                  </a:lnTo>
                  <a:lnTo>
                    <a:pt x="6449739" y="528404"/>
                  </a:lnTo>
                  <a:lnTo>
                    <a:pt x="6454609" y="480237"/>
                  </a:lnTo>
                  <a:lnTo>
                    <a:pt x="6454609" y="239293"/>
                  </a:lnTo>
                  <a:lnTo>
                    <a:pt x="6449739" y="191126"/>
                  </a:lnTo>
                  <a:lnTo>
                    <a:pt x="6435774" y="146236"/>
                  </a:lnTo>
                  <a:lnTo>
                    <a:pt x="6413684" y="105592"/>
                  </a:lnTo>
                  <a:lnTo>
                    <a:pt x="6384439" y="70164"/>
                  </a:lnTo>
                  <a:lnTo>
                    <a:pt x="6349008" y="40921"/>
                  </a:lnTo>
                  <a:lnTo>
                    <a:pt x="6308363" y="18833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539998" y="6807355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90">
                  <a:moveTo>
                    <a:pt x="6228003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3" y="619881"/>
                  </a:lnTo>
                  <a:lnTo>
                    <a:pt x="59456" y="655072"/>
                  </a:lnTo>
                  <a:lnTo>
                    <a:pt x="89876" y="685491"/>
                  </a:lnTo>
                  <a:lnTo>
                    <a:pt x="125067" y="710413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47" y="740865"/>
                  </a:lnTo>
                  <a:lnTo>
                    <a:pt x="6315699" y="729113"/>
                  </a:lnTo>
                  <a:lnTo>
                    <a:pt x="6335777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6335768" y="25400"/>
                  </a:lnTo>
                  <a:lnTo>
                    <a:pt x="6315699" y="15833"/>
                  </a:lnTo>
                  <a:lnTo>
                    <a:pt x="6273147" y="4079"/>
                  </a:lnTo>
                  <a:lnTo>
                    <a:pt x="6228003" y="0"/>
                  </a:lnTo>
                  <a:close/>
                </a:path>
                <a:path w="6480175" h="745490">
                  <a:moveTo>
                    <a:pt x="6335768" y="25400"/>
                  </a:moveTo>
                  <a:lnTo>
                    <a:pt x="6228003" y="25400"/>
                  </a:lnTo>
                  <a:lnTo>
                    <a:pt x="6273612" y="30012"/>
                  </a:lnTo>
                  <a:lnTo>
                    <a:pt x="6316119" y="43237"/>
                  </a:lnTo>
                  <a:lnTo>
                    <a:pt x="6354605" y="64155"/>
                  </a:lnTo>
                  <a:lnTo>
                    <a:pt x="6388153" y="91849"/>
                  </a:lnTo>
                  <a:lnTo>
                    <a:pt x="6415845" y="125400"/>
                  </a:lnTo>
                  <a:lnTo>
                    <a:pt x="6436762" y="163888"/>
                  </a:lnTo>
                  <a:lnTo>
                    <a:pt x="6449985" y="206396"/>
                  </a:lnTo>
                  <a:lnTo>
                    <a:pt x="6454597" y="252006"/>
                  </a:lnTo>
                  <a:lnTo>
                    <a:pt x="6454597" y="492937"/>
                  </a:lnTo>
                  <a:lnTo>
                    <a:pt x="6449985" y="538550"/>
                  </a:lnTo>
                  <a:lnTo>
                    <a:pt x="6436762" y="581060"/>
                  </a:lnTo>
                  <a:lnTo>
                    <a:pt x="6415845" y="619549"/>
                  </a:lnTo>
                  <a:lnTo>
                    <a:pt x="6388153" y="653099"/>
                  </a:lnTo>
                  <a:lnTo>
                    <a:pt x="6354605" y="680791"/>
                  </a:lnTo>
                  <a:lnTo>
                    <a:pt x="6316119" y="701708"/>
                  </a:lnTo>
                  <a:lnTo>
                    <a:pt x="6273612" y="714932"/>
                  </a:lnTo>
                  <a:lnTo>
                    <a:pt x="6228003" y="719543"/>
                  </a:lnTo>
                  <a:lnTo>
                    <a:pt x="6335777" y="719543"/>
                  </a:lnTo>
                  <a:lnTo>
                    <a:pt x="6390122" y="685491"/>
                  </a:lnTo>
                  <a:lnTo>
                    <a:pt x="6420541" y="655072"/>
                  </a:lnTo>
                  <a:lnTo>
                    <a:pt x="6445464" y="619881"/>
                  </a:lnTo>
                  <a:lnTo>
                    <a:pt x="6464165" y="580645"/>
                  </a:lnTo>
                  <a:lnTo>
                    <a:pt x="6475918" y="538089"/>
                  </a:lnTo>
                  <a:lnTo>
                    <a:pt x="6479997" y="492937"/>
                  </a:lnTo>
                  <a:lnTo>
                    <a:pt x="6479997" y="252006"/>
                  </a:lnTo>
                  <a:lnTo>
                    <a:pt x="6475918" y="206861"/>
                  </a:lnTo>
                  <a:lnTo>
                    <a:pt x="6464165" y="164308"/>
                  </a:lnTo>
                  <a:lnTo>
                    <a:pt x="6445464" y="125073"/>
                  </a:lnTo>
                  <a:lnTo>
                    <a:pt x="6420541" y="89882"/>
                  </a:lnTo>
                  <a:lnTo>
                    <a:pt x="6390122" y="59460"/>
                  </a:lnTo>
                  <a:lnTo>
                    <a:pt x="6354933" y="34536"/>
                  </a:lnTo>
                  <a:lnTo>
                    <a:pt x="633576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539998" y="7180430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2058001" y="0"/>
                  </a:lnTo>
                </a:path>
                <a:path w="6480175">
                  <a:moveTo>
                    <a:pt x="6244468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1443725" y="6913108"/>
            <a:ext cx="1067435" cy="514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今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日の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お</a:t>
            </a: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子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さ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んは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5875">
              <a:lnSpc>
                <a:spcPct val="100000"/>
              </a:lnSpc>
              <a:spcBef>
                <a:spcPts val="1330"/>
              </a:spcBef>
            </a:pP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Today,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your</a:t>
            </a: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child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536823" y="5918417"/>
            <a:ext cx="3208655" cy="745490"/>
            <a:chOff x="536823" y="5918417"/>
            <a:chExt cx="3208655" cy="745490"/>
          </a:xfrm>
        </p:grpSpPr>
        <p:sp>
          <p:nvSpPr>
            <p:cNvPr id="64" name="object 64"/>
            <p:cNvSpPr/>
            <p:nvPr/>
          </p:nvSpPr>
          <p:spPr>
            <a:xfrm>
              <a:off x="552696" y="5931119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90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7" y="700708"/>
                  </a:lnTo>
                  <a:lnTo>
                    <a:pt x="3070741" y="678618"/>
                  </a:lnTo>
                  <a:lnTo>
                    <a:pt x="3106169" y="649373"/>
                  </a:lnTo>
                  <a:lnTo>
                    <a:pt x="3135411" y="613942"/>
                  </a:lnTo>
                  <a:lnTo>
                    <a:pt x="3157499" y="573297"/>
                  </a:lnTo>
                  <a:lnTo>
                    <a:pt x="3171463" y="528405"/>
                  </a:lnTo>
                  <a:lnTo>
                    <a:pt x="3176333" y="480237"/>
                  </a:lnTo>
                  <a:lnTo>
                    <a:pt x="3176333" y="239306"/>
                  </a:lnTo>
                  <a:lnTo>
                    <a:pt x="3171463" y="191138"/>
                  </a:lnTo>
                  <a:lnTo>
                    <a:pt x="3157499" y="146246"/>
                  </a:lnTo>
                  <a:lnTo>
                    <a:pt x="3135411" y="105600"/>
                  </a:lnTo>
                  <a:lnTo>
                    <a:pt x="3106169" y="70170"/>
                  </a:lnTo>
                  <a:lnTo>
                    <a:pt x="3070741" y="40925"/>
                  </a:lnTo>
                  <a:lnTo>
                    <a:pt x="3030097" y="18835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539995" y="5918417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90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7" y="740864"/>
                  </a:lnTo>
                  <a:lnTo>
                    <a:pt x="3037441" y="729111"/>
                  </a:lnTo>
                  <a:lnTo>
                    <a:pt x="3057514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57514" y="25400"/>
                  </a:lnTo>
                  <a:lnTo>
                    <a:pt x="3037441" y="15831"/>
                  </a:lnTo>
                  <a:lnTo>
                    <a:pt x="2994887" y="4078"/>
                  </a:lnTo>
                  <a:lnTo>
                    <a:pt x="2949740" y="0"/>
                  </a:lnTo>
                  <a:close/>
                </a:path>
                <a:path w="3202304" h="745490">
                  <a:moveTo>
                    <a:pt x="3057514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2"/>
                  </a:lnTo>
                  <a:lnTo>
                    <a:pt x="3109890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14" y="719543"/>
                  </a:lnTo>
                  <a:lnTo>
                    <a:pt x="3111864" y="685487"/>
                  </a:lnTo>
                  <a:lnTo>
                    <a:pt x="3142282" y="655067"/>
                  </a:lnTo>
                  <a:lnTo>
                    <a:pt x="3167203" y="619876"/>
                  </a:lnTo>
                  <a:lnTo>
                    <a:pt x="3185903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2006"/>
                  </a:lnTo>
                  <a:lnTo>
                    <a:pt x="3197654" y="206858"/>
                  </a:lnTo>
                  <a:lnTo>
                    <a:pt x="3185903" y="164303"/>
                  </a:lnTo>
                  <a:lnTo>
                    <a:pt x="3167203" y="125067"/>
                  </a:lnTo>
                  <a:lnTo>
                    <a:pt x="3142282" y="89876"/>
                  </a:lnTo>
                  <a:lnTo>
                    <a:pt x="3111864" y="59456"/>
                  </a:lnTo>
                  <a:lnTo>
                    <a:pt x="3076675" y="34533"/>
                  </a:lnTo>
                  <a:lnTo>
                    <a:pt x="305751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539998" y="6278779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281930" y="0"/>
                  </a:lnTo>
                </a:path>
                <a:path w="3202304">
                  <a:moveTo>
                    <a:pt x="2965188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1162458" y="6024170"/>
            <a:ext cx="5537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お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昼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寝は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045865" y="6307502"/>
            <a:ext cx="6667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Your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child’s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233901" y="6447202"/>
            <a:ext cx="4819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nap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was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536823" y="5029479"/>
            <a:ext cx="3208655" cy="1503045"/>
            <a:chOff x="536823" y="5029479"/>
            <a:chExt cx="3208655" cy="1503045"/>
          </a:xfrm>
        </p:grpSpPr>
        <p:sp>
          <p:nvSpPr>
            <p:cNvPr id="71" name="object 71"/>
            <p:cNvSpPr/>
            <p:nvPr/>
          </p:nvSpPr>
          <p:spPr>
            <a:xfrm>
              <a:off x="1821929" y="6028766"/>
              <a:ext cx="1683385" cy="500380"/>
            </a:xfrm>
            <a:custGeom>
              <a:avLst/>
              <a:gdLst/>
              <a:ahLst/>
              <a:cxnLst/>
              <a:rect l="l" t="t" r="r" b="b"/>
              <a:pathLst>
                <a:path w="1683385" h="500379">
                  <a:moveTo>
                    <a:pt x="1683258" y="0"/>
                  </a:moveTo>
                  <a:lnTo>
                    <a:pt x="0" y="0"/>
                  </a:lnTo>
                  <a:lnTo>
                    <a:pt x="0" y="500049"/>
                  </a:lnTo>
                  <a:lnTo>
                    <a:pt x="1683258" y="500049"/>
                  </a:lnTo>
                  <a:lnTo>
                    <a:pt x="16832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1821929" y="6028766"/>
              <a:ext cx="1683385" cy="500380"/>
            </a:xfrm>
            <a:custGeom>
              <a:avLst/>
              <a:gdLst/>
              <a:ahLst/>
              <a:cxnLst/>
              <a:rect l="l" t="t" r="r" b="b"/>
              <a:pathLst>
                <a:path w="1683385" h="500379">
                  <a:moveTo>
                    <a:pt x="1683258" y="500049"/>
                  </a:moveTo>
                  <a:lnTo>
                    <a:pt x="0" y="500049"/>
                  </a:lnTo>
                  <a:lnTo>
                    <a:pt x="0" y="0"/>
                  </a:lnTo>
                  <a:lnTo>
                    <a:pt x="1683258" y="0"/>
                  </a:lnTo>
                  <a:lnTo>
                    <a:pt x="1683258" y="500049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552696" y="5042181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2937040" y="719531"/>
                  </a:lnTo>
                  <a:lnTo>
                    <a:pt x="2985207" y="714661"/>
                  </a:lnTo>
                  <a:lnTo>
                    <a:pt x="3030097" y="700697"/>
                  </a:lnTo>
                  <a:lnTo>
                    <a:pt x="3070741" y="678609"/>
                  </a:lnTo>
                  <a:lnTo>
                    <a:pt x="3106169" y="649366"/>
                  </a:lnTo>
                  <a:lnTo>
                    <a:pt x="3135411" y="613938"/>
                  </a:lnTo>
                  <a:lnTo>
                    <a:pt x="3157499" y="573295"/>
                  </a:lnTo>
                  <a:lnTo>
                    <a:pt x="3171463" y="528404"/>
                  </a:lnTo>
                  <a:lnTo>
                    <a:pt x="3176333" y="480237"/>
                  </a:lnTo>
                  <a:lnTo>
                    <a:pt x="3176333" y="239293"/>
                  </a:lnTo>
                  <a:lnTo>
                    <a:pt x="3171463" y="191126"/>
                  </a:lnTo>
                  <a:lnTo>
                    <a:pt x="3157499" y="146236"/>
                  </a:lnTo>
                  <a:lnTo>
                    <a:pt x="3135411" y="105592"/>
                  </a:lnTo>
                  <a:lnTo>
                    <a:pt x="3106169" y="70164"/>
                  </a:lnTo>
                  <a:lnTo>
                    <a:pt x="3070741" y="40921"/>
                  </a:lnTo>
                  <a:lnTo>
                    <a:pt x="3030097" y="18833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539995" y="5029479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38"/>
                  </a:lnTo>
                  <a:lnTo>
                    <a:pt x="34536" y="619872"/>
                  </a:lnTo>
                  <a:lnTo>
                    <a:pt x="59460" y="655061"/>
                  </a:lnTo>
                  <a:lnTo>
                    <a:pt x="89882" y="685479"/>
                  </a:lnTo>
                  <a:lnTo>
                    <a:pt x="125073" y="710401"/>
                  </a:lnTo>
                  <a:lnTo>
                    <a:pt x="164308" y="729100"/>
                  </a:lnTo>
                  <a:lnTo>
                    <a:pt x="206861" y="740852"/>
                  </a:lnTo>
                  <a:lnTo>
                    <a:pt x="252006" y="744931"/>
                  </a:lnTo>
                  <a:lnTo>
                    <a:pt x="2949740" y="744931"/>
                  </a:lnTo>
                  <a:lnTo>
                    <a:pt x="2994887" y="740852"/>
                  </a:lnTo>
                  <a:lnTo>
                    <a:pt x="3037441" y="729100"/>
                  </a:lnTo>
                  <a:lnTo>
                    <a:pt x="3057519" y="719531"/>
                  </a:lnTo>
                  <a:lnTo>
                    <a:pt x="252006" y="719531"/>
                  </a:lnTo>
                  <a:lnTo>
                    <a:pt x="206396" y="714919"/>
                  </a:lnTo>
                  <a:lnTo>
                    <a:pt x="163888" y="701696"/>
                  </a:lnTo>
                  <a:lnTo>
                    <a:pt x="125400" y="680779"/>
                  </a:lnTo>
                  <a:lnTo>
                    <a:pt x="91849" y="653087"/>
                  </a:lnTo>
                  <a:lnTo>
                    <a:pt x="64155" y="619539"/>
                  </a:lnTo>
                  <a:lnTo>
                    <a:pt x="43237" y="581053"/>
                  </a:lnTo>
                  <a:lnTo>
                    <a:pt x="30012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57514" y="25400"/>
                  </a:lnTo>
                  <a:lnTo>
                    <a:pt x="3037441" y="15831"/>
                  </a:lnTo>
                  <a:lnTo>
                    <a:pt x="2994887" y="4078"/>
                  </a:lnTo>
                  <a:lnTo>
                    <a:pt x="2949740" y="0"/>
                  </a:lnTo>
                  <a:close/>
                </a:path>
                <a:path w="3202304" h="745489">
                  <a:moveTo>
                    <a:pt x="3057514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1"/>
                  </a:lnTo>
                  <a:lnTo>
                    <a:pt x="3109890" y="91843"/>
                  </a:lnTo>
                  <a:lnTo>
                    <a:pt x="3137581" y="125391"/>
                  </a:lnTo>
                  <a:lnTo>
                    <a:pt x="3158498" y="163878"/>
                  </a:lnTo>
                  <a:lnTo>
                    <a:pt x="3171721" y="206384"/>
                  </a:lnTo>
                  <a:lnTo>
                    <a:pt x="3176333" y="251993"/>
                  </a:lnTo>
                  <a:lnTo>
                    <a:pt x="3176333" y="492937"/>
                  </a:lnTo>
                  <a:lnTo>
                    <a:pt x="3171721" y="538546"/>
                  </a:lnTo>
                  <a:lnTo>
                    <a:pt x="3158498" y="581053"/>
                  </a:lnTo>
                  <a:lnTo>
                    <a:pt x="3137581" y="619539"/>
                  </a:lnTo>
                  <a:lnTo>
                    <a:pt x="3109890" y="653087"/>
                  </a:lnTo>
                  <a:lnTo>
                    <a:pt x="3076342" y="680779"/>
                  </a:lnTo>
                  <a:lnTo>
                    <a:pt x="3037855" y="701696"/>
                  </a:lnTo>
                  <a:lnTo>
                    <a:pt x="2995348" y="714919"/>
                  </a:lnTo>
                  <a:lnTo>
                    <a:pt x="2949740" y="719531"/>
                  </a:lnTo>
                  <a:lnTo>
                    <a:pt x="3057519" y="719531"/>
                  </a:lnTo>
                  <a:lnTo>
                    <a:pt x="3111864" y="685479"/>
                  </a:lnTo>
                  <a:lnTo>
                    <a:pt x="3142282" y="655061"/>
                  </a:lnTo>
                  <a:lnTo>
                    <a:pt x="3167203" y="619872"/>
                  </a:lnTo>
                  <a:lnTo>
                    <a:pt x="3185903" y="580638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1993"/>
                  </a:lnTo>
                  <a:lnTo>
                    <a:pt x="3197654" y="206849"/>
                  </a:lnTo>
                  <a:lnTo>
                    <a:pt x="3185903" y="164297"/>
                  </a:lnTo>
                  <a:lnTo>
                    <a:pt x="3167203" y="125063"/>
                  </a:lnTo>
                  <a:lnTo>
                    <a:pt x="3142282" y="89874"/>
                  </a:lnTo>
                  <a:lnTo>
                    <a:pt x="3111864" y="59455"/>
                  </a:lnTo>
                  <a:lnTo>
                    <a:pt x="3076675" y="34532"/>
                  </a:lnTo>
                  <a:lnTo>
                    <a:pt x="305751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539998" y="5389841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281930" y="0"/>
                  </a:lnTo>
                </a:path>
                <a:path w="3202304">
                  <a:moveTo>
                    <a:pt x="2965188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1303950" y="5135232"/>
            <a:ext cx="4216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食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事は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55544" y="5456664"/>
            <a:ext cx="8642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Your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child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ate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1818754" y="5136642"/>
            <a:ext cx="5204460" cy="1527175"/>
            <a:chOff x="1818754" y="5136642"/>
            <a:chExt cx="5204460" cy="1527175"/>
          </a:xfrm>
        </p:grpSpPr>
        <p:sp>
          <p:nvSpPr>
            <p:cNvPr id="79" name="object 79"/>
            <p:cNvSpPr/>
            <p:nvPr/>
          </p:nvSpPr>
          <p:spPr>
            <a:xfrm>
              <a:off x="1821929" y="5139817"/>
              <a:ext cx="1683385" cy="500380"/>
            </a:xfrm>
            <a:custGeom>
              <a:avLst/>
              <a:gdLst/>
              <a:ahLst/>
              <a:cxnLst/>
              <a:rect l="l" t="t" r="r" b="b"/>
              <a:pathLst>
                <a:path w="1683385" h="500379">
                  <a:moveTo>
                    <a:pt x="1683258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1683258" y="500037"/>
                  </a:lnTo>
                  <a:lnTo>
                    <a:pt x="16832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1821929" y="5139817"/>
              <a:ext cx="1683385" cy="500380"/>
            </a:xfrm>
            <a:custGeom>
              <a:avLst/>
              <a:gdLst/>
              <a:ahLst/>
              <a:cxnLst/>
              <a:rect l="l" t="t" r="r" b="b"/>
              <a:pathLst>
                <a:path w="1683385" h="500379">
                  <a:moveTo>
                    <a:pt x="1683258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1683258" y="0"/>
                  </a:lnTo>
                  <a:lnTo>
                    <a:pt x="1683258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3830971" y="5931119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90">
                  <a:moveTo>
                    <a:pt x="2937027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2937027" y="719543"/>
                  </a:lnTo>
                  <a:lnTo>
                    <a:pt x="2985195" y="714673"/>
                  </a:lnTo>
                  <a:lnTo>
                    <a:pt x="3030086" y="700708"/>
                  </a:lnTo>
                  <a:lnTo>
                    <a:pt x="3070732" y="678618"/>
                  </a:lnTo>
                  <a:lnTo>
                    <a:pt x="3106162" y="649373"/>
                  </a:lnTo>
                  <a:lnTo>
                    <a:pt x="3135407" y="613942"/>
                  </a:lnTo>
                  <a:lnTo>
                    <a:pt x="3157497" y="573297"/>
                  </a:lnTo>
                  <a:lnTo>
                    <a:pt x="3171462" y="528405"/>
                  </a:lnTo>
                  <a:lnTo>
                    <a:pt x="3176333" y="480237"/>
                  </a:lnTo>
                  <a:lnTo>
                    <a:pt x="3176333" y="239306"/>
                  </a:lnTo>
                  <a:lnTo>
                    <a:pt x="3171462" y="191138"/>
                  </a:lnTo>
                  <a:lnTo>
                    <a:pt x="3157497" y="146246"/>
                  </a:lnTo>
                  <a:lnTo>
                    <a:pt x="3135407" y="105600"/>
                  </a:lnTo>
                  <a:lnTo>
                    <a:pt x="3106162" y="70170"/>
                  </a:lnTo>
                  <a:lnTo>
                    <a:pt x="3070732" y="40925"/>
                  </a:lnTo>
                  <a:lnTo>
                    <a:pt x="3030086" y="18835"/>
                  </a:lnTo>
                  <a:lnTo>
                    <a:pt x="2985195" y="4870"/>
                  </a:lnTo>
                  <a:lnTo>
                    <a:pt x="2937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3818262" y="5918417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90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4"/>
                  </a:lnTo>
                  <a:lnTo>
                    <a:pt x="3037436" y="729111"/>
                  </a:lnTo>
                  <a:lnTo>
                    <a:pt x="3057508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3057508" y="25400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90">
                  <a:moveTo>
                    <a:pt x="3057508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2"/>
                  </a:lnTo>
                  <a:lnTo>
                    <a:pt x="3109890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08" y="719543"/>
                  </a:lnTo>
                  <a:lnTo>
                    <a:pt x="3111858" y="685487"/>
                  </a:lnTo>
                  <a:lnTo>
                    <a:pt x="3142277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2006"/>
                  </a:lnTo>
                  <a:lnTo>
                    <a:pt x="3197654" y="206858"/>
                  </a:lnTo>
                  <a:lnTo>
                    <a:pt x="3185901" y="164303"/>
                  </a:lnTo>
                  <a:lnTo>
                    <a:pt x="3167200" y="125067"/>
                  </a:lnTo>
                  <a:lnTo>
                    <a:pt x="3142277" y="89876"/>
                  </a:lnTo>
                  <a:lnTo>
                    <a:pt x="3111858" y="59456"/>
                  </a:lnTo>
                  <a:lnTo>
                    <a:pt x="3076669" y="34533"/>
                  </a:lnTo>
                  <a:lnTo>
                    <a:pt x="305750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3818267" y="6278779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339113" y="0"/>
                  </a:lnTo>
                </a:path>
                <a:path w="3202304">
                  <a:moveTo>
                    <a:pt x="2966199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4494634" y="6024170"/>
            <a:ext cx="5480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お遊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び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は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966151" y="6345602"/>
            <a:ext cx="10807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Your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child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played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3815092" y="5029479"/>
            <a:ext cx="3208655" cy="1503045"/>
            <a:chOff x="3815092" y="5029479"/>
            <a:chExt cx="3208655" cy="1503045"/>
          </a:xfrm>
        </p:grpSpPr>
        <p:sp>
          <p:nvSpPr>
            <p:cNvPr id="87" name="object 87"/>
            <p:cNvSpPr/>
            <p:nvPr/>
          </p:nvSpPr>
          <p:spPr>
            <a:xfrm>
              <a:off x="5157381" y="6028766"/>
              <a:ext cx="1627505" cy="500380"/>
            </a:xfrm>
            <a:custGeom>
              <a:avLst/>
              <a:gdLst/>
              <a:ahLst/>
              <a:cxnLst/>
              <a:rect l="l" t="t" r="r" b="b"/>
              <a:pathLst>
                <a:path w="1627504" h="500379">
                  <a:moveTo>
                    <a:pt x="1627085" y="0"/>
                  </a:moveTo>
                  <a:lnTo>
                    <a:pt x="0" y="0"/>
                  </a:lnTo>
                  <a:lnTo>
                    <a:pt x="0" y="500049"/>
                  </a:lnTo>
                  <a:lnTo>
                    <a:pt x="1627085" y="500049"/>
                  </a:lnTo>
                  <a:lnTo>
                    <a:pt x="16270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5157381" y="6028766"/>
              <a:ext cx="1627505" cy="500380"/>
            </a:xfrm>
            <a:custGeom>
              <a:avLst/>
              <a:gdLst/>
              <a:ahLst/>
              <a:cxnLst/>
              <a:rect l="l" t="t" r="r" b="b"/>
              <a:pathLst>
                <a:path w="1627504" h="500379">
                  <a:moveTo>
                    <a:pt x="1627085" y="500049"/>
                  </a:moveTo>
                  <a:lnTo>
                    <a:pt x="0" y="500049"/>
                  </a:lnTo>
                  <a:lnTo>
                    <a:pt x="0" y="0"/>
                  </a:lnTo>
                  <a:lnTo>
                    <a:pt x="1627085" y="0"/>
                  </a:lnTo>
                  <a:lnTo>
                    <a:pt x="1627085" y="500049"/>
                  </a:lnTo>
                  <a:close/>
                </a:path>
              </a:pathLst>
            </a:custGeom>
            <a:ln w="6349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3830971" y="5042181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27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1"/>
                  </a:lnTo>
                  <a:lnTo>
                    <a:pt x="70164" y="70164"/>
                  </a:lnTo>
                  <a:lnTo>
                    <a:pt x="40921" y="105592"/>
                  </a:lnTo>
                  <a:lnTo>
                    <a:pt x="18833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3" y="573295"/>
                  </a:lnTo>
                  <a:lnTo>
                    <a:pt x="40921" y="613938"/>
                  </a:lnTo>
                  <a:lnTo>
                    <a:pt x="70164" y="649366"/>
                  </a:lnTo>
                  <a:lnTo>
                    <a:pt x="105592" y="678609"/>
                  </a:lnTo>
                  <a:lnTo>
                    <a:pt x="146236" y="700697"/>
                  </a:lnTo>
                  <a:lnTo>
                    <a:pt x="191126" y="714661"/>
                  </a:lnTo>
                  <a:lnTo>
                    <a:pt x="239293" y="719531"/>
                  </a:lnTo>
                  <a:lnTo>
                    <a:pt x="2937027" y="719531"/>
                  </a:lnTo>
                  <a:lnTo>
                    <a:pt x="2985195" y="714661"/>
                  </a:lnTo>
                  <a:lnTo>
                    <a:pt x="3030086" y="700697"/>
                  </a:lnTo>
                  <a:lnTo>
                    <a:pt x="3070732" y="678609"/>
                  </a:lnTo>
                  <a:lnTo>
                    <a:pt x="3106162" y="649366"/>
                  </a:lnTo>
                  <a:lnTo>
                    <a:pt x="3135407" y="613938"/>
                  </a:lnTo>
                  <a:lnTo>
                    <a:pt x="3157497" y="573295"/>
                  </a:lnTo>
                  <a:lnTo>
                    <a:pt x="3171462" y="528404"/>
                  </a:lnTo>
                  <a:lnTo>
                    <a:pt x="3176333" y="480237"/>
                  </a:lnTo>
                  <a:lnTo>
                    <a:pt x="3176333" y="239293"/>
                  </a:lnTo>
                  <a:lnTo>
                    <a:pt x="3171462" y="191126"/>
                  </a:lnTo>
                  <a:lnTo>
                    <a:pt x="3157497" y="146236"/>
                  </a:lnTo>
                  <a:lnTo>
                    <a:pt x="3135407" y="105592"/>
                  </a:lnTo>
                  <a:lnTo>
                    <a:pt x="3106162" y="70164"/>
                  </a:lnTo>
                  <a:lnTo>
                    <a:pt x="3070732" y="40921"/>
                  </a:lnTo>
                  <a:lnTo>
                    <a:pt x="3030086" y="18833"/>
                  </a:lnTo>
                  <a:lnTo>
                    <a:pt x="2985195" y="4870"/>
                  </a:lnTo>
                  <a:lnTo>
                    <a:pt x="2937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3818262" y="5029479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38"/>
                  </a:lnTo>
                  <a:lnTo>
                    <a:pt x="34536" y="619872"/>
                  </a:lnTo>
                  <a:lnTo>
                    <a:pt x="59460" y="655061"/>
                  </a:lnTo>
                  <a:lnTo>
                    <a:pt x="89882" y="685479"/>
                  </a:lnTo>
                  <a:lnTo>
                    <a:pt x="125073" y="710401"/>
                  </a:lnTo>
                  <a:lnTo>
                    <a:pt x="164308" y="729100"/>
                  </a:lnTo>
                  <a:lnTo>
                    <a:pt x="206861" y="740852"/>
                  </a:lnTo>
                  <a:lnTo>
                    <a:pt x="252006" y="744931"/>
                  </a:lnTo>
                  <a:lnTo>
                    <a:pt x="2949740" y="744931"/>
                  </a:lnTo>
                  <a:lnTo>
                    <a:pt x="2994884" y="740852"/>
                  </a:lnTo>
                  <a:lnTo>
                    <a:pt x="3037436" y="729100"/>
                  </a:lnTo>
                  <a:lnTo>
                    <a:pt x="3057514" y="719531"/>
                  </a:lnTo>
                  <a:lnTo>
                    <a:pt x="252006" y="719531"/>
                  </a:lnTo>
                  <a:lnTo>
                    <a:pt x="206393" y="714919"/>
                  </a:lnTo>
                  <a:lnTo>
                    <a:pt x="163883" y="701696"/>
                  </a:lnTo>
                  <a:lnTo>
                    <a:pt x="125394" y="680779"/>
                  </a:lnTo>
                  <a:lnTo>
                    <a:pt x="91844" y="653087"/>
                  </a:lnTo>
                  <a:lnTo>
                    <a:pt x="64152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3057509" y="25400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89">
                  <a:moveTo>
                    <a:pt x="3057509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1"/>
                  </a:lnTo>
                  <a:lnTo>
                    <a:pt x="3109890" y="91843"/>
                  </a:lnTo>
                  <a:lnTo>
                    <a:pt x="3137581" y="125391"/>
                  </a:lnTo>
                  <a:lnTo>
                    <a:pt x="3158498" y="163878"/>
                  </a:lnTo>
                  <a:lnTo>
                    <a:pt x="3171721" y="206384"/>
                  </a:lnTo>
                  <a:lnTo>
                    <a:pt x="3176333" y="251993"/>
                  </a:lnTo>
                  <a:lnTo>
                    <a:pt x="3176333" y="492937"/>
                  </a:lnTo>
                  <a:lnTo>
                    <a:pt x="3171721" y="538546"/>
                  </a:lnTo>
                  <a:lnTo>
                    <a:pt x="3158498" y="581053"/>
                  </a:lnTo>
                  <a:lnTo>
                    <a:pt x="3137581" y="619539"/>
                  </a:lnTo>
                  <a:lnTo>
                    <a:pt x="3109890" y="653087"/>
                  </a:lnTo>
                  <a:lnTo>
                    <a:pt x="3076342" y="680779"/>
                  </a:lnTo>
                  <a:lnTo>
                    <a:pt x="3037855" y="701696"/>
                  </a:lnTo>
                  <a:lnTo>
                    <a:pt x="2995348" y="714919"/>
                  </a:lnTo>
                  <a:lnTo>
                    <a:pt x="2949740" y="719531"/>
                  </a:lnTo>
                  <a:lnTo>
                    <a:pt x="3057514" y="719531"/>
                  </a:lnTo>
                  <a:lnTo>
                    <a:pt x="3111858" y="685479"/>
                  </a:lnTo>
                  <a:lnTo>
                    <a:pt x="3142277" y="655061"/>
                  </a:lnTo>
                  <a:lnTo>
                    <a:pt x="3167200" y="619872"/>
                  </a:lnTo>
                  <a:lnTo>
                    <a:pt x="3185901" y="580638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1993"/>
                  </a:lnTo>
                  <a:lnTo>
                    <a:pt x="3197654" y="206849"/>
                  </a:lnTo>
                  <a:lnTo>
                    <a:pt x="3185901" y="164297"/>
                  </a:lnTo>
                  <a:lnTo>
                    <a:pt x="3167200" y="125063"/>
                  </a:lnTo>
                  <a:lnTo>
                    <a:pt x="3142277" y="89874"/>
                  </a:lnTo>
                  <a:lnTo>
                    <a:pt x="3111858" y="59455"/>
                  </a:lnTo>
                  <a:lnTo>
                    <a:pt x="3076669" y="34532"/>
                  </a:lnTo>
                  <a:lnTo>
                    <a:pt x="305750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3818267" y="5389841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339113" y="0"/>
                  </a:lnTo>
                </a:path>
                <a:path w="3202304">
                  <a:moveTo>
                    <a:pt x="2966199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4527394" y="5135232"/>
            <a:ext cx="5321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友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達</a:t>
            </a: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とは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240845" y="5407674"/>
            <a:ext cx="8216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Your </a:t>
            </a:r>
            <a:r>
              <a:rPr sz="10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child</a:t>
            </a:r>
            <a:r>
              <a:rPr sz="10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and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355538" y="5547374"/>
            <a:ext cx="7067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their</a:t>
            </a:r>
            <a:r>
              <a:rPr sz="10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friends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2548205" y="4140529"/>
            <a:ext cx="4475480" cy="1503045"/>
            <a:chOff x="2548205" y="4140529"/>
            <a:chExt cx="4475480" cy="1503045"/>
          </a:xfrm>
        </p:grpSpPr>
        <p:sp>
          <p:nvSpPr>
            <p:cNvPr id="96" name="object 96"/>
            <p:cNvSpPr/>
            <p:nvPr/>
          </p:nvSpPr>
          <p:spPr>
            <a:xfrm>
              <a:off x="5157381" y="5139817"/>
              <a:ext cx="1627505" cy="500380"/>
            </a:xfrm>
            <a:custGeom>
              <a:avLst/>
              <a:gdLst/>
              <a:ahLst/>
              <a:cxnLst/>
              <a:rect l="l" t="t" r="r" b="b"/>
              <a:pathLst>
                <a:path w="1627504" h="500379">
                  <a:moveTo>
                    <a:pt x="1627085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1627085" y="500037"/>
                  </a:lnTo>
                  <a:lnTo>
                    <a:pt x="16270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5157381" y="5139817"/>
              <a:ext cx="1627505" cy="500380"/>
            </a:xfrm>
            <a:custGeom>
              <a:avLst/>
              <a:gdLst/>
              <a:ahLst/>
              <a:cxnLst/>
              <a:rect l="l" t="t" r="r" b="b"/>
              <a:pathLst>
                <a:path w="1627504" h="500379">
                  <a:moveTo>
                    <a:pt x="1627085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1627085" y="0"/>
                  </a:lnTo>
                  <a:lnTo>
                    <a:pt x="1627085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2564084" y="4153231"/>
              <a:ext cx="4443730" cy="720090"/>
            </a:xfrm>
            <a:custGeom>
              <a:avLst/>
              <a:gdLst/>
              <a:ahLst/>
              <a:cxnLst/>
              <a:rect l="l" t="t" r="r" b="b"/>
              <a:pathLst>
                <a:path w="4443730" h="720089">
                  <a:moveTo>
                    <a:pt x="4203915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4203915" y="719543"/>
                  </a:lnTo>
                  <a:lnTo>
                    <a:pt x="4252083" y="714673"/>
                  </a:lnTo>
                  <a:lnTo>
                    <a:pt x="4296975" y="700708"/>
                  </a:lnTo>
                  <a:lnTo>
                    <a:pt x="4337621" y="678618"/>
                  </a:lnTo>
                  <a:lnTo>
                    <a:pt x="4373051" y="649373"/>
                  </a:lnTo>
                  <a:lnTo>
                    <a:pt x="4402296" y="613942"/>
                  </a:lnTo>
                  <a:lnTo>
                    <a:pt x="4424386" y="573297"/>
                  </a:lnTo>
                  <a:lnTo>
                    <a:pt x="4438351" y="528405"/>
                  </a:lnTo>
                  <a:lnTo>
                    <a:pt x="4443221" y="480237"/>
                  </a:lnTo>
                  <a:lnTo>
                    <a:pt x="4443221" y="239306"/>
                  </a:lnTo>
                  <a:lnTo>
                    <a:pt x="4438351" y="191138"/>
                  </a:lnTo>
                  <a:lnTo>
                    <a:pt x="4424386" y="146246"/>
                  </a:lnTo>
                  <a:lnTo>
                    <a:pt x="4402296" y="105600"/>
                  </a:lnTo>
                  <a:lnTo>
                    <a:pt x="4373051" y="70170"/>
                  </a:lnTo>
                  <a:lnTo>
                    <a:pt x="4337621" y="40925"/>
                  </a:lnTo>
                  <a:lnTo>
                    <a:pt x="4296975" y="18835"/>
                  </a:lnTo>
                  <a:lnTo>
                    <a:pt x="4252083" y="4870"/>
                  </a:lnTo>
                  <a:lnTo>
                    <a:pt x="42039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2551374" y="4140529"/>
              <a:ext cx="4469130" cy="745490"/>
            </a:xfrm>
            <a:custGeom>
              <a:avLst/>
              <a:gdLst/>
              <a:ahLst/>
              <a:cxnLst/>
              <a:rect l="l" t="t" r="r" b="b"/>
              <a:pathLst>
                <a:path w="4469130" h="745489">
                  <a:moveTo>
                    <a:pt x="4216628" y="0"/>
                  </a:moveTo>
                  <a:lnTo>
                    <a:pt x="252006" y="0"/>
                  </a:lnTo>
                  <a:lnTo>
                    <a:pt x="206861" y="4079"/>
                  </a:lnTo>
                  <a:lnTo>
                    <a:pt x="164308" y="15833"/>
                  </a:lnTo>
                  <a:lnTo>
                    <a:pt x="125073" y="34536"/>
                  </a:lnTo>
                  <a:lnTo>
                    <a:pt x="89882" y="59460"/>
                  </a:lnTo>
                  <a:lnTo>
                    <a:pt x="59460" y="89882"/>
                  </a:lnTo>
                  <a:lnTo>
                    <a:pt x="34536" y="125073"/>
                  </a:lnTo>
                  <a:lnTo>
                    <a:pt x="15833" y="164308"/>
                  </a:lnTo>
                  <a:lnTo>
                    <a:pt x="4079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9"/>
                  </a:lnTo>
                  <a:lnTo>
                    <a:pt x="15833" y="580645"/>
                  </a:lnTo>
                  <a:lnTo>
                    <a:pt x="34536" y="619881"/>
                  </a:lnTo>
                  <a:lnTo>
                    <a:pt x="59460" y="655072"/>
                  </a:lnTo>
                  <a:lnTo>
                    <a:pt x="89882" y="685491"/>
                  </a:lnTo>
                  <a:lnTo>
                    <a:pt x="125073" y="710413"/>
                  </a:lnTo>
                  <a:lnTo>
                    <a:pt x="164308" y="729113"/>
                  </a:lnTo>
                  <a:lnTo>
                    <a:pt x="206861" y="740865"/>
                  </a:lnTo>
                  <a:lnTo>
                    <a:pt x="252006" y="744943"/>
                  </a:lnTo>
                  <a:lnTo>
                    <a:pt x="4216628" y="744943"/>
                  </a:lnTo>
                  <a:lnTo>
                    <a:pt x="4261772" y="740865"/>
                  </a:lnTo>
                  <a:lnTo>
                    <a:pt x="4304324" y="729113"/>
                  </a:lnTo>
                  <a:lnTo>
                    <a:pt x="4324401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4324392" y="25400"/>
                  </a:lnTo>
                  <a:lnTo>
                    <a:pt x="4304324" y="15833"/>
                  </a:lnTo>
                  <a:lnTo>
                    <a:pt x="4261772" y="4079"/>
                  </a:lnTo>
                  <a:lnTo>
                    <a:pt x="4216628" y="0"/>
                  </a:lnTo>
                  <a:close/>
                </a:path>
                <a:path w="4469130" h="745489">
                  <a:moveTo>
                    <a:pt x="4324392" y="25400"/>
                  </a:moveTo>
                  <a:lnTo>
                    <a:pt x="4216628" y="25400"/>
                  </a:lnTo>
                  <a:lnTo>
                    <a:pt x="4262237" y="30011"/>
                  </a:lnTo>
                  <a:lnTo>
                    <a:pt x="4304743" y="43235"/>
                  </a:lnTo>
                  <a:lnTo>
                    <a:pt x="4343230" y="64152"/>
                  </a:lnTo>
                  <a:lnTo>
                    <a:pt x="4376778" y="91844"/>
                  </a:lnTo>
                  <a:lnTo>
                    <a:pt x="4404470" y="125394"/>
                  </a:lnTo>
                  <a:lnTo>
                    <a:pt x="4425386" y="163883"/>
                  </a:lnTo>
                  <a:lnTo>
                    <a:pt x="4438610" y="206393"/>
                  </a:lnTo>
                  <a:lnTo>
                    <a:pt x="4443221" y="252006"/>
                  </a:lnTo>
                  <a:lnTo>
                    <a:pt x="4443221" y="492937"/>
                  </a:lnTo>
                  <a:lnTo>
                    <a:pt x="4438610" y="538550"/>
                  </a:lnTo>
                  <a:lnTo>
                    <a:pt x="4425386" y="581060"/>
                  </a:lnTo>
                  <a:lnTo>
                    <a:pt x="4404470" y="619549"/>
                  </a:lnTo>
                  <a:lnTo>
                    <a:pt x="4376778" y="653099"/>
                  </a:lnTo>
                  <a:lnTo>
                    <a:pt x="4343230" y="680791"/>
                  </a:lnTo>
                  <a:lnTo>
                    <a:pt x="4304743" y="701708"/>
                  </a:lnTo>
                  <a:lnTo>
                    <a:pt x="4262237" y="714932"/>
                  </a:lnTo>
                  <a:lnTo>
                    <a:pt x="4216628" y="719543"/>
                  </a:lnTo>
                  <a:lnTo>
                    <a:pt x="4324401" y="719543"/>
                  </a:lnTo>
                  <a:lnTo>
                    <a:pt x="4378747" y="685491"/>
                  </a:lnTo>
                  <a:lnTo>
                    <a:pt x="4409166" y="655072"/>
                  </a:lnTo>
                  <a:lnTo>
                    <a:pt x="4434089" y="619881"/>
                  </a:lnTo>
                  <a:lnTo>
                    <a:pt x="4452790" y="580645"/>
                  </a:lnTo>
                  <a:lnTo>
                    <a:pt x="4464543" y="538089"/>
                  </a:lnTo>
                  <a:lnTo>
                    <a:pt x="4468621" y="492937"/>
                  </a:lnTo>
                  <a:lnTo>
                    <a:pt x="4468621" y="252006"/>
                  </a:lnTo>
                  <a:lnTo>
                    <a:pt x="4464543" y="206861"/>
                  </a:lnTo>
                  <a:lnTo>
                    <a:pt x="4452790" y="164308"/>
                  </a:lnTo>
                  <a:lnTo>
                    <a:pt x="4434089" y="125073"/>
                  </a:lnTo>
                  <a:lnTo>
                    <a:pt x="4409166" y="89882"/>
                  </a:lnTo>
                  <a:lnTo>
                    <a:pt x="4378747" y="59460"/>
                  </a:lnTo>
                  <a:lnTo>
                    <a:pt x="4343558" y="34536"/>
                  </a:lnTo>
                  <a:lnTo>
                    <a:pt x="432439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2551380" y="4500891"/>
              <a:ext cx="4469130" cy="0"/>
            </a:xfrm>
            <a:custGeom>
              <a:avLst/>
              <a:gdLst/>
              <a:ahLst/>
              <a:cxnLst/>
              <a:rect l="l" t="t" r="r" b="b"/>
              <a:pathLst>
                <a:path w="4469130">
                  <a:moveTo>
                    <a:pt x="0" y="0"/>
                  </a:moveTo>
                  <a:lnTo>
                    <a:pt x="1654669" y="0"/>
                  </a:lnTo>
                </a:path>
                <a:path w="4469130">
                  <a:moveTo>
                    <a:pt x="4233086" y="0"/>
                  </a:moveTo>
                  <a:lnTo>
                    <a:pt x="446862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3276363" y="4246281"/>
            <a:ext cx="8197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今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日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出来事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764569" y="4567713"/>
            <a:ext cx="133604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What happened</a:t>
            </a:r>
            <a:r>
              <a:rPr sz="11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today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536823" y="4247693"/>
            <a:ext cx="6486525" cy="4194175"/>
            <a:chOff x="536823" y="4247693"/>
            <a:chExt cx="6486525" cy="4194175"/>
          </a:xfrm>
        </p:grpSpPr>
        <p:sp>
          <p:nvSpPr>
            <p:cNvPr id="104" name="object 104"/>
            <p:cNvSpPr/>
            <p:nvPr/>
          </p:nvSpPr>
          <p:spPr>
            <a:xfrm>
              <a:off x="4206049" y="4250868"/>
              <a:ext cx="2578735" cy="500380"/>
            </a:xfrm>
            <a:custGeom>
              <a:avLst/>
              <a:gdLst/>
              <a:ahLst/>
              <a:cxnLst/>
              <a:rect l="l" t="t" r="r" b="b"/>
              <a:pathLst>
                <a:path w="2578734" h="500379">
                  <a:moveTo>
                    <a:pt x="2578417" y="0"/>
                  </a:moveTo>
                  <a:lnTo>
                    <a:pt x="0" y="0"/>
                  </a:lnTo>
                  <a:lnTo>
                    <a:pt x="0" y="500049"/>
                  </a:lnTo>
                  <a:lnTo>
                    <a:pt x="2578417" y="500049"/>
                  </a:lnTo>
                  <a:lnTo>
                    <a:pt x="2578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4206049" y="4250868"/>
              <a:ext cx="2578735" cy="500380"/>
            </a:xfrm>
            <a:custGeom>
              <a:avLst/>
              <a:gdLst/>
              <a:ahLst/>
              <a:cxnLst/>
              <a:rect l="l" t="t" r="r" b="b"/>
              <a:pathLst>
                <a:path w="2578734" h="500379">
                  <a:moveTo>
                    <a:pt x="2578417" y="500049"/>
                  </a:moveTo>
                  <a:lnTo>
                    <a:pt x="0" y="500049"/>
                  </a:lnTo>
                  <a:lnTo>
                    <a:pt x="0" y="0"/>
                  </a:lnTo>
                  <a:lnTo>
                    <a:pt x="2578417" y="0"/>
                  </a:lnTo>
                  <a:lnTo>
                    <a:pt x="2578417" y="500049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2598000" y="6917715"/>
              <a:ext cx="4186554" cy="500380"/>
            </a:xfrm>
            <a:custGeom>
              <a:avLst/>
              <a:gdLst/>
              <a:ahLst/>
              <a:cxnLst/>
              <a:rect l="l" t="t" r="r" b="b"/>
              <a:pathLst>
                <a:path w="4186554" h="500379">
                  <a:moveTo>
                    <a:pt x="4186466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4186466" y="500037"/>
                  </a:lnTo>
                  <a:lnTo>
                    <a:pt x="41864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2598000" y="6917715"/>
              <a:ext cx="4186554" cy="500380"/>
            </a:xfrm>
            <a:custGeom>
              <a:avLst/>
              <a:gdLst/>
              <a:ahLst/>
              <a:cxnLst/>
              <a:rect l="l" t="t" r="r" b="b"/>
              <a:pathLst>
                <a:path w="4186554" h="500379">
                  <a:moveTo>
                    <a:pt x="4186466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4186466" y="0"/>
                  </a:lnTo>
                  <a:lnTo>
                    <a:pt x="4186466" y="500037"/>
                  </a:lnTo>
                  <a:close/>
                </a:path>
              </a:pathLst>
            </a:custGeom>
            <a:ln w="6349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552696" y="7709008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9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6215303" y="719543"/>
                  </a:lnTo>
                  <a:lnTo>
                    <a:pt x="6263471" y="714673"/>
                  </a:lnTo>
                  <a:lnTo>
                    <a:pt x="6308363" y="700708"/>
                  </a:lnTo>
                  <a:lnTo>
                    <a:pt x="6349008" y="678618"/>
                  </a:lnTo>
                  <a:lnTo>
                    <a:pt x="6384439" y="649373"/>
                  </a:lnTo>
                  <a:lnTo>
                    <a:pt x="6413684" y="613942"/>
                  </a:lnTo>
                  <a:lnTo>
                    <a:pt x="6435774" y="573297"/>
                  </a:lnTo>
                  <a:lnTo>
                    <a:pt x="6449739" y="528405"/>
                  </a:lnTo>
                  <a:lnTo>
                    <a:pt x="6454609" y="480237"/>
                  </a:lnTo>
                  <a:lnTo>
                    <a:pt x="6454609" y="239306"/>
                  </a:lnTo>
                  <a:lnTo>
                    <a:pt x="6449739" y="191138"/>
                  </a:lnTo>
                  <a:lnTo>
                    <a:pt x="6435774" y="146246"/>
                  </a:lnTo>
                  <a:lnTo>
                    <a:pt x="6413684" y="105600"/>
                  </a:lnTo>
                  <a:lnTo>
                    <a:pt x="6384439" y="70170"/>
                  </a:lnTo>
                  <a:lnTo>
                    <a:pt x="6349008" y="40925"/>
                  </a:lnTo>
                  <a:lnTo>
                    <a:pt x="6308363" y="18835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539998" y="7696305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90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47" y="740864"/>
                  </a:lnTo>
                  <a:lnTo>
                    <a:pt x="6315699" y="729111"/>
                  </a:lnTo>
                  <a:lnTo>
                    <a:pt x="6335772" y="719543"/>
                  </a:lnTo>
                  <a:lnTo>
                    <a:pt x="252006" y="719543"/>
                  </a:lnTo>
                  <a:lnTo>
                    <a:pt x="206393" y="714931"/>
                  </a:lnTo>
                  <a:lnTo>
                    <a:pt x="163883" y="701706"/>
                  </a:lnTo>
                  <a:lnTo>
                    <a:pt x="125394" y="680788"/>
                  </a:lnTo>
                  <a:lnTo>
                    <a:pt x="91844" y="653094"/>
                  </a:lnTo>
                  <a:lnTo>
                    <a:pt x="64152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72" y="25400"/>
                  </a:lnTo>
                  <a:lnTo>
                    <a:pt x="6315699" y="15831"/>
                  </a:lnTo>
                  <a:lnTo>
                    <a:pt x="6273147" y="4078"/>
                  </a:lnTo>
                  <a:lnTo>
                    <a:pt x="6228003" y="0"/>
                  </a:lnTo>
                  <a:close/>
                </a:path>
                <a:path w="6480175" h="745490">
                  <a:moveTo>
                    <a:pt x="6335772" y="25400"/>
                  </a:moveTo>
                  <a:lnTo>
                    <a:pt x="6228003" y="25400"/>
                  </a:lnTo>
                  <a:lnTo>
                    <a:pt x="6273612" y="30011"/>
                  </a:lnTo>
                  <a:lnTo>
                    <a:pt x="6316119" y="43235"/>
                  </a:lnTo>
                  <a:lnTo>
                    <a:pt x="6354605" y="64152"/>
                  </a:lnTo>
                  <a:lnTo>
                    <a:pt x="6388153" y="91844"/>
                  </a:lnTo>
                  <a:lnTo>
                    <a:pt x="6415845" y="125394"/>
                  </a:lnTo>
                  <a:lnTo>
                    <a:pt x="6436762" y="163883"/>
                  </a:lnTo>
                  <a:lnTo>
                    <a:pt x="6449985" y="206393"/>
                  </a:lnTo>
                  <a:lnTo>
                    <a:pt x="6454597" y="252006"/>
                  </a:lnTo>
                  <a:lnTo>
                    <a:pt x="6454597" y="492937"/>
                  </a:lnTo>
                  <a:lnTo>
                    <a:pt x="6449985" y="538546"/>
                  </a:lnTo>
                  <a:lnTo>
                    <a:pt x="6436762" y="581055"/>
                  </a:lnTo>
                  <a:lnTo>
                    <a:pt x="6415845" y="619543"/>
                  </a:lnTo>
                  <a:lnTo>
                    <a:pt x="6388153" y="653094"/>
                  </a:lnTo>
                  <a:lnTo>
                    <a:pt x="6354605" y="680788"/>
                  </a:lnTo>
                  <a:lnTo>
                    <a:pt x="6316119" y="701706"/>
                  </a:lnTo>
                  <a:lnTo>
                    <a:pt x="6273612" y="714931"/>
                  </a:lnTo>
                  <a:lnTo>
                    <a:pt x="6228003" y="719543"/>
                  </a:lnTo>
                  <a:lnTo>
                    <a:pt x="6335772" y="719543"/>
                  </a:lnTo>
                  <a:lnTo>
                    <a:pt x="6390122" y="685487"/>
                  </a:lnTo>
                  <a:lnTo>
                    <a:pt x="6420541" y="655067"/>
                  </a:lnTo>
                  <a:lnTo>
                    <a:pt x="6445464" y="619876"/>
                  </a:lnTo>
                  <a:lnTo>
                    <a:pt x="6464165" y="580640"/>
                  </a:lnTo>
                  <a:lnTo>
                    <a:pt x="6475918" y="538085"/>
                  </a:lnTo>
                  <a:lnTo>
                    <a:pt x="6479997" y="492937"/>
                  </a:lnTo>
                  <a:lnTo>
                    <a:pt x="6479997" y="252006"/>
                  </a:lnTo>
                  <a:lnTo>
                    <a:pt x="6475918" y="206858"/>
                  </a:lnTo>
                  <a:lnTo>
                    <a:pt x="6464165" y="164303"/>
                  </a:lnTo>
                  <a:lnTo>
                    <a:pt x="6445464" y="125067"/>
                  </a:lnTo>
                  <a:lnTo>
                    <a:pt x="6420541" y="89876"/>
                  </a:lnTo>
                  <a:lnTo>
                    <a:pt x="6390122" y="59456"/>
                  </a:lnTo>
                  <a:lnTo>
                    <a:pt x="6354933" y="34533"/>
                  </a:lnTo>
                  <a:lnTo>
                    <a:pt x="633577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539998" y="8056668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2056503" y="0"/>
                  </a:lnTo>
                </a:path>
                <a:path w="6480175">
                  <a:moveTo>
                    <a:pt x="6244468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730912" y="7802046"/>
            <a:ext cx="1779905" cy="514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862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毎日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持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っ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てき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て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く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ださ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Please bring these every</a:t>
            </a:r>
            <a:r>
              <a:rPr sz="1100" b="1" spc="1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day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536823" y="7803477"/>
            <a:ext cx="6486525" cy="1527175"/>
            <a:chOff x="536823" y="7803477"/>
            <a:chExt cx="6486525" cy="1527175"/>
          </a:xfrm>
        </p:grpSpPr>
        <p:sp>
          <p:nvSpPr>
            <p:cNvPr id="113" name="object 113"/>
            <p:cNvSpPr/>
            <p:nvPr/>
          </p:nvSpPr>
          <p:spPr>
            <a:xfrm>
              <a:off x="2596502" y="7806652"/>
              <a:ext cx="4188460" cy="500380"/>
            </a:xfrm>
            <a:custGeom>
              <a:avLst/>
              <a:gdLst/>
              <a:ahLst/>
              <a:cxnLst/>
              <a:rect l="l" t="t" r="r" b="b"/>
              <a:pathLst>
                <a:path w="4188459" h="500379">
                  <a:moveTo>
                    <a:pt x="4187964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4187964" y="500037"/>
                  </a:lnTo>
                  <a:lnTo>
                    <a:pt x="41879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4" name="object 114"/>
            <p:cNvSpPr/>
            <p:nvPr/>
          </p:nvSpPr>
          <p:spPr>
            <a:xfrm>
              <a:off x="2596502" y="7806652"/>
              <a:ext cx="4188460" cy="500380"/>
            </a:xfrm>
            <a:custGeom>
              <a:avLst/>
              <a:gdLst/>
              <a:ahLst/>
              <a:cxnLst/>
              <a:rect l="l" t="t" r="r" b="b"/>
              <a:pathLst>
                <a:path w="4188459" h="500379">
                  <a:moveTo>
                    <a:pt x="4187964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4187964" y="0"/>
                  </a:lnTo>
                  <a:lnTo>
                    <a:pt x="4187964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552696" y="8597945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9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6215303" y="719543"/>
                  </a:lnTo>
                  <a:lnTo>
                    <a:pt x="6263471" y="714673"/>
                  </a:lnTo>
                  <a:lnTo>
                    <a:pt x="6308363" y="700708"/>
                  </a:lnTo>
                  <a:lnTo>
                    <a:pt x="6349008" y="678618"/>
                  </a:lnTo>
                  <a:lnTo>
                    <a:pt x="6384439" y="649373"/>
                  </a:lnTo>
                  <a:lnTo>
                    <a:pt x="6413684" y="613942"/>
                  </a:lnTo>
                  <a:lnTo>
                    <a:pt x="6435774" y="573297"/>
                  </a:lnTo>
                  <a:lnTo>
                    <a:pt x="6449739" y="528405"/>
                  </a:lnTo>
                  <a:lnTo>
                    <a:pt x="6454609" y="480237"/>
                  </a:lnTo>
                  <a:lnTo>
                    <a:pt x="6454609" y="239306"/>
                  </a:lnTo>
                  <a:lnTo>
                    <a:pt x="6449739" y="191138"/>
                  </a:lnTo>
                  <a:lnTo>
                    <a:pt x="6435774" y="146246"/>
                  </a:lnTo>
                  <a:lnTo>
                    <a:pt x="6413684" y="105600"/>
                  </a:lnTo>
                  <a:lnTo>
                    <a:pt x="6384439" y="70170"/>
                  </a:lnTo>
                  <a:lnTo>
                    <a:pt x="6349008" y="40925"/>
                  </a:lnTo>
                  <a:lnTo>
                    <a:pt x="6308363" y="18835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539998" y="8585243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90">
                  <a:moveTo>
                    <a:pt x="6228003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50"/>
                  </a:lnTo>
                  <a:lnTo>
                    <a:pt x="4078" y="538098"/>
                  </a:lnTo>
                  <a:lnTo>
                    <a:pt x="15831" y="580651"/>
                  </a:lnTo>
                  <a:lnTo>
                    <a:pt x="34533" y="619885"/>
                  </a:lnTo>
                  <a:lnTo>
                    <a:pt x="59456" y="655074"/>
                  </a:lnTo>
                  <a:lnTo>
                    <a:pt x="89876" y="685492"/>
                  </a:lnTo>
                  <a:lnTo>
                    <a:pt x="125067" y="710414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47" y="740865"/>
                  </a:lnTo>
                  <a:lnTo>
                    <a:pt x="6315699" y="729113"/>
                  </a:lnTo>
                  <a:lnTo>
                    <a:pt x="6335777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2"/>
                  </a:lnTo>
                  <a:lnTo>
                    <a:pt x="91844" y="653100"/>
                  </a:lnTo>
                  <a:lnTo>
                    <a:pt x="64152" y="619552"/>
                  </a:lnTo>
                  <a:lnTo>
                    <a:pt x="43235" y="581065"/>
                  </a:lnTo>
                  <a:lnTo>
                    <a:pt x="30011" y="538559"/>
                  </a:lnTo>
                  <a:lnTo>
                    <a:pt x="25400" y="492950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6335768" y="25400"/>
                  </a:lnTo>
                  <a:lnTo>
                    <a:pt x="6315699" y="15833"/>
                  </a:lnTo>
                  <a:lnTo>
                    <a:pt x="6273147" y="4079"/>
                  </a:lnTo>
                  <a:lnTo>
                    <a:pt x="6228003" y="0"/>
                  </a:lnTo>
                  <a:close/>
                </a:path>
                <a:path w="6480175" h="745490">
                  <a:moveTo>
                    <a:pt x="6335768" y="25400"/>
                  </a:moveTo>
                  <a:lnTo>
                    <a:pt x="6228003" y="25400"/>
                  </a:lnTo>
                  <a:lnTo>
                    <a:pt x="6273612" y="30012"/>
                  </a:lnTo>
                  <a:lnTo>
                    <a:pt x="6316119" y="43237"/>
                  </a:lnTo>
                  <a:lnTo>
                    <a:pt x="6354605" y="64155"/>
                  </a:lnTo>
                  <a:lnTo>
                    <a:pt x="6388153" y="91849"/>
                  </a:lnTo>
                  <a:lnTo>
                    <a:pt x="6415845" y="125400"/>
                  </a:lnTo>
                  <a:lnTo>
                    <a:pt x="6436762" y="163888"/>
                  </a:lnTo>
                  <a:lnTo>
                    <a:pt x="6449985" y="206396"/>
                  </a:lnTo>
                  <a:lnTo>
                    <a:pt x="6454597" y="252006"/>
                  </a:lnTo>
                  <a:lnTo>
                    <a:pt x="6454597" y="492950"/>
                  </a:lnTo>
                  <a:lnTo>
                    <a:pt x="6449985" y="538559"/>
                  </a:lnTo>
                  <a:lnTo>
                    <a:pt x="6436762" y="581065"/>
                  </a:lnTo>
                  <a:lnTo>
                    <a:pt x="6415845" y="619552"/>
                  </a:lnTo>
                  <a:lnTo>
                    <a:pt x="6388153" y="653100"/>
                  </a:lnTo>
                  <a:lnTo>
                    <a:pt x="6354605" y="680792"/>
                  </a:lnTo>
                  <a:lnTo>
                    <a:pt x="6316119" y="701708"/>
                  </a:lnTo>
                  <a:lnTo>
                    <a:pt x="6273612" y="714932"/>
                  </a:lnTo>
                  <a:lnTo>
                    <a:pt x="6228003" y="719543"/>
                  </a:lnTo>
                  <a:lnTo>
                    <a:pt x="6335777" y="719543"/>
                  </a:lnTo>
                  <a:lnTo>
                    <a:pt x="6390122" y="685492"/>
                  </a:lnTo>
                  <a:lnTo>
                    <a:pt x="6420541" y="655074"/>
                  </a:lnTo>
                  <a:lnTo>
                    <a:pt x="6445464" y="619885"/>
                  </a:lnTo>
                  <a:lnTo>
                    <a:pt x="6464165" y="580651"/>
                  </a:lnTo>
                  <a:lnTo>
                    <a:pt x="6475918" y="538098"/>
                  </a:lnTo>
                  <a:lnTo>
                    <a:pt x="6479997" y="492950"/>
                  </a:lnTo>
                  <a:lnTo>
                    <a:pt x="6479997" y="252006"/>
                  </a:lnTo>
                  <a:lnTo>
                    <a:pt x="6475918" y="206861"/>
                  </a:lnTo>
                  <a:lnTo>
                    <a:pt x="6464165" y="164308"/>
                  </a:lnTo>
                  <a:lnTo>
                    <a:pt x="6445464" y="125073"/>
                  </a:lnTo>
                  <a:lnTo>
                    <a:pt x="6420541" y="89882"/>
                  </a:lnTo>
                  <a:lnTo>
                    <a:pt x="6390122" y="59460"/>
                  </a:lnTo>
                  <a:lnTo>
                    <a:pt x="6354933" y="34536"/>
                  </a:lnTo>
                  <a:lnTo>
                    <a:pt x="633576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539998" y="8945618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2056503" y="0"/>
                  </a:lnTo>
                </a:path>
                <a:path w="6480175">
                  <a:moveTo>
                    <a:pt x="6244468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747663" y="8695465"/>
            <a:ext cx="1746401" cy="514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1175" algn="r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毎日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書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て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く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ださ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  <a:p>
            <a:pPr marL="12700" algn="r">
              <a:lnSpc>
                <a:spcPct val="100000"/>
              </a:lnSpc>
              <a:spcBef>
                <a:spcPts val="133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Please write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this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every</a:t>
            </a:r>
            <a:r>
              <a:rPr sz="1100" b="1" spc="10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day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237477" y="217576"/>
            <a:ext cx="6783070" cy="10001885"/>
            <a:chOff x="237477" y="217576"/>
            <a:chExt cx="6783070" cy="10001885"/>
          </a:xfrm>
        </p:grpSpPr>
        <p:sp>
          <p:nvSpPr>
            <p:cNvPr id="120" name="object 120"/>
            <p:cNvSpPr/>
            <p:nvPr/>
          </p:nvSpPr>
          <p:spPr>
            <a:xfrm>
              <a:off x="552696" y="9486896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9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6215303" y="719543"/>
                  </a:lnTo>
                  <a:lnTo>
                    <a:pt x="6263471" y="714673"/>
                  </a:lnTo>
                  <a:lnTo>
                    <a:pt x="6308363" y="700708"/>
                  </a:lnTo>
                  <a:lnTo>
                    <a:pt x="6349008" y="678618"/>
                  </a:lnTo>
                  <a:lnTo>
                    <a:pt x="6384439" y="649373"/>
                  </a:lnTo>
                  <a:lnTo>
                    <a:pt x="6413684" y="613942"/>
                  </a:lnTo>
                  <a:lnTo>
                    <a:pt x="6435774" y="573297"/>
                  </a:lnTo>
                  <a:lnTo>
                    <a:pt x="6449739" y="528405"/>
                  </a:lnTo>
                  <a:lnTo>
                    <a:pt x="6454609" y="480237"/>
                  </a:lnTo>
                  <a:lnTo>
                    <a:pt x="6454609" y="239306"/>
                  </a:lnTo>
                  <a:lnTo>
                    <a:pt x="6449739" y="191138"/>
                  </a:lnTo>
                  <a:lnTo>
                    <a:pt x="6435774" y="146246"/>
                  </a:lnTo>
                  <a:lnTo>
                    <a:pt x="6413684" y="105600"/>
                  </a:lnTo>
                  <a:lnTo>
                    <a:pt x="6384439" y="70170"/>
                  </a:lnTo>
                  <a:lnTo>
                    <a:pt x="6349008" y="40925"/>
                  </a:lnTo>
                  <a:lnTo>
                    <a:pt x="6308363" y="18835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39998" y="9474193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90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47" y="740864"/>
                  </a:lnTo>
                  <a:lnTo>
                    <a:pt x="6315699" y="729111"/>
                  </a:lnTo>
                  <a:lnTo>
                    <a:pt x="6335772" y="719543"/>
                  </a:lnTo>
                  <a:lnTo>
                    <a:pt x="252006" y="719543"/>
                  </a:lnTo>
                  <a:lnTo>
                    <a:pt x="206393" y="714931"/>
                  </a:lnTo>
                  <a:lnTo>
                    <a:pt x="163883" y="701706"/>
                  </a:lnTo>
                  <a:lnTo>
                    <a:pt x="125394" y="680788"/>
                  </a:lnTo>
                  <a:lnTo>
                    <a:pt x="91844" y="653094"/>
                  </a:lnTo>
                  <a:lnTo>
                    <a:pt x="64152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6335772" y="25399"/>
                  </a:lnTo>
                  <a:lnTo>
                    <a:pt x="6315699" y="15831"/>
                  </a:lnTo>
                  <a:lnTo>
                    <a:pt x="6273147" y="4078"/>
                  </a:lnTo>
                  <a:lnTo>
                    <a:pt x="6228003" y="0"/>
                  </a:lnTo>
                  <a:close/>
                </a:path>
                <a:path w="6480175" h="745490">
                  <a:moveTo>
                    <a:pt x="6335772" y="25399"/>
                  </a:moveTo>
                  <a:lnTo>
                    <a:pt x="6228003" y="25399"/>
                  </a:lnTo>
                  <a:lnTo>
                    <a:pt x="6273612" y="30011"/>
                  </a:lnTo>
                  <a:lnTo>
                    <a:pt x="6316119" y="43235"/>
                  </a:lnTo>
                  <a:lnTo>
                    <a:pt x="6354605" y="64152"/>
                  </a:lnTo>
                  <a:lnTo>
                    <a:pt x="6388153" y="91844"/>
                  </a:lnTo>
                  <a:lnTo>
                    <a:pt x="6415845" y="125394"/>
                  </a:lnTo>
                  <a:lnTo>
                    <a:pt x="6436762" y="163883"/>
                  </a:lnTo>
                  <a:lnTo>
                    <a:pt x="6449985" y="206393"/>
                  </a:lnTo>
                  <a:lnTo>
                    <a:pt x="6454597" y="252006"/>
                  </a:lnTo>
                  <a:lnTo>
                    <a:pt x="6454597" y="492937"/>
                  </a:lnTo>
                  <a:lnTo>
                    <a:pt x="6449985" y="538546"/>
                  </a:lnTo>
                  <a:lnTo>
                    <a:pt x="6436762" y="581055"/>
                  </a:lnTo>
                  <a:lnTo>
                    <a:pt x="6415845" y="619543"/>
                  </a:lnTo>
                  <a:lnTo>
                    <a:pt x="6388153" y="653094"/>
                  </a:lnTo>
                  <a:lnTo>
                    <a:pt x="6354605" y="680788"/>
                  </a:lnTo>
                  <a:lnTo>
                    <a:pt x="6316119" y="701706"/>
                  </a:lnTo>
                  <a:lnTo>
                    <a:pt x="6273612" y="714931"/>
                  </a:lnTo>
                  <a:lnTo>
                    <a:pt x="6228003" y="719543"/>
                  </a:lnTo>
                  <a:lnTo>
                    <a:pt x="6335772" y="719543"/>
                  </a:lnTo>
                  <a:lnTo>
                    <a:pt x="6390122" y="685487"/>
                  </a:lnTo>
                  <a:lnTo>
                    <a:pt x="6420541" y="655067"/>
                  </a:lnTo>
                  <a:lnTo>
                    <a:pt x="6445464" y="619876"/>
                  </a:lnTo>
                  <a:lnTo>
                    <a:pt x="6464165" y="580640"/>
                  </a:lnTo>
                  <a:lnTo>
                    <a:pt x="6475918" y="538085"/>
                  </a:lnTo>
                  <a:lnTo>
                    <a:pt x="6479997" y="492937"/>
                  </a:lnTo>
                  <a:lnTo>
                    <a:pt x="6479997" y="252006"/>
                  </a:lnTo>
                  <a:lnTo>
                    <a:pt x="6475918" y="206858"/>
                  </a:lnTo>
                  <a:lnTo>
                    <a:pt x="6464165" y="164303"/>
                  </a:lnTo>
                  <a:lnTo>
                    <a:pt x="6445464" y="125067"/>
                  </a:lnTo>
                  <a:lnTo>
                    <a:pt x="6420541" y="89876"/>
                  </a:lnTo>
                  <a:lnTo>
                    <a:pt x="6390122" y="59456"/>
                  </a:lnTo>
                  <a:lnTo>
                    <a:pt x="6354933" y="34533"/>
                  </a:lnTo>
                  <a:lnTo>
                    <a:pt x="6335772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39998" y="9834556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2058001" y="0"/>
                  </a:lnTo>
                </a:path>
                <a:path w="6480175">
                  <a:moveTo>
                    <a:pt x="6244468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596502" y="8695600"/>
              <a:ext cx="4188460" cy="500380"/>
            </a:xfrm>
            <a:custGeom>
              <a:avLst/>
              <a:gdLst/>
              <a:ahLst/>
              <a:cxnLst/>
              <a:rect l="l" t="t" r="r" b="b"/>
              <a:pathLst>
                <a:path w="4188459" h="500379">
                  <a:moveTo>
                    <a:pt x="4187964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4187964" y="500037"/>
                  </a:lnTo>
                  <a:lnTo>
                    <a:pt x="41879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596502" y="8695600"/>
              <a:ext cx="4188460" cy="500380"/>
            </a:xfrm>
            <a:custGeom>
              <a:avLst/>
              <a:gdLst/>
              <a:ahLst/>
              <a:cxnLst/>
              <a:rect l="l" t="t" r="r" b="b"/>
              <a:pathLst>
                <a:path w="4188459" h="500379">
                  <a:moveTo>
                    <a:pt x="4187964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4187964" y="0"/>
                  </a:lnTo>
                  <a:lnTo>
                    <a:pt x="4187964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98000" y="9584538"/>
              <a:ext cx="4186554" cy="500380"/>
            </a:xfrm>
            <a:custGeom>
              <a:avLst/>
              <a:gdLst/>
              <a:ahLst/>
              <a:cxnLst/>
              <a:rect l="l" t="t" r="r" b="b"/>
              <a:pathLst>
                <a:path w="4186554" h="500379">
                  <a:moveTo>
                    <a:pt x="4186466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4186466" y="500037"/>
                  </a:lnTo>
                  <a:lnTo>
                    <a:pt x="41864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598000" y="9584538"/>
              <a:ext cx="4186554" cy="500380"/>
            </a:xfrm>
            <a:custGeom>
              <a:avLst/>
              <a:gdLst/>
              <a:ahLst/>
              <a:cxnLst/>
              <a:rect l="l" t="t" r="r" b="b"/>
              <a:pathLst>
                <a:path w="4186554" h="500379">
                  <a:moveTo>
                    <a:pt x="4186466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4186466" y="0"/>
                  </a:lnTo>
                  <a:lnTo>
                    <a:pt x="4186466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37477" y="217576"/>
              <a:ext cx="346075" cy="4251325"/>
            </a:xfrm>
            <a:custGeom>
              <a:avLst/>
              <a:gdLst/>
              <a:ahLst/>
              <a:cxnLst/>
              <a:rect l="l" t="t" r="r" b="b"/>
              <a:pathLst>
                <a:path w="346075" h="4251325">
                  <a:moveTo>
                    <a:pt x="345605" y="0"/>
                  </a:moveTo>
                  <a:lnTo>
                    <a:pt x="0" y="0"/>
                  </a:lnTo>
                  <a:lnTo>
                    <a:pt x="0" y="4250842"/>
                  </a:lnTo>
                  <a:lnTo>
                    <a:pt x="345605" y="4250842"/>
                  </a:lnTo>
                  <a:lnTo>
                    <a:pt x="345605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0" name="object 130"/>
          <p:cNvSpPr txBox="1"/>
          <p:nvPr/>
        </p:nvSpPr>
        <p:spPr>
          <a:xfrm>
            <a:off x="159059" y="9579940"/>
            <a:ext cx="2352040" cy="981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1435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毎日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見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く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ださ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>
              <a:latin typeface="UDShinMGoPro-DeBold"/>
              <a:cs typeface="UDShinMGoPro-DeBold"/>
            </a:endParaRPr>
          </a:p>
          <a:p>
            <a:pPr marL="678815">
              <a:lnSpc>
                <a:spcPct val="100000"/>
              </a:lnSpc>
              <a:spcBef>
                <a:spcPts val="1330"/>
              </a:spcBef>
            </a:pPr>
            <a:r>
              <a:rPr sz="1100" b="1" spc="4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Please look </a:t>
            </a:r>
            <a:r>
              <a:rPr sz="1100" b="1" spc="4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at this </a:t>
            </a:r>
            <a:r>
              <a:rPr sz="1100" b="1" spc="4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every</a:t>
            </a:r>
            <a:r>
              <a:rPr sz="1100" b="1" spc="-3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 </a:t>
            </a:r>
            <a:r>
              <a:rPr sz="1100" b="1" spc="5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day</a:t>
            </a:r>
            <a:endParaRPr sz="1100">
              <a:latin typeface="HelveticaRounded-Condensed"/>
              <a:cs typeface="HelveticaRounded-Condensed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HelveticaRounded-Condensed"/>
              <a:cs typeface="HelveticaRounded-Condensed"/>
            </a:endParaRPr>
          </a:p>
          <a:p>
            <a:pPr marL="12700">
              <a:lnSpc>
                <a:spcPct val="100000"/>
              </a:lnSpc>
            </a:pPr>
            <a:r>
              <a:rPr sz="1500" b="1" spc="3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13</a:t>
            </a:r>
            <a:endParaRPr sz="1500">
              <a:latin typeface="HelveticaRounded-Condensed"/>
              <a:cs typeface="HelveticaRounded-Condensed"/>
            </a:endParaRPr>
          </a:p>
        </p:txBody>
      </p:sp>
      <p:sp>
        <p:nvSpPr>
          <p:cNvPr id="133" name="object 129">
            <a:extLst>
              <a:ext uri="{FF2B5EF4-FFF2-40B4-BE49-F238E27FC236}">
                <a16:creationId xmlns:a16="http://schemas.microsoft.com/office/drawing/2014/main" id="{147E5AC8-6FA3-4343-BA49-A34136AC80C1}"/>
              </a:ext>
            </a:extLst>
          </p:cNvPr>
          <p:cNvSpPr txBox="1"/>
          <p:nvPr/>
        </p:nvSpPr>
        <p:spPr>
          <a:xfrm>
            <a:off x="315977" y="356534"/>
            <a:ext cx="170239" cy="141859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-150" dirty="0">
                <a:solidFill>
                  <a:srgbClr val="3E3A39"/>
                </a:solidFill>
                <a:latin typeface="UDShinMGoPro-DeBold"/>
                <a:cs typeface="UDShinMGoPro-DeBold"/>
              </a:rPr>
              <a:t>病気・けが・症状</a:t>
            </a:r>
            <a:endParaRPr sz="1500" spc="-150" dirty="0">
              <a:latin typeface="UDShinMGoPro-DeBold"/>
              <a:cs typeface="UDShinMGoPro-DeBold"/>
            </a:endParaRPr>
          </a:p>
        </p:txBody>
      </p:sp>
      <p:sp>
        <p:nvSpPr>
          <p:cNvPr id="134" name="object 130">
            <a:extLst>
              <a:ext uri="{FF2B5EF4-FFF2-40B4-BE49-F238E27FC236}">
                <a16:creationId xmlns:a16="http://schemas.microsoft.com/office/drawing/2014/main" id="{1AD47145-F2F1-F846-B62C-F97AE4FCE785}"/>
              </a:ext>
            </a:extLst>
          </p:cNvPr>
          <p:cNvSpPr txBox="1"/>
          <p:nvPr/>
        </p:nvSpPr>
        <p:spPr>
          <a:xfrm>
            <a:off x="304767" y="1891802"/>
            <a:ext cx="246221" cy="244792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Diseases </a:t>
            </a:r>
            <a:r>
              <a:rPr sz="1600" b="1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/ </a:t>
            </a: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Injuries </a:t>
            </a:r>
            <a:r>
              <a:rPr sz="1600" b="1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/</a:t>
            </a:r>
            <a:r>
              <a:rPr sz="1600" b="1" spc="5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Symptoms</a:t>
            </a:r>
            <a:endParaRPr sz="1600" b="1" dirty="0">
              <a:latin typeface="PT Sans Narrow" panose="020B0506020203020204" pitchFamily="34" charset="0"/>
              <a:cs typeface="HelveticaRounded-Condens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11812"/>
            <a:ext cx="7096759" cy="10238105"/>
            <a:chOff x="237464" y="211812"/>
            <a:chExt cx="7096759" cy="10238105"/>
          </a:xfrm>
        </p:grpSpPr>
        <p:sp>
          <p:nvSpPr>
            <p:cNvPr id="3" name="object 3"/>
            <p:cNvSpPr/>
            <p:nvPr/>
          </p:nvSpPr>
          <p:spPr>
            <a:xfrm>
              <a:off x="237464" y="211812"/>
              <a:ext cx="7096653" cy="13037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60350"/>
              <a:ext cx="251879" cy="273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28" y="287019"/>
              <a:ext cx="224624" cy="2247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51" y="536918"/>
              <a:ext cx="237439" cy="2806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10" y="404990"/>
              <a:ext cx="456224" cy="41259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398" y="679790"/>
              <a:ext cx="213725" cy="2165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3016"/>
              <a:ext cx="237591" cy="2705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5081" y="738099"/>
              <a:ext cx="450033" cy="3454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5081" y="738098"/>
              <a:ext cx="232118" cy="2755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1502" y="2107441"/>
              <a:ext cx="1749546" cy="42366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9998" y="2145413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5"/>
                  </a:lnTo>
                  <a:lnTo>
                    <a:pt x="1627750" y="204824"/>
                  </a:lnTo>
                  <a:lnTo>
                    <a:pt x="1635683" y="155638"/>
                  </a:lnTo>
                  <a:lnTo>
                    <a:pt x="1627750" y="106445"/>
                  </a:lnTo>
                  <a:lnTo>
                    <a:pt x="1605658" y="63721"/>
                  </a:lnTo>
                  <a:lnTo>
                    <a:pt x="1571970" y="30030"/>
                  </a:lnTo>
                  <a:lnTo>
                    <a:pt x="1529249" y="7934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2696" y="9288781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90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7" y="700708"/>
                  </a:lnTo>
                  <a:lnTo>
                    <a:pt x="3070741" y="678618"/>
                  </a:lnTo>
                  <a:lnTo>
                    <a:pt x="3106169" y="649373"/>
                  </a:lnTo>
                  <a:lnTo>
                    <a:pt x="3135411" y="613942"/>
                  </a:lnTo>
                  <a:lnTo>
                    <a:pt x="3157499" y="573297"/>
                  </a:lnTo>
                  <a:lnTo>
                    <a:pt x="3171463" y="528405"/>
                  </a:lnTo>
                  <a:lnTo>
                    <a:pt x="3176333" y="480237"/>
                  </a:lnTo>
                  <a:lnTo>
                    <a:pt x="3176333" y="239306"/>
                  </a:lnTo>
                  <a:lnTo>
                    <a:pt x="3171463" y="191138"/>
                  </a:lnTo>
                  <a:lnTo>
                    <a:pt x="3157499" y="146246"/>
                  </a:lnTo>
                  <a:lnTo>
                    <a:pt x="3135411" y="105600"/>
                  </a:lnTo>
                  <a:lnTo>
                    <a:pt x="3106169" y="70170"/>
                  </a:lnTo>
                  <a:lnTo>
                    <a:pt x="3070741" y="40925"/>
                  </a:lnTo>
                  <a:lnTo>
                    <a:pt x="3030097" y="18835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9995" y="9276078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90">
                  <a:moveTo>
                    <a:pt x="2949740" y="0"/>
                  </a:moveTo>
                  <a:lnTo>
                    <a:pt x="252006" y="0"/>
                  </a:lnTo>
                  <a:lnTo>
                    <a:pt x="206861" y="4079"/>
                  </a:lnTo>
                  <a:lnTo>
                    <a:pt x="164308" y="15833"/>
                  </a:lnTo>
                  <a:lnTo>
                    <a:pt x="125073" y="34536"/>
                  </a:lnTo>
                  <a:lnTo>
                    <a:pt x="89882" y="59460"/>
                  </a:lnTo>
                  <a:lnTo>
                    <a:pt x="59460" y="89882"/>
                  </a:lnTo>
                  <a:lnTo>
                    <a:pt x="34536" y="125073"/>
                  </a:lnTo>
                  <a:lnTo>
                    <a:pt x="15833" y="164308"/>
                  </a:lnTo>
                  <a:lnTo>
                    <a:pt x="4079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9"/>
                  </a:lnTo>
                  <a:lnTo>
                    <a:pt x="15833" y="580645"/>
                  </a:lnTo>
                  <a:lnTo>
                    <a:pt x="34536" y="619881"/>
                  </a:lnTo>
                  <a:lnTo>
                    <a:pt x="59460" y="655072"/>
                  </a:lnTo>
                  <a:lnTo>
                    <a:pt x="89882" y="685491"/>
                  </a:lnTo>
                  <a:lnTo>
                    <a:pt x="125073" y="710413"/>
                  </a:lnTo>
                  <a:lnTo>
                    <a:pt x="164308" y="729113"/>
                  </a:lnTo>
                  <a:lnTo>
                    <a:pt x="206861" y="740865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5"/>
                  </a:lnTo>
                  <a:lnTo>
                    <a:pt x="3037436" y="729113"/>
                  </a:lnTo>
                  <a:lnTo>
                    <a:pt x="3057513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6"/>
                  </a:lnTo>
                  <a:lnTo>
                    <a:pt x="43237" y="163888"/>
                  </a:lnTo>
                  <a:lnTo>
                    <a:pt x="64155" y="125400"/>
                  </a:lnTo>
                  <a:lnTo>
                    <a:pt x="91849" y="91849"/>
                  </a:lnTo>
                  <a:lnTo>
                    <a:pt x="125400" y="64155"/>
                  </a:lnTo>
                  <a:lnTo>
                    <a:pt x="163888" y="43237"/>
                  </a:lnTo>
                  <a:lnTo>
                    <a:pt x="206396" y="30012"/>
                  </a:lnTo>
                  <a:lnTo>
                    <a:pt x="252006" y="25399"/>
                  </a:lnTo>
                  <a:lnTo>
                    <a:pt x="3057504" y="25399"/>
                  </a:lnTo>
                  <a:lnTo>
                    <a:pt x="3037436" y="15833"/>
                  </a:lnTo>
                  <a:lnTo>
                    <a:pt x="2994884" y="4079"/>
                  </a:lnTo>
                  <a:lnTo>
                    <a:pt x="2949740" y="0"/>
                  </a:lnTo>
                  <a:close/>
                </a:path>
                <a:path w="3202304" h="745490">
                  <a:moveTo>
                    <a:pt x="3057504" y="25399"/>
                  </a:moveTo>
                  <a:lnTo>
                    <a:pt x="2949740" y="25399"/>
                  </a:lnTo>
                  <a:lnTo>
                    <a:pt x="2995348" y="30012"/>
                  </a:lnTo>
                  <a:lnTo>
                    <a:pt x="3037855" y="43237"/>
                  </a:lnTo>
                  <a:lnTo>
                    <a:pt x="3076342" y="64155"/>
                  </a:lnTo>
                  <a:lnTo>
                    <a:pt x="3109890" y="91849"/>
                  </a:lnTo>
                  <a:lnTo>
                    <a:pt x="3137581" y="125400"/>
                  </a:lnTo>
                  <a:lnTo>
                    <a:pt x="3158498" y="163888"/>
                  </a:lnTo>
                  <a:lnTo>
                    <a:pt x="3171721" y="206396"/>
                  </a:lnTo>
                  <a:lnTo>
                    <a:pt x="3176333" y="252006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13" y="719543"/>
                  </a:lnTo>
                  <a:lnTo>
                    <a:pt x="3111858" y="685491"/>
                  </a:lnTo>
                  <a:lnTo>
                    <a:pt x="3142277" y="655072"/>
                  </a:lnTo>
                  <a:lnTo>
                    <a:pt x="3167200" y="619881"/>
                  </a:lnTo>
                  <a:lnTo>
                    <a:pt x="3185901" y="580645"/>
                  </a:lnTo>
                  <a:lnTo>
                    <a:pt x="3197654" y="538089"/>
                  </a:lnTo>
                  <a:lnTo>
                    <a:pt x="3201733" y="492937"/>
                  </a:lnTo>
                  <a:lnTo>
                    <a:pt x="3201733" y="252006"/>
                  </a:lnTo>
                  <a:lnTo>
                    <a:pt x="3197654" y="206861"/>
                  </a:lnTo>
                  <a:lnTo>
                    <a:pt x="3185901" y="164308"/>
                  </a:lnTo>
                  <a:lnTo>
                    <a:pt x="3167200" y="125073"/>
                  </a:lnTo>
                  <a:lnTo>
                    <a:pt x="3142277" y="89882"/>
                  </a:lnTo>
                  <a:lnTo>
                    <a:pt x="3111858" y="59460"/>
                  </a:lnTo>
                  <a:lnTo>
                    <a:pt x="3076669" y="34536"/>
                  </a:lnTo>
                  <a:lnTo>
                    <a:pt x="3057504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9998" y="9636453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271719" y="0"/>
                  </a:lnTo>
                </a:path>
                <a:path w="3202304">
                  <a:moveTo>
                    <a:pt x="1990349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539849" y="9369131"/>
            <a:ext cx="1651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毎</a:t>
            </a:r>
            <a:endParaRPr sz="11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1592" y="9703269"/>
            <a:ext cx="91694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Happens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every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32093" y="9369131"/>
            <a:ext cx="8642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分</a:t>
            </a:r>
            <a:r>
              <a:rPr sz="11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お</a:t>
            </a:r>
            <a:r>
              <a:rPr sz="11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き</a:t>
            </a:r>
            <a:r>
              <a:rPr sz="11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に</a:t>
            </a:r>
            <a:r>
              <a:rPr sz="11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な</a:t>
            </a:r>
            <a:r>
              <a:rPr sz="11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endParaRPr sz="11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32093" y="9703269"/>
            <a:ext cx="5048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minutes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815091" y="9276078"/>
            <a:ext cx="1569085" cy="745490"/>
            <a:chOff x="3815091" y="9276078"/>
            <a:chExt cx="1569085" cy="745490"/>
          </a:xfrm>
        </p:grpSpPr>
        <p:sp>
          <p:nvSpPr>
            <p:cNvPr id="24" name="object 24"/>
            <p:cNvSpPr/>
            <p:nvPr/>
          </p:nvSpPr>
          <p:spPr>
            <a:xfrm>
              <a:off x="3830970" y="9288781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97889" y="719543"/>
                  </a:lnTo>
                  <a:lnTo>
                    <a:pt x="1346060" y="714673"/>
                  </a:lnTo>
                  <a:lnTo>
                    <a:pt x="1390953" y="700708"/>
                  </a:lnTo>
                  <a:lnTo>
                    <a:pt x="1431599" y="678618"/>
                  </a:lnTo>
                  <a:lnTo>
                    <a:pt x="1467029" y="649373"/>
                  </a:lnTo>
                  <a:lnTo>
                    <a:pt x="1496272" y="613942"/>
                  </a:lnTo>
                  <a:lnTo>
                    <a:pt x="1518361" y="573297"/>
                  </a:lnTo>
                  <a:lnTo>
                    <a:pt x="1532325" y="528405"/>
                  </a:lnTo>
                  <a:lnTo>
                    <a:pt x="1537195" y="480237"/>
                  </a:lnTo>
                  <a:lnTo>
                    <a:pt x="1537195" y="239306"/>
                  </a:lnTo>
                  <a:lnTo>
                    <a:pt x="1532325" y="191138"/>
                  </a:lnTo>
                  <a:lnTo>
                    <a:pt x="1518361" y="146246"/>
                  </a:lnTo>
                  <a:lnTo>
                    <a:pt x="1496272" y="105600"/>
                  </a:lnTo>
                  <a:lnTo>
                    <a:pt x="1467029" y="70170"/>
                  </a:lnTo>
                  <a:lnTo>
                    <a:pt x="1431599" y="40925"/>
                  </a:lnTo>
                  <a:lnTo>
                    <a:pt x="1390953" y="18835"/>
                  </a:lnTo>
                  <a:lnTo>
                    <a:pt x="1346060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818264" y="9276078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3" y="619881"/>
                  </a:lnTo>
                  <a:lnTo>
                    <a:pt x="59456" y="655072"/>
                  </a:lnTo>
                  <a:lnTo>
                    <a:pt x="89876" y="685491"/>
                  </a:lnTo>
                  <a:lnTo>
                    <a:pt x="125067" y="710413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9" y="740865"/>
                  </a:lnTo>
                  <a:lnTo>
                    <a:pt x="1398304" y="729113"/>
                  </a:lnTo>
                  <a:lnTo>
                    <a:pt x="1418383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399"/>
                  </a:lnTo>
                  <a:lnTo>
                    <a:pt x="1418374" y="25399"/>
                  </a:lnTo>
                  <a:lnTo>
                    <a:pt x="1398304" y="15833"/>
                  </a:lnTo>
                  <a:lnTo>
                    <a:pt x="1355749" y="4079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4" y="25399"/>
                  </a:moveTo>
                  <a:lnTo>
                    <a:pt x="1310601" y="25399"/>
                  </a:lnTo>
                  <a:lnTo>
                    <a:pt x="1356211" y="30012"/>
                  </a:lnTo>
                  <a:lnTo>
                    <a:pt x="1398719" y="43237"/>
                  </a:lnTo>
                  <a:lnTo>
                    <a:pt x="1437207" y="64155"/>
                  </a:lnTo>
                  <a:lnTo>
                    <a:pt x="1470758" y="91849"/>
                  </a:lnTo>
                  <a:lnTo>
                    <a:pt x="1498452" y="125400"/>
                  </a:lnTo>
                  <a:lnTo>
                    <a:pt x="1519370" y="163888"/>
                  </a:lnTo>
                  <a:lnTo>
                    <a:pt x="1532595" y="206396"/>
                  </a:lnTo>
                  <a:lnTo>
                    <a:pt x="1537208" y="252006"/>
                  </a:lnTo>
                  <a:lnTo>
                    <a:pt x="1537208" y="492937"/>
                  </a:lnTo>
                  <a:lnTo>
                    <a:pt x="1532595" y="538550"/>
                  </a:lnTo>
                  <a:lnTo>
                    <a:pt x="1519370" y="581060"/>
                  </a:lnTo>
                  <a:lnTo>
                    <a:pt x="1498452" y="619549"/>
                  </a:lnTo>
                  <a:lnTo>
                    <a:pt x="1470758" y="653099"/>
                  </a:lnTo>
                  <a:lnTo>
                    <a:pt x="1437207" y="680791"/>
                  </a:lnTo>
                  <a:lnTo>
                    <a:pt x="1398719" y="701708"/>
                  </a:lnTo>
                  <a:lnTo>
                    <a:pt x="1356211" y="714932"/>
                  </a:lnTo>
                  <a:lnTo>
                    <a:pt x="1310601" y="719543"/>
                  </a:lnTo>
                  <a:lnTo>
                    <a:pt x="1418383" y="719543"/>
                  </a:lnTo>
                  <a:lnTo>
                    <a:pt x="1472731" y="685491"/>
                  </a:lnTo>
                  <a:lnTo>
                    <a:pt x="1503151" y="655072"/>
                  </a:lnTo>
                  <a:lnTo>
                    <a:pt x="1528074" y="619881"/>
                  </a:lnTo>
                  <a:lnTo>
                    <a:pt x="1546776" y="580645"/>
                  </a:lnTo>
                  <a:lnTo>
                    <a:pt x="1558529" y="538089"/>
                  </a:lnTo>
                  <a:lnTo>
                    <a:pt x="1562608" y="492937"/>
                  </a:lnTo>
                  <a:lnTo>
                    <a:pt x="1562608" y="252006"/>
                  </a:lnTo>
                  <a:lnTo>
                    <a:pt x="1558529" y="206861"/>
                  </a:lnTo>
                  <a:lnTo>
                    <a:pt x="1546776" y="164308"/>
                  </a:lnTo>
                  <a:lnTo>
                    <a:pt x="1528074" y="125073"/>
                  </a:lnTo>
                  <a:lnTo>
                    <a:pt x="1503151" y="89882"/>
                  </a:lnTo>
                  <a:lnTo>
                    <a:pt x="1472731" y="59460"/>
                  </a:lnTo>
                  <a:lnTo>
                    <a:pt x="1437540" y="34536"/>
                  </a:lnTo>
                  <a:lnTo>
                    <a:pt x="1418374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3818266" y="9636453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442171" y="9369131"/>
            <a:ext cx="3187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食前</a:t>
            </a:r>
            <a:endParaRPr sz="11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84873" y="9703269"/>
            <a:ext cx="8337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Before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eating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454223" y="9276078"/>
            <a:ext cx="1569085" cy="745490"/>
            <a:chOff x="5454223" y="9276078"/>
            <a:chExt cx="1569085" cy="745490"/>
          </a:xfrm>
        </p:grpSpPr>
        <p:sp>
          <p:nvSpPr>
            <p:cNvPr id="30" name="object 30"/>
            <p:cNvSpPr/>
            <p:nvPr/>
          </p:nvSpPr>
          <p:spPr>
            <a:xfrm>
              <a:off x="5470094" y="9288781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4" h="72009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3"/>
                  </a:lnTo>
                  <a:lnTo>
                    <a:pt x="1496282" y="613942"/>
                  </a:lnTo>
                  <a:lnTo>
                    <a:pt x="1518372" y="573297"/>
                  </a:lnTo>
                  <a:lnTo>
                    <a:pt x="1532337" y="528405"/>
                  </a:lnTo>
                  <a:lnTo>
                    <a:pt x="1537208" y="480237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5457394" y="9276078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4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3" y="619881"/>
                  </a:lnTo>
                  <a:lnTo>
                    <a:pt x="59456" y="655072"/>
                  </a:lnTo>
                  <a:lnTo>
                    <a:pt x="89876" y="685491"/>
                  </a:lnTo>
                  <a:lnTo>
                    <a:pt x="125067" y="710413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9" y="740865"/>
                  </a:lnTo>
                  <a:lnTo>
                    <a:pt x="1398304" y="729113"/>
                  </a:lnTo>
                  <a:lnTo>
                    <a:pt x="1418383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6"/>
                  </a:lnTo>
                  <a:lnTo>
                    <a:pt x="43237" y="163888"/>
                  </a:lnTo>
                  <a:lnTo>
                    <a:pt x="64155" y="125400"/>
                  </a:lnTo>
                  <a:lnTo>
                    <a:pt x="91849" y="91849"/>
                  </a:lnTo>
                  <a:lnTo>
                    <a:pt x="125400" y="64155"/>
                  </a:lnTo>
                  <a:lnTo>
                    <a:pt x="163888" y="43237"/>
                  </a:lnTo>
                  <a:lnTo>
                    <a:pt x="206396" y="30012"/>
                  </a:lnTo>
                  <a:lnTo>
                    <a:pt x="252006" y="25399"/>
                  </a:lnTo>
                  <a:lnTo>
                    <a:pt x="1418374" y="25399"/>
                  </a:lnTo>
                  <a:lnTo>
                    <a:pt x="1398304" y="15833"/>
                  </a:lnTo>
                  <a:lnTo>
                    <a:pt x="1355749" y="4079"/>
                  </a:lnTo>
                  <a:lnTo>
                    <a:pt x="1310601" y="0"/>
                  </a:lnTo>
                  <a:close/>
                </a:path>
                <a:path w="1562734" h="745490">
                  <a:moveTo>
                    <a:pt x="1418374" y="25399"/>
                  </a:moveTo>
                  <a:lnTo>
                    <a:pt x="1310601" y="25399"/>
                  </a:lnTo>
                  <a:lnTo>
                    <a:pt x="1356214" y="30012"/>
                  </a:lnTo>
                  <a:lnTo>
                    <a:pt x="1398724" y="43237"/>
                  </a:lnTo>
                  <a:lnTo>
                    <a:pt x="1437213" y="64155"/>
                  </a:lnTo>
                  <a:lnTo>
                    <a:pt x="1470763" y="91849"/>
                  </a:lnTo>
                  <a:lnTo>
                    <a:pt x="1498455" y="125400"/>
                  </a:lnTo>
                  <a:lnTo>
                    <a:pt x="1519372" y="163888"/>
                  </a:lnTo>
                  <a:lnTo>
                    <a:pt x="1532596" y="206396"/>
                  </a:lnTo>
                  <a:lnTo>
                    <a:pt x="1537208" y="252006"/>
                  </a:lnTo>
                  <a:lnTo>
                    <a:pt x="1537208" y="492937"/>
                  </a:lnTo>
                  <a:lnTo>
                    <a:pt x="1532596" y="538550"/>
                  </a:lnTo>
                  <a:lnTo>
                    <a:pt x="1519372" y="581060"/>
                  </a:lnTo>
                  <a:lnTo>
                    <a:pt x="1498455" y="619549"/>
                  </a:lnTo>
                  <a:lnTo>
                    <a:pt x="1470763" y="653099"/>
                  </a:lnTo>
                  <a:lnTo>
                    <a:pt x="1437213" y="680791"/>
                  </a:lnTo>
                  <a:lnTo>
                    <a:pt x="1398724" y="701708"/>
                  </a:lnTo>
                  <a:lnTo>
                    <a:pt x="1356214" y="714932"/>
                  </a:lnTo>
                  <a:lnTo>
                    <a:pt x="1310601" y="719543"/>
                  </a:lnTo>
                  <a:lnTo>
                    <a:pt x="1418383" y="719543"/>
                  </a:lnTo>
                  <a:lnTo>
                    <a:pt x="1472731" y="685491"/>
                  </a:lnTo>
                  <a:lnTo>
                    <a:pt x="1503151" y="655072"/>
                  </a:lnTo>
                  <a:lnTo>
                    <a:pt x="1528074" y="619881"/>
                  </a:lnTo>
                  <a:lnTo>
                    <a:pt x="1546776" y="580645"/>
                  </a:lnTo>
                  <a:lnTo>
                    <a:pt x="1558529" y="538089"/>
                  </a:lnTo>
                  <a:lnTo>
                    <a:pt x="1562608" y="492937"/>
                  </a:lnTo>
                  <a:lnTo>
                    <a:pt x="1562608" y="252006"/>
                  </a:lnTo>
                  <a:lnTo>
                    <a:pt x="1558529" y="206861"/>
                  </a:lnTo>
                  <a:lnTo>
                    <a:pt x="1546776" y="164308"/>
                  </a:lnTo>
                  <a:lnTo>
                    <a:pt x="1528074" y="125073"/>
                  </a:lnTo>
                  <a:lnTo>
                    <a:pt x="1503151" y="89882"/>
                  </a:lnTo>
                  <a:lnTo>
                    <a:pt x="1472731" y="59460"/>
                  </a:lnTo>
                  <a:lnTo>
                    <a:pt x="1437540" y="34536"/>
                  </a:lnTo>
                  <a:lnTo>
                    <a:pt x="1418374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5457398" y="9636453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081303" y="9369131"/>
            <a:ext cx="3187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食後</a:t>
            </a:r>
            <a:endParaRPr sz="11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72100" y="9703269"/>
            <a:ext cx="7372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After</a:t>
            </a:r>
            <a:r>
              <a:rPr sz="11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eating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36823" y="2636682"/>
            <a:ext cx="1254125" cy="745490"/>
            <a:chOff x="536823" y="2636682"/>
            <a:chExt cx="1254125" cy="745490"/>
          </a:xfrm>
        </p:grpSpPr>
        <p:sp>
          <p:nvSpPr>
            <p:cNvPr id="36" name="object 36"/>
            <p:cNvSpPr/>
            <p:nvPr/>
          </p:nvSpPr>
          <p:spPr>
            <a:xfrm>
              <a:off x="552696" y="2649385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983056" y="719531"/>
                  </a:lnTo>
                  <a:lnTo>
                    <a:pt x="1031223" y="714661"/>
                  </a:lnTo>
                  <a:lnTo>
                    <a:pt x="1076115" y="700697"/>
                  </a:lnTo>
                  <a:lnTo>
                    <a:pt x="1116761" y="678609"/>
                  </a:lnTo>
                  <a:lnTo>
                    <a:pt x="1152191" y="649366"/>
                  </a:lnTo>
                  <a:lnTo>
                    <a:pt x="1181436" y="613938"/>
                  </a:lnTo>
                  <a:lnTo>
                    <a:pt x="1203526" y="573295"/>
                  </a:lnTo>
                  <a:lnTo>
                    <a:pt x="1217491" y="528404"/>
                  </a:lnTo>
                  <a:lnTo>
                    <a:pt x="1222362" y="480237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540002" y="2636682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2" y="729111"/>
                  </a:lnTo>
                  <a:lnTo>
                    <a:pt x="1103525" y="719543"/>
                  </a:lnTo>
                  <a:lnTo>
                    <a:pt x="252006" y="719543"/>
                  </a:lnTo>
                  <a:lnTo>
                    <a:pt x="206393" y="714931"/>
                  </a:lnTo>
                  <a:lnTo>
                    <a:pt x="163883" y="701706"/>
                  </a:lnTo>
                  <a:lnTo>
                    <a:pt x="125394" y="680788"/>
                  </a:lnTo>
                  <a:lnTo>
                    <a:pt x="91844" y="653094"/>
                  </a:lnTo>
                  <a:lnTo>
                    <a:pt x="64152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92937"/>
                  </a:lnTo>
                  <a:lnTo>
                    <a:pt x="1217737" y="538546"/>
                  </a:lnTo>
                  <a:lnTo>
                    <a:pt x="1204514" y="581055"/>
                  </a:lnTo>
                  <a:lnTo>
                    <a:pt x="1183597" y="619543"/>
                  </a:lnTo>
                  <a:lnTo>
                    <a:pt x="1155906" y="653094"/>
                  </a:lnTo>
                  <a:lnTo>
                    <a:pt x="1122358" y="680788"/>
                  </a:lnTo>
                  <a:lnTo>
                    <a:pt x="1083871" y="701706"/>
                  </a:lnTo>
                  <a:lnTo>
                    <a:pt x="1041364" y="714931"/>
                  </a:lnTo>
                  <a:lnTo>
                    <a:pt x="995756" y="719543"/>
                  </a:lnTo>
                  <a:lnTo>
                    <a:pt x="1103525" y="719543"/>
                  </a:lnTo>
                  <a:lnTo>
                    <a:pt x="1157874" y="685487"/>
                  </a:lnTo>
                  <a:lnTo>
                    <a:pt x="1188293" y="655067"/>
                  </a:lnTo>
                  <a:lnTo>
                    <a:pt x="1213216" y="619876"/>
                  </a:lnTo>
                  <a:lnTo>
                    <a:pt x="1231917" y="580640"/>
                  </a:lnTo>
                  <a:lnTo>
                    <a:pt x="1243670" y="538085"/>
                  </a:lnTo>
                  <a:lnTo>
                    <a:pt x="1247749" y="492937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539998" y="2997045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78512" y="2742423"/>
            <a:ext cx="8670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熱が</a:t>
            </a:r>
            <a:r>
              <a:rPr sz="1000" b="1" spc="-7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あ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り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93700" y="3063854"/>
            <a:ext cx="5441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Feverish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845692" y="2636682"/>
            <a:ext cx="1254125" cy="745490"/>
            <a:chOff x="1845692" y="2636682"/>
            <a:chExt cx="1254125" cy="745490"/>
          </a:xfrm>
        </p:grpSpPr>
        <p:sp>
          <p:nvSpPr>
            <p:cNvPr id="42" name="object 42"/>
            <p:cNvSpPr/>
            <p:nvPr/>
          </p:nvSpPr>
          <p:spPr>
            <a:xfrm>
              <a:off x="1861564" y="2649385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983056" y="719531"/>
                  </a:lnTo>
                  <a:lnTo>
                    <a:pt x="1031223" y="714661"/>
                  </a:lnTo>
                  <a:lnTo>
                    <a:pt x="1076115" y="700697"/>
                  </a:lnTo>
                  <a:lnTo>
                    <a:pt x="1116761" y="678609"/>
                  </a:lnTo>
                  <a:lnTo>
                    <a:pt x="1152191" y="649366"/>
                  </a:lnTo>
                  <a:lnTo>
                    <a:pt x="1181436" y="613938"/>
                  </a:lnTo>
                  <a:lnTo>
                    <a:pt x="1203526" y="573295"/>
                  </a:lnTo>
                  <a:lnTo>
                    <a:pt x="1217491" y="528404"/>
                  </a:lnTo>
                  <a:lnTo>
                    <a:pt x="1222362" y="480237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1848870" y="2636682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2" y="729111"/>
                  </a:lnTo>
                  <a:lnTo>
                    <a:pt x="1103525" y="719543"/>
                  </a:lnTo>
                  <a:lnTo>
                    <a:pt x="252006" y="719543"/>
                  </a:lnTo>
                  <a:lnTo>
                    <a:pt x="206393" y="714931"/>
                  </a:lnTo>
                  <a:lnTo>
                    <a:pt x="163883" y="701706"/>
                  </a:lnTo>
                  <a:lnTo>
                    <a:pt x="125394" y="680788"/>
                  </a:lnTo>
                  <a:lnTo>
                    <a:pt x="91844" y="653094"/>
                  </a:lnTo>
                  <a:lnTo>
                    <a:pt x="64152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92937"/>
                  </a:lnTo>
                  <a:lnTo>
                    <a:pt x="1217737" y="538546"/>
                  </a:lnTo>
                  <a:lnTo>
                    <a:pt x="1204514" y="581055"/>
                  </a:lnTo>
                  <a:lnTo>
                    <a:pt x="1183597" y="619543"/>
                  </a:lnTo>
                  <a:lnTo>
                    <a:pt x="1155906" y="653094"/>
                  </a:lnTo>
                  <a:lnTo>
                    <a:pt x="1122358" y="680788"/>
                  </a:lnTo>
                  <a:lnTo>
                    <a:pt x="1083871" y="701706"/>
                  </a:lnTo>
                  <a:lnTo>
                    <a:pt x="1041364" y="714931"/>
                  </a:lnTo>
                  <a:lnTo>
                    <a:pt x="995756" y="719543"/>
                  </a:lnTo>
                  <a:lnTo>
                    <a:pt x="1103525" y="719543"/>
                  </a:lnTo>
                  <a:lnTo>
                    <a:pt x="1157874" y="685487"/>
                  </a:lnTo>
                  <a:lnTo>
                    <a:pt x="1188293" y="655067"/>
                  </a:lnTo>
                  <a:lnTo>
                    <a:pt x="1213216" y="619876"/>
                  </a:lnTo>
                  <a:lnTo>
                    <a:pt x="1231917" y="580640"/>
                  </a:lnTo>
                  <a:lnTo>
                    <a:pt x="1243670" y="538085"/>
                  </a:lnTo>
                  <a:lnTo>
                    <a:pt x="1247749" y="492937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1848867" y="2997045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008447" y="2742423"/>
            <a:ext cx="9290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咳が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出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て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177752" y="3063854"/>
            <a:ext cx="59436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Coughing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154561" y="2636682"/>
            <a:ext cx="1254125" cy="745490"/>
            <a:chOff x="3154561" y="2636682"/>
            <a:chExt cx="1254125" cy="745490"/>
          </a:xfrm>
        </p:grpSpPr>
        <p:sp>
          <p:nvSpPr>
            <p:cNvPr id="48" name="object 48"/>
            <p:cNvSpPr/>
            <p:nvPr/>
          </p:nvSpPr>
          <p:spPr>
            <a:xfrm>
              <a:off x="3170434" y="2649385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983056" y="719531"/>
                  </a:lnTo>
                  <a:lnTo>
                    <a:pt x="1031223" y="714661"/>
                  </a:lnTo>
                  <a:lnTo>
                    <a:pt x="1076115" y="700697"/>
                  </a:lnTo>
                  <a:lnTo>
                    <a:pt x="1116761" y="678609"/>
                  </a:lnTo>
                  <a:lnTo>
                    <a:pt x="1152191" y="649366"/>
                  </a:lnTo>
                  <a:lnTo>
                    <a:pt x="1181436" y="613938"/>
                  </a:lnTo>
                  <a:lnTo>
                    <a:pt x="1203526" y="573295"/>
                  </a:lnTo>
                  <a:lnTo>
                    <a:pt x="1217491" y="528404"/>
                  </a:lnTo>
                  <a:lnTo>
                    <a:pt x="1222362" y="480237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3157739" y="2636682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3" y="740864"/>
                  </a:lnTo>
                  <a:lnTo>
                    <a:pt x="1083457" y="729111"/>
                  </a:lnTo>
                  <a:lnTo>
                    <a:pt x="1103530" y="719543"/>
                  </a:lnTo>
                  <a:lnTo>
                    <a:pt x="252006" y="719543"/>
                  </a:lnTo>
                  <a:lnTo>
                    <a:pt x="206393" y="714931"/>
                  </a:lnTo>
                  <a:lnTo>
                    <a:pt x="163883" y="701706"/>
                  </a:lnTo>
                  <a:lnTo>
                    <a:pt x="125394" y="680788"/>
                  </a:lnTo>
                  <a:lnTo>
                    <a:pt x="91844" y="653094"/>
                  </a:lnTo>
                  <a:lnTo>
                    <a:pt x="64152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1" y="25400"/>
                  </a:lnTo>
                  <a:lnTo>
                    <a:pt x="1083457" y="15831"/>
                  </a:lnTo>
                  <a:lnTo>
                    <a:pt x="1040903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31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92937"/>
                  </a:lnTo>
                  <a:lnTo>
                    <a:pt x="1217737" y="538546"/>
                  </a:lnTo>
                  <a:lnTo>
                    <a:pt x="1204514" y="581055"/>
                  </a:lnTo>
                  <a:lnTo>
                    <a:pt x="1183597" y="619543"/>
                  </a:lnTo>
                  <a:lnTo>
                    <a:pt x="1155906" y="653094"/>
                  </a:lnTo>
                  <a:lnTo>
                    <a:pt x="1122358" y="680788"/>
                  </a:lnTo>
                  <a:lnTo>
                    <a:pt x="1083871" y="701706"/>
                  </a:lnTo>
                  <a:lnTo>
                    <a:pt x="1041364" y="714931"/>
                  </a:lnTo>
                  <a:lnTo>
                    <a:pt x="995756" y="719543"/>
                  </a:lnTo>
                  <a:lnTo>
                    <a:pt x="1103530" y="719543"/>
                  </a:lnTo>
                  <a:lnTo>
                    <a:pt x="1157880" y="685487"/>
                  </a:lnTo>
                  <a:lnTo>
                    <a:pt x="1188298" y="655067"/>
                  </a:lnTo>
                  <a:lnTo>
                    <a:pt x="1213219" y="619876"/>
                  </a:lnTo>
                  <a:lnTo>
                    <a:pt x="1231919" y="580640"/>
                  </a:lnTo>
                  <a:lnTo>
                    <a:pt x="1243671" y="538085"/>
                  </a:lnTo>
                  <a:lnTo>
                    <a:pt x="1247749" y="492937"/>
                  </a:lnTo>
                  <a:lnTo>
                    <a:pt x="1247749" y="251993"/>
                  </a:lnTo>
                  <a:lnTo>
                    <a:pt x="1243671" y="206849"/>
                  </a:lnTo>
                  <a:lnTo>
                    <a:pt x="1231919" y="164297"/>
                  </a:lnTo>
                  <a:lnTo>
                    <a:pt x="1213219" y="125063"/>
                  </a:lnTo>
                  <a:lnTo>
                    <a:pt x="1188298" y="89874"/>
                  </a:lnTo>
                  <a:lnTo>
                    <a:pt x="1157880" y="59455"/>
                  </a:lnTo>
                  <a:lnTo>
                    <a:pt x="1122691" y="34532"/>
                  </a:lnTo>
                  <a:lnTo>
                    <a:pt x="110353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3157736" y="2997045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3395737" y="2742423"/>
            <a:ext cx="7721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嘔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吐</a:t>
            </a:r>
            <a:r>
              <a:rPr sz="1000" b="1" spc="-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-9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552278" y="3063854"/>
            <a:ext cx="5137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V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omited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4463430" y="2636682"/>
            <a:ext cx="1254125" cy="745490"/>
            <a:chOff x="4463430" y="2636682"/>
            <a:chExt cx="1254125" cy="745490"/>
          </a:xfrm>
        </p:grpSpPr>
        <p:sp>
          <p:nvSpPr>
            <p:cNvPr id="54" name="object 54"/>
            <p:cNvSpPr/>
            <p:nvPr/>
          </p:nvSpPr>
          <p:spPr>
            <a:xfrm>
              <a:off x="4479302" y="2649385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983056" y="719531"/>
                  </a:lnTo>
                  <a:lnTo>
                    <a:pt x="1031223" y="714661"/>
                  </a:lnTo>
                  <a:lnTo>
                    <a:pt x="1076115" y="700697"/>
                  </a:lnTo>
                  <a:lnTo>
                    <a:pt x="1116761" y="678609"/>
                  </a:lnTo>
                  <a:lnTo>
                    <a:pt x="1152191" y="649366"/>
                  </a:lnTo>
                  <a:lnTo>
                    <a:pt x="1181436" y="613938"/>
                  </a:lnTo>
                  <a:lnTo>
                    <a:pt x="1203526" y="573295"/>
                  </a:lnTo>
                  <a:lnTo>
                    <a:pt x="1217491" y="528404"/>
                  </a:lnTo>
                  <a:lnTo>
                    <a:pt x="1222362" y="480237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4466609" y="2636682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2" y="729111"/>
                  </a:lnTo>
                  <a:lnTo>
                    <a:pt x="1103525" y="719543"/>
                  </a:lnTo>
                  <a:lnTo>
                    <a:pt x="252006" y="719543"/>
                  </a:lnTo>
                  <a:lnTo>
                    <a:pt x="206393" y="714931"/>
                  </a:lnTo>
                  <a:lnTo>
                    <a:pt x="163883" y="701706"/>
                  </a:lnTo>
                  <a:lnTo>
                    <a:pt x="125394" y="680788"/>
                  </a:lnTo>
                  <a:lnTo>
                    <a:pt x="91844" y="653094"/>
                  </a:lnTo>
                  <a:lnTo>
                    <a:pt x="64152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92937"/>
                  </a:lnTo>
                  <a:lnTo>
                    <a:pt x="1217737" y="538546"/>
                  </a:lnTo>
                  <a:lnTo>
                    <a:pt x="1204514" y="581055"/>
                  </a:lnTo>
                  <a:lnTo>
                    <a:pt x="1183597" y="619543"/>
                  </a:lnTo>
                  <a:lnTo>
                    <a:pt x="1155906" y="653094"/>
                  </a:lnTo>
                  <a:lnTo>
                    <a:pt x="1122358" y="680788"/>
                  </a:lnTo>
                  <a:lnTo>
                    <a:pt x="1083871" y="701706"/>
                  </a:lnTo>
                  <a:lnTo>
                    <a:pt x="1041364" y="714931"/>
                  </a:lnTo>
                  <a:lnTo>
                    <a:pt x="995756" y="719543"/>
                  </a:lnTo>
                  <a:lnTo>
                    <a:pt x="1103525" y="719543"/>
                  </a:lnTo>
                  <a:lnTo>
                    <a:pt x="1157874" y="685487"/>
                  </a:lnTo>
                  <a:lnTo>
                    <a:pt x="1188293" y="655067"/>
                  </a:lnTo>
                  <a:lnTo>
                    <a:pt x="1213216" y="619876"/>
                  </a:lnTo>
                  <a:lnTo>
                    <a:pt x="1231917" y="580640"/>
                  </a:lnTo>
                  <a:lnTo>
                    <a:pt x="1243670" y="538085"/>
                  </a:lnTo>
                  <a:lnTo>
                    <a:pt x="1247749" y="492937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4466605" y="2997045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4704612" y="2742423"/>
            <a:ext cx="7721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下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痢</a:t>
            </a:r>
            <a:r>
              <a:rPr sz="1000" b="1" spc="-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-9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817709" y="3063854"/>
            <a:ext cx="5499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Dia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rhea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772299" y="2636682"/>
            <a:ext cx="1090930" cy="745490"/>
            <a:chOff x="5772299" y="2636682"/>
            <a:chExt cx="1090930" cy="745490"/>
          </a:xfrm>
        </p:grpSpPr>
        <p:sp>
          <p:nvSpPr>
            <p:cNvPr id="60" name="object 60"/>
            <p:cNvSpPr/>
            <p:nvPr/>
          </p:nvSpPr>
          <p:spPr>
            <a:xfrm>
              <a:off x="5788172" y="2649385"/>
              <a:ext cx="1059180" cy="720090"/>
            </a:xfrm>
            <a:custGeom>
              <a:avLst/>
              <a:gdLst/>
              <a:ahLst/>
              <a:cxnLst/>
              <a:rect l="l" t="t" r="r" b="b"/>
              <a:pathLst>
                <a:path w="1059179" h="720089">
                  <a:moveTo>
                    <a:pt x="81967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819670" y="719531"/>
                  </a:lnTo>
                  <a:lnTo>
                    <a:pt x="867834" y="714661"/>
                  </a:lnTo>
                  <a:lnTo>
                    <a:pt x="912722" y="700697"/>
                  </a:lnTo>
                  <a:lnTo>
                    <a:pt x="953366" y="678609"/>
                  </a:lnTo>
                  <a:lnTo>
                    <a:pt x="988795" y="649366"/>
                  </a:lnTo>
                  <a:lnTo>
                    <a:pt x="1018039" y="613938"/>
                  </a:lnTo>
                  <a:lnTo>
                    <a:pt x="1040128" y="573295"/>
                  </a:lnTo>
                  <a:lnTo>
                    <a:pt x="1054093" y="528404"/>
                  </a:lnTo>
                  <a:lnTo>
                    <a:pt x="1058964" y="480237"/>
                  </a:lnTo>
                  <a:lnTo>
                    <a:pt x="1058964" y="239293"/>
                  </a:lnTo>
                  <a:lnTo>
                    <a:pt x="1054093" y="191126"/>
                  </a:lnTo>
                  <a:lnTo>
                    <a:pt x="1040128" y="146236"/>
                  </a:lnTo>
                  <a:lnTo>
                    <a:pt x="1018039" y="105592"/>
                  </a:lnTo>
                  <a:lnTo>
                    <a:pt x="988795" y="70164"/>
                  </a:lnTo>
                  <a:lnTo>
                    <a:pt x="953366" y="40921"/>
                  </a:lnTo>
                  <a:lnTo>
                    <a:pt x="912722" y="18833"/>
                  </a:lnTo>
                  <a:lnTo>
                    <a:pt x="867834" y="4870"/>
                  </a:lnTo>
                  <a:lnTo>
                    <a:pt x="8196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5775468" y="2636682"/>
              <a:ext cx="1084580" cy="745490"/>
            </a:xfrm>
            <a:custGeom>
              <a:avLst/>
              <a:gdLst/>
              <a:ahLst/>
              <a:cxnLst/>
              <a:rect l="l" t="t" r="r" b="b"/>
              <a:pathLst>
                <a:path w="1084579" h="745489">
                  <a:moveTo>
                    <a:pt x="83237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832370" y="744943"/>
                  </a:lnTo>
                  <a:lnTo>
                    <a:pt x="877514" y="740864"/>
                  </a:lnTo>
                  <a:lnTo>
                    <a:pt x="920066" y="729111"/>
                  </a:lnTo>
                  <a:lnTo>
                    <a:pt x="940139" y="719543"/>
                  </a:lnTo>
                  <a:lnTo>
                    <a:pt x="252006" y="719543"/>
                  </a:lnTo>
                  <a:lnTo>
                    <a:pt x="206396" y="714931"/>
                  </a:lnTo>
                  <a:lnTo>
                    <a:pt x="163888" y="701706"/>
                  </a:lnTo>
                  <a:lnTo>
                    <a:pt x="125400" y="680788"/>
                  </a:lnTo>
                  <a:lnTo>
                    <a:pt x="91849" y="653094"/>
                  </a:lnTo>
                  <a:lnTo>
                    <a:pt x="64155" y="619543"/>
                  </a:lnTo>
                  <a:lnTo>
                    <a:pt x="43237" y="581055"/>
                  </a:lnTo>
                  <a:lnTo>
                    <a:pt x="30012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940140" y="25400"/>
                  </a:lnTo>
                  <a:lnTo>
                    <a:pt x="920066" y="15831"/>
                  </a:lnTo>
                  <a:lnTo>
                    <a:pt x="877514" y="4078"/>
                  </a:lnTo>
                  <a:lnTo>
                    <a:pt x="832370" y="0"/>
                  </a:lnTo>
                  <a:close/>
                </a:path>
                <a:path w="1084579" h="745489">
                  <a:moveTo>
                    <a:pt x="940140" y="25400"/>
                  </a:moveTo>
                  <a:lnTo>
                    <a:pt x="832370" y="25400"/>
                  </a:lnTo>
                  <a:lnTo>
                    <a:pt x="877979" y="30011"/>
                  </a:lnTo>
                  <a:lnTo>
                    <a:pt x="920486" y="43235"/>
                  </a:lnTo>
                  <a:lnTo>
                    <a:pt x="958972" y="64151"/>
                  </a:lnTo>
                  <a:lnTo>
                    <a:pt x="992520" y="91843"/>
                  </a:lnTo>
                  <a:lnTo>
                    <a:pt x="1020212" y="125391"/>
                  </a:lnTo>
                  <a:lnTo>
                    <a:pt x="1041128" y="163878"/>
                  </a:lnTo>
                  <a:lnTo>
                    <a:pt x="1054352" y="206384"/>
                  </a:lnTo>
                  <a:lnTo>
                    <a:pt x="1058964" y="251993"/>
                  </a:lnTo>
                  <a:lnTo>
                    <a:pt x="1058964" y="492937"/>
                  </a:lnTo>
                  <a:lnTo>
                    <a:pt x="1054352" y="538546"/>
                  </a:lnTo>
                  <a:lnTo>
                    <a:pt x="1041128" y="581055"/>
                  </a:lnTo>
                  <a:lnTo>
                    <a:pt x="1020212" y="619543"/>
                  </a:lnTo>
                  <a:lnTo>
                    <a:pt x="992520" y="653094"/>
                  </a:lnTo>
                  <a:lnTo>
                    <a:pt x="958972" y="680788"/>
                  </a:lnTo>
                  <a:lnTo>
                    <a:pt x="920486" y="701706"/>
                  </a:lnTo>
                  <a:lnTo>
                    <a:pt x="877979" y="714931"/>
                  </a:lnTo>
                  <a:lnTo>
                    <a:pt x="832370" y="719543"/>
                  </a:lnTo>
                  <a:lnTo>
                    <a:pt x="940139" y="719543"/>
                  </a:lnTo>
                  <a:lnTo>
                    <a:pt x="994489" y="685487"/>
                  </a:lnTo>
                  <a:lnTo>
                    <a:pt x="1024908" y="655067"/>
                  </a:lnTo>
                  <a:lnTo>
                    <a:pt x="1049831" y="619876"/>
                  </a:lnTo>
                  <a:lnTo>
                    <a:pt x="1068532" y="580640"/>
                  </a:lnTo>
                  <a:lnTo>
                    <a:pt x="1080285" y="538085"/>
                  </a:lnTo>
                  <a:lnTo>
                    <a:pt x="1084364" y="492937"/>
                  </a:lnTo>
                  <a:lnTo>
                    <a:pt x="1084364" y="251993"/>
                  </a:lnTo>
                  <a:lnTo>
                    <a:pt x="1080285" y="206849"/>
                  </a:lnTo>
                  <a:lnTo>
                    <a:pt x="1068532" y="164297"/>
                  </a:lnTo>
                  <a:lnTo>
                    <a:pt x="1049831" y="125063"/>
                  </a:lnTo>
                  <a:lnTo>
                    <a:pt x="1024908" y="89874"/>
                  </a:lnTo>
                  <a:lnTo>
                    <a:pt x="994489" y="59455"/>
                  </a:lnTo>
                  <a:lnTo>
                    <a:pt x="959300" y="34532"/>
                  </a:lnTo>
                  <a:lnTo>
                    <a:pt x="94014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5775474" y="2997045"/>
              <a:ext cx="1084580" cy="0"/>
            </a:xfrm>
            <a:custGeom>
              <a:avLst/>
              <a:gdLst/>
              <a:ahLst/>
              <a:cxnLst/>
              <a:rect l="l" t="t" r="r" b="b"/>
              <a:pathLst>
                <a:path w="1084579">
                  <a:moveTo>
                    <a:pt x="0" y="0"/>
                  </a:moveTo>
                  <a:lnTo>
                    <a:pt x="108436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6076156" y="2742423"/>
            <a:ext cx="5467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便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秘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です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044537" y="3063854"/>
            <a:ext cx="73914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Constipated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536823" y="3489628"/>
            <a:ext cx="1254125" cy="745490"/>
            <a:chOff x="536823" y="3489628"/>
            <a:chExt cx="1254125" cy="745490"/>
          </a:xfrm>
        </p:grpSpPr>
        <p:sp>
          <p:nvSpPr>
            <p:cNvPr id="66" name="object 66"/>
            <p:cNvSpPr/>
            <p:nvPr/>
          </p:nvSpPr>
          <p:spPr>
            <a:xfrm>
              <a:off x="552696" y="3502319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7"/>
                  </a:lnTo>
                  <a:lnTo>
                    <a:pt x="18835" y="573307"/>
                  </a:lnTo>
                  <a:lnTo>
                    <a:pt x="40925" y="613951"/>
                  </a:lnTo>
                  <a:lnTo>
                    <a:pt x="70170" y="649379"/>
                  </a:lnTo>
                  <a:lnTo>
                    <a:pt x="105600" y="678622"/>
                  </a:lnTo>
                  <a:lnTo>
                    <a:pt x="146246" y="700710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10"/>
                  </a:lnTo>
                  <a:lnTo>
                    <a:pt x="1116761" y="678622"/>
                  </a:lnTo>
                  <a:lnTo>
                    <a:pt x="1152191" y="649379"/>
                  </a:lnTo>
                  <a:lnTo>
                    <a:pt x="1181436" y="613951"/>
                  </a:lnTo>
                  <a:lnTo>
                    <a:pt x="1203526" y="573307"/>
                  </a:lnTo>
                  <a:lnTo>
                    <a:pt x="1217491" y="528417"/>
                  </a:lnTo>
                  <a:lnTo>
                    <a:pt x="1222362" y="480250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540002" y="3489628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3" y="619872"/>
                  </a:lnTo>
                  <a:lnTo>
                    <a:pt x="59456" y="655061"/>
                  </a:lnTo>
                  <a:lnTo>
                    <a:pt x="89876" y="685479"/>
                  </a:lnTo>
                  <a:lnTo>
                    <a:pt x="125067" y="710401"/>
                  </a:lnTo>
                  <a:lnTo>
                    <a:pt x="164303" y="729100"/>
                  </a:lnTo>
                  <a:lnTo>
                    <a:pt x="206858" y="740852"/>
                  </a:lnTo>
                  <a:lnTo>
                    <a:pt x="252006" y="744931"/>
                  </a:lnTo>
                  <a:lnTo>
                    <a:pt x="995756" y="744931"/>
                  </a:lnTo>
                  <a:lnTo>
                    <a:pt x="1040900" y="740852"/>
                  </a:lnTo>
                  <a:lnTo>
                    <a:pt x="1083452" y="729100"/>
                  </a:lnTo>
                  <a:lnTo>
                    <a:pt x="1103530" y="719531"/>
                  </a:lnTo>
                  <a:lnTo>
                    <a:pt x="252006" y="719531"/>
                  </a:lnTo>
                  <a:lnTo>
                    <a:pt x="206393" y="714919"/>
                  </a:lnTo>
                  <a:lnTo>
                    <a:pt x="163883" y="701696"/>
                  </a:lnTo>
                  <a:lnTo>
                    <a:pt x="125394" y="680779"/>
                  </a:lnTo>
                  <a:lnTo>
                    <a:pt x="91844" y="653087"/>
                  </a:lnTo>
                  <a:lnTo>
                    <a:pt x="64152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92937"/>
                  </a:lnTo>
                  <a:lnTo>
                    <a:pt x="1217737" y="538546"/>
                  </a:lnTo>
                  <a:lnTo>
                    <a:pt x="1204514" y="581053"/>
                  </a:lnTo>
                  <a:lnTo>
                    <a:pt x="1183597" y="619539"/>
                  </a:lnTo>
                  <a:lnTo>
                    <a:pt x="1155906" y="653087"/>
                  </a:lnTo>
                  <a:lnTo>
                    <a:pt x="1122358" y="680779"/>
                  </a:lnTo>
                  <a:lnTo>
                    <a:pt x="1083871" y="701696"/>
                  </a:lnTo>
                  <a:lnTo>
                    <a:pt x="1041364" y="714919"/>
                  </a:lnTo>
                  <a:lnTo>
                    <a:pt x="995756" y="719531"/>
                  </a:lnTo>
                  <a:lnTo>
                    <a:pt x="1103530" y="719531"/>
                  </a:lnTo>
                  <a:lnTo>
                    <a:pt x="1157874" y="685479"/>
                  </a:lnTo>
                  <a:lnTo>
                    <a:pt x="1188293" y="655061"/>
                  </a:lnTo>
                  <a:lnTo>
                    <a:pt x="1213216" y="619872"/>
                  </a:lnTo>
                  <a:lnTo>
                    <a:pt x="1231917" y="580638"/>
                  </a:lnTo>
                  <a:lnTo>
                    <a:pt x="1243670" y="538085"/>
                  </a:lnTo>
                  <a:lnTo>
                    <a:pt x="1247749" y="492937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539998" y="3849991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778005" y="3595370"/>
            <a:ext cx="7721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打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撲</a:t>
            </a:r>
            <a:r>
              <a:rPr sz="1000" b="1" spc="-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-9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20595" y="3916800"/>
            <a:ext cx="4908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Bruised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845692" y="3489628"/>
            <a:ext cx="1254125" cy="745490"/>
            <a:chOff x="1845692" y="3489628"/>
            <a:chExt cx="1254125" cy="745490"/>
          </a:xfrm>
        </p:grpSpPr>
        <p:sp>
          <p:nvSpPr>
            <p:cNvPr id="72" name="object 72"/>
            <p:cNvSpPr/>
            <p:nvPr/>
          </p:nvSpPr>
          <p:spPr>
            <a:xfrm>
              <a:off x="1861564" y="3502319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7"/>
                  </a:lnTo>
                  <a:lnTo>
                    <a:pt x="18835" y="573307"/>
                  </a:lnTo>
                  <a:lnTo>
                    <a:pt x="40925" y="613951"/>
                  </a:lnTo>
                  <a:lnTo>
                    <a:pt x="70170" y="649379"/>
                  </a:lnTo>
                  <a:lnTo>
                    <a:pt x="105600" y="678622"/>
                  </a:lnTo>
                  <a:lnTo>
                    <a:pt x="146246" y="700710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10"/>
                  </a:lnTo>
                  <a:lnTo>
                    <a:pt x="1116761" y="678622"/>
                  </a:lnTo>
                  <a:lnTo>
                    <a:pt x="1152191" y="649379"/>
                  </a:lnTo>
                  <a:lnTo>
                    <a:pt x="1181436" y="613951"/>
                  </a:lnTo>
                  <a:lnTo>
                    <a:pt x="1203526" y="573307"/>
                  </a:lnTo>
                  <a:lnTo>
                    <a:pt x="1217491" y="528417"/>
                  </a:lnTo>
                  <a:lnTo>
                    <a:pt x="1222362" y="480250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1848870" y="3489628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3" y="619872"/>
                  </a:lnTo>
                  <a:lnTo>
                    <a:pt x="59456" y="655061"/>
                  </a:lnTo>
                  <a:lnTo>
                    <a:pt x="89876" y="685479"/>
                  </a:lnTo>
                  <a:lnTo>
                    <a:pt x="125067" y="710401"/>
                  </a:lnTo>
                  <a:lnTo>
                    <a:pt x="164303" y="729100"/>
                  </a:lnTo>
                  <a:lnTo>
                    <a:pt x="206858" y="740852"/>
                  </a:lnTo>
                  <a:lnTo>
                    <a:pt x="252006" y="744931"/>
                  </a:lnTo>
                  <a:lnTo>
                    <a:pt x="995756" y="744931"/>
                  </a:lnTo>
                  <a:lnTo>
                    <a:pt x="1040900" y="740852"/>
                  </a:lnTo>
                  <a:lnTo>
                    <a:pt x="1083452" y="729100"/>
                  </a:lnTo>
                  <a:lnTo>
                    <a:pt x="1103530" y="719531"/>
                  </a:lnTo>
                  <a:lnTo>
                    <a:pt x="252006" y="719531"/>
                  </a:lnTo>
                  <a:lnTo>
                    <a:pt x="206393" y="714919"/>
                  </a:lnTo>
                  <a:lnTo>
                    <a:pt x="163883" y="701696"/>
                  </a:lnTo>
                  <a:lnTo>
                    <a:pt x="125394" y="680779"/>
                  </a:lnTo>
                  <a:lnTo>
                    <a:pt x="91844" y="653087"/>
                  </a:lnTo>
                  <a:lnTo>
                    <a:pt x="64152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92937"/>
                  </a:lnTo>
                  <a:lnTo>
                    <a:pt x="1217737" y="538546"/>
                  </a:lnTo>
                  <a:lnTo>
                    <a:pt x="1204514" y="581053"/>
                  </a:lnTo>
                  <a:lnTo>
                    <a:pt x="1183597" y="619539"/>
                  </a:lnTo>
                  <a:lnTo>
                    <a:pt x="1155906" y="653087"/>
                  </a:lnTo>
                  <a:lnTo>
                    <a:pt x="1122358" y="680779"/>
                  </a:lnTo>
                  <a:lnTo>
                    <a:pt x="1083871" y="701696"/>
                  </a:lnTo>
                  <a:lnTo>
                    <a:pt x="1041364" y="714919"/>
                  </a:lnTo>
                  <a:lnTo>
                    <a:pt x="995756" y="719531"/>
                  </a:lnTo>
                  <a:lnTo>
                    <a:pt x="1103530" y="719531"/>
                  </a:lnTo>
                  <a:lnTo>
                    <a:pt x="1157874" y="685479"/>
                  </a:lnTo>
                  <a:lnTo>
                    <a:pt x="1188293" y="655061"/>
                  </a:lnTo>
                  <a:lnTo>
                    <a:pt x="1213216" y="619872"/>
                  </a:lnTo>
                  <a:lnTo>
                    <a:pt x="1231917" y="580638"/>
                  </a:lnTo>
                  <a:lnTo>
                    <a:pt x="1243670" y="538085"/>
                  </a:lnTo>
                  <a:lnTo>
                    <a:pt x="1247749" y="492937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1848867" y="3849991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2016069" y="3595370"/>
            <a:ext cx="9137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脱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臼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て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945896" y="3916800"/>
            <a:ext cx="10833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Had </a:t>
            </a:r>
            <a:r>
              <a:rPr sz="11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</a:t>
            </a:r>
            <a:r>
              <a:rPr sz="11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dislocation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3154561" y="3489628"/>
            <a:ext cx="1254125" cy="745490"/>
            <a:chOff x="3154561" y="3489628"/>
            <a:chExt cx="1254125" cy="745490"/>
          </a:xfrm>
        </p:grpSpPr>
        <p:sp>
          <p:nvSpPr>
            <p:cNvPr id="78" name="object 78"/>
            <p:cNvSpPr/>
            <p:nvPr/>
          </p:nvSpPr>
          <p:spPr>
            <a:xfrm>
              <a:off x="3170434" y="3502319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7"/>
                  </a:lnTo>
                  <a:lnTo>
                    <a:pt x="18835" y="573307"/>
                  </a:lnTo>
                  <a:lnTo>
                    <a:pt x="40925" y="613951"/>
                  </a:lnTo>
                  <a:lnTo>
                    <a:pt x="70170" y="649379"/>
                  </a:lnTo>
                  <a:lnTo>
                    <a:pt x="105600" y="678622"/>
                  </a:lnTo>
                  <a:lnTo>
                    <a:pt x="146246" y="700710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10"/>
                  </a:lnTo>
                  <a:lnTo>
                    <a:pt x="1116761" y="678622"/>
                  </a:lnTo>
                  <a:lnTo>
                    <a:pt x="1152191" y="649379"/>
                  </a:lnTo>
                  <a:lnTo>
                    <a:pt x="1181436" y="613951"/>
                  </a:lnTo>
                  <a:lnTo>
                    <a:pt x="1203526" y="573307"/>
                  </a:lnTo>
                  <a:lnTo>
                    <a:pt x="1217491" y="528417"/>
                  </a:lnTo>
                  <a:lnTo>
                    <a:pt x="1222362" y="480250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3157739" y="3489628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3" y="619872"/>
                  </a:lnTo>
                  <a:lnTo>
                    <a:pt x="59456" y="655061"/>
                  </a:lnTo>
                  <a:lnTo>
                    <a:pt x="89876" y="685479"/>
                  </a:lnTo>
                  <a:lnTo>
                    <a:pt x="125067" y="710401"/>
                  </a:lnTo>
                  <a:lnTo>
                    <a:pt x="164303" y="729100"/>
                  </a:lnTo>
                  <a:lnTo>
                    <a:pt x="206858" y="740852"/>
                  </a:lnTo>
                  <a:lnTo>
                    <a:pt x="252006" y="744931"/>
                  </a:lnTo>
                  <a:lnTo>
                    <a:pt x="995756" y="744931"/>
                  </a:lnTo>
                  <a:lnTo>
                    <a:pt x="1040903" y="740852"/>
                  </a:lnTo>
                  <a:lnTo>
                    <a:pt x="1083457" y="729100"/>
                  </a:lnTo>
                  <a:lnTo>
                    <a:pt x="1103535" y="719531"/>
                  </a:lnTo>
                  <a:lnTo>
                    <a:pt x="252006" y="719531"/>
                  </a:lnTo>
                  <a:lnTo>
                    <a:pt x="206393" y="714919"/>
                  </a:lnTo>
                  <a:lnTo>
                    <a:pt x="163883" y="701696"/>
                  </a:lnTo>
                  <a:lnTo>
                    <a:pt x="125394" y="680779"/>
                  </a:lnTo>
                  <a:lnTo>
                    <a:pt x="91844" y="653087"/>
                  </a:lnTo>
                  <a:lnTo>
                    <a:pt x="64152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1" y="25400"/>
                  </a:lnTo>
                  <a:lnTo>
                    <a:pt x="1083457" y="15831"/>
                  </a:lnTo>
                  <a:lnTo>
                    <a:pt x="1040903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31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92937"/>
                  </a:lnTo>
                  <a:lnTo>
                    <a:pt x="1217737" y="538546"/>
                  </a:lnTo>
                  <a:lnTo>
                    <a:pt x="1204514" y="581053"/>
                  </a:lnTo>
                  <a:lnTo>
                    <a:pt x="1183597" y="619539"/>
                  </a:lnTo>
                  <a:lnTo>
                    <a:pt x="1155906" y="653087"/>
                  </a:lnTo>
                  <a:lnTo>
                    <a:pt x="1122358" y="680779"/>
                  </a:lnTo>
                  <a:lnTo>
                    <a:pt x="1083871" y="701696"/>
                  </a:lnTo>
                  <a:lnTo>
                    <a:pt x="1041364" y="714919"/>
                  </a:lnTo>
                  <a:lnTo>
                    <a:pt x="995756" y="719531"/>
                  </a:lnTo>
                  <a:lnTo>
                    <a:pt x="1103535" y="719531"/>
                  </a:lnTo>
                  <a:lnTo>
                    <a:pt x="1157880" y="685479"/>
                  </a:lnTo>
                  <a:lnTo>
                    <a:pt x="1188298" y="655061"/>
                  </a:lnTo>
                  <a:lnTo>
                    <a:pt x="1213219" y="619872"/>
                  </a:lnTo>
                  <a:lnTo>
                    <a:pt x="1231919" y="580638"/>
                  </a:lnTo>
                  <a:lnTo>
                    <a:pt x="1243671" y="538085"/>
                  </a:lnTo>
                  <a:lnTo>
                    <a:pt x="1247749" y="492937"/>
                  </a:lnTo>
                  <a:lnTo>
                    <a:pt x="1247749" y="251993"/>
                  </a:lnTo>
                  <a:lnTo>
                    <a:pt x="1243671" y="206849"/>
                  </a:lnTo>
                  <a:lnTo>
                    <a:pt x="1231919" y="164297"/>
                  </a:lnTo>
                  <a:lnTo>
                    <a:pt x="1213219" y="125063"/>
                  </a:lnTo>
                  <a:lnTo>
                    <a:pt x="1188298" y="89874"/>
                  </a:lnTo>
                  <a:lnTo>
                    <a:pt x="1157880" y="59455"/>
                  </a:lnTo>
                  <a:lnTo>
                    <a:pt x="1122691" y="34532"/>
                  </a:lnTo>
                  <a:lnTo>
                    <a:pt x="110353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3157736" y="3849991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3444763" y="3595370"/>
            <a:ext cx="6762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痛みが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あ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559844" y="3916800"/>
            <a:ext cx="4476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In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pain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4463430" y="3489628"/>
            <a:ext cx="1254125" cy="745490"/>
            <a:chOff x="4463430" y="3489628"/>
            <a:chExt cx="1254125" cy="745490"/>
          </a:xfrm>
        </p:grpSpPr>
        <p:sp>
          <p:nvSpPr>
            <p:cNvPr id="84" name="object 84"/>
            <p:cNvSpPr/>
            <p:nvPr/>
          </p:nvSpPr>
          <p:spPr>
            <a:xfrm>
              <a:off x="4479302" y="3502319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7"/>
                  </a:lnTo>
                  <a:lnTo>
                    <a:pt x="18835" y="573307"/>
                  </a:lnTo>
                  <a:lnTo>
                    <a:pt x="40925" y="613951"/>
                  </a:lnTo>
                  <a:lnTo>
                    <a:pt x="70170" y="649379"/>
                  </a:lnTo>
                  <a:lnTo>
                    <a:pt x="105600" y="678622"/>
                  </a:lnTo>
                  <a:lnTo>
                    <a:pt x="146246" y="700710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10"/>
                  </a:lnTo>
                  <a:lnTo>
                    <a:pt x="1116761" y="678622"/>
                  </a:lnTo>
                  <a:lnTo>
                    <a:pt x="1152191" y="649379"/>
                  </a:lnTo>
                  <a:lnTo>
                    <a:pt x="1181436" y="613951"/>
                  </a:lnTo>
                  <a:lnTo>
                    <a:pt x="1203526" y="573307"/>
                  </a:lnTo>
                  <a:lnTo>
                    <a:pt x="1217491" y="528417"/>
                  </a:lnTo>
                  <a:lnTo>
                    <a:pt x="1222362" y="480250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4466609" y="3489628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3" y="619872"/>
                  </a:lnTo>
                  <a:lnTo>
                    <a:pt x="59456" y="655061"/>
                  </a:lnTo>
                  <a:lnTo>
                    <a:pt x="89876" y="685479"/>
                  </a:lnTo>
                  <a:lnTo>
                    <a:pt x="125067" y="710401"/>
                  </a:lnTo>
                  <a:lnTo>
                    <a:pt x="164303" y="729100"/>
                  </a:lnTo>
                  <a:lnTo>
                    <a:pt x="206858" y="740852"/>
                  </a:lnTo>
                  <a:lnTo>
                    <a:pt x="252006" y="744931"/>
                  </a:lnTo>
                  <a:lnTo>
                    <a:pt x="995756" y="744931"/>
                  </a:lnTo>
                  <a:lnTo>
                    <a:pt x="1040900" y="740852"/>
                  </a:lnTo>
                  <a:lnTo>
                    <a:pt x="1083452" y="729100"/>
                  </a:lnTo>
                  <a:lnTo>
                    <a:pt x="1103530" y="719531"/>
                  </a:lnTo>
                  <a:lnTo>
                    <a:pt x="252006" y="719531"/>
                  </a:lnTo>
                  <a:lnTo>
                    <a:pt x="206393" y="714919"/>
                  </a:lnTo>
                  <a:lnTo>
                    <a:pt x="163883" y="701696"/>
                  </a:lnTo>
                  <a:lnTo>
                    <a:pt x="125394" y="680779"/>
                  </a:lnTo>
                  <a:lnTo>
                    <a:pt x="91844" y="653087"/>
                  </a:lnTo>
                  <a:lnTo>
                    <a:pt x="64152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92937"/>
                  </a:lnTo>
                  <a:lnTo>
                    <a:pt x="1217737" y="538546"/>
                  </a:lnTo>
                  <a:lnTo>
                    <a:pt x="1204514" y="581053"/>
                  </a:lnTo>
                  <a:lnTo>
                    <a:pt x="1183597" y="619539"/>
                  </a:lnTo>
                  <a:lnTo>
                    <a:pt x="1155906" y="653087"/>
                  </a:lnTo>
                  <a:lnTo>
                    <a:pt x="1122358" y="680779"/>
                  </a:lnTo>
                  <a:lnTo>
                    <a:pt x="1083871" y="701696"/>
                  </a:lnTo>
                  <a:lnTo>
                    <a:pt x="1041364" y="714919"/>
                  </a:lnTo>
                  <a:lnTo>
                    <a:pt x="995756" y="719531"/>
                  </a:lnTo>
                  <a:lnTo>
                    <a:pt x="1103530" y="719531"/>
                  </a:lnTo>
                  <a:lnTo>
                    <a:pt x="1157874" y="685479"/>
                  </a:lnTo>
                  <a:lnTo>
                    <a:pt x="1188293" y="655061"/>
                  </a:lnTo>
                  <a:lnTo>
                    <a:pt x="1213216" y="619872"/>
                  </a:lnTo>
                  <a:lnTo>
                    <a:pt x="1231917" y="580638"/>
                  </a:lnTo>
                  <a:lnTo>
                    <a:pt x="1243670" y="538085"/>
                  </a:lnTo>
                  <a:lnTo>
                    <a:pt x="1247749" y="492937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4466605" y="3849991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4753637" y="3595370"/>
            <a:ext cx="6762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痒みが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あ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840119" y="3916800"/>
            <a:ext cx="50545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Itching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5772299" y="3489628"/>
            <a:ext cx="1090930" cy="745490"/>
            <a:chOff x="5772299" y="3489628"/>
            <a:chExt cx="1090930" cy="745490"/>
          </a:xfrm>
        </p:grpSpPr>
        <p:sp>
          <p:nvSpPr>
            <p:cNvPr id="90" name="object 90"/>
            <p:cNvSpPr/>
            <p:nvPr/>
          </p:nvSpPr>
          <p:spPr>
            <a:xfrm>
              <a:off x="5788172" y="3502319"/>
              <a:ext cx="1059180" cy="720090"/>
            </a:xfrm>
            <a:custGeom>
              <a:avLst/>
              <a:gdLst/>
              <a:ahLst/>
              <a:cxnLst/>
              <a:rect l="l" t="t" r="r" b="b"/>
              <a:pathLst>
                <a:path w="1059179" h="720089">
                  <a:moveTo>
                    <a:pt x="81967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7"/>
                  </a:lnTo>
                  <a:lnTo>
                    <a:pt x="18835" y="573307"/>
                  </a:lnTo>
                  <a:lnTo>
                    <a:pt x="40925" y="613951"/>
                  </a:lnTo>
                  <a:lnTo>
                    <a:pt x="70170" y="649379"/>
                  </a:lnTo>
                  <a:lnTo>
                    <a:pt x="105600" y="678622"/>
                  </a:lnTo>
                  <a:lnTo>
                    <a:pt x="146246" y="700710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819670" y="719543"/>
                  </a:lnTo>
                  <a:lnTo>
                    <a:pt x="867834" y="714673"/>
                  </a:lnTo>
                  <a:lnTo>
                    <a:pt x="912722" y="700710"/>
                  </a:lnTo>
                  <a:lnTo>
                    <a:pt x="953366" y="678622"/>
                  </a:lnTo>
                  <a:lnTo>
                    <a:pt x="988795" y="649379"/>
                  </a:lnTo>
                  <a:lnTo>
                    <a:pt x="1018039" y="613951"/>
                  </a:lnTo>
                  <a:lnTo>
                    <a:pt x="1040128" y="573307"/>
                  </a:lnTo>
                  <a:lnTo>
                    <a:pt x="1054093" y="528417"/>
                  </a:lnTo>
                  <a:lnTo>
                    <a:pt x="1058964" y="480250"/>
                  </a:lnTo>
                  <a:lnTo>
                    <a:pt x="1058964" y="239306"/>
                  </a:lnTo>
                  <a:lnTo>
                    <a:pt x="1054093" y="191138"/>
                  </a:lnTo>
                  <a:lnTo>
                    <a:pt x="1040128" y="146246"/>
                  </a:lnTo>
                  <a:lnTo>
                    <a:pt x="1018039" y="105600"/>
                  </a:lnTo>
                  <a:lnTo>
                    <a:pt x="988795" y="70170"/>
                  </a:lnTo>
                  <a:lnTo>
                    <a:pt x="953366" y="40925"/>
                  </a:lnTo>
                  <a:lnTo>
                    <a:pt x="912722" y="18835"/>
                  </a:lnTo>
                  <a:lnTo>
                    <a:pt x="867834" y="4870"/>
                  </a:lnTo>
                  <a:lnTo>
                    <a:pt x="8196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5775468" y="3489628"/>
              <a:ext cx="1084580" cy="745490"/>
            </a:xfrm>
            <a:custGeom>
              <a:avLst/>
              <a:gdLst/>
              <a:ahLst/>
              <a:cxnLst/>
              <a:rect l="l" t="t" r="r" b="b"/>
              <a:pathLst>
                <a:path w="1084579" h="745489">
                  <a:moveTo>
                    <a:pt x="83237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38"/>
                  </a:lnTo>
                  <a:lnTo>
                    <a:pt x="34536" y="619872"/>
                  </a:lnTo>
                  <a:lnTo>
                    <a:pt x="59460" y="655061"/>
                  </a:lnTo>
                  <a:lnTo>
                    <a:pt x="89882" y="685479"/>
                  </a:lnTo>
                  <a:lnTo>
                    <a:pt x="125073" y="710401"/>
                  </a:lnTo>
                  <a:lnTo>
                    <a:pt x="164308" y="729100"/>
                  </a:lnTo>
                  <a:lnTo>
                    <a:pt x="206861" y="740852"/>
                  </a:lnTo>
                  <a:lnTo>
                    <a:pt x="252006" y="744931"/>
                  </a:lnTo>
                  <a:lnTo>
                    <a:pt x="832370" y="744931"/>
                  </a:lnTo>
                  <a:lnTo>
                    <a:pt x="877514" y="740852"/>
                  </a:lnTo>
                  <a:lnTo>
                    <a:pt x="920066" y="729100"/>
                  </a:lnTo>
                  <a:lnTo>
                    <a:pt x="940144" y="719531"/>
                  </a:lnTo>
                  <a:lnTo>
                    <a:pt x="252006" y="719531"/>
                  </a:lnTo>
                  <a:lnTo>
                    <a:pt x="206396" y="714919"/>
                  </a:lnTo>
                  <a:lnTo>
                    <a:pt x="163888" y="701696"/>
                  </a:lnTo>
                  <a:lnTo>
                    <a:pt x="125400" y="680779"/>
                  </a:lnTo>
                  <a:lnTo>
                    <a:pt x="91849" y="653087"/>
                  </a:lnTo>
                  <a:lnTo>
                    <a:pt x="64155" y="619539"/>
                  </a:lnTo>
                  <a:lnTo>
                    <a:pt x="43237" y="581053"/>
                  </a:lnTo>
                  <a:lnTo>
                    <a:pt x="30012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940140" y="25400"/>
                  </a:lnTo>
                  <a:lnTo>
                    <a:pt x="920066" y="15831"/>
                  </a:lnTo>
                  <a:lnTo>
                    <a:pt x="877514" y="4078"/>
                  </a:lnTo>
                  <a:lnTo>
                    <a:pt x="832370" y="0"/>
                  </a:lnTo>
                  <a:close/>
                </a:path>
                <a:path w="1084579" h="745489">
                  <a:moveTo>
                    <a:pt x="940140" y="25400"/>
                  </a:moveTo>
                  <a:lnTo>
                    <a:pt x="832370" y="25400"/>
                  </a:lnTo>
                  <a:lnTo>
                    <a:pt x="877979" y="30011"/>
                  </a:lnTo>
                  <a:lnTo>
                    <a:pt x="920486" y="43235"/>
                  </a:lnTo>
                  <a:lnTo>
                    <a:pt x="958972" y="64151"/>
                  </a:lnTo>
                  <a:lnTo>
                    <a:pt x="992520" y="91843"/>
                  </a:lnTo>
                  <a:lnTo>
                    <a:pt x="1020212" y="125391"/>
                  </a:lnTo>
                  <a:lnTo>
                    <a:pt x="1041128" y="163878"/>
                  </a:lnTo>
                  <a:lnTo>
                    <a:pt x="1054352" y="206384"/>
                  </a:lnTo>
                  <a:lnTo>
                    <a:pt x="1058964" y="251993"/>
                  </a:lnTo>
                  <a:lnTo>
                    <a:pt x="1058964" y="492937"/>
                  </a:lnTo>
                  <a:lnTo>
                    <a:pt x="1054352" y="538546"/>
                  </a:lnTo>
                  <a:lnTo>
                    <a:pt x="1041128" y="581053"/>
                  </a:lnTo>
                  <a:lnTo>
                    <a:pt x="1020212" y="619539"/>
                  </a:lnTo>
                  <a:lnTo>
                    <a:pt x="992520" y="653087"/>
                  </a:lnTo>
                  <a:lnTo>
                    <a:pt x="958972" y="680779"/>
                  </a:lnTo>
                  <a:lnTo>
                    <a:pt x="920486" y="701696"/>
                  </a:lnTo>
                  <a:lnTo>
                    <a:pt x="877979" y="714919"/>
                  </a:lnTo>
                  <a:lnTo>
                    <a:pt x="832370" y="719531"/>
                  </a:lnTo>
                  <a:lnTo>
                    <a:pt x="940144" y="719531"/>
                  </a:lnTo>
                  <a:lnTo>
                    <a:pt x="994489" y="685479"/>
                  </a:lnTo>
                  <a:lnTo>
                    <a:pt x="1024908" y="655061"/>
                  </a:lnTo>
                  <a:lnTo>
                    <a:pt x="1049831" y="619872"/>
                  </a:lnTo>
                  <a:lnTo>
                    <a:pt x="1068532" y="580638"/>
                  </a:lnTo>
                  <a:lnTo>
                    <a:pt x="1080285" y="538085"/>
                  </a:lnTo>
                  <a:lnTo>
                    <a:pt x="1084364" y="492937"/>
                  </a:lnTo>
                  <a:lnTo>
                    <a:pt x="1084364" y="251993"/>
                  </a:lnTo>
                  <a:lnTo>
                    <a:pt x="1080285" y="206849"/>
                  </a:lnTo>
                  <a:lnTo>
                    <a:pt x="1068532" y="164297"/>
                  </a:lnTo>
                  <a:lnTo>
                    <a:pt x="1049831" y="125063"/>
                  </a:lnTo>
                  <a:lnTo>
                    <a:pt x="1024908" y="89874"/>
                  </a:lnTo>
                  <a:lnTo>
                    <a:pt x="994489" y="59455"/>
                  </a:lnTo>
                  <a:lnTo>
                    <a:pt x="959300" y="34532"/>
                  </a:lnTo>
                  <a:lnTo>
                    <a:pt x="94014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5775474" y="3849991"/>
              <a:ext cx="1084580" cy="0"/>
            </a:xfrm>
            <a:custGeom>
              <a:avLst/>
              <a:gdLst/>
              <a:ahLst/>
              <a:cxnLst/>
              <a:rect l="l" t="t" r="r" b="b"/>
              <a:pathLst>
                <a:path w="1084579">
                  <a:moveTo>
                    <a:pt x="0" y="0"/>
                  </a:moveTo>
                  <a:lnTo>
                    <a:pt x="108436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6193476" y="3595370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頭痛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031415" y="3916800"/>
            <a:ext cx="6172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Headache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536823" y="4342563"/>
            <a:ext cx="1254125" cy="745490"/>
            <a:chOff x="536823" y="4342563"/>
            <a:chExt cx="1254125" cy="745490"/>
          </a:xfrm>
        </p:grpSpPr>
        <p:sp>
          <p:nvSpPr>
            <p:cNvPr id="96" name="object 96"/>
            <p:cNvSpPr/>
            <p:nvPr/>
          </p:nvSpPr>
          <p:spPr>
            <a:xfrm>
              <a:off x="552696" y="4355265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540002" y="4342563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3" y="619881"/>
                  </a:lnTo>
                  <a:lnTo>
                    <a:pt x="59456" y="655072"/>
                  </a:lnTo>
                  <a:lnTo>
                    <a:pt x="89876" y="685491"/>
                  </a:lnTo>
                  <a:lnTo>
                    <a:pt x="125067" y="710413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5"/>
                  </a:lnTo>
                  <a:lnTo>
                    <a:pt x="1083452" y="729113"/>
                  </a:lnTo>
                  <a:lnTo>
                    <a:pt x="1103529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0" y="25400"/>
                  </a:lnTo>
                  <a:lnTo>
                    <a:pt x="1083452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0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29" y="719543"/>
                  </a:lnTo>
                  <a:lnTo>
                    <a:pt x="1157874" y="685491"/>
                  </a:lnTo>
                  <a:lnTo>
                    <a:pt x="1188293" y="655072"/>
                  </a:lnTo>
                  <a:lnTo>
                    <a:pt x="1213216" y="619881"/>
                  </a:lnTo>
                  <a:lnTo>
                    <a:pt x="1231917" y="580645"/>
                  </a:lnTo>
                  <a:lnTo>
                    <a:pt x="1243670" y="538089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0" y="206861"/>
                  </a:lnTo>
                  <a:lnTo>
                    <a:pt x="1231917" y="164308"/>
                  </a:lnTo>
                  <a:lnTo>
                    <a:pt x="1213216" y="125073"/>
                  </a:lnTo>
                  <a:lnTo>
                    <a:pt x="1188293" y="89882"/>
                  </a:lnTo>
                  <a:lnTo>
                    <a:pt x="1157874" y="59460"/>
                  </a:lnTo>
                  <a:lnTo>
                    <a:pt x="1122685" y="34536"/>
                  </a:lnTo>
                  <a:lnTo>
                    <a:pt x="110352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539998" y="470293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1019497" y="4448316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腹痛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40345" y="4769748"/>
            <a:ext cx="8515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Stomach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pain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1845692" y="4342563"/>
            <a:ext cx="1254125" cy="745490"/>
            <a:chOff x="1845692" y="4342563"/>
            <a:chExt cx="1254125" cy="745490"/>
          </a:xfrm>
        </p:grpSpPr>
        <p:sp>
          <p:nvSpPr>
            <p:cNvPr id="102" name="object 102"/>
            <p:cNvSpPr/>
            <p:nvPr/>
          </p:nvSpPr>
          <p:spPr>
            <a:xfrm>
              <a:off x="1861564" y="4355265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1848870" y="4342563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3" y="619881"/>
                  </a:lnTo>
                  <a:lnTo>
                    <a:pt x="59456" y="655072"/>
                  </a:lnTo>
                  <a:lnTo>
                    <a:pt x="89876" y="685491"/>
                  </a:lnTo>
                  <a:lnTo>
                    <a:pt x="125067" y="710413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5"/>
                  </a:lnTo>
                  <a:lnTo>
                    <a:pt x="1083452" y="729113"/>
                  </a:lnTo>
                  <a:lnTo>
                    <a:pt x="1103529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0" y="25400"/>
                  </a:lnTo>
                  <a:lnTo>
                    <a:pt x="1083452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0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29" y="719543"/>
                  </a:lnTo>
                  <a:lnTo>
                    <a:pt x="1157874" y="685491"/>
                  </a:lnTo>
                  <a:lnTo>
                    <a:pt x="1188293" y="655072"/>
                  </a:lnTo>
                  <a:lnTo>
                    <a:pt x="1213216" y="619881"/>
                  </a:lnTo>
                  <a:lnTo>
                    <a:pt x="1231917" y="580645"/>
                  </a:lnTo>
                  <a:lnTo>
                    <a:pt x="1243670" y="538089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0" y="206861"/>
                  </a:lnTo>
                  <a:lnTo>
                    <a:pt x="1231917" y="164308"/>
                  </a:lnTo>
                  <a:lnTo>
                    <a:pt x="1213216" y="125073"/>
                  </a:lnTo>
                  <a:lnTo>
                    <a:pt x="1188293" y="89882"/>
                  </a:lnTo>
                  <a:lnTo>
                    <a:pt x="1157874" y="59460"/>
                  </a:lnTo>
                  <a:lnTo>
                    <a:pt x="1122685" y="34536"/>
                  </a:lnTo>
                  <a:lnTo>
                    <a:pt x="110352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1848867" y="470293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2328366" y="4448316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鼻水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111294" y="4769748"/>
            <a:ext cx="7270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Runny</a:t>
            </a:r>
            <a:r>
              <a:rPr sz="11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nose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3154561" y="4342563"/>
            <a:ext cx="1254125" cy="745490"/>
            <a:chOff x="3154561" y="4342563"/>
            <a:chExt cx="1254125" cy="745490"/>
          </a:xfrm>
        </p:grpSpPr>
        <p:sp>
          <p:nvSpPr>
            <p:cNvPr id="108" name="object 108"/>
            <p:cNvSpPr/>
            <p:nvPr/>
          </p:nvSpPr>
          <p:spPr>
            <a:xfrm>
              <a:off x="3170434" y="4355265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3157739" y="4342563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3" y="619881"/>
                  </a:lnTo>
                  <a:lnTo>
                    <a:pt x="59456" y="655072"/>
                  </a:lnTo>
                  <a:lnTo>
                    <a:pt x="89876" y="685491"/>
                  </a:lnTo>
                  <a:lnTo>
                    <a:pt x="125067" y="710413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3" y="740865"/>
                  </a:lnTo>
                  <a:lnTo>
                    <a:pt x="1083457" y="729113"/>
                  </a:lnTo>
                  <a:lnTo>
                    <a:pt x="1103534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7" y="15833"/>
                  </a:lnTo>
                  <a:lnTo>
                    <a:pt x="1040903" y="4079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34" y="719543"/>
                  </a:lnTo>
                  <a:lnTo>
                    <a:pt x="1157880" y="685491"/>
                  </a:lnTo>
                  <a:lnTo>
                    <a:pt x="1188298" y="655072"/>
                  </a:lnTo>
                  <a:lnTo>
                    <a:pt x="1213219" y="619881"/>
                  </a:lnTo>
                  <a:lnTo>
                    <a:pt x="1231919" y="580645"/>
                  </a:lnTo>
                  <a:lnTo>
                    <a:pt x="1243671" y="538089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1" y="206861"/>
                  </a:lnTo>
                  <a:lnTo>
                    <a:pt x="1231919" y="164308"/>
                  </a:lnTo>
                  <a:lnTo>
                    <a:pt x="1213219" y="125073"/>
                  </a:lnTo>
                  <a:lnTo>
                    <a:pt x="1188298" y="89882"/>
                  </a:lnTo>
                  <a:lnTo>
                    <a:pt x="1157880" y="59460"/>
                  </a:lnTo>
                  <a:lnTo>
                    <a:pt x="1122691" y="34536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3157736" y="470293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3520838" y="4448316"/>
            <a:ext cx="5187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鼻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づ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まり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3368066" y="4769748"/>
            <a:ext cx="8312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Blocked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nose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4463430" y="4342563"/>
            <a:ext cx="1254125" cy="745490"/>
            <a:chOff x="4463430" y="4342563"/>
            <a:chExt cx="1254125" cy="745490"/>
          </a:xfrm>
        </p:grpSpPr>
        <p:sp>
          <p:nvSpPr>
            <p:cNvPr id="114" name="object 114"/>
            <p:cNvSpPr/>
            <p:nvPr/>
          </p:nvSpPr>
          <p:spPr>
            <a:xfrm>
              <a:off x="4479302" y="4355265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4466609" y="4342563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3" y="619881"/>
                  </a:lnTo>
                  <a:lnTo>
                    <a:pt x="59456" y="655072"/>
                  </a:lnTo>
                  <a:lnTo>
                    <a:pt x="89876" y="685491"/>
                  </a:lnTo>
                  <a:lnTo>
                    <a:pt x="125067" y="710413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5"/>
                  </a:lnTo>
                  <a:lnTo>
                    <a:pt x="1083452" y="729113"/>
                  </a:lnTo>
                  <a:lnTo>
                    <a:pt x="1103529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0" y="25400"/>
                  </a:lnTo>
                  <a:lnTo>
                    <a:pt x="1083452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0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29" y="719543"/>
                  </a:lnTo>
                  <a:lnTo>
                    <a:pt x="1157874" y="685491"/>
                  </a:lnTo>
                  <a:lnTo>
                    <a:pt x="1188293" y="655072"/>
                  </a:lnTo>
                  <a:lnTo>
                    <a:pt x="1213216" y="619881"/>
                  </a:lnTo>
                  <a:lnTo>
                    <a:pt x="1231917" y="580645"/>
                  </a:lnTo>
                  <a:lnTo>
                    <a:pt x="1243670" y="538089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0" y="206861"/>
                  </a:lnTo>
                  <a:lnTo>
                    <a:pt x="1231917" y="164308"/>
                  </a:lnTo>
                  <a:lnTo>
                    <a:pt x="1213216" y="125073"/>
                  </a:lnTo>
                  <a:lnTo>
                    <a:pt x="1188293" y="89882"/>
                  </a:lnTo>
                  <a:lnTo>
                    <a:pt x="1157874" y="59460"/>
                  </a:lnTo>
                  <a:lnTo>
                    <a:pt x="1122685" y="34536"/>
                  </a:lnTo>
                  <a:lnTo>
                    <a:pt x="110352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4466605" y="470293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17" name="object 117"/>
          <p:cNvSpPr txBox="1"/>
          <p:nvPr/>
        </p:nvSpPr>
        <p:spPr>
          <a:xfrm>
            <a:off x="4882734" y="4448316"/>
            <a:ext cx="4140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耳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だ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れ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4739797" y="4769748"/>
            <a:ext cx="7016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Runny</a:t>
            </a:r>
            <a:r>
              <a:rPr sz="11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ears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5772299" y="4342563"/>
            <a:ext cx="1090930" cy="745490"/>
            <a:chOff x="5772299" y="4342563"/>
            <a:chExt cx="1090930" cy="745490"/>
          </a:xfrm>
        </p:grpSpPr>
        <p:sp>
          <p:nvSpPr>
            <p:cNvPr id="120" name="object 120"/>
            <p:cNvSpPr/>
            <p:nvPr/>
          </p:nvSpPr>
          <p:spPr>
            <a:xfrm>
              <a:off x="5788172" y="4355265"/>
              <a:ext cx="1059180" cy="720090"/>
            </a:xfrm>
            <a:custGeom>
              <a:avLst/>
              <a:gdLst/>
              <a:ahLst/>
              <a:cxnLst/>
              <a:rect l="l" t="t" r="r" b="b"/>
              <a:pathLst>
                <a:path w="1059179" h="720089">
                  <a:moveTo>
                    <a:pt x="81967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819670" y="719543"/>
                  </a:lnTo>
                  <a:lnTo>
                    <a:pt x="867834" y="714673"/>
                  </a:lnTo>
                  <a:lnTo>
                    <a:pt x="912722" y="700708"/>
                  </a:lnTo>
                  <a:lnTo>
                    <a:pt x="953366" y="678618"/>
                  </a:lnTo>
                  <a:lnTo>
                    <a:pt x="988795" y="649373"/>
                  </a:lnTo>
                  <a:lnTo>
                    <a:pt x="1018039" y="613942"/>
                  </a:lnTo>
                  <a:lnTo>
                    <a:pt x="1040128" y="573297"/>
                  </a:lnTo>
                  <a:lnTo>
                    <a:pt x="1054093" y="528405"/>
                  </a:lnTo>
                  <a:lnTo>
                    <a:pt x="1058964" y="480237"/>
                  </a:lnTo>
                  <a:lnTo>
                    <a:pt x="1058964" y="239306"/>
                  </a:lnTo>
                  <a:lnTo>
                    <a:pt x="1054093" y="191138"/>
                  </a:lnTo>
                  <a:lnTo>
                    <a:pt x="1040128" y="146246"/>
                  </a:lnTo>
                  <a:lnTo>
                    <a:pt x="1018039" y="105600"/>
                  </a:lnTo>
                  <a:lnTo>
                    <a:pt x="988795" y="70170"/>
                  </a:lnTo>
                  <a:lnTo>
                    <a:pt x="953366" y="40925"/>
                  </a:lnTo>
                  <a:lnTo>
                    <a:pt x="912722" y="18835"/>
                  </a:lnTo>
                  <a:lnTo>
                    <a:pt x="867834" y="4870"/>
                  </a:lnTo>
                  <a:lnTo>
                    <a:pt x="8196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5775468" y="4342563"/>
              <a:ext cx="1084580" cy="745490"/>
            </a:xfrm>
            <a:custGeom>
              <a:avLst/>
              <a:gdLst/>
              <a:ahLst/>
              <a:cxnLst/>
              <a:rect l="l" t="t" r="r" b="b"/>
              <a:pathLst>
                <a:path w="1084579" h="745489">
                  <a:moveTo>
                    <a:pt x="832370" y="0"/>
                  </a:moveTo>
                  <a:lnTo>
                    <a:pt x="252006" y="0"/>
                  </a:lnTo>
                  <a:lnTo>
                    <a:pt x="206861" y="4079"/>
                  </a:lnTo>
                  <a:lnTo>
                    <a:pt x="164308" y="15833"/>
                  </a:lnTo>
                  <a:lnTo>
                    <a:pt x="125073" y="34536"/>
                  </a:lnTo>
                  <a:lnTo>
                    <a:pt x="89882" y="59460"/>
                  </a:lnTo>
                  <a:lnTo>
                    <a:pt x="59460" y="89882"/>
                  </a:lnTo>
                  <a:lnTo>
                    <a:pt x="34536" y="125073"/>
                  </a:lnTo>
                  <a:lnTo>
                    <a:pt x="15833" y="164308"/>
                  </a:lnTo>
                  <a:lnTo>
                    <a:pt x="4079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9"/>
                  </a:lnTo>
                  <a:lnTo>
                    <a:pt x="15833" y="580645"/>
                  </a:lnTo>
                  <a:lnTo>
                    <a:pt x="34536" y="619881"/>
                  </a:lnTo>
                  <a:lnTo>
                    <a:pt x="59460" y="655072"/>
                  </a:lnTo>
                  <a:lnTo>
                    <a:pt x="89882" y="685491"/>
                  </a:lnTo>
                  <a:lnTo>
                    <a:pt x="125073" y="710413"/>
                  </a:lnTo>
                  <a:lnTo>
                    <a:pt x="164308" y="729113"/>
                  </a:lnTo>
                  <a:lnTo>
                    <a:pt x="206861" y="740865"/>
                  </a:lnTo>
                  <a:lnTo>
                    <a:pt x="252006" y="744943"/>
                  </a:lnTo>
                  <a:lnTo>
                    <a:pt x="832370" y="744943"/>
                  </a:lnTo>
                  <a:lnTo>
                    <a:pt x="877514" y="740865"/>
                  </a:lnTo>
                  <a:lnTo>
                    <a:pt x="920066" y="729113"/>
                  </a:lnTo>
                  <a:lnTo>
                    <a:pt x="940144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940135" y="25400"/>
                  </a:lnTo>
                  <a:lnTo>
                    <a:pt x="920066" y="15833"/>
                  </a:lnTo>
                  <a:lnTo>
                    <a:pt x="877514" y="4079"/>
                  </a:lnTo>
                  <a:lnTo>
                    <a:pt x="832370" y="0"/>
                  </a:lnTo>
                  <a:close/>
                </a:path>
                <a:path w="1084579" h="745489">
                  <a:moveTo>
                    <a:pt x="940135" y="25400"/>
                  </a:moveTo>
                  <a:lnTo>
                    <a:pt x="832370" y="25400"/>
                  </a:lnTo>
                  <a:lnTo>
                    <a:pt x="877979" y="30011"/>
                  </a:lnTo>
                  <a:lnTo>
                    <a:pt x="920486" y="43235"/>
                  </a:lnTo>
                  <a:lnTo>
                    <a:pt x="958972" y="64152"/>
                  </a:lnTo>
                  <a:lnTo>
                    <a:pt x="992520" y="91844"/>
                  </a:lnTo>
                  <a:lnTo>
                    <a:pt x="1020212" y="125394"/>
                  </a:lnTo>
                  <a:lnTo>
                    <a:pt x="1041128" y="163883"/>
                  </a:lnTo>
                  <a:lnTo>
                    <a:pt x="1054352" y="206393"/>
                  </a:lnTo>
                  <a:lnTo>
                    <a:pt x="1058964" y="252006"/>
                  </a:lnTo>
                  <a:lnTo>
                    <a:pt x="1058964" y="492937"/>
                  </a:lnTo>
                  <a:lnTo>
                    <a:pt x="1054352" y="538550"/>
                  </a:lnTo>
                  <a:lnTo>
                    <a:pt x="1041128" y="581060"/>
                  </a:lnTo>
                  <a:lnTo>
                    <a:pt x="1020212" y="619549"/>
                  </a:lnTo>
                  <a:lnTo>
                    <a:pt x="992520" y="653099"/>
                  </a:lnTo>
                  <a:lnTo>
                    <a:pt x="958972" y="680791"/>
                  </a:lnTo>
                  <a:lnTo>
                    <a:pt x="920486" y="701708"/>
                  </a:lnTo>
                  <a:lnTo>
                    <a:pt x="877979" y="714932"/>
                  </a:lnTo>
                  <a:lnTo>
                    <a:pt x="832370" y="719543"/>
                  </a:lnTo>
                  <a:lnTo>
                    <a:pt x="940144" y="719543"/>
                  </a:lnTo>
                  <a:lnTo>
                    <a:pt x="994489" y="685491"/>
                  </a:lnTo>
                  <a:lnTo>
                    <a:pt x="1024908" y="655072"/>
                  </a:lnTo>
                  <a:lnTo>
                    <a:pt x="1049831" y="619881"/>
                  </a:lnTo>
                  <a:lnTo>
                    <a:pt x="1068532" y="580645"/>
                  </a:lnTo>
                  <a:lnTo>
                    <a:pt x="1080285" y="538089"/>
                  </a:lnTo>
                  <a:lnTo>
                    <a:pt x="1084364" y="492937"/>
                  </a:lnTo>
                  <a:lnTo>
                    <a:pt x="1084364" y="252006"/>
                  </a:lnTo>
                  <a:lnTo>
                    <a:pt x="1080285" y="206861"/>
                  </a:lnTo>
                  <a:lnTo>
                    <a:pt x="1068532" y="164308"/>
                  </a:lnTo>
                  <a:lnTo>
                    <a:pt x="1049831" y="125073"/>
                  </a:lnTo>
                  <a:lnTo>
                    <a:pt x="1024908" y="89882"/>
                  </a:lnTo>
                  <a:lnTo>
                    <a:pt x="994489" y="59460"/>
                  </a:lnTo>
                  <a:lnTo>
                    <a:pt x="959300" y="34536"/>
                  </a:lnTo>
                  <a:lnTo>
                    <a:pt x="94013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2" name="object 122"/>
            <p:cNvSpPr/>
            <p:nvPr/>
          </p:nvSpPr>
          <p:spPr>
            <a:xfrm>
              <a:off x="5775474" y="4702937"/>
              <a:ext cx="1084580" cy="0"/>
            </a:xfrm>
            <a:custGeom>
              <a:avLst/>
              <a:gdLst/>
              <a:ahLst/>
              <a:cxnLst/>
              <a:rect l="l" t="t" r="r" b="b"/>
              <a:pathLst>
                <a:path w="1084579">
                  <a:moveTo>
                    <a:pt x="0" y="0"/>
                  </a:moveTo>
                  <a:lnTo>
                    <a:pt x="108436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23" name="object 123"/>
          <p:cNvSpPr txBox="1"/>
          <p:nvPr/>
        </p:nvSpPr>
        <p:spPr>
          <a:xfrm>
            <a:off x="6178773" y="4448316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出血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6048064" y="4769748"/>
            <a:ext cx="5543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Bleeding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536823" y="5195509"/>
            <a:ext cx="1254125" cy="745490"/>
            <a:chOff x="536823" y="5195509"/>
            <a:chExt cx="1254125" cy="745490"/>
          </a:xfrm>
        </p:grpSpPr>
        <p:sp>
          <p:nvSpPr>
            <p:cNvPr id="126" name="object 126"/>
            <p:cNvSpPr/>
            <p:nvPr/>
          </p:nvSpPr>
          <p:spPr>
            <a:xfrm>
              <a:off x="552696" y="5208211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7" name="object 127"/>
            <p:cNvSpPr/>
            <p:nvPr/>
          </p:nvSpPr>
          <p:spPr>
            <a:xfrm>
              <a:off x="540002" y="5195509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2" y="729111"/>
                  </a:lnTo>
                  <a:lnTo>
                    <a:pt x="1103525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25" y="719543"/>
                  </a:lnTo>
                  <a:lnTo>
                    <a:pt x="1157874" y="685487"/>
                  </a:lnTo>
                  <a:lnTo>
                    <a:pt x="1188293" y="655067"/>
                  </a:lnTo>
                  <a:lnTo>
                    <a:pt x="1213216" y="619876"/>
                  </a:lnTo>
                  <a:lnTo>
                    <a:pt x="1231917" y="580640"/>
                  </a:lnTo>
                  <a:lnTo>
                    <a:pt x="1243670" y="538085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8" name="object 128"/>
            <p:cNvSpPr/>
            <p:nvPr/>
          </p:nvSpPr>
          <p:spPr>
            <a:xfrm>
              <a:off x="539998" y="5555871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29" name="object 129"/>
          <p:cNvSpPr txBox="1"/>
          <p:nvPr/>
        </p:nvSpPr>
        <p:spPr>
          <a:xfrm>
            <a:off x="1021209" y="5301250"/>
            <a:ext cx="2857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鼻血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838535" y="5622681"/>
            <a:ext cx="65468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Nosebleed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31" name="object 131"/>
          <p:cNvGrpSpPr/>
          <p:nvPr/>
        </p:nvGrpSpPr>
        <p:grpSpPr>
          <a:xfrm>
            <a:off x="1845692" y="5195509"/>
            <a:ext cx="1254125" cy="745490"/>
            <a:chOff x="1845692" y="5195509"/>
            <a:chExt cx="1254125" cy="745490"/>
          </a:xfrm>
        </p:grpSpPr>
        <p:sp>
          <p:nvSpPr>
            <p:cNvPr id="132" name="object 132"/>
            <p:cNvSpPr/>
            <p:nvPr/>
          </p:nvSpPr>
          <p:spPr>
            <a:xfrm>
              <a:off x="1861564" y="5208211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3" name="object 133"/>
            <p:cNvSpPr/>
            <p:nvPr/>
          </p:nvSpPr>
          <p:spPr>
            <a:xfrm>
              <a:off x="1848870" y="5195509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2" y="729111"/>
                  </a:lnTo>
                  <a:lnTo>
                    <a:pt x="1103525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25" y="719543"/>
                  </a:lnTo>
                  <a:lnTo>
                    <a:pt x="1157874" y="685487"/>
                  </a:lnTo>
                  <a:lnTo>
                    <a:pt x="1188293" y="655067"/>
                  </a:lnTo>
                  <a:lnTo>
                    <a:pt x="1213216" y="619876"/>
                  </a:lnTo>
                  <a:lnTo>
                    <a:pt x="1231917" y="580640"/>
                  </a:lnTo>
                  <a:lnTo>
                    <a:pt x="1243670" y="538085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4" name="object 134"/>
            <p:cNvSpPr/>
            <p:nvPr/>
          </p:nvSpPr>
          <p:spPr>
            <a:xfrm>
              <a:off x="1848867" y="5555871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35" name="object 135"/>
          <p:cNvSpPr txBox="1"/>
          <p:nvPr/>
        </p:nvSpPr>
        <p:spPr>
          <a:xfrm>
            <a:off x="2074621" y="5301250"/>
            <a:ext cx="7950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け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れ</a:t>
            </a:r>
            <a:r>
              <a:rPr sz="1000" b="1" spc="-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ん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2188127" y="5622681"/>
            <a:ext cx="5734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Spasmed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37" name="object 137"/>
          <p:cNvGrpSpPr/>
          <p:nvPr/>
        </p:nvGrpSpPr>
        <p:grpSpPr>
          <a:xfrm>
            <a:off x="3154561" y="5195509"/>
            <a:ext cx="1254125" cy="745490"/>
            <a:chOff x="3154561" y="5195509"/>
            <a:chExt cx="1254125" cy="745490"/>
          </a:xfrm>
        </p:grpSpPr>
        <p:sp>
          <p:nvSpPr>
            <p:cNvPr id="138" name="object 138"/>
            <p:cNvSpPr/>
            <p:nvPr/>
          </p:nvSpPr>
          <p:spPr>
            <a:xfrm>
              <a:off x="3170434" y="5208211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9" name="object 139"/>
            <p:cNvSpPr/>
            <p:nvPr/>
          </p:nvSpPr>
          <p:spPr>
            <a:xfrm>
              <a:off x="3157739" y="5195509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3" y="740864"/>
                  </a:lnTo>
                  <a:lnTo>
                    <a:pt x="1083457" y="729111"/>
                  </a:lnTo>
                  <a:lnTo>
                    <a:pt x="110353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0" y="25400"/>
                  </a:lnTo>
                  <a:lnTo>
                    <a:pt x="1083457" y="15831"/>
                  </a:lnTo>
                  <a:lnTo>
                    <a:pt x="1040903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30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30" y="719543"/>
                  </a:lnTo>
                  <a:lnTo>
                    <a:pt x="1157880" y="685487"/>
                  </a:lnTo>
                  <a:lnTo>
                    <a:pt x="1188298" y="655067"/>
                  </a:lnTo>
                  <a:lnTo>
                    <a:pt x="1213219" y="619876"/>
                  </a:lnTo>
                  <a:lnTo>
                    <a:pt x="1231919" y="580640"/>
                  </a:lnTo>
                  <a:lnTo>
                    <a:pt x="1243671" y="538085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1" y="206858"/>
                  </a:lnTo>
                  <a:lnTo>
                    <a:pt x="1231919" y="164303"/>
                  </a:lnTo>
                  <a:lnTo>
                    <a:pt x="1213219" y="125067"/>
                  </a:lnTo>
                  <a:lnTo>
                    <a:pt x="1188298" y="89876"/>
                  </a:lnTo>
                  <a:lnTo>
                    <a:pt x="1157880" y="59456"/>
                  </a:lnTo>
                  <a:lnTo>
                    <a:pt x="1122691" y="34533"/>
                  </a:lnTo>
                  <a:lnTo>
                    <a:pt x="110353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0" name="object 140"/>
            <p:cNvSpPr/>
            <p:nvPr/>
          </p:nvSpPr>
          <p:spPr>
            <a:xfrm>
              <a:off x="3157736" y="5555871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41" name="object 141"/>
          <p:cNvSpPr txBox="1"/>
          <p:nvPr/>
        </p:nvSpPr>
        <p:spPr>
          <a:xfrm>
            <a:off x="3637235" y="5301250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発疹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3446748" y="5622681"/>
            <a:ext cx="6737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Has </a:t>
            </a:r>
            <a:r>
              <a:rPr sz="11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rash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43" name="object 143"/>
          <p:cNvGrpSpPr/>
          <p:nvPr/>
        </p:nvGrpSpPr>
        <p:grpSpPr>
          <a:xfrm>
            <a:off x="4463430" y="5195509"/>
            <a:ext cx="1254125" cy="745490"/>
            <a:chOff x="4463430" y="5195509"/>
            <a:chExt cx="1254125" cy="745490"/>
          </a:xfrm>
        </p:grpSpPr>
        <p:sp>
          <p:nvSpPr>
            <p:cNvPr id="144" name="object 144"/>
            <p:cNvSpPr/>
            <p:nvPr/>
          </p:nvSpPr>
          <p:spPr>
            <a:xfrm>
              <a:off x="4479302" y="5208211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5" name="object 145"/>
            <p:cNvSpPr/>
            <p:nvPr/>
          </p:nvSpPr>
          <p:spPr>
            <a:xfrm>
              <a:off x="4466609" y="5195509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2" y="729111"/>
                  </a:lnTo>
                  <a:lnTo>
                    <a:pt x="1103525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25" y="719543"/>
                  </a:lnTo>
                  <a:lnTo>
                    <a:pt x="1157874" y="685487"/>
                  </a:lnTo>
                  <a:lnTo>
                    <a:pt x="1188293" y="655067"/>
                  </a:lnTo>
                  <a:lnTo>
                    <a:pt x="1213216" y="619876"/>
                  </a:lnTo>
                  <a:lnTo>
                    <a:pt x="1231917" y="580640"/>
                  </a:lnTo>
                  <a:lnTo>
                    <a:pt x="1243670" y="538085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6" name="object 146"/>
            <p:cNvSpPr/>
            <p:nvPr/>
          </p:nvSpPr>
          <p:spPr>
            <a:xfrm>
              <a:off x="4466605" y="5555871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47" name="object 147"/>
          <p:cNvSpPr txBox="1"/>
          <p:nvPr/>
        </p:nvSpPr>
        <p:spPr>
          <a:xfrm>
            <a:off x="4946110" y="5301250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湿疹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4716208" y="5622681"/>
            <a:ext cx="7524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Has</a:t>
            </a:r>
            <a:r>
              <a:rPr sz="11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eczema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49" name="object 149"/>
          <p:cNvGrpSpPr/>
          <p:nvPr/>
        </p:nvGrpSpPr>
        <p:grpSpPr>
          <a:xfrm>
            <a:off x="5772299" y="5195509"/>
            <a:ext cx="1254125" cy="745490"/>
            <a:chOff x="5772299" y="5195509"/>
            <a:chExt cx="1254125" cy="745490"/>
          </a:xfrm>
        </p:grpSpPr>
        <p:sp>
          <p:nvSpPr>
            <p:cNvPr id="150" name="object 150"/>
            <p:cNvSpPr/>
            <p:nvPr/>
          </p:nvSpPr>
          <p:spPr>
            <a:xfrm>
              <a:off x="5788172" y="5208211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1" name="object 151"/>
            <p:cNvSpPr/>
            <p:nvPr/>
          </p:nvSpPr>
          <p:spPr>
            <a:xfrm>
              <a:off x="5775477" y="5195509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2" y="729111"/>
                  </a:lnTo>
                  <a:lnTo>
                    <a:pt x="1103525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25" y="719543"/>
                  </a:lnTo>
                  <a:lnTo>
                    <a:pt x="1157874" y="685487"/>
                  </a:lnTo>
                  <a:lnTo>
                    <a:pt x="1188293" y="655067"/>
                  </a:lnTo>
                  <a:lnTo>
                    <a:pt x="1213216" y="619876"/>
                  </a:lnTo>
                  <a:lnTo>
                    <a:pt x="1231917" y="580640"/>
                  </a:lnTo>
                  <a:lnTo>
                    <a:pt x="1243670" y="538085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2" name="object 152"/>
            <p:cNvSpPr/>
            <p:nvPr/>
          </p:nvSpPr>
          <p:spPr>
            <a:xfrm>
              <a:off x="5775474" y="5555871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53" name="object 153"/>
          <p:cNvSpPr txBox="1"/>
          <p:nvPr/>
        </p:nvSpPr>
        <p:spPr>
          <a:xfrm>
            <a:off x="6055524" y="5301250"/>
            <a:ext cx="6845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顔色が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悪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6059506" y="5622681"/>
            <a:ext cx="6838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Looks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pale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55" name="object 155"/>
          <p:cNvGrpSpPr/>
          <p:nvPr/>
        </p:nvGrpSpPr>
        <p:grpSpPr>
          <a:xfrm>
            <a:off x="536823" y="6048455"/>
            <a:ext cx="1254125" cy="745490"/>
            <a:chOff x="536823" y="6048455"/>
            <a:chExt cx="1254125" cy="745490"/>
          </a:xfrm>
        </p:grpSpPr>
        <p:sp>
          <p:nvSpPr>
            <p:cNvPr id="156" name="object 156"/>
            <p:cNvSpPr/>
            <p:nvPr/>
          </p:nvSpPr>
          <p:spPr>
            <a:xfrm>
              <a:off x="552696" y="6061159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9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7" name="object 157"/>
            <p:cNvSpPr/>
            <p:nvPr/>
          </p:nvSpPr>
          <p:spPr>
            <a:xfrm>
              <a:off x="540002" y="6048455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9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3" y="619872"/>
                  </a:lnTo>
                  <a:lnTo>
                    <a:pt x="59456" y="655061"/>
                  </a:lnTo>
                  <a:lnTo>
                    <a:pt x="89876" y="685479"/>
                  </a:lnTo>
                  <a:lnTo>
                    <a:pt x="125067" y="710401"/>
                  </a:lnTo>
                  <a:lnTo>
                    <a:pt x="164303" y="729100"/>
                  </a:lnTo>
                  <a:lnTo>
                    <a:pt x="206858" y="740852"/>
                  </a:lnTo>
                  <a:lnTo>
                    <a:pt x="252006" y="744931"/>
                  </a:lnTo>
                  <a:lnTo>
                    <a:pt x="995756" y="744931"/>
                  </a:lnTo>
                  <a:lnTo>
                    <a:pt x="1040900" y="740852"/>
                  </a:lnTo>
                  <a:lnTo>
                    <a:pt x="1083452" y="729100"/>
                  </a:lnTo>
                  <a:lnTo>
                    <a:pt x="1103530" y="719531"/>
                  </a:lnTo>
                  <a:lnTo>
                    <a:pt x="252006" y="719531"/>
                  </a:lnTo>
                  <a:lnTo>
                    <a:pt x="206393" y="714919"/>
                  </a:lnTo>
                  <a:lnTo>
                    <a:pt x="163883" y="701696"/>
                  </a:lnTo>
                  <a:lnTo>
                    <a:pt x="125394" y="680779"/>
                  </a:lnTo>
                  <a:lnTo>
                    <a:pt x="91844" y="653087"/>
                  </a:lnTo>
                  <a:lnTo>
                    <a:pt x="64152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9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92937"/>
                  </a:lnTo>
                  <a:lnTo>
                    <a:pt x="1217737" y="538546"/>
                  </a:lnTo>
                  <a:lnTo>
                    <a:pt x="1204514" y="581053"/>
                  </a:lnTo>
                  <a:lnTo>
                    <a:pt x="1183597" y="619539"/>
                  </a:lnTo>
                  <a:lnTo>
                    <a:pt x="1155906" y="653087"/>
                  </a:lnTo>
                  <a:lnTo>
                    <a:pt x="1122358" y="680779"/>
                  </a:lnTo>
                  <a:lnTo>
                    <a:pt x="1083871" y="701696"/>
                  </a:lnTo>
                  <a:lnTo>
                    <a:pt x="1041364" y="714919"/>
                  </a:lnTo>
                  <a:lnTo>
                    <a:pt x="995756" y="719531"/>
                  </a:lnTo>
                  <a:lnTo>
                    <a:pt x="1103530" y="719531"/>
                  </a:lnTo>
                  <a:lnTo>
                    <a:pt x="1157874" y="685479"/>
                  </a:lnTo>
                  <a:lnTo>
                    <a:pt x="1188293" y="655061"/>
                  </a:lnTo>
                  <a:lnTo>
                    <a:pt x="1213216" y="619872"/>
                  </a:lnTo>
                  <a:lnTo>
                    <a:pt x="1231917" y="580638"/>
                  </a:lnTo>
                  <a:lnTo>
                    <a:pt x="1243670" y="538085"/>
                  </a:lnTo>
                  <a:lnTo>
                    <a:pt x="1247749" y="492937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8" name="object 158"/>
            <p:cNvSpPr/>
            <p:nvPr/>
          </p:nvSpPr>
          <p:spPr>
            <a:xfrm>
              <a:off x="539998" y="640881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59" name="object 159"/>
          <p:cNvSpPr txBox="1"/>
          <p:nvPr/>
        </p:nvSpPr>
        <p:spPr>
          <a:xfrm>
            <a:off x="837436" y="6154196"/>
            <a:ext cx="6502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腫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れ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て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764778" y="6475628"/>
            <a:ext cx="80264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Has</a:t>
            </a:r>
            <a:r>
              <a:rPr sz="11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swelling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61" name="object 161"/>
          <p:cNvGrpSpPr/>
          <p:nvPr/>
        </p:nvGrpSpPr>
        <p:grpSpPr>
          <a:xfrm>
            <a:off x="1845692" y="6048455"/>
            <a:ext cx="1254125" cy="745490"/>
            <a:chOff x="1845692" y="6048455"/>
            <a:chExt cx="1254125" cy="745490"/>
          </a:xfrm>
        </p:grpSpPr>
        <p:sp>
          <p:nvSpPr>
            <p:cNvPr id="162" name="object 162"/>
            <p:cNvSpPr/>
            <p:nvPr/>
          </p:nvSpPr>
          <p:spPr>
            <a:xfrm>
              <a:off x="1861564" y="6061159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9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3" name="object 163"/>
            <p:cNvSpPr/>
            <p:nvPr/>
          </p:nvSpPr>
          <p:spPr>
            <a:xfrm>
              <a:off x="1848870" y="6048455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9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3" y="619872"/>
                  </a:lnTo>
                  <a:lnTo>
                    <a:pt x="59456" y="655061"/>
                  </a:lnTo>
                  <a:lnTo>
                    <a:pt x="89876" y="685479"/>
                  </a:lnTo>
                  <a:lnTo>
                    <a:pt x="125067" y="710401"/>
                  </a:lnTo>
                  <a:lnTo>
                    <a:pt x="164303" y="729100"/>
                  </a:lnTo>
                  <a:lnTo>
                    <a:pt x="206858" y="740852"/>
                  </a:lnTo>
                  <a:lnTo>
                    <a:pt x="252006" y="744931"/>
                  </a:lnTo>
                  <a:lnTo>
                    <a:pt x="995756" y="744931"/>
                  </a:lnTo>
                  <a:lnTo>
                    <a:pt x="1040900" y="740852"/>
                  </a:lnTo>
                  <a:lnTo>
                    <a:pt x="1083452" y="729100"/>
                  </a:lnTo>
                  <a:lnTo>
                    <a:pt x="1103530" y="719531"/>
                  </a:lnTo>
                  <a:lnTo>
                    <a:pt x="252006" y="719531"/>
                  </a:lnTo>
                  <a:lnTo>
                    <a:pt x="206393" y="714919"/>
                  </a:lnTo>
                  <a:lnTo>
                    <a:pt x="163883" y="701696"/>
                  </a:lnTo>
                  <a:lnTo>
                    <a:pt x="125394" y="680779"/>
                  </a:lnTo>
                  <a:lnTo>
                    <a:pt x="91844" y="653087"/>
                  </a:lnTo>
                  <a:lnTo>
                    <a:pt x="64152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9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92937"/>
                  </a:lnTo>
                  <a:lnTo>
                    <a:pt x="1217737" y="538546"/>
                  </a:lnTo>
                  <a:lnTo>
                    <a:pt x="1204514" y="581053"/>
                  </a:lnTo>
                  <a:lnTo>
                    <a:pt x="1183597" y="619539"/>
                  </a:lnTo>
                  <a:lnTo>
                    <a:pt x="1155906" y="653087"/>
                  </a:lnTo>
                  <a:lnTo>
                    <a:pt x="1122358" y="680779"/>
                  </a:lnTo>
                  <a:lnTo>
                    <a:pt x="1083871" y="701696"/>
                  </a:lnTo>
                  <a:lnTo>
                    <a:pt x="1041364" y="714919"/>
                  </a:lnTo>
                  <a:lnTo>
                    <a:pt x="995756" y="719531"/>
                  </a:lnTo>
                  <a:lnTo>
                    <a:pt x="1103530" y="719531"/>
                  </a:lnTo>
                  <a:lnTo>
                    <a:pt x="1157874" y="685479"/>
                  </a:lnTo>
                  <a:lnTo>
                    <a:pt x="1188293" y="655061"/>
                  </a:lnTo>
                  <a:lnTo>
                    <a:pt x="1213216" y="619872"/>
                  </a:lnTo>
                  <a:lnTo>
                    <a:pt x="1231917" y="580638"/>
                  </a:lnTo>
                  <a:lnTo>
                    <a:pt x="1243670" y="538085"/>
                  </a:lnTo>
                  <a:lnTo>
                    <a:pt x="1247749" y="492937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4" name="object 164"/>
            <p:cNvSpPr/>
            <p:nvPr/>
          </p:nvSpPr>
          <p:spPr>
            <a:xfrm>
              <a:off x="1848867" y="640881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65" name="object 165"/>
          <p:cNvSpPr txBox="1"/>
          <p:nvPr/>
        </p:nvSpPr>
        <p:spPr>
          <a:xfrm>
            <a:off x="2132403" y="6154196"/>
            <a:ext cx="6807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歯が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欠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け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1913451" y="6475628"/>
            <a:ext cx="11163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Has </a:t>
            </a:r>
            <a:r>
              <a:rPr sz="11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 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chipped</a:t>
            </a:r>
            <a:r>
              <a:rPr sz="1100" b="1" spc="-1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tooth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67" name="object 167"/>
          <p:cNvGrpSpPr/>
          <p:nvPr/>
        </p:nvGrpSpPr>
        <p:grpSpPr>
          <a:xfrm>
            <a:off x="3154561" y="6048455"/>
            <a:ext cx="1254125" cy="745490"/>
            <a:chOff x="3154561" y="6048455"/>
            <a:chExt cx="1254125" cy="745490"/>
          </a:xfrm>
        </p:grpSpPr>
        <p:sp>
          <p:nvSpPr>
            <p:cNvPr id="168" name="object 168"/>
            <p:cNvSpPr/>
            <p:nvPr/>
          </p:nvSpPr>
          <p:spPr>
            <a:xfrm>
              <a:off x="3170434" y="6061159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9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9" name="object 169"/>
            <p:cNvSpPr/>
            <p:nvPr/>
          </p:nvSpPr>
          <p:spPr>
            <a:xfrm>
              <a:off x="3157739" y="6048455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9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3" y="619872"/>
                  </a:lnTo>
                  <a:lnTo>
                    <a:pt x="59456" y="655061"/>
                  </a:lnTo>
                  <a:lnTo>
                    <a:pt x="89876" y="685479"/>
                  </a:lnTo>
                  <a:lnTo>
                    <a:pt x="125067" y="710401"/>
                  </a:lnTo>
                  <a:lnTo>
                    <a:pt x="164303" y="729100"/>
                  </a:lnTo>
                  <a:lnTo>
                    <a:pt x="206858" y="740852"/>
                  </a:lnTo>
                  <a:lnTo>
                    <a:pt x="252006" y="744931"/>
                  </a:lnTo>
                  <a:lnTo>
                    <a:pt x="995756" y="744931"/>
                  </a:lnTo>
                  <a:lnTo>
                    <a:pt x="1040903" y="740852"/>
                  </a:lnTo>
                  <a:lnTo>
                    <a:pt x="1083457" y="729100"/>
                  </a:lnTo>
                  <a:lnTo>
                    <a:pt x="1103535" y="719531"/>
                  </a:lnTo>
                  <a:lnTo>
                    <a:pt x="252006" y="719531"/>
                  </a:lnTo>
                  <a:lnTo>
                    <a:pt x="206393" y="714919"/>
                  </a:lnTo>
                  <a:lnTo>
                    <a:pt x="163883" y="701696"/>
                  </a:lnTo>
                  <a:lnTo>
                    <a:pt x="125394" y="680779"/>
                  </a:lnTo>
                  <a:lnTo>
                    <a:pt x="91844" y="653087"/>
                  </a:lnTo>
                  <a:lnTo>
                    <a:pt x="64152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1" y="25400"/>
                  </a:lnTo>
                  <a:lnTo>
                    <a:pt x="1083457" y="15831"/>
                  </a:lnTo>
                  <a:lnTo>
                    <a:pt x="1040903" y="4078"/>
                  </a:lnTo>
                  <a:lnTo>
                    <a:pt x="995756" y="0"/>
                  </a:lnTo>
                  <a:close/>
                </a:path>
                <a:path w="1247775" h="745490">
                  <a:moveTo>
                    <a:pt x="1103531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92937"/>
                  </a:lnTo>
                  <a:lnTo>
                    <a:pt x="1217737" y="538546"/>
                  </a:lnTo>
                  <a:lnTo>
                    <a:pt x="1204514" y="581053"/>
                  </a:lnTo>
                  <a:lnTo>
                    <a:pt x="1183597" y="619539"/>
                  </a:lnTo>
                  <a:lnTo>
                    <a:pt x="1155906" y="653087"/>
                  </a:lnTo>
                  <a:lnTo>
                    <a:pt x="1122358" y="680779"/>
                  </a:lnTo>
                  <a:lnTo>
                    <a:pt x="1083871" y="701696"/>
                  </a:lnTo>
                  <a:lnTo>
                    <a:pt x="1041364" y="714919"/>
                  </a:lnTo>
                  <a:lnTo>
                    <a:pt x="995756" y="719531"/>
                  </a:lnTo>
                  <a:lnTo>
                    <a:pt x="1103535" y="719531"/>
                  </a:lnTo>
                  <a:lnTo>
                    <a:pt x="1157880" y="685479"/>
                  </a:lnTo>
                  <a:lnTo>
                    <a:pt x="1188298" y="655061"/>
                  </a:lnTo>
                  <a:lnTo>
                    <a:pt x="1213219" y="619872"/>
                  </a:lnTo>
                  <a:lnTo>
                    <a:pt x="1231919" y="580638"/>
                  </a:lnTo>
                  <a:lnTo>
                    <a:pt x="1243671" y="538085"/>
                  </a:lnTo>
                  <a:lnTo>
                    <a:pt x="1247749" y="492937"/>
                  </a:lnTo>
                  <a:lnTo>
                    <a:pt x="1247749" y="251993"/>
                  </a:lnTo>
                  <a:lnTo>
                    <a:pt x="1243671" y="206849"/>
                  </a:lnTo>
                  <a:lnTo>
                    <a:pt x="1231919" y="164297"/>
                  </a:lnTo>
                  <a:lnTo>
                    <a:pt x="1213219" y="125063"/>
                  </a:lnTo>
                  <a:lnTo>
                    <a:pt x="1188298" y="89874"/>
                  </a:lnTo>
                  <a:lnTo>
                    <a:pt x="1157880" y="59455"/>
                  </a:lnTo>
                  <a:lnTo>
                    <a:pt x="1122691" y="34532"/>
                  </a:lnTo>
                  <a:lnTo>
                    <a:pt x="110353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0" name="object 170"/>
            <p:cNvSpPr/>
            <p:nvPr/>
          </p:nvSpPr>
          <p:spPr>
            <a:xfrm>
              <a:off x="3157736" y="640881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71" name="object 171"/>
          <p:cNvSpPr txBox="1"/>
          <p:nvPr/>
        </p:nvSpPr>
        <p:spPr>
          <a:xfrm>
            <a:off x="3440125" y="6154196"/>
            <a:ext cx="6794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食欲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が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な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3424089" y="6475628"/>
            <a:ext cx="7194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No</a:t>
            </a:r>
            <a:r>
              <a:rPr sz="11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appetite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73" name="object 173"/>
          <p:cNvGrpSpPr/>
          <p:nvPr/>
        </p:nvGrpSpPr>
        <p:grpSpPr>
          <a:xfrm>
            <a:off x="4463430" y="6048455"/>
            <a:ext cx="1254125" cy="745490"/>
            <a:chOff x="4463430" y="6048455"/>
            <a:chExt cx="1254125" cy="745490"/>
          </a:xfrm>
        </p:grpSpPr>
        <p:sp>
          <p:nvSpPr>
            <p:cNvPr id="174" name="object 174"/>
            <p:cNvSpPr/>
            <p:nvPr/>
          </p:nvSpPr>
          <p:spPr>
            <a:xfrm>
              <a:off x="4479302" y="6061159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9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5" name="object 175"/>
            <p:cNvSpPr/>
            <p:nvPr/>
          </p:nvSpPr>
          <p:spPr>
            <a:xfrm>
              <a:off x="4466609" y="6048455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9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3" y="619872"/>
                  </a:lnTo>
                  <a:lnTo>
                    <a:pt x="59456" y="655061"/>
                  </a:lnTo>
                  <a:lnTo>
                    <a:pt x="89876" y="685479"/>
                  </a:lnTo>
                  <a:lnTo>
                    <a:pt x="125067" y="710401"/>
                  </a:lnTo>
                  <a:lnTo>
                    <a:pt x="164303" y="729100"/>
                  </a:lnTo>
                  <a:lnTo>
                    <a:pt x="206858" y="740852"/>
                  </a:lnTo>
                  <a:lnTo>
                    <a:pt x="252006" y="744931"/>
                  </a:lnTo>
                  <a:lnTo>
                    <a:pt x="995756" y="744931"/>
                  </a:lnTo>
                  <a:lnTo>
                    <a:pt x="1040900" y="740852"/>
                  </a:lnTo>
                  <a:lnTo>
                    <a:pt x="1083452" y="729100"/>
                  </a:lnTo>
                  <a:lnTo>
                    <a:pt x="1103530" y="719531"/>
                  </a:lnTo>
                  <a:lnTo>
                    <a:pt x="252006" y="719531"/>
                  </a:lnTo>
                  <a:lnTo>
                    <a:pt x="206393" y="714919"/>
                  </a:lnTo>
                  <a:lnTo>
                    <a:pt x="163883" y="701696"/>
                  </a:lnTo>
                  <a:lnTo>
                    <a:pt x="125394" y="680779"/>
                  </a:lnTo>
                  <a:lnTo>
                    <a:pt x="91844" y="653087"/>
                  </a:lnTo>
                  <a:lnTo>
                    <a:pt x="64152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9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92937"/>
                  </a:lnTo>
                  <a:lnTo>
                    <a:pt x="1217737" y="538546"/>
                  </a:lnTo>
                  <a:lnTo>
                    <a:pt x="1204514" y="581053"/>
                  </a:lnTo>
                  <a:lnTo>
                    <a:pt x="1183597" y="619539"/>
                  </a:lnTo>
                  <a:lnTo>
                    <a:pt x="1155906" y="653087"/>
                  </a:lnTo>
                  <a:lnTo>
                    <a:pt x="1122358" y="680779"/>
                  </a:lnTo>
                  <a:lnTo>
                    <a:pt x="1083871" y="701696"/>
                  </a:lnTo>
                  <a:lnTo>
                    <a:pt x="1041364" y="714919"/>
                  </a:lnTo>
                  <a:lnTo>
                    <a:pt x="995756" y="719531"/>
                  </a:lnTo>
                  <a:lnTo>
                    <a:pt x="1103530" y="719531"/>
                  </a:lnTo>
                  <a:lnTo>
                    <a:pt x="1157874" y="685479"/>
                  </a:lnTo>
                  <a:lnTo>
                    <a:pt x="1188293" y="655061"/>
                  </a:lnTo>
                  <a:lnTo>
                    <a:pt x="1213216" y="619872"/>
                  </a:lnTo>
                  <a:lnTo>
                    <a:pt x="1231917" y="580638"/>
                  </a:lnTo>
                  <a:lnTo>
                    <a:pt x="1243670" y="538085"/>
                  </a:lnTo>
                  <a:lnTo>
                    <a:pt x="1247749" y="492937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6" name="object 176"/>
            <p:cNvSpPr/>
            <p:nvPr/>
          </p:nvSpPr>
          <p:spPr>
            <a:xfrm>
              <a:off x="4466605" y="640881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77" name="object 177"/>
          <p:cNvSpPr txBox="1"/>
          <p:nvPr/>
        </p:nvSpPr>
        <p:spPr>
          <a:xfrm>
            <a:off x="4825137" y="6154196"/>
            <a:ext cx="5340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気を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失う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4830992" y="6475628"/>
            <a:ext cx="52324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Fainting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79" name="object 179"/>
          <p:cNvGrpSpPr/>
          <p:nvPr/>
        </p:nvGrpSpPr>
        <p:grpSpPr>
          <a:xfrm>
            <a:off x="5772299" y="6048455"/>
            <a:ext cx="1254125" cy="745490"/>
            <a:chOff x="5772299" y="6048455"/>
            <a:chExt cx="1254125" cy="745490"/>
          </a:xfrm>
        </p:grpSpPr>
        <p:sp>
          <p:nvSpPr>
            <p:cNvPr id="180" name="object 180"/>
            <p:cNvSpPr/>
            <p:nvPr/>
          </p:nvSpPr>
          <p:spPr>
            <a:xfrm>
              <a:off x="5788172" y="6061159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9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1" name="object 181"/>
            <p:cNvSpPr/>
            <p:nvPr/>
          </p:nvSpPr>
          <p:spPr>
            <a:xfrm>
              <a:off x="5775477" y="6048455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9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3" y="619872"/>
                  </a:lnTo>
                  <a:lnTo>
                    <a:pt x="59456" y="655061"/>
                  </a:lnTo>
                  <a:lnTo>
                    <a:pt x="89876" y="685479"/>
                  </a:lnTo>
                  <a:lnTo>
                    <a:pt x="125067" y="710401"/>
                  </a:lnTo>
                  <a:lnTo>
                    <a:pt x="164303" y="729100"/>
                  </a:lnTo>
                  <a:lnTo>
                    <a:pt x="206858" y="740852"/>
                  </a:lnTo>
                  <a:lnTo>
                    <a:pt x="252006" y="744931"/>
                  </a:lnTo>
                  <a:lnTo>
                    <a:pt x="995756" y="744931"/>
                  </a:lnTo>
                  <a:lnTo>
                    <a:pt x="1040900" y="740852"/>
                  </a:lnTo>
                  <a:lnTo>
                    <a:pt x="1083452" y="729100"/>
                  </a:lnTo>
                  <a:lnTo>
                    <a:pt x="1103530" y="719531"/>
                  </a:lnTo>
                  <a:lnTo>
                    <a:pt x="252006" y="719531"/>
                  </a:lnTo>
                  <a:lnTo>
                    <a:pt x="206393" y="714919"/>
                  </a:lnTo>
                  <a:lnTo>
                    <a:pt x="163883" y="701696"/>
                  </a:lnTo>
                  <a:lnTo>
                    <a:pt x="125394" y="680779"/>
                  </a:lnTo>
                  <a:lnTo>
                    <a:pt x="91844" y="653087"/>
                  </a:lnTo>
                  <a:lnTo>
                    <a:pt x="64152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9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92937"/>
                  </a:lnTo>
                  <a:lnTo>
                    <a:pt x="1217737" y="538546"/>
                  </a:lnTo>
                  <a:lnTo>
                    <a:pt x="1204514" y="581053"/>
                  </a:lnTo>
                  <a:lnTo>
                    <a:pt x="1183597" y="619539"/>
                  </a:lnTo>
                  <a:lnTo>
                    <a:pt x="1155906" y="653087"/>
                  </a:lnTo>
                  <a:lnTo>
                    <a:pt x="1122358" y="680779"/>
                  </a:lnTo>
                  <a:lnTo>
                    <a:pt x="1083871" y="701696"/>
                  </a:lnTo>
                  <a:lnTo>
                    <a:pt x="1041364" y="714919"/>
                  </a:lnTo>
                  <a:lnTo>
                    <a:pt x="995756" y="719531"/>
                  </a:lnTo>
                  <a:lnTo>
                    <a:pt x="1103530" y="719531"/>
                  </a:lnTo>
                  <a:lnTo>
                    <a:pt x="1157874" y="685479"/>
                  </a:lnTo>
                  <a:lnTo>
                    <a:pt x="1188293" y="655061"/>
                  </a:lnTo>
                  <a:lnTo>
                    <a:pt x="1213216" y="619872"/>
                  </a:lnTo>
                  <a:lnTo>
                    <a:pt x="1231917" y="580638"/>
                  </a:lnTo>
                  <a:lnTo>
                    <a:pt x="1243670" y="538085"/>
                  </a:lnTo>
                  <a:lnTo>
                    <a:pt x="1247749" y="492937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2" name="object 182"/>
            <p:cNvSpPr/>
            <p:nvPr/>
          </p:nvSpPr>
          <p:spPr>
            <a:xfrm>
              <a:off x="5775474" y="640881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83" name="object 183"/>
          <p:cNvSpPr txBox="1"/>
          <p:nvPr/>
        </p:nvSpPr>
        <p:spPr>
          <a:xfrm>
            <a:off x="6131600" y="6154196"/>
            <a:ext cx="5321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飲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な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6035371" y="6475628"/>
            <a:ext cx="7321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Won’t</a:t>
            </a:r>
            <a:r>
              <a:rPr sz="11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drink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85" name="object 185"/>
          <p:cNvGrpSpPr/>
          <p:nvPr/>
        </p:nvGrpSpPr>
        <p:grpSpPr>
          <a:xfrm>
            <a:off x="536823" y="6901389"/>
            <a:ext cx="1254125" cy="745490"/>
            <a:chOff x="536823" y="6901389"/>
            <a:chExt cx="1254125" cy="745490"/>
          </a:xfrm>
        </p:grpSpPr>
        <p:sp>
          <p:nvSpPr>
            <p:cNvPr id="186" name="object 186"/>
            <p:cNvSpPr/>
            <p:nvPr/>
          </p:nvSpPr>
          <p:spPr>
            <a:xfrm>
              <a:off x="552696" y="6914104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9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983056" y="719531"/>
                  </a:lnTo>
                  <a:lnTo>
                    <a:pt x="1031223" y="714661"/>
                  </a:lnTo>
                  <a:lnTo>
                    <a:pt x="1076115" y="700697"/>
                  </a:lnTo>
                  <a:lnTo>
                    <a:pt x="1116761" y="678609"/>
                  </a:lnTo>
                  <a:lnTo>
                    <a:pt x="1152191" y="649366"/>
                  </a:lnTo>
                  <a:lnTo>
                    <a:pt x="1181436" y="613938"/>
                  </a:lnTo>
                  <a:lnTo>
                    <a:pt x="1203526" y="573295"/>
                  </a:lnTo>
                  <a:lnTo>
                    <a:pt x="1217491" y="528404"/>
                  </a:lnTo>
                  <a:lnTo>
                    <a:pt x="1222362" y="480237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7" name="object 187"/>
            <p:cNvSpPr/>
            <p:nvPr/>
          </p:nvSpPr>
          <p:spPr>
            <a:xfrm>
              <a:off x="540002" y="6901389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90">
                  <a:moveTo>
                    <a:pt x="995756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50"/>
                  </a:lnTo>
                  <a:lnTo>
                    <a:pt x="4078" y="538098"/>
                  </a:lnTo>
                  <a:lnTo>
                    <a:pt x="15831" y="580651"/>
                  </a:lnTo>
                  <a:lnTo>
                    <a:pt x="34533" y="619885"/>
                  </a:lnTo>
                  <a:lnTo>
                    <a:pt x="59456" y="655074"/>
                  </a:lnTo>
                  <a:lnTo>
                    <a:pt x="89876" y="685492"/>
                  </a:lnTo>
                  <a:lnTo>
                    <a:pt x="125067" y="710414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5"/>
                  </a:lnTo>
                  <a:lnTo>
                    <a:pt x="1083452" y="729113"/>
                  </a:lnTo>
                  <a:lnTo>
                    <a:pt x="110353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2"/>
                  </a:lnTo>
                  <a:lnTo>
                    <a:pt x="91844" y="653100"/>
                  </a:lnTo>
                  <a:lnTo>
                    <a:pt x="64152" y="619552"/>
                  </a:lnTo>
                  <a:lnTo>
                    <a:pt x="43235" y="581065"/>
                  </a:lnTo>
                  <a:lnTo>
                    <a:pt x="30011" y="538559"/>
                  </a:lnTo>
                  <a:lnTo>
                    <a:pt x="25400" y="492950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1103520" y="25400"/>
                  </a:lnTo>
                  <a:lnTo>
                    <a:pt x="1083452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745490">
                  <a:moveTo>
                    <a:pt x="1103520" y="25400"/>
                  </a:moveTo>
                  <a:lnTo>
                    <a:pt x="995756" y="25400"/>
                  </a:lnTo>
                  <a:lnTo>
                    <a:pt x="1041364" y="30012"/>
                  </a:lnTo>
                  <a:lnTo>
                    <a:pt x="1083871" y="43237"/>
                  </a:lnTo>
                  <a:lnTo>
                    <a:pt x="1122358" y="64155"/>
                  </a:lnTo>
                  <a:lnTo>
                    <a:pt x="1155906" y="91849"/>
                  </a:lnTo>
                  <a:lnTo>
                    <a:pt x="1183597" y="125400"/>
                  </a:lnTo>
                  <a:lnTo>
                    <a:pt x="1204514" y="163888"/>
                  </a:lnTo>
                  <a:lnTo>
                    <a:pt x="1217737" y="206396"/>
                  </a:lnTo>
                  <a:lnTo>
                    <a:pt x="1222349" y="252006"/>
                  </a:lnTo>
                  <a:lnTo>
                    <a:pt x="1222349" y="492950"/>
                  </a:lnTo>
                  <a:lnTo>
                    <a:pt x="1217737" y="538559"/>
                  </a:lnTo>
                  <a:lnTo>
                    <a:pt x="1204514" y="581065"/>
                  </a:lnTo>
                  <a:lnTo>
                    <a:pt x="1183597" y="619552"/>
                  </a:lnTo>
                  <a:lnTo>
                    <a:pt x="1155906" y="653100"/>
                  </a:lnTo>
                  <a:lnTo>
                    <a:pt x="1122358" y="680792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30" y="719543"/>
                  </a:lnTo>
                  <a:lnTo>
                    <a:pt x="1157874" y="685492"/>
                  </a:lnTo>
                  <a:lnTo>
                    <a:pt x="1188293" y="655074"/>
                  </a:lnTo>
                  <a:lnTo>
                    <a:pt x="1213216" y="619885"/>
                  </a:lnTo>
                  <a:lnTo>
                    <a:pt x="1231917" y="580651"/>
                  </a:lnTo>
                  <a:lnTo>
                    <a:pt x="1243670" y="538098"/>
                  </a:lnTo>
                  <a:lnTo>
                    <a:pt x="1247749" y="492950"/>
                  </a:lnTo>
                  <a:lnTo>
                    <a:pt x="1247749" y="252006"/>
                  </a:lnTo>
                  <a:lnTo>
                    <a:pt x="1243670" y="206861"/>
                  </a:lnTo>
                  <a:lnTo>
                    <a:pt x="1231917" y="164308"/>
                  </a:lnTo>
                  <a:lnTo>
                    <a:pt x="1213216" y="125073"/>
                  </a:lnTo>
                  <a:lnTo>
                    <a:pt x="1188293" y="89882"/>
                  </a:lnTo>
                  <a:lnTo>
                    <a:pt x="1157874" y="59460"/>
                  </a:lnTo>
                  <a:lnTo>
                    <a:pt x="1122685" y="34536"/>
                  </a:lnTo>
                  <a:lnTo>
                    <a:pt x="110352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8" name="object 188"/>
            <p:cNvSpPr/>
            <p:nvPr/>
          </p:nvSpPr>
          <p:spPr>
            <a:xfrm>
              <a:off x="539998" y="7261764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89" name="object 189"/>
          <p:cNvSpPr txBox="1"/>
          <p:nvPr/>
        </p:nvSpPr>
        <p:spPr>
          <a:xfrm>
            <a:off x="676262" y="7007142"/>
            <a:ext cx="979169" cy="514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160" algn="ctr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お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ね</a:t>
            </a:r>
            <a:r>
              <a:rPr sz="1000" b="1" spc="-9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しょ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algn="ctr">
              <a:lnSpc>
                <a:spcPct val="100000"/>
              </a:lnSpc>
              <a:spcBef>
                <a:spcPts val="133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Wetting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</a:t>
            </a:r>
            <a:r>
              <a:rPr sz="11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bed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90" name="object 190"/>
          <p:cNvGrpSpPr/>
          <p:nvPr/>
        </p:nvGrpSpPr>
        <p:grpSpPr>
          <a:xfrm>
            <a:off x="539998" y="1120804"/>
            <a:ext cx="6271895" cy="957580"/>
            <a:chOff x="539998" y="1120804"/>
            <a:chExt cx="6271895" cy="957580"/>
          </a:xfrm>
        </p:grpSpPr>
        <p:sp>
          <p:nvSpPr>
            <p:cNvPr id="191" name="object 191"/>
            <p:cNvSpPr/>
            <p:nvPr/>
          </p:nvSpPr>
          <p:spPr>
            <a:xfrm>
              <a:off x="539998" y="1121314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85" y="0"/>
                  </a:moveTo>
                  <a:lnTo>
                    <a:pt x="0" y="0"/>
                  </a:lnTo>
                  <a:lnTo>
                    <a:pt x="0" y="801916"/>
                  </a:lnTo>
                  <a:lnTo>
                    <a:pt x="6005093" y="801916"/>
                  </a:lnTo>
                  <a:lnTo>
                    <a:pt x="6271285" y="535711"/>
                  </a:lnTo>
                  <a:lnTo>
                    <a:pt x="6271285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96164" y="1120804"/>
              <a:ext cx="960118" cy="95706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68979" y="1193283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8"/>
                  </a:lnTo>
                  <a:lnTo>
                    <a:pt x="236257" y="24902"/>
                  </a:lnTo>
                  <a:lnTo>
                    <a:pt x="196049" y="43346"/>
                  </a:lnTo>
                  <a:lnTo>
                    <a:pt x="158601" y="66283"/>
                  </a:lnTo>
                  <a:lnTo>
                    <a:pt x="124261" y="93368"/>
                  </a:lnTo>
                  <a:lnTo>
                    <a:pt x="93374" y="124254"/>
                  </a:lnTo>
                  <a:lnTo>
                    <a:pt x="66287" y="158593"/>
                  </a:lnTo>
                  <a:lnTo>
                    <a:pt x="43348" y="196039"/>
                  </a:lnTo>
                  <a:lnTo>
                    <a:pt x="24903" y="236246"/>
                  </a:lnTo>
                  <a:lnTo>
                    <a:pt x="11299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2"/>
                  </a:lnTo>
                  <a:lnTo>
                    <a:pt x="43348" y="543890"/>
                  </a:lnTo>
                  <a:lnTo>
                    <a:pt x="66287" y="581338"/>
                  </a:lnTo>
                  <a:lnTo>
                    <a:pt x="93374" y="615678"/>
                  </a:lnTo>
                  <a:lnTo>
                    <a:pt x="124261" y="646565"/>
                  </a:lnTo>
                  <a:lnTo>
                    <a:pt x="158601" y="673652"/>
                  </a:lnTo>
                  <a:lnTo>
                    <a:pt x="196049" y="696591"/>
                  </a:lnTo>
                  <a:lnTo>
                    <a:pt x="236257" y="715036"/>
                  </a:lnTo>
                  <a:lnTo>
                    <a:pt x="278879" y="728640"/>
                  </a:lnTo>
                  <a:lnTo>
                    <a:pt x="323567" y="737057"/>
                  </a:lnTo>
                  <a:lnTo>
                    <a:pt x="369976" y="739940"/>
                  </a:lnTo>
                  <a:lnTo>
                    <a:pt x="416384" y="737057"/>
                  </a:lnTo>
                  <a:lnTo>
                    <a:pt x="461072" y="728640"/>
                  </a:lnTo>
                  <a:lnTo>
                    <a:pt x="503693" y="715036"/>
                  </a:lnTo>
                  <a:lnTo>
                    <a:pt x="543900" y="696591"/>
                  </a:lnTo>
                  <a:lnTo>
                    <a:pt x="581346" y="673652"/>
                  </a:lnTo>
                  <a:lnTo>
                    <a:pt x="615686" y="646565"/>
                  </a:lnTo>
                  <a:lnTo>
                    <a:pt x="646571" y="615678"/>
                  </a:lnTo>
                  <a:lnTo>
                    <a:pt x="673656" y="581338"/>
                  </a:lnTo>
                  <a:lnTo>
                    <a:pt x="696594" y="543890"/>
                  </a:lnTo>
                  <a:lnTo>
                    <a:pt x="715037" y="503682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5"/>
                  </a:lnTo>
                  <a:lnTo>
                    <a:pt x="728641" y="278867"/>
                  </a:lnTo>
                  <a:lnTo>
                    <a:pt x="715037" y="236246"/>
                  </a:lnTo>
                  <a:lnTo>
                    <a:pt x="696594" y="196039"/>
                  </a:lnTo>
                  <a:lnTo>
                    <a:pt x="673656" y="158593"/>
                  </a:lnTo>
                  <a:lnTo>
                    <a:pt x="646571" y="124254"/>
                  </a:lnTo>
                  <a:lnTo>
                    <a:pt x="615686" y="93368"/>
                  </a:lnTo>
                  <a:lnTo>
                    <a:pt x="581346" y="66283"/>
                  </a:lnTo>
                  <a:lnTo>
                    <a:pt x="543900" y="43346"/>
                  </a:lnTo>
                  <a:lnTo>
                    <a:pt x="503693" y="24902"/>
                  </a:lnTo>
                  <a:lnTo>
                    <a:pt x="461072" y="11298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4" name="object 194"/>
          <p:cNvSpPr txBox="1"/>
          <p:nvPr/>
        </p:nvSpPr>
        <p:spPr>
          <a:xfrm>
            <a:off x="857380" y="1515573"/>
            <a:ext cx="5632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solidFill>
                  <a:srgbClr val="8DC556"/>
                </a:solidFill>
                <a:latin typeface="Arial Rounded MT Bold"/>
                <a:cs typeface="Arial Rounded MT Bold"/>
              </a:rPr>
              <a:t>N</a:t>
            </a:r>
            <a:r>
              <a:rPr sz="1200" spc="-60" dirty="0">
                <a:solidFill>
                  <a:srgbClr val="8DC556"/>
                </a:solidFill>
                <a:latin typeface="Arial Rounded MT Bold"/>
                <a:cs typeface="Arial Rounded MT Bold"/>
              </a:rPr>
              <a:t>o</a:t>
            </a:r>
            <a:r>
              <a:rPr sz="1200" dirty="0">
                <a:solidFill>
                  <a:srgbClr val="8DC556"/>
                </a:solidFill>
                <a:latin typeface="Arial Rounded MT Bold"/>
                <a:cs typeface="Arial Rounded MT Bold"/>
              </a:rPr>
              <a:t>.</a:t>
            </a:r>
            <a:r>
              <a:rPr sz="1900" spc="5" dirty="0">
                <a:solidFill>
                  <a:srgbClr val="8DC556"/>
                </a:solidFill>
                <a:latin typeface="Arial Rounded MT Bold"/>
                <a:cs typeface="Arial Rounded MT Bold"/>
              </a:rPr>
              <a:t>12</a:t>
            </a:r>
            <a:endParaRPr sz="1900">
              <a:latin typeface="Arial Rounded MT Bold"/>
              <a:cs typeface="Arial Rounded MT Bold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1645568" y="1253007"/>
            <a:ext cx="277749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FFFFFF"/>
                </a:solidFill>
                <a:latin typeface="UDShinMGoPro-DeBold"/>
                <a:cs typeface="UDShinMGoPro-DeBold"/>
              </a:rPr>
              <a:t>送り</a:t>
            </a:r>
            <a:r>
              <a:rPr sz="1700" b="1" spc="70" dirty="0">
                <a:solidFill>
                  <a:srgbClr val="FFFFFF"/>
                </a:solidFill>
                <a:latin typeface="UDShinMGoPro-DeBold"/>
                <a:cs typeface="UDShinMGoPro-DeBold"/>
              </a:rPr>
              <a:t>迎</a:t>
            </a:r>
            <a:r>
              <a:rPr sz="1700" b="1" spc="-765" dirty="0">
                <a:solidFill>
                  <a:srgbClr val="FFFFFF"/>
                </a:solidFill>
                <a:latin typeface="UDShinMGoPro-DeBold"/>
                <a:cs typeface="UDShinMGoPro-DeBold"/>
              </a:rPr>
              <a:t>え</a:t>
            </a: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（症状</a:t>
            </a:r>
            <a:r>
              <a:rPr sz="1700" b="1" spc="120" dirty="0">
                <a:solidFill>
                  <a:srgbClr val="FFFFFF"/>
                </a:solidFill>
                <a:latin typeface="UDShinMGoPro-DeBold"/>
                <a:cs typeface="UDShinMGoPro-DeBold"/>
              </a:rPr>
              <a:t>等</a:t>
            </a:r>
            <a:r>
              <a:rPr sz="1700" b="1" spc="114" dirty="0">
                <a:solidFill>
                  <a:srgbClr val="FFFFFF"/>
                </a:solidFill>
                <a:latin typeface="UDShinMGoPro-DeBold"/>
                <a:cs typeface="UDShinMGoPro-DeBold"/>
              </a:rPr>
              <a:t>の</a:t>
            </a: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連絡</a:t>
            </a:r>
            <a:r>
              <a:rPr sz="1700" b="1" spc="-30" dirty="0">
                <a:solidFill>
                  <a:srgbClr val="FFFFFF"/>
                </a:solidFill>
                <a:latin typeface="UDShinMGoPro-DeBold"/>
                <a:cs typeface="UDShinMGoPro-DeBold"/>
              </a:rPr>
              <a:t>）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3</a:t>
            </a:r>
            <a:endParaRPr sz="1700">
              <a:latin typeface="UDShinMGoPro-DeBold"/>
              <a:cs typeface="UDShinMGoPro-DeBold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1645568" y="1515974"/>
            <a:ext cx="479488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5" dirty="0">
                <a:solidFill>
                  <a:srgbClr val="FFFFFF"/>
                </a:solidFill>
                <a:latin typeface="Arial Rounded MT Bold"/>
                <a:cs typeface="Arial Rounded MT Bold"/>
              </a:rPr>
              <a:t>Drop-off </a:t>
            </a:r>
            <a:r>
              <a:rPr sz="1700" spc="-120" dirty="0">
                <a:solidFill>
                  <a:srgbClr val="FFFFFF"/>
                </a:solidFill>
                <a:latin typeface="Arial Rounded MT Bold"/>
                <a:cs typeface="Arial Rounded MT Bold"/>
              </a:rPr>
              <a:t>and </a:t>
            </a:r>
            <a:r>
              <a:rPr sz="1700" spc="-125" dirty="0">
                <a:solidFill>
                  <a:srgbClr val="FFFFFF"/>
                </a:solidFill>
                <a:latin typeface="Arial Rounded MT Bold"/>
                <a:cs typeface="Arial Rounded MT Bold"/>
              </a:rPr>
              <a:t>pickup </a:t>
            </a:r>
            <a:r>
              <a:rPr sz="1700" spc="-100" dirty="0">
                <a:solidFill>
                  <a:srgbClr val="FFFFFF"/>
                </a:solidFill>
                <a:latin typeface="Arial Rounded MT Bold"/>
                <a:cs typeface="Arial Rounded MT Bold"/>
              </a:rPr>
              <a:t>(talking </a:t>
            </a:r>
            <a:r>
              <a:rPr sz="1700" spc="-114" dirty="0">
                <a:solidFill>
                  <a:srgbClr val="FFFFFF"/>
                </a:solidFill>
                <a:latin typeface="Arial Rounded MT Bold"/>
                <a:cs typeface="Arial Rounded MT Bold"/>
              </a:rPr>
              <a:t>about </a:t>
            </a:r>
            <a:r>
              <a:rPr sz="1700" spc="-125" dirty="0">
                <a:solidFill>
                  <a:srgbClr val="FFFFFF"/>
                </a:solidFill>
                <a:latin typeface="Arial Rounded MT Bold"/>
                <a:cs typeface="Arial Rounded MT Bold"/>
              </a:rPr>
              <a:t>symptoms </a:t>
            </a:r>
            <a:r>
              <a:rPr sz="17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etc.)</a:t>
            </a:r>
            <a:r>
              <a:rPr sz="17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700" spc="-105" dirty="0">
                <a:solidFill>
                  <a:srgbClr val="FFFFFF"/>
                </a:solidFill>
                <a:latin typeface="Arial Rounded MT Bold"/>
                <a:cs typeface="Arial Rounded MT Bold"/>
              </a:rPr>
              <a:t>3</a:t>
            </a:r>
            <a:endParaRPr sz="1700">
              <a:latin typeface="Arial Rounded MT Bold"/>
              <a:cs typeface="Arial Rounded MT Bold"/>
            </a:endParaRPr>
          </a:p>
        </p:txBody>
      </p:sp>
      <p:grpSp>
        <p:nvGrpSpPr>
          <p:cNvPr id="197" name="object 197"/>
          <p:cNvGrpSpPr/>
          <p:nvPr/>
        </p:nvGrpSpPr>
        <p:grpSpPr>
          <a:xfrm>
            <a:off x="501502" y="1312705"/>
            <a:ext cx="6309995" cy="7006590"/>
            <a:chOff x="501502" y="1312705"/>
            <a:chExt cx="6309995" cy="7006590"/>
          </a:xfrm>
        </p:grpSpPr>
        <p:sp>
          <p:nvSpPr>
            <p:cNvPr id="198" name="object 198"/>
            <p:cNvSpPr/>
            <p:nvPr/>
          </p:nvSpPr>
          <p:spPr>
            <a:xfrm>
              <a:off x="6545095" y="1657021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192" y="0"/>
                  </a:moveTo>
                  <a:lnTo>
                    <a:pt x="0" y="0"/>
                  </a:lnTo>
                  <a:lnTo>
                    <a:pt x="0" y="266204"/>
                  </a:lnTo>
                  <a:lnTo>
                    <a:pt x="266192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20976" y="1312705"/>
              <a:ext cx="422909" cy="207645"/>
            </a:xfrm>
            <a:custGeom>
              <a:avLst/>
              <a:gdLst/>
              <a:ahLst/>
              <a:cxnLst/>
              <a:rect l="l" t="t" r="r" b="b"/>
              <a:pathLst>
                <a:path w="422909" h="207644">
                  <a:moveTo>
                    <a:pt x="363245" y="0"/>
                  </a:moveTo>
                  <a:lnTo>
                    <a:pt x="48285" y="0"/>
                  </a:lnTo>
                  <a:lnTo>
                    <a:pt x="41032" y="1172"/>
                  </a:lnTo>
                  <a:lnTo>
                    <a:pt x="34628" y="4465"/>
                  </a:lnTo>
                  <a:lnTo>
                    <a:pt x="29531" y="9542"/>
                  </a:lnTo>
                  <a:lnTo>
                    <a:pt x="26200" y="16065"/>
                  </a:lnTo>
                  <a:lnTo>
                    <a:pt x="3289" y="86423"/>
                  </a:lnTo>
                  <a:lnTo>
                    <a:pt x="1054" y="93179"/>
                  </a:lnTo>
                  <a:lnTo>
                    <a:pt x="0" y="100266"/>
                  </a:lnTo>
                  <a:lnTo>
                    <a:pt x="0" y="207594"/>
                  </a:lnTo>
                  <a:lnTo>
                    <a:pt x="52374" y="207594"/>
                  </a:lnTo>
                  <a:lnTo>
                    <a:pt x="52298" y="205968"/>
                  </a:lnTo>
                  <a:lnTo>
                    <a:pt x="56262" y="186373"/>
                  </a:lnTo>
                  <a:lnTo>
                    <a:pt x="67067" y="170357"/>
                  </a:lnTo>
                  <a:lnTo>
                    <a:pt x="83079" y="159552"/>
                  </a:lnTo>
                  <a:lnTo>
                    <a:pt x="102666" y="155587"/>
                  </a:lnTo>
                  <a:lnTo>
                    <a:pt x="422414" y="155587"/>
                  </a:lnTo>
                  <a:lnTo>
                    <a:pt x="422414" y="143764"/>
                  </a:lnTo>
                  <a:lnTo>
                    <a:pt x="38595" y="143764"/>
                  </a:lnTo>
                  <a:lnTo>
                    <a:pt x="35915" y="141097"/>
                  </a:lnTo>
                  <a:lnTo>
                    <a:pt x="35915" y="103136"/>
                  </a:lnTo>
                  <a:lnTo>
                    <a:pt x="36525" y="99250"/>
                  </a:lnTo>
                  <a:lnTo>
                    <a:pt x="39076" y="91440"/>
                  </a:lnTo>
                  <a:lnTo>
                    <a:pt x="58039" y="33045"/>
                  </a:lnTo>
                  <a:lnTo>
                    <a:pt x="60363" y="31369"/>
                  </a:lnTo>
                  <a:lnTo>
                    <a:pt x="414536" y="31369"/>
                  </a:lnTo>
                  <a:lnTo>
                    <a:pt x="405074" y="17340"/>
                  </a:lnTo>
                  <a:lnTo>
                    <a:pt x="386265" y="4653"/>
                  </a:lnTo>
                  <a:lnTo>
                    <a:pt x="363245" y="0"/>
                  </a:lnTo>
                  <a:close/>
                </a:path>
                <a:path w="422909" h="207644">
                  <a:moveTo>
                    <a:pt x="327634" y="155587"/>
                  </a:moveTo>
                  <a:lnTo>
                    <a:pt x="102666" y="155587"/>
                  </a:lnTo>
                  <a:lnTo>
                    <a:pt x="122256" y="159552"/>
                  </a:lnTo>
                  <a:lnTo>
                    <a:pt x="138272" y="170357"/>
                  </a:lnTo>
                  <a:lnTo>
                    <a:pt x="149081" y="186373"/>
                  </a:lnTo>
                  <a:lnTo>
                    <a:pt x="153047" y="205968"/>
                  </a:lnTo>
                  <a:lnTo>
                    <a:pt x="152958" y="207594"/>
                  </a:lnTo>
                  <a:lnTo>
                    <a:pt x="277342" y="207594"/>
                  </a:lnTo>
                  <a:lnTo>
                    <a:pt x="277253" y="205968"/>
                  </a:lnTo>
                  <a:lnTo>
                    <a:pt x="281218" y="186373"/>
                  </a:lnTo>
                  <a:lnTo>
                    <a:pt x="292023" y="170357"/>
                  </a:lnTo>
                  <a:lnTo>
                    <a:pt x="308039" y="159552"/>
                  </a:lnTo>
                  <a:lnTo>
                    <a:pt x="327634" y="155587"/>
                  </a:lnTo>
                  <a:close/>
                </a:path>
                <a:path w="422909" h="207644">
                  <a:moveTo>
                    <a:pt x="422414" y="155587"/>
                  </a:moveTo>
                  <a:lnTo>
                    <a:pt x="327634" y="155587"/>
                  </a:lnTo>
                  <a:lnTo>
                    <a:pt x="347222" y="159552"/>
                  </a:lnTo>
                  <a:lnTo>
                    <a:pt x="363234" y="170357"/>
                  </a:lnTo>
                  <a:lnTo>
                    <a:pt x="374038" y="186373"/>
                  </a:lnTo>
                  <a:lnTo>
                    <a:pt x="378002" y="205968"/>
                  </a:lnTo>
                  <a:lnTo>
                    <a:pt x="377926" y="207594"/>
                  </a:lnTo>
                  <a:lnTo>
                    <a:pt x="422414" y="207594"/>
                  </a:lnTo>
                  <a:lnTo>
                    <a:pt x="422414" y="155587"/>
                  </a:lnTo>
                  <a:close/>
                </a:path>
                <a:path w="422909" h="207644">
                  <a:moveTo>
                    <a:pt x="113855" y="31369"/>
                  </a:moveTo>
                  <a:lnTo>
                    <a:pt x="78511" y="31369"/>
                  </a:lnTo>
                  <a:lnTo>
                    <a:pt x="81203" y="34048"/>
                  </a:lnTo>
                  <a:lnTo>
                    <a:pt x="81203" y="141097"/>
                  </a:lnTo>
                  <a:lnTo>
                    <a:pt x="78511" y="143764"/>
                  </a:lnTo>
                  <a:lnTo>
                    <a:pt x="422414" y="143764"/>
                  </a:lnTo>
                  <a:lnTo>
                    <a:pt x="422414" y="94449"/>
                  </a:lnTo>
                  <a:lnTo>
                    <a:pt x="113842" y="94449"/>
                  </a:lnTo>
                  <a:lnTo>
                    <a:pt x="112584" y="93179"/>
                  </a:lnTo>
                  <a:lnTo>
                    <a:pt x="112509" y="32715"/>
                  </a:lnTo>
                  <a:lnTo>
                    <a:pt x="113855" y="31369"/>
                  </a:lnTo>
                  <a:close/>
                </a:path>
                <a:path w="422909" h="207644">
                  <a:moveTo>
                    <a:pt x="214020" y="31369"/>
                  </a:moveTo>
                  <a:lnTo>
                    <a:pt x="186105" y="31369"/>
                  </a:lnTo>
                  <a:lnTo>
                    <a:pt x="187452" y="32715"/>
                  </a:lnTo>
                  <a:lnTo>
                    <a:pt x="187375" y="93179"/>
                  </a:lnTo>
                  <a:lnTo>
                    <a:pt x="186105" y="94449"/>
                  </a:lnTo>
                  <a:lnTo>
                    <a:pt x="214020" y="94449"/>
                  </a:lnTo>
                  <a:lnTo>
                    <a:pt x="212750" y="93179"/>
                  </a:lnTo>
                  <a:lnTo>
                    <a:pt x="212674" y="32715"/>
                  </a:lnTo>
                  <a:lnTo>
                    <a:pt x="214020" y="31369"/>
                  </a:lnTo>
                  <a:close/>
                </a:path>
                <a:path w="422909" h="207644">
                  <a:moveTo>
                    <a:pt x="321970" y="31369"/>
                  </a:moveTo>
                  <a:lnTo>
                    <a:pt x="288848" y="31369"/>
                  </a:lnTo>
                  <a:lnTo>
                    <a:pt x="290182" y="32715"/>
                  </a:lnTo>
                  <a:lnTo>
                    <a:pt x="290106" y="93179"/>
                  </a:lnTo>
                  <a:lnTo>
                    <a:pt x="288848" y="94449"/>
                  </a:lnTo>
                  <a:lnTo>
                    <a:pt x="321970" y="94449"/>
                  </a:lnTo>
                  <a:lnTo>
                    <a:pt x="319290" y="91744"/>
                  </a:lnTo>
                  <a:lnTo>
                    <a:pt x="319290" y="34048"/>
                  </a:lnTo>
                  <a:lnTo>
                    <a:pt x="321970" y="31369"/>
                  </a:lnTo>
                  <a:close/>
                </a:path>
                <a:path w="422909" h="207644">
                  <a:moveTo>
                    <a:pt x="414536" y="31369"/>
                  </a:moveTo>
                  <a:lnTo>
                    <a:pt x="357682" y="31369"/>
                  </a:lnTo>
                  <a:lnTo>
                    <a:pt x="368880" y="33635"/>
                  </a:lnTo>
                  <a:lnTo>
                    <a:pt x="378037" y="39811"/>
                  </a:lnTo>
                  <a:lnTo>
                    <a:pt x="384218" y="48964"/>
                  </a:lnTo>
                  <a:lnTo>
                    <a:pt x="386486" y="60159"/>
                  </a:lnTo>
                  <a:lnTo>
                    <a:pt x="386486" y="91744"/>
                  </a:lnTo>
                  <a:lnTo>
                    <a:pt x="383794" y="94449"/>
                  </a:lnTo>
                  <a:lnTo>
                    <a:pt x="422414" y="94449"/>
                  </a:lnTo>
                  <a:lnTo>
                    <a:pt x="422414" y="59169"/>
                  </a:lnTo>
                  <a:lnTo>
                    <a:pt x="417761" y="36149"/>
                  </a:lnTo>
                  <a:lnTo>
                    <a:pt x="414536" y="31369"/>
                  </a:lnTo>
                  <a:close/>
                </a:path>
              </a:pathLst>
            </a:custGeom>
            <a:solidFill>
              <a:srgbClr val="4C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986467" y="1481495"/>
              <a:ext cx="74345" cy="7433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211433" y="1481495"/>
              <a:ext cx="74345" cy="7433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920976" y="1312705"/>
              <a:ext cx="422909" cy="207645"/>
            </a:xfrm>
            <a:custGeom>
              <a:avLst/>
              <a:gdLst/>
              <a:ahLst/>
              <a:cxnLst/>
              <a:rect l="l" t="t" r="r" b="b"/>
              <a:pathLst>
                <a:path w="422909" h="207644">
                  <a:moveTo>
                    <a:pt x="363245" y="0"/>
                  </a:moveTo>
                  <a:lnTo>
                    <a:pt x="48285" y="0"/>
                  </a:lnTo>
                  <a:lnTo>
                    <a:pt x="41032" y="1172"/>
                  </a:lnTo>
                  <a:lnTo>
                    <a:pt x="34628" y="4465"/>
                  </a:lnTo>
                  <a:lnTo>
                    <a:pt x="29531" y="9542"/>
                  </a:lnTo>
                  <a:lnTo>
                    <a:pt x="26200" y="16065"/>
                  </a:lnTo>
                  <a:lnTo>
                    <a:pt x="3289" y="86423"/>
                  </a:lnTo>
                  <a:lnTo>
                    <a:pt x="1054" y="93179"/>
                  </a:lnTo>
                  <a:lnTo>
                    <a:pt x="0" y="100266"/>
                  </a:lnTo>
                  <a:lnTo>
                    <a:pt x="0" y="207594"/>
                  </a:lnTo>
                  <a:lnTo>
                    <a:pt x="52374" y="207594"/>
                  </a:lnTo>
                  <a:lnTo>
                    <a:pt x="52298" y="205968"/>
                  </a:lnTo>
                  <a:lnTo>
                    <a:pt x="56262" y="186373"/>
                  </a:lnTo>
                  <a:lnTo>
                    <a:pt x="67067" y="170357"/>
                  </a:lnTo>
                  <a:lnTo>
                    <a:pt x="83079" y="159552"/>
                  </a:lnTo>
                  <a:lnTo>
                    <a:pt x="102666" y="155587"/>
                  </a:lnTo>
                  <a:lnTo>
                    <a:pt x="422414" y="155587"/>
                  </a:lnTo>
                  <a:lnTo>
                    <a:pt x="422414" y="143764"/>
                  </a:lnTo>
                  <a:lnTo>
                    <a:pt x="38595" y="143764"/>
                  </a:lnTo>
                  <a:lnTo>
                    <a:pt x="35915" y="141097"/>
                  </a:lnTo>
                  <a:lnTo>
                    <a:pt x="35915" y="103136"/>
                  </a:lnTo>
                  <a:lnTo>
                    <a:pt x="36525" y="99250"/>
                  </a:lnTo>
                  <a:lnTo>
                    <a:pt x="39076" y="91440"/>
                  </a:lnTo>
                  <a:lnTo>
                    <a:pt x="58039" y="33045"/>
                  </a:lnTo>
                  <a:lnTo>
                    <a:pt x="60363" y="31369"/>
                  </a:lnTo>
                  <a:lnTo>
                    <a:pt x="414536" y="31369"/>
                  </a:lnTo>
                  <a:lnTo>
                    <a:pt x="405074" y="17340"/>
                  </a:lnTo>
                  <a:lnTo>
                    <a:pt x="386265" y="4653"/>
                  </a:lnTo>
                  <a:lnTo>
                    <a:pt x="363245" y="0"/>
                  </a:lnTo>
                  <a:close/>
                </a:path>
                <a:path w="422909" h="207644">
                  <a:moveTo>
                    <a:pt x="327634" y="155587"/>
                  </a:moveTo>
                  <a:lnTo>
                    <a:pt x="102666" y="155587"/>
                  </a:lnTo>
                  <a:lnTo>
                    <a:pt x="122256" y="159552"/>
                  </a:lnTo>
                  <a:lnTo>
                    <a:pt x="138272" y="170357"/>
                  </a:lnTo>
                  <a:lnTo>
                    <a:pt x="149081" y="186373"/>
                  </a:lnTo>
                  <a:lnTo>
                    <a:pt x="153047" y="205968"/>
                  </a:lnTo>
                  <a:lnTo>
                    <a:pt x="152958" y="207594"/>
                  </a:lnTo>
                  <a:lnTo>
                    <a:pt x="277342" y="207594"/>
                  </a:lnTo>
                  <a:lnTo>
                    <a:pt x="277253" y="205968"/>
                  </a:lnTo>
                  <a:lnTo>
                    <a:pt x="281218" y="186373"/>
                  </a:lnTo>
                  <a:lnTo>
                    <a:pt x="292023" y="170357"/>
                  </a:lnTo>
                  <a:lnTo>
                    <a:pt x="308039" y="159552"/>
                  </a:lnTo>
                  <a:lnTo>
                    <a:pt x="327634" y="155587"/>
                  </a:lnTo>
                  <a:close/>
                </a:path>
                <a:path w="422909" h="207644">
                  <a:moveTo>
                    <a:pt x="422414" y="155587"/>
                  </a:moveTo>
                  <a:lnTo>
                    <a:pt x="327634" y="155587"/>
                  </a:lnTo>
                  <a:lnTo>
                    <a:pt x="347222" y="159552"/>
                  </a:lnTo>
                  <a:lnTo>
                    <a:pt x="363234" y="170357"/>
                  </a:lnTo>
                  <a:lnTo>
                    <a:pt x="374038" y="186373"/>
                  </a:lnTo>
                  <a:lnTo>
                    <a:pt x="378002" y="205968"/>
                  </a:lnTo>
                  <a:lnTo>
                    <a:pt x="377926" y="207594"/>
                  </a:lnTo>
                  <a:lnTo>
                    <a:pt x="422414" y="207594"/>
                  </a:lnTo>
                  <a:lnTo>
                    <a:pt x="422414" y="155587"/>
                  </a:lnTo>
                  <a:close/>
                </a:path>
                <a:path w="422909" h="207644">
                  <a:moveTo>
                    <a:pt x="113855" y="31369"/>
                  </a:moveTo>
                  <a:lnTo>
                    <a:pt x="78511" y="31369"/>
                  </a:lnTo>
                  <a:lnTo>
                    <a:pt x="81203" y="34048"/>
                  </a:lnTo>
                  <a:lnTo>
                    <a:pt x="81203" y="141097"/>
                  </a:lnTo>
                  <a:lnTo>
                    <a:pt x="78511" y="143764"/>
                  </a:lnTo>
                  <a:lnTo>
                    <a:pt x="422414" y="143764"/>
                  </a:lnTo>
                  <a:lnTo>
                    <a:pt x="422414" y="94449"/>
                  </a:lnTo>
                  <a:lnTo>
                    <a:pt x="113842" y="94449"/>
                  </a:lnTo>
                  <a:lnTo>
                    <a:pt x="112584" y="93179"/>
                  </a:lnTo>
                  <a:lnTo>
                    <a:pt x="112509" y="32715"/>
                  </a:lnTo>
                  <a:lnTo>
                    <a:pt x="113855" y="31369"/>
                  </a:lnTo>
                  <a:close/>
                </a:path>
                <a:path w="422909" h="207644">
                  <a:moveTo>
                    <a:pt x="214020" y="31369"/>
                  </a:moveTo>
                  <a:lnTo>
                    <a:pt x="186105" y="31369"/>
                  </a:lnTo>
                  <a:lnTo>
                    <a:pt x="187452" y="32715"/>
                  </a:lnTo>
                  <a:lnTo>
                    <a:pt x="187375" y="93179"/>
                  </a:lnTo>
                  <a:lnTo>
                    <a:pt x="186105" y="94449"/>
                  </a:lnTo>
                  <a:lnTo>
                    <a:pt x="214020" y="94449"/>
                  </a:lnTo>
                  <a:lnTo>
                    <a:pt x="212750" y="93179"/>
                  </a:lnTo>
                  <a:lnTo>
                    <a:pt x="212674" y="32715"/>
                  </a:lnTo>
                  <a:lnTo>
                    <a:pt x="214020" y="31369"/>
                  </a:lnTo>
                  <a:close/>
                </a:path>
                <a:path w="422909" h="207644">
                  <a:moveTo>
                    <a:pt x="321970" y="31369"/>
                  </a:moveTo>
                  <a:lnTo>
                    <a:pt x="288848" y="31369"/>
                  </a:lnTo>
                  <a:lnTo>
                    <a:pt x="290182" y="32715"/>
                  </a:lnTo>
                  <a:lnTo>
                    <a:pt x="290106" y="93179"/>
                  </a:lnTo>
                  <a:lnTo>
                    <a:pt x="288848" y="94449"/>
                  </a:lnTo>
                  <a:lnTo>
                    <a:pt x="321970" y="94449"/>
                  </a:lnTo>
                  <a:lnTo>
                    <a:pt x="319290" y="91744"/>
                  </a:lnTo>
                  <a:lnTo>
                    <a:pt x="319290" y="34048"/>
                  </a:lnTo>
                  <a:lnTo>
                    <a:pt x="321970" y="31369"/>
                  </a:lnTo>
                  <a:close/>
                </a:path>
                <a:path w="422909" h="207644">
                  <a:moveTo>
                    <a:pt x="414536" y="31369"/>
                  </a:moveTo>
                  <a:lnTo>
                    <a:pt x="357682" y="31369"/>
                  </a:lnTo>
                  <a:lnTo>
                    <a:pt x="368880" y="33635"/>
                  </a:lnTo>
                  <a:lnTo>
                    <a:pt x="378037" y="39811"/>
                  </a:lnTo>
                  <a:lnTo>
                    <a:pt x="384218" y="48964"/>
                  </a:lnTo>
                  <a:lnTo>
                    <a:pt x="386486" y="60159"/>
                  </a:lnTo>
                  <a:lnTo>
                    <a:pt x="386486" y="91744"/>
                  </a:lnTo>
                  <a:lnTo>
                    <a:pt x="383794" y="94449"/>
                  </a:lnTo>
                  <a:lnTo>
                    <a:pt x="422414" y="94449"/>
                  </a:lnTo>
                  <a:lnTo>
                    <a:pt x="422414" y="59169"/>
                  </a:lnTo>
                  <a:lnTo>
                    <a:pt x="417761" y="36149"/>
                  </a:lnTo>
                  <a:lnTo>
                    <a:pt x="414536" y="31369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986467" y="1481495"/>
              <a:ext cx="74345" cy="7433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211433" y="1481495"/>
              <a:ext cx="74345" cy="7433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01502" y="7895594"/>
              <a:ext cx="2246370" cy="42366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39998" y="7931875"/>
              <a:ext cx="2134235" cy="311785"/>
            </a:xfrm>
            <a:custGeom>
              <a:avLst/>
              <a:gdLst/>
              <a:ahLst/>
              <a:cxnLst/>
              <a:rect l="l" t="t" r="r" b="b"/>
              <a:pathLst>
                <a:path w="2134235" h="311784">
                  <a:moveTo>
                    <a:pt x="1978190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978190" y="311264"/>
                  </a:lnTo>
                  <a:lnTo>
                    <a:pt x="2027381" y="303329"/>
                  </a:lnTo>
                  <a:lnTo>
                    <a:pt x="2070102" y="281234"/>
                  </a:lnTo>
                  <a:lnTo>
                    <a:pt x="2103790" y="247545"/>
                  </a:lnTo>
                  <a:lnTo>
                    <a:pt x="2125882" y="204824"/>
                  </a:lnTo>
                  <a:lnTo>
                    <a:pt x="2133815" y="155638"/>
                  </a:lnTo>
                  <a:lnTo>
                    <a:pt x="2125882" y="106441"/>
                  </a:lnTo>
                  <a:lnTo>
                    <a:pt x="2103790" y="63716"/>
                  </a:lnTo>
                  <a:lnTo>
                    <a:pt x="2070102" y="30026"/>
                  </a:lnTo>
                  <a:lnTo>
                    <a:pt x="2027381" y="7933"/>
                  </a:lnTo>
                  <a:lnTo>
                    <a:pt x="1978190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7" name="object 207"/>
          <p:cNvSpPr txBox="1"/>
          <p:nvPr/>
        </p:nvSpPr>
        <p:spPr>
          <a:xfrm>
            <a:off x="598909" y="2177526"/>
            <a:ext cx="13716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5620" algn="l"/>
              </a:tabLst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症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状	</a:t>
            </a: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Symptoms</a:t>
            </a:r>
            <a:endParaRPr sz="1300">
              <a:latin typeface="Arial Rounded MT Bold"/>
              <a:cs typeface="Arial Rounded MT Bold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598909" y="7963499"/>
            <a:ext cx="7162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頻</a:t>
            </a:r>
            <a:r>
              <a:rPr sz="1300" b="1" spc="70" dirty="0">
                <a:solidFill>
                  <a:srgbClr val="FFFFFF"/>
                </a:solidFill>
                <a:latin typeface="UDShinMGoPro-DeBold"/>
                <a:cs typeface="UDShinMGoPro-DeBold"/>
              </a:rPr>
              <a:t>度</a:t>
            </a:r>
            <a:r>
              <a:rPr sz="1300" b="1" spc="30" dirty="0">
                <a:solidFill>
                  <a:srgbClr val="FFFFFF"/>
                </a:solidFill>
                <a:latin typeface="UDShinMGoPro-DeBold"/>
                <a:cs typeface="UDShinMGoPro-DeBold"/>
              </a:rPr>
              <a:t>など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1435305" y="7963994"/>
            <a:ext cx="96837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45" dirty="0">
                <a:solidFill>
                  <a:srgbClr val="FFFFFF"/>
                </a:solidFill>
                <a:latin typeface="Arial Rounded MT Bold"/>
                <a:cs typeface="Arial Rounded MT Bold"/>
              </a:rPr>
              <a:t>F</a:t>
            </a:r>
            <a:r>
              <a:rPr sz="1300" spc="65" dirty="0">
                <a:solidFill>
                  <a:srgbClr val="FFFFFF"/>
                </a:solidFill>
                <a:latin typeface="Arial Rounded MT Bold"/>
                <a:cs typeface="Arial Rounded MT Bold"/>
              </a:rPr>
              <a:t>r</a:t>
            </a:r>
            <a:r>
              <a:rPr sz="1300" spc="95" dirty="0">
                <a:solidFill>
                  <a:srgbClr val="FFFFFF"/>
                </a:solidFill>
                <a:latin typeface="Arial Rounded MT Bold"/>
                <a:cs typeface="Arial Rounded MT Bold"/>
              </a:rPr>
              <a:t>equen</a:t>
            </a:r>
            <a:r>
              <a:rPr sz="1300" spc="60" dirty="0">
                <a:solidFill>
                  <a:srgbClr val="FFFFFF"/>
                </a:solidFill>
                <a:latin typeface="Arial Rounded MT Bold"/>
                <a:cs typeface="Arial Rounded MT Bold"/>
              </a:rPr>
              <a:t>c</a:t>
            </a: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y</a:t>
            </a:r>
            <a:endParaRPr sz="1300">
              <a:latin typeface="Arial Rounded MT Bold"/>
              <a:cs typeface="Arial Rounded MT Bold"/>
            </a:endParaRPr>
          </a:p>
        </p:txBody>
      </p:sp>
      <p:grpSp>
        <p:nvGrpSpPr>
          <p:cNvPr id="210" name="object 210"/>
          <p:cNvGrpSpPr/>
          <p:nvPr/>
        </p:nvGrpSpPr>
        <p:grpSpPr>
          <a:xfrm>
            <a:off x="347685" y="2640040"/>
            <a:ext cx="5739130" cy="7249795"/>
            <a:chOff x="347685" y="2640040"/>
            <a:chExt cx="5739130" cy="7249795"/>
          </a:xfrm>
        </p:grpSpPr>
        <p:sp>
          <p:nvSpPr>
            <p:cNvPr id="211" name="object 211"/>
            <p:cNvSpPr/>
            <p:nvPr/>
          </p:nvSpPr>
          <p:spPr>
            <a:xfrm>
              <a:off x="1811718" y="9386430"/>
              <a:ext cx="718820" cy="500380"/>
            </a:xfrm>
            <a:custGeom>
              <a:avLst/>
              <a:gdLst/>
              <a:ahLst/>
              <a:cxnLst/>
              <a:rect l="l" t="t" r="r" b="b"/>
              <a:pathLst>
                <a:path w="718819" h="500379">
                  <a:moveTo>
                    <a:pt x="718629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718629" y="500037"/>
                  </a:lnTo>
                  <a:lnTo>
                    <a:pt x="7186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811718" y="9386430"/>
              <a:ext cx="718820" cy="500380"/>
            </a:xfrm>
            <a:custGeom>
              <a:avLst/>
              <a:gdLst/>
              <a:ahLst/>
              <a:cxnLst/>
              <a:rect l="l" t="t" r="r" b="b"/>
              <a:pathLst>
                <a:path w="718819" h="500379">
                  <a:moveTo>
                    <a:pt x="718629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718629" y="0"/>
                  </a:lnTo>
                  <a:lnTo>
                    <a:pt x="718629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394792" y="3161060"/>
              <a:ext cx="113664" cy="96520"/>
            </a:xfrm>
            <a:custGeom>
              <a:avLst/>
              <a:gdLst/>
              <a:ahLst/>
              <a:cxnLst/>
              <a:rect l="l" t="t" r="r" b="b"/>
              <a:pathLst>
                <a:path w="113665" h="96520">
                  <a:moveTo>
                    <a:pt x="46634" y="0"/>
                  </a:moveTo>
                  <a:lnTo>
                    <a:pt x="0" y="86461"/>
                  </a:lnTo>
                  <a:lnTo>
                    <a:pt x="93179" y="96151"/>
                  </a:lnTo>
                  <a:lnTo>
                    <a:pt x="113207" y="12115"/>
                  </a:lnTo>
                  <a:lnTo>
                    <a:pt x="46634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448579" y="3151995"/>
              <a:ext cx="299085" cy="219075"/>
            </a:xfrm>
            <a:custGeom>
              <a:avLst/>
              <a:gdLst/>
              <a:ahLst/>
              <a:cxnLst/>
              <a:rect l="l" t="t" r="r" b="b"/>
              <a:pathLst>
                <a:path w="299084" h="219075">
                  <a:moveTo>
                    <a:pt x="47193" y="0"/>
                  </a:moveTo>
                  <a:lnTo>
                    <a:pt x="0" y="108915"/>
                  </a:lnTo>
                  <a:lnTo>
                    <a:pt x="85445" y="118478"/>
                  </a:lnTo>
                  <a:lnTo>
                    <a:pt x="62458" y="218935"/>
                  </a:lnTo>
                  <a:lnTo>
                    <a:pt x="273621" y="218211"/>
                  </a:lnTo>
                  <a:lnTo>
                    <a:pt x="299034" y="36677"/>
                  </a:lnTo>
                  <a:lnTo>
                    <a:pt x="47193" y="0"/>
                  </a:lnTo>
                  <a:close/>
                </a:path>
              </a:pathLst>
            </a:custGeom>
            <a:solidFill>
              <a:srgbClr val="A38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448579" y="3151995"/>
              <a:ext cx="299085" cy="219075"/>
            </a:xfrm>
            <a:custGeom>
              <a:avLst/>
              <a:gdLst/>
              <a:ahLst/>
              <a:cxnLst/>
              <a:rect l="l" t="t" r="r" b="b"/>
              <a:pathLst>
                <a:path w="299084" h="219075">
                  <a:moveTo>
                    <a:pt x="299034" y="36677"/>
                  </a:moveTo>
                  <a:lnTo>
                    <a:pt x="273621" y="218211"/>
                  </a:lnTo>
                  <a:lnTo>
                    <a:pt x="62458" y="218935"/>
                  </a:lnTo>
                  <a:lnTo>
                    <a:pt x="85445" y="118478"/>
                  </a:lnTo>
                  <a:lnTo>
                    <a:pt x="0" y="108915"/>
                  </a:lnTo>
                  <a:lnTo>
                    <a:pt x="47193" y="0"/>
                  </a:lnTo>
                  <a:lnTo>
                    <a:pt x="299034" y="36677"/>
                  </a:lnTo>
                  <a:close/>
                </a:path>
              </a:pathLst>
            </a:custGeom>
            <a:ln w="527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414451" y="2837785"/>
              <a:ext cx="222546" cy="23045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93336" y="3148708"/>
              <a:ext cx="145999" cy="12895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27311" y="3005016"/>
              <a:ext cx="119837" cy="8874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78755" y="2974525"/>
              <a:ext cx="349250" cy="260350"/>
            </a:xfrm>
            <a:custGeom>
              <a:avLst/>
              <a:gdLst/>
              <a:ahLst/>
              <a:cxnLst/>
              <a:rect l="l" t="t" r="r" b="b"/>
              <a:pathLst>
                <a:path w="349250" h="260350">
                  <a:moveTo>
                    <a:pt x="219514" y="0"/>
                  </a:moveTo>
                  <a:lnTo>
                    <a:pt x="155830" y="7700"/>
                  </a:lnTo>
                  <a:lnTo>
                    <a:pt x="92434" y="51165"/>
                  </a:lnTo>
                  <a:lnTo>
                    <a:pt x="0" y="142201"/>
                  </a:lnTo>
                  <a:lnTo>
                    <a:pt x="8236" y="176373"/>
                  </a:lnTo>
                  <a:lnTo>
                    <a:pt x="30925" y="207160"/>
                  </a:lnTo>
                  <a:lnTo>
                    <a:pt x="64660" y="232617"/>
                  </a:lnTo>
                  <a:lnTo>
                    <a:pt x="106035" y="250796"/>
                  </a:lnTo>
                  <a:lnTo>
                    <a:pt x="151643" y="259753"/>
                  </a:lnTo>
                  <a:lnTo>
                    <a:pt x="198078" y="257541"/>
                  </a:lnTo>
                  <a:lnTo>
                    <a:pt x="241935" y="242214"/>
                  </a:lnTo>
                  <a:lnTo>
                    <a:pt x="316694" y="198642"/>
                  </a:lnTo>
                  <a:lnTo>
                    <a:pt x="348997" y="160581"/>
                  </a:lnTo>
                  <a:lnTo>
                    <a:pt x="345489" y="106847"/>
                  </a:lnTo>
                  <a:lnTo>
                    <a:pt x="312813" y="16255"/>
                  </a:lnTo>
                  <a:lnTo>
                    <a:pt x="219514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78755" y="2974525"/>
              <a:ext cx="349250" cy="260350"/>
            </a:xfrm>
            <a:custGeom>
              <a:avLst/>
              <a:gdLst/>
              <a:ahLst/>
              <a:cxnLst/>
              <a:rect l="l" t="t" r="r" b="b"/>
              <a:pathLst>
                <a:path w="349250" h="260350">
                  <a:moveTo>
                    <a:pt x="0" y="142201"/>
                  </a:moveTo>
                  <a:lnTo>
                    <a:pt x="92434" y="51165"/>
                  </a:lnTo>
                  <a:lnTo>
                    <a:pt x="155830" y="7700"/>
                  </a:lnTo>
                  <a:lnTo>
                    <a:pt x="219514" y="0"/>
                  </a:lnTo>
                  <a:lnTo>
                    <a:pt x="312813" y="16255"/>
                  </a:lnTo>
                  <a:lnTo>
                    <a:pt x="345489" y="106847"/>
                  </a:lnTo>
                  <a:lnTo>
                    <a:pt x="348997" y="160581"/>
                  </a:lnTo>
                  <a:lnTo>
                    <a:pt x="316694" y="198642"/>
                  </a:lnTo>
                  <a:lnTo>
                    <a:pt x="241935" y="242214"/>
                  </a:lnTo>
                  <a:lnTo>
                    <a:pt x="198078" y="257541"/>
                  </a:lnTo>
                  <a:lnTo>
                    <a:pt x="151643" y="259753"/>
                  </a:lnTo>
                  <a:lnTo>
                    <a:pt x="106035" y="250796"/>
                  </a:lnTo>
                  <a:lnTo>
                    <a:pt x="64660" y="232617"/>
                  </a:lnTo>
                  <a:lnTo>
                    <a:pt x="30925" y="207160"/>
                  </a:lnTo>
                  <a:lnTo>
                    <a:pt x="8236" y="176373"/>
                  </a:lnTo>
                  <a:lnTo>
                    <a:pt x="0" y="142201"/>
                  </a:lnTo>
                  <a:close/>
                </a:path>
              </a:pathLst>
            </a:custGeom>
            <a:ln w="527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45300" y="3027680"/>
              <a:ext cx="224916" cy="11891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669311" y="3179966"/>
              <a:ext cx="52705" cy="30480"/>
            </a:xfrm>
            <a:custGeom>
              <a:avLst/>
              <a:gdLst/>
              <a:ahLst/>
              <a:cxnLst/>
              <a:rect l="l" t="t" r="r" b="b"/>
              <a:pathLst>
                <a:path w="52704" h="30480">
                  <a:moveTo>
                    <a:pt x="32866" y="0"/>
                  </a:moveTo>
                  <a:lnTo>
                    <a:pt x="0" y="22157"/>
                  </a:lnTo>
                  <a:lnTo>
                    <a:pt x="3466" y="26846"/>
                  </a:lnTo>
                  <a:lnTo>
                    <a:pt x="10202" y="29627"/>
                  </a:lnTo>
                  <a:lnTo>
                    <a:pt x="19261" y="30285"/>
                  </a:lnTo>
                  <a:lnTo>
                    <a:pt x="29692" y="28609"/>
                  </a:lnTo>
                  <a:lnTo>
                    <a:pt x="39549" y="24819"/>
                  </a:lnTo>
                  <a:lnTo>
                    <a:pt x="47055" y="19698"/>
                  </a:lnTo>
                  <a:lnTo>
                    <a:pt x="51486" y="13909"/>
                  </a:lnTo>
                  <a:lnTo>
                    <a:pt x="52120" y="8111"/>
                  </a:lnTo>
                  <a:lnTo>
                    <a:pt x="48660" y="3426"/>
                  </a:lnTo>
                  <a:lnTo>
                    <a:pt x="41924" y="653"/>
                  </a:lnTo>
                  <a:lnTo>
                    <a:pt x="32866" y="0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440035" y="2892025"/>
              <a:ext cx="356870" cy="243840"/>
            </a:xfrm>
            <a:custGeom>
              <a:avLst/>
              <a:gdLst/>
              <a:ahLst/>
              <a:cxnLst/>
              <a:rect l="l" t="t" r="r" b="b"/>
              <a:pathLst>
                <a:path w="356870" h="243839">
                  <a:moveTo>
                    <a:pt x="196195" y="0"/>
                  </a:moveTo>
                  <a:lnTo>
                    <a:pt x="147199" y="10103"/>
                  </a:lnTo>
                  <a:lnTo>
                    <a:pt x="96959" y="35251"/>
                  </a:lnTo>
                  <a:lnTo>
                    <a:pt x="29898" y="81927"/>
                  </a:lnTo>
                  <a:lnTo>
                    <a:pt x="0" y="117240"/>
                  </a:lnTo>
                  <a:lnTo>
                    <a:pt x="474" y="158972"/>
                  </a:lnTo>
                  <a:lnTo>
                    <a:pt x="24531" y="224900"/>
                  </a:lnTo>
                  <a:lnTo>
                    <a:pt x="33299" y="239565"/>
                  </a:lnTo>
                  <a:lnTo>
                    <a:pt x="40338" y="243491"/>
                  </a:lnTo>
                  <a:lnTo>
                    <a:pt x="49350" y="235814"/>
                  </a:lnTo>
                  <a:lnTo>
                    <a:pt x="64041" y="215667"/>
                  </a:lnTo>
                  <a:lnTo>
                    <a:pt x="79742" y="218488"/>
                  </a:lnTo>
                  <a:lnTo>
                    <a:pt x="90874" y="218469"/>
                  </a:lnTo>
                  <a:lnTo>
                    <a:pt x="102747" y="214747"/>
                  </a:lnTo>
                  <a:lnTo>
                    <a:pt x="120670" y="206460"/>
                  </a:lnTo>
                  <a:lnTo>
                    <a:pt x="136764" y="205739"/>
                  </a:lnTo>
                  <a:lnTo>
                    <a:pt x="145695" y="200699"/>
                  </a:lnTo>
                  <a:lnTo>
                    <a:pt x="150674" y="187016"/>
                  </a:lnTo>
                  <a:lnTo>
                    <a:pt x="154909" y="160371"/>
                  </a:lnTo>
                  <a:lnTo>
                    <a:pt x="194622" y="169934"/>
                  </a:lnTo>
                  <a:lnTo>
                    <a:pt x="215815" y="167771"/>
                  </a:lnTo>
                  <a:lnTo>
                    <a:pt x="225650" y="149064"/>
                  </a:lnTo>
                  <a:lnTo>
                    <a:pt x="231287" y="109000"/>
                  </a:lnTo>
                  <a:lnTo>
                    <a:pt x="255180" y="128796"/>
                  </a:lnTo>
                  <a:lnTo>
                    <a:pt x="269319" y="134024"/>
                  </a:lnTo>
                  <a:lnTo>
                    <a:pt x="279259" y="123446"/>
                  </a:lnTo>
                  <a:lnTo>
                    <a:pt x="290558" y="95830"/>
                  </a:lnTo>
                  <a:lnTo>
                    <a:pt x="307139" y="119003"/>
                  </a:lnTo>
                  <a:lnTo>
                    <a:pt x="319524" y="128099"/>
                  </a:lnTo>
                  <a:lnTo>
                    <a:pt x="333885" y="124353"/>
                  </a:lnTo>
                  <a:lnTo>
                    <a:pt x="356395" y="109000"/>
                  </a:lnTo>
                  <a:lnTo>
                    <a:pt x="341956" y="72229"/>
                  </a:lnTo>
                  <a:lnTo>
                    <a:pt x="316828" y="41055"/>
                  </a:lnTo>
                  <a:lnTo>
                    <a:pt x="282899" y="17365"/>
                  </a:lnTo>
                  <a:lnTo>
                    <a:pt x="242058" y="3050"/>
                  </a:lnTo>
                  <a:lnTo>
                    <a:pt x="196195" y="0"/>
                  </a:lnTo>
                  <a:close/>
                </a:path>
              </a:pathLst>
            </a:custGeom>
            <a:solidFill>
              <a:srgbClr val="A462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40035" y="2892025"/>
              <a:ext cx="356870" cy="243840"/>
            </a:xfrm>
            <a:custGeom>
              <a:avLst/>
              <a:gdLst/>
              <a:ahLst/>
              <a:cxnLst/>
              <a:rect l="l" t="t" r="r" b="b"/>
              <a:pathLst>
                <a:path w="356870" h="243839">
                  <a:moveTo>
                    <a:pt x="24531" y="224900"/>
                  </a:moveTo>
                  <a:lnTo>
                    <a:pt x="474" y="158972"/>
                  </a:lnTo>
                  <a:lnTo>
                    <a:pt x="0" y="117240"/>
                  </a:lnTo>
                  <a:lnTo>
                    <a:pt x="29898" y="81927"/>
                  </a:lnTo>
                  <a:lnTo>
                    <a:pt x="96959" y="35251"/>
                  </a:lnTo>
                  <a:lnTo>
                    <a:pt x="147199" y="10103"/>
                  </a:lnTo>
                  <a:lnTo>
                    <a:pt x="196195" y="0"/>
                  </a:lnTo>
                  <a:lnTo>
                    <a:pt x="242058" y="3050"/>
                  </a:lnTo>
                  <a:lnTo>
                    <a:pt x="282899" y="17365"/>
                  </a:lnTo>
                  <a:lnTo>
                    <a:pt x="316828" y="41055"/>
                  </a:lnTo>
                  <a:lnTo>
                    <a:pt x="341956" y="72229"/>
                  </a:lnTo>
                  <a:lnTo>
                    <a:pt x="356395" y="109000"/>
                  </a:lnTo>
                  <a:lnTo>
                    <a:pt x="333885" y="124353"/>
                  </a:lnTo>
                  <a:lnTo>
                    <a:pt x="319524" y="128099"/>
                  </a:lnTo>
                  <a:lnTo>
                    <a:pt x="307139" y="119003"/>
                  </a:lnTo>
                  <a:lnTo>
                    <a:pt x="290558" y="95830"/>
                  </a:lnTo>
                  <a:lnTo>
                    <a:pt x="279259" y="123446"/>
                  </a:lnTo>
                  <a:lnTo>
                    <a:pt x="269319" y="134024"/>
                  </a:lnTo>
                  <a:lnTo>
                    <a:pt x="255180" y="128796"/>
                  </a:lnTo>
                  <a:lnTo>
                    <a:pt x="231287" y="109000"/>
                  </a:lnTo>
                  <a:lnTo>
                    <a:pt x="225650" y="149064"/>
                  </a:lnTo>
                  <a:lnTo>
                    <a:pt x="215815" y="167771"/>
                  </a:lnTo>
                  <a:lnTo>
                    <a:pt x="194622" y="169934"/>
                  </a:lnTo>
                  <a:lnTo>
                    <a:pt x="154909" y="160371"/>
                  </a:lnTo>
                  <a:lnTo>
                    <a:pt x="150674" y="187016"/>
                  </a:lnTo>
                  <a:lnTo>
                    <a:pt x="145695" y="200699"/>
                  </a:lnTo>
                  <a:lnTo>
                    <a:pt x="136764" y="205739"/>
                  </a:lnTo>
                  <a:lnTo>
                    <a:pt x="120670" y="206460"/>
                  </a:lnTo>
                  <a:lnTo>
                    <a:pt x="102747" y="214747"/>
                  </a:lnTo>
                  <a:lnTo>
                    <a:pt x="90874" y="218469"/>
                  </a:lnTo>
                  <a:lnTo>
                    <a:pt x="79742" y="218488"/>
                  </a:lnTo>
                  <a:lnTo>
                    <a:pt x="64041" y="215667"/>
                  </a:lnTo>
                  <a:lnTo>
                    <a:pt x="49350" y="235814"/>
                  </a:lnTo>
                  <a:lnTo>
                    <a:pt x="40338" y="243491"/>
                  </a:lnTo>
                  <a:lnTo>
                    <a:pt x="33299" y="239565"/>
                  </a:lnTo>
                  <a:lnTo>
                    <a:pt x="24531" y="224900"/>
                  </a:lnTo>
                  <a:close/>
                </a:path>
              </a:pathLst>
            </a:custGeom>
            <a:ln w="5270">
              <a:solidFill>
                <a:srgbClr val="7A35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86068" y="2931716"/>
              <a:ext cx="119844" cy="6717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50543" y="2987312"/>
              <a:ext cx="290195" cy="260985"/>
            </a:xfrm>
            <a:custGeom>
              <a:avLst/>
              <a:gdLst/>
              <a:ahLst/>
              <a:cxnLst/>
              <a:rect l="l" t="t" r="r" b="b"/>
              <a:pathLst>
                <a:path w="290195" h="260985">
                  <a:moveTo>
                    <a:pt x="245333" y="0"/>
                  </a:moveTo>
                  <a:lnTo>
                    <a:pt x="237093" y="3596"/>
                  </a:lnTo>
                  <a:lnTo>
                    <a:pt x="223718" y="15953"/>
                  </a:lnTo>
                  <a:lnTo>
                    <a:pt x="206143" y="35913"/>
                  </a:lnTo>
                  <a:lnTo>
                    <a:pt x="198992" y="45027"/>
                  </a:lnTo>
                  <a:lnTo>
                    <a:pt x="194659" y="49961"/>
                  </a:lnTo>
                  <a:lnTo>
                    <a:pt x="191387" y="52420"/>
                  </a:lnTo>
                  <a:lnTo>
                    <a:pt x="187423" y="54112"/>
                  </a:lnTo>
                  <a:lnTo>
                    <a:pt x="183858" y="48025"/>
                  </a:lnTo>
                  <a:lnTo>
                    <a:pt x="180224" y="32287"/>
                  </a:lnTo>
                  <a:lnTo>
                    <a:pt x="172391" y="16282"/>
                  </a:lnTo>
                  <a:lnTo>
                    <a:pt x="156232" y="9395"/>
                  </a:lnTo>
                  <a:lnTo>
                    <a:pt x="150621" y="14165"/>
                  </a:lnTo>
                  <a:lnTo>
                    <a:pt x="148301" y="18028"/>
                  </a:lnTo>
                  <a:lnTo>
                    <a:pt x="148867" y="23029"/>
                  </a:lnTo>
                  <a:lnTo>
                    <a:pt x="155401" y="40547"/>
                  </a:lnTo>
                  <a:lnTo>
                    <a:pt x="157251" y="48138"/>
                  </a:lnTo>
                  <a:lnTo>
                    <a:pt x="157029" y="54751"/>
                  </a:lnTo>
                  <a:lnTo>
                    <a:pt x="154301" y="61148"/>
                  </a:lnTo>
                  <a:lnTo>
                    <a:pt x="148301" y="71102"/>
                  </a:lnTo>
                  <a:lnTo>
                    <a:pt x="140444" y="85792"/>
                  </a:lnTo>
                  <a:lnTo>
                    <a:pt x="133547" y="102092"/>
                  </a:lnTo>
                  <a:lnTo>
                    <a:pt x="130425" y="116875"/>
                  </a:lnTo>
                  <a:lnTo>
                    <a:pt x="31442" y="193228"/>
                  </a:lnTo>
                  <a:lnTo>
                    <a:pt x="8533" y="212576"/>
                  </a:lnTo>
                  <a:lnTo>
                    <a:pt x="0" y="225143"/>
                  </a:lnTo>
                  <a:lnTo>
                    <a:pt x="5035" y="236433"/>
                  </a:lnTo>
                  <a:lnTo>
                    <a:pt x="22831" y="251953"/>
                  </a:lnTo>
                  <a:lnTo>
                    <a:pt x="47433" y="260867"/>
                  </a:lnTo>
                  <a:lnTo>
                    <a:pt x="70464" y="255158"/>
                  </a:lnTo>
                  <a:lnTo>
                    <a:pt x="87516" y="244578"/>
                  </a:lnTo>
                  <a:lnTo>
                    <a:pt x="94180" y="238884"/>
                  </a:lnTo>
                  <a:lnTo>
                    <a:pt x="170900" y="152842"/>
                  </a:lnTo>
                  <a:lnTo>
                    <a:pt x="217656" y="147512"/>
                  </a:lnTo>
                  <a:lnTo>
                    <a:pt x="244195" y="141686"/>
                  </a:lnTo>
                  <a:lnTo>
                    <a:pt x="260376" y="131720"/>
                  </a:lnTo>
                  <a:lnTo>
                    <a:pt x="276056" y="113967"/>
                  </a:lnTo>
                  <a:lnTo>
                    <a:pt x="285769" y="96931"/>
                  </a:lnTo>
                  <a:lnTo>
                    <a:pt x="277021" y="96214"/>
                  </a:lnTo>
                  <a:lnTo>
                    <a:pt x="262483" y="102567"/>
                  </a:lnTo>
                  <a:lnTo>
                    <a:pt x="254822" y="106741"/>
                  </a:lnTo>
                  <a:lnTo>
                    <a:pt x="271363" y="89564"/>
                  </a:lnTo>
                  <a:lnTo>
                    <a:pt x="280516" y="78579"/>
                  </a:lnTo>
                  <a:lnTo>
                    <a:pt x="285556" y="69050"/>
                  </a:lnTo>
                  <a:lnTo>
                    <a:pt x="289760" y="56246"/>
                  </a:lnTo>
                  <a:lnTo>
                    <a:pt x="285903" y="50949"/>
                  </a:lnTo>
                  <a:lnTo>
                    <a:pt x="270687" y="60479"/>
                  </a:lnTo>
                  <a:lnTo>
                    <a:pt x="253248" y="74818"/>
                  </a:lnTo>
                  <a:lnTo>
                    <a:pt x="242719" y="83944"/>
                  </a:lnTo>
                  <a:lnTo>
                    <a:pt x="269641" y="48473"/>
                  </a:lnTo>
                  <a:lnTo>
                    <a:pt x="282506" y="28918"/>
                  </a:lnTo>
                  <a:lnTo>
                    <a:pt x="284815" y="18322"/>
                  </a:lnTo>
                  <a:lnTo>
                    <a:pt x="280069" y="9726"/>
                  </a:lnTo>
                  <a:lnTo>
                    <a:pt x="268497" y="12812"/>
                  </a:lnTo>
                  <a:lnTo>
                    <a:pt x="251136" y="30882"/>
                  </a:lnTo>
                  <a:lnTo>
                    <a:pt x="235332" y="51122"/>
                  </a:lnTo>
                  <a:lnTo>
                    <a:pt x="228431" y="60716"/>
                  </a:lnTo>
                  <a:lnTo>
                    <a:pt x="238581" y="38021"/>
                  </a:lnTo>
                  <a:lnTo>
                    <a:pt x="243951" y="24789"/>
                  </a:lnTo>
                  <a:lnTo>
                    <a:pt x="246330" y="15923"/>
                  </a:lnTo>
                  <a:lnTo>
                    <a:pt x="247507" y="6322"/>
                  </a:lnTo>
                  <a:lnTo>
                    <a:pt x="245333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50543" y="2987312"/>
              <a:ext cx="290195" cy="260985"/>
            </a:xfrm>
            <a:custGeom>
              <a:avLst/>
              <a:gdLst/>
              <a:ahLst/>
              <a:cxnLst/>
              <a:rect l="l" t="t" r="r" b="b"/>
              <a:pathLst>
                <a:path w="290195" h="260985">
                  <a:moveTo>
                    <a:pt x="130425" y="116875"/>
                  </a:moveTo>
                  <a:lnTo>
                    <a:pt x="31442" y="193228"/>
                  </a:lnTo>
                  <a:lnTo>
                    <a:pt x="8533" y="212576"/>
                  </a:lnTo>
                  <a:lnTo>
                    <a:pt x="0" y="225143"/>
                  </a:lnTo>
                  <a:lnTo>
                    <a:pt x="5035" y="236433"/>
                  </a:lnTo>
                  <a:lnTo>
                    <a:pt x="22831" y="251953"/>
                  </a:lnTo>
                  <a:lnTo>
                    <a:pt x="47433" y="260867"/>
                  </a:lnTo>
                  <a:lnTo>
                    <a:pt x="70464" y="255158"/>
                  </a:lnTo>
                  <a:lnTo>
                    <a:pt x="87516" y="244578"/>
                  </a:lnTo>
                  <a:lnTo>
                    <a:pt x="94180" y="238884"/>
                  </a:lnTo>
                  <a:lnTo>
                    <a:pt x="170900" y="152842"/>
                  </a:lnTo>
                  <a:lnTo>
                    <a:pt x="217656" y="147512"/>
                  </a:lnTo>
                  <a:lnTo>
                    <a:pt x="244195" y="141686"/>
                  </a:lnTo>
                  <a:lnTo>
                    <a:pt x="260376" y="131720"/>
                  </a:lnTo>
                  <a:lnTo>
                    <a:pt x="276056" y="113967"/>
                  </a:lnTo>
                  <a:lnTo>
                    <a:pt x="285769" y="96931"/>
                  </a:lnTo>
                  <a:lnTo>
                    <a:pt x="277021" y="96214"/>
                  </a:lnTo>
                  <a:lnTo>
                    <a:pt x="262483" y="102567"/>
                  </a:lnTo>
                  <a:lnTo>
                    <a:pt x="254822" y="106741"/>
                  </a:lnTo>
                  <a:lnTo>
                    <a:pt x="271363" y="89564"/>
                  </a:lnTo>
                  <a:lnTo>
                    <a:pt x="280516" y="78579"/>
                  </a:lnTo>
                  <a:lnTo>
                    <a:pt x="285556" y="69050"/>
                  </a:lnTo>
                  <a:lnTo>
                    <a:pt x="289760" y="56246"/>
                  </a:lnTo>
                  <a:lnTo>
                    <a:pt x="285903" y="50949"/>
                  </a:lnTo>
                  <a:lnTo>
                    <a:pt x="270687" y="60479"/>
                  </a:lnTo>
                  <a:lnTo>
                    <a:pt x="253248" y="74818"/>
                  </a:lnTo>
                  <a:lnTo>
                    <a:pt x="242719" y="83944"/>
                  </a:lnTo>
                  <a:lnTo>
                    <a:pt x="269641" y="48473"/>
                  </a:lnTo>
                  <a:lnTo>
                    <a:pt x="282506" y="28918"/>
                  </a:lnTo>
                  <a:lnTo>
                    <a:pt x="284815" y="18322"/>
                  </a:lnTo>
                  <a:lnTo>
                    <a:pt x="280069" y="9726"/>
                  </a:lnTo>
                  <a:lnTo>
                    <a:pt x="268497" y="12812"/>
                  </a:lnTo>
                  <a:lnTo>
                    <a:pt x="251136" y="30882"/>
                  </a:lnTo>
                  <a:lnTo>
                    <a:pt x="235332" y="51122"/>
                  </a:lnTo>
                  <a:lnTo>
                    <a:pt x="228431" y="60716"/>
                  </a:lnTo>
                  <a:lnTo>
                    <a:pt x="238581" y="38021"/>
                  </a:lnTo>
                  <a:lnTo>
                    <a:pt x="243951" y="24789"/>
                  </a:lnTo>
                  <a:lnTo>
                    <a:pt x="246330" y="15923"/>
                  </a:lnTo>
                  <a:lnTo>
                    <a:pt x="247507" y="6322"/>
                  </a:lnTo>
                  <a:lnTo>
                    <a:pt x="245333" y="0"/>
                  </a:lnTo>
                  <a:lnTo>
                    <a:pt x="237093" y="3596"/>
                  </a:lnTo>
                  <a:lnTo>
                    <a:pt x="223718" y="15953"/>
                  </a:lnTo>
                  <a:lnTo>
                    <a:pt x="206143" y="35913"/>
                  </a:lnTo>
                  <a:lnTo>
                    <a:pt x="198992" y="45027"/>
                  </a:lnTo>
                  <a:lnTo>
                    <a:pt x="194659" y="49961"/>
                  </a:lnTo>
                  <a:lnTo>
                    <a:pt x="191387" y="52420"/>
                  </a:lnTo>
                  <a:lnTo>
                    <a:pt x="187423" y="54112"/>
                  </a:lnTo>
                  <a:lnTo>
                    <a:pt x="183858" y="48025"/>
                  </a:lnTo>
                  <a:lnTo>
                    <a:pt x="180224" y="32287"/>
                  </a:lnTo>
                  <a:lnTo>
                    <a:pt x="172391" y="16282"/>
                  </a:lnTo>
                  <a:lnTo>
                    <a:pt x="156232" y="9395"/>
                  </a:lnTo>
                  <a:lnTo>
                    <a:pt x="150621" y="14165"/>
                  </a:lnTo>
                  <a:lnTo>
                    <a:pt x="148301" y="18028"/>
                  </a:lnTo>
                  <a:lnTo>
                    <a:pt x="148867" y="23029"/>
                  </a:lnTo>
                  <a:lnTo>
                    <a:pt x="151914" y="31214"/>
                  </a:lnTo>
                  <a:lnTo>
                    <a:pt x="155401" y="40547"/>
                  </a:lnTo>
                  <a:lnTo>
                    <a:pt x="157251" y="48138"/>
                  </a:lnTo>
                  <a:lnTo>
                    <a:pt x="157029" y="54751"/>
                  </a:lnTo>
                  <a:lnTo>
                    <a:pt x="154301" y="61148"/>
                  </a:lnTo>
                  <a:lnTo>
                    <a:pt x="148301" y="71102"/>
                  </a:lnTo>
                  <a:lnTo>
                    <a:pt x="140444" y="85792"/>
                  </a:lnTo>
                  <a:lnTo>
                    <a:pt x="133547" y="102092"/>
                  </a:lnTo>
                  <a:lnTo>
                    <a:pt x="130425" y="116875"/>
                  </a:lnTo>
                  <a:close/>
                </a:path>
              </a:pathLst>
            </a:custGeom>
            <a:ln w="527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674771" y="3120228"/>
              <a:ext cx="31115" cy="26670"/>
            </a:xfrm>
            <a:custGeom>
              <a:avLst/>
              <a:gdLst/>
              <a:ahLst/>
              <a:cxnLst/>
              <a:rect l="l" t="t" r="r" b="b"/>
              <a:pathLst>
                <a:path w="31115" h="26669">
                  <a:moveTo>
                    <a:pt x="11175" y="0"/>
                  </a:moveTo>
                  <a:lnTo>
                    <a:pt x="4479" y="4599"/>
                  </a:lnTo>
                  <a:lnTo>
                    <a:pt x="1168" y="11939"/>
                  </a:lnTo>
                  <a:lnTo>
                    <a:pt x="67" y="19100"/>
                  </a:lnTo>
                  <a:lnTo>
                    <a:pt x="0" y="23164"/>
                  </a:lnTo>
                  <a:lnTo>
                    <a:pt x="63" y="25031"/>
                  </a:lnTo>
                  <a:lnTo>
                    <a:pt x="1638" y="26492"/>
                  </a:lnTo>
                  <a:lnTo>
                    <a:pt x="3822" y="26428"/>
                  </a:lnTo>
                  <a:lnTo>
                    <a:pt x="4394" y="26289"/>
                  </a:lnTo>
                  <a:lnTo>
                    <a:pt x="5829" y="25844"/>
                  </a:lnTo>
                  <a:lnTo>
                    <a:pt x="6832" y="24485"/>
                  </a:lnTo>
                  <a:lnTo>
                    <a:pt x="6654" y="19164"/>
                  </a:lnTo>
                  <a:lnTo>
                    <a:pt x="7492" y="8216"/>
                  </a:lnTo>
                  <a:lnTo>
                    <a:pt x="12674" y="6616"/>
                  </a:lnTo>
                  <a:lnTo>
                    <a:pt x="18846" y="5029"/>
                  </a:lnTo>
                  <a:lnTo>
                    <a:pt x="24307" y="18757"/>
                  </a:lnTo>
                  <a:lnTo>
                    <a:pt x="26314" y="19761"/>
                  </a:lnTo>
                  <a:lnTo>
                    <a:pt x="28003" y="18999"/>
                  </a:lnTo>
                  <a:lnTo>
                    <a:pt x="29756" y="18338"/>
                  </a:lnTo>
                  <a:lnTo>
                    <a:pt x="30645" y="16395"/>
                  </a:lnTo>
                  <a:lnTo>
                    <a:pt x="29997" y="14630"/>
                  </a:lnTo>
                  <a:lnTo>
                    <a:pt x="27370" y="9213"/>
                  </a:lnTo>
                  <a:lnTo>
                    <a:pt x="23272" y="3910"/>
                  </a:lnTo>
                  <a:lnTo>
                    <a:pt x="17831" y="308"/>
                  </a:lnTo>
                  <a:lnTo>
                    <a:pt x="11175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86681" y="3130900"/>
              <a:ext cx="29845" cy="29209"/>
            </a:xfrm>
            <a:custGeom>
              <a:avLst/>
              <a:gdLst/>
              <a:ahLst/>
              <a:cxnLst/>
              <a:rect l="l" t="t" r="r" b="b"/>
              <a:pathLst>
                <a:path w="29845" h="29210">
                  <a:moveTo>
                    <a:pt x="19342" y="0"/>
                  </a:moveTo>
                  <a:lnTo>
                    <a:pt x="4698" y="3098"/>
                  </a:lnTo>
                  <a:lnTo>
                    <a:pt x="0" y="10198"/>
                  </a:lnTo>
                  <a:lnTo>
                    <a:pt x="3047" y="24637"/>
                  </a:lnTo>
                  <a:lnTo>
                    <a:pt x="10223" y="29209"/>
                  </a:lnTo>
                  <a:lnTo>
                    <a:pt x="24879" y="26111"/>
                  </a:lnTo>
                  <a:lnTo>
                    <a:pt x="29578" y="18999"/>
                  </a:lnTo>
                  <a:lnTo>
                    <a:pt x="28041" y="11785"/>
                  </a:lnTo>
                  <a:lnTo>
                    <a:pt x="26517" y="4584"/>
                  </a:lnTo>
                  <a:lnTo>
                    <a:pt x="19342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80985" y="3123449"/>
              <a:ext cx="21590" cy="24765"/>
            </a:xfrm>
            <a:custGeom>
              <a:avLst/>
              <a:gdLst/>
              <a:ahLst/>
              <a:cxnLst/>
              <a:rect l="l" t="t" r="r" b="b"/>
              <a:pathLst>
                <a:path w="21590" h="24764">
                  <a:moveTo>
                    <a:pt x="21551" y="0"/>
                  </a:moveTo>
                  <a:lnTo>
                    <a:pt x="11749" y="11330"/>
                  </a:lnTo>
                  <a:lnTo>
                    <a:pt x="6237" y="17681"/>
                  </a:lnTo>
                  <a:lnTo>
                    <a:pt x="2994" y="21370"/>
                  </a:lnTo>
                  <a:lnTo>
                    <a:pt x="0" y="24714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721520" y="3067932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19342" y="0"/>
                  </a:moveTo>
                  <a:lnTo>
                    <a:pt x="4698" y="3098"/>
                  </a:lnTo>
                  <a:lnTo>
                    <a:pt x="0" y="10210"/>
                  </a:lnTo>
                  <a:lnTo>
                    <a:pt x="3047" y="24625"/>
                  </a:lnTo>
                  <a:lnTo>
                    <a:pt x="10223" y="29222"/>
                  </a:lnTo>
                  <a:lnTo>
                    <a:pt x="24879" y="26111"/>
                  </a:lnTo>
                  <a:lnTo>
                    <a:pt x="29565" y="18999"/>
                  </a:lnTo>
                  <a:lnTo>
                    <a:pt x="28041" y="11798"/>
                  </a:lnTo>
                  <a:lnTo>
                    <a:pt x="26517" y="4597"/>
                  </a:lnTo>
                  <a:lnTo>
                    <a:pt x="19342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715559" y="3070888"/>
              <a:ext cx="40005" cy="635"/>
            </a:xfrm>
            <a:custGeom>
              <a:avLst/>
              <a:gdLst/>
              <a:ahLst/>
              <a:cxnLst/>
              <a:rect l="l" t="t" r="r" b="b"/>
              <a:pathLst>
                <a:path w="40004" h="635">
                  <a:moveTo>
                    <a:pt x="-2635" y="195"/>
                  </a:moveTo>
                  <a:lnTo>
                    <a:pt x="42589" y="195"/>
                  </a:lnTo>
                </a:path>
              </a:pathLst>
            </a:custGeom>
            <a:ln w="566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705570" y="3034091"/>
              <a:ext cx="54610" cy="9525"/>
            </a:xfrm>
            <a:custGeom>
              <a:avLst/>
              <a:gdLst/>
              <a:ahLst/>
              <a:cxnLst/>
              <a:rect l="l" t="t" r="r" b="b"/>
              <a:pathLst>
                <a:path w="54609" h="9525">
                  <a:moveTo>
                    <a:pt x="0" y="0"/>
                  </a:moveTo>
                  <a:lnTo>
                    <a:pt x="14857" y="6380"/>
                  </a:lnTo>
                  <a:lnTo>
                    <a:pt x="25469" y="9229"/>
                  </a:lnTo>
                  <a:lnTo>
                    <a:pt x="36929" y="9197"/>
                  </a:lnTo>
                  <a:lnTo>
                    <a:pt x="54330" y="6934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775722" y="3209796"/>
              <a:ext cx="149860" cy="269875"/>
            </a:xfrm>
            <a:custGeom>
              <a:avLst/>
              <a:gdLst/>
              <a:ahLst/>
              <a:cxnLst/>
              <a:rect l="l" t="t" r="r" b="b"/>
              <a:pathLst>
                <a:path w="149860" h="269875">
                  <a:moveTo>
                    <a:pt x="126809" y="0"/>
                  </a:moveTo>
                  <a:lnTo>
                    <a:pt x="52184" y="36436"/>
                  </a:lnTo>
                  <a:lnTo>
                    <a:pt x="15824" y="100078"/>
                  </a:lnTo>
                  <a:lnTo>
                    <a:pt x="0" y="145573"/>
                  </a:lnTo>
                  <a:lnTo>
                    <a:pt x="1377" y="194773"/>
                  </a:lnTo>
                  <a:lnTo>
                    <a:pt x="16624" y="269532"/>
                  </a:lnTo>
                  <a:lnTo>
                    <a:pt x="149631" y="138722"/>
                  </a:lnTo>
                  <a:lnTo>
                    <a:pt x="126809" y="0"/>
                  </a:lnTo>
                  <a:close/>
                </a:path>
              </a:pathLst>
            </a:custGeom>
            <a:solidFill>
              <a:srgbClr val="CF4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1775722" y="3209796"/>
              <a:ext cx="149860" cy="269875"/>
            </a:xfrm>
            <a:custGeom>
              <a:avLst/>
              <a:gdLst/>
              <a:ahLst/>
              <a:cxnLst/>
              <a:rect l="l" t="t" r="r" b="b"/>
              <a:pathLst>
                <a:path w="149860" h="269875">
                  <a:moveTo>
                    <a:pt x="52184" y="36436"/>
                  </a:moveTo>
                  <a:lnTo>
                    <a:pt x="15824" y="100078"/>
                  </a:lnTo>
                  <a:lnTo>
                    <a:pt x="0" y="145573"/>
                  </a:lnTo>
                  <a:lnTo>
                    <a:pt x="1377" y="194773"/>
                  </a:lnTo>
                  <a:lnTo>
                    <a:pt x="16624" y="269532"/>
                  </a:lnTo>
                  <a:lnTo>
                    <a:pt x="149631" y="138722"/>
                  </a:lnTo>
                  <a:lnTo>
                    <a:pt x="126809" y="0"/>
                  </a:lnTo>
                  <a:lnTo>
                    <a:pt x="52184" y="36436"/>
                  </a:lnTo>
                  <a:close/>
                </a:path>
              </a:pathLst>
            </a:custGeom>
            <a:ln w="527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027281" y="3189744"/>
              <a:ext cx="136169" cy="203171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694678" y="3197000"/>
              <a:ext cx="103469" cy="91681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1959386" y="3048184"/>
              <a:ext cx="103471" cy="91681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677063" y="2910232"/>
              <a:ext cx="354330" cy="347345"/>
            </a:xfrm>
            <a:custGeom>
              <a:avLst/>
              <a:gdLst/>
              <a:ahLst/>
              <a:cxnLst/>
              <a:rect l="l" t="t" r="r" b="b"/>
              <a:pathLst>
                <a:path w="354330" h="347345">
                  <a:moveTo>
                    <a:pt x="146272" y="0"/>
                  </a:moveTo>
                  <a:lnTo>
                    <a:pt x="109720" y="21998"/>
                  </a:lnTo>
                  <a:lnTo>
                    <a:pt x="60146" y="74120"/>
                  </a:lnTo>
                  <a:lnTo>
                    <a:pt x="57409" y="69048"/>
                  </a:lnTo>
                  <a:lnTo>
                    <a:pt x="55639" y="64455"/>
                  </a:lnTo>
                  <a:lnTo>
                    <a:pt x="54061" y="57729"/>
                  </a:lnTo>
                  <a:lnTo>
                    <a:pt x="51903" y="46256"/>
                  </a:lnTo>
                  <a:lnTo>
                    <a:pt x="38131" y="55389"/>
                  </a:lnTo>
                  <a:lnTo>
                    <a:pt x="32022" y="63506"/>
                  </a:lnTo>
                  <a:lnTo>
                    <a:pt x="32208" y="75170"/>
                  </a:lnTo>
                  <a:lnTo>
                    <a:pt x="37324" y="94948"/>
                  </a:lnTo>
                  <a:lnTo>
                    <a:pt x="15111" y="94651"/>
                  </a:lnTo>
                  <a:lnTo>
                    <a:pt x="3832" y="98001"/>
                  </a:lnTo>
                  <a:lnTo>
                    <a:pt x="0" y="108101"/>
                  </a:lnTo>
                  <a:lnTo>
                    <a:pt x="126" y="128057"/>
                  </a:lnTo>
                  <a:lnTo>
                    <a:pt x="8661" y="120329"/>
                  </a:lnTo>
                  <a:lnTo>
                    <a:pt x="14215" y="117005"/>
                  </a:lnTo>
                  <a:lnTo>
                    <a:pt x="19223" y="117409"/>
                  </a:lnTo>
                  <a:lnTo>
                    <a:pt x="26122" y="120869"/>
                  </a:lnTo>
                  <a:lnTo>
                    <a:pt x="20755" y="127899"/>
                  </a:lnTo>
                  <a:lnTo>
                    <a:pt x="10397" y="149064"/>
                  </a:lnTo>
                  <a:lnTo>
                    <a:pt x="3662" y="184471"/>
                  </a:lnTo>
                  <a:lnTo>
                    <a:pt x="9168" y="234229"/>
                  </a:lnTo>
                  <a:lnTo>
                    <a:pt x="21333" y="278730"/>
                  </a:lnTo>
                  <a:lnTo>
                    <a:pt x="34001" y="305295"/>
                  </a:lnTo>
                  <a:lnTo>
                    <a:pt x="54925" y="324483"/>
                  </a:lnTo>
                  <a:lnTo>
                    <a:pt x="91858" y="346852"/>
                  </a:lnTo>
                  <a:lnTo>
                    <a:pt x="353833" y="213032"/>
                  </a:lnTo>
                  <a:lnTo>
                    <a:pt x="344175" y="139012"/>
                  </a:lnTo>
                  <a:lnTo>
                    <a:pt x="314443" y="78203"/>
                  </a:lnTo>
                  <a:lnTo>
                    <a:pt x="252411" y="29721"/>
                  </a:lnTo>
                  <a:lnTo>
                    <a:pt x="187828" y="3961"/>
                  </a:lnTo>
                  <a:lnTo>
                    <a:pt x="146272" y="0"/>
                  </a:lnTo>
                  <a:close/>
                </a:path>
              </a:pathLst>
            </a:custGeom>
            <a:solidFill>
              <a:srgbClr val="9343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677063" y="2910232"/>
              <a:ext cx="354330" cy="347345"/>
            </a:xfrm>
            <a:custGeom>
              <a:avLst/>
              <a:gdLst/>
              <a:ahLst/>
              <a:cxnLst/>
              <a:rect l="l" t="t" r="r" b="b"/>
              <a:pathLst>
                <a:path w="354330" h="347345">
                  <a:moveTo>
                    <a:pt x="91858" y="346852"/>
                  </a:moveTo>
                  <a:lnTo>
                    <a:pt x="54925" y="324483"/>
                  </a:lnTo>
                  <a:lnTo>
                    <a:pt x="21333" y="278730"/>
                  </a:lnTo>
                  <a:lnTo>
                    <a:pt x="9168" y="234229"/>
                  </a:lnTo>
                  <a:lnTo>
                    <a:pt x="3662" y="184471"/>
                  </a:lnTo>
                  <a:lnTo>
                    <a:pt x="10397" y="149064"/>
                  </a:lnTo>
                  <a:lnTo>
                    <a:pt x="20755" y="127899"/>
                  </a:lnTo>
                  <a:lnTo>
                    <a:pt x="26122" y="120869"/>
                  </a:lnTo>
                  <a:lnTo>
                    <a:pt x="19223" y="117409"/>
                  </a:lnTo>
                  <a:lnTo>
                    <a:pt x="14215" y="117005"/>
                  </a:lnTo>
                  <a:lnTo>
                    <a:pt x="8661" y="120329"/>
                  </a:lnTo>
                  <a:lnTo>
                    <a:pt x="126" y="128057"/>
                  </a:lnTo>
                  <a:lnTo>
                    <a:pt x="0" y="108101"/>
                  </a:lnTo>
                  <a:lnTo>
                    <a:pt x="3832" y="98001"/>
                  </a:lnTo>
                  <a:lnTo>
                    <a:pt x="15111" y="94651"/>
                  </a:lnTo>
                  <a:lnTo>
                    <a:pt x="37324" y="94948"/>
                  </a:lnTo>
                  <a:lnTo>
                    <a:pt x="32208" y="75170"/>
                  </a:lnTo>
                  <a:lnTo>
                    <a:pt x="32022" y="63506"/>
                  </a:lnTo>
                  <a:lnTo>
                    <a:pt x="38131" y="55389"/>
                  </a:lnTo>
                  <a:lnTo>
                    <a:pt x="51903" y="46256"/>
                  </a:lnTo>
                  <a:lnTo>
                    <a:pt x="54061" y="57729"/>
                  </a:lnTo>
                  <a:lnTo>
                    <a:pt x="55639" y="64455"/>
                  </a:lnTo>
                  <a:lnTo>
                    <a:pt x="57409" y="69048"/>
                  </a:lnTo>
                  <a:lnTo>
                    <a:pt x="60146" y="74120"/>
                  </a:lnTo>
                  <a:lnTo>
                    <a:pt x="109720" y="21998"/>
                  </a:lnTo>
                  <a:lnTo>
                    <a:pt x="146272" y="0"/>
                  </a:lnTo>
                  <a:lnTo>
                    <a:pt x="187828" y="3961"/>
                  </a:lnTo>
                  <a:lnTo>
                    <a:pt x="252411" y="29721"/>
                  </a:lnTo>
                  <a:lnTo>
                    <a:pt x="314443" y="78203"/>
                  </a:lnTo>
                  <a:lnTo>
                    <a:pt x="344175" y="139012"/>
                  </a:lnTo>
                  <a:lnTo>
                    <a:pt x="353381" y="191003"/>
                  </a:lnTo>
                  <a:lnTo>
                    <a:pt x="353833" y="213032"/>
                  </a:lnTo>
                  <a:lnTo>
                    <a:pt x="91858" y="346852"/>
                  </a:lnTo>
                  <a:close/>
                </a:path>
              </a:pathLst>
            </a:custGeom>
            <a:ln w="5270">
              <a:solidFill>
                <a:srgbClr val="7A35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1738637" y="2999699"/>
              <a:ext cx="45720" cy="154940"/>
            </a:xfrm>
            <a:custGeom>
              <a:avLst/>
              <a:gdLst/>
              <a:ahLst/>
              <a:cxnLst/>
              <a:rect l="l" t="t" r="r" b="b"/>
              <a:pathLst>
                <a:path w="45719" h="154939">
                  <a:moveTo>
                    <a:pt x="41440" y="0"/>
                  </a:moveTo>
                  <a:lnTo>
                    <a:pt x="45528" y="52411"/>
                  </a:lnTo>
                  <a:lnTo>
                    <a:pt x="42575" y="86015"/>
                  </a:lnTo>
                  <a:lnTo>
                    <a:pt x="28693" y="115330"/>
                  </a:lnTo>
                  <a:lnTo>
                    <a:pt x="0" y="154876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1875179" y="2977251"/>
              <a:ext cx="108585" cy="68580"/>
            </a:xfrm>
            <a:custGeom>
              <a:avLst/>
              <a:gdLst/>
              <a:ahLst/>
              <a:cxnLst/>
              <a:rect l="l" t="t" r="r" b="b"/>
              <a:pathLst>
                <a:path w="108585" h="68580">
                  <a:moveTo>
                    <a:pt x="0" y="0"/>
                  </a:moveTo>
                  <a:lnTo>
                    <a:pt x="32953" y="34624"/>
                  </a:lnTo>
                  <a:lnTo>
                    <a:pt x="55219" y="53252"/>
                  </a:lnTo>
                  <a:lnTo>
                    <a:pt x="76952" y="62263"/>
                  </a:lnTo>
                  <a:lnTo>
                    <a:pt x="108305" y="68033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1780603" y="3052842"/>
              <a:ext cx="10795" cy="71755"/>
            </a:xfrm>
            <a:custGeom>
              <a:avLst/>
              <a:gdLst/>
              <a:ahLst/>
              <a:cxnLst/>
              <a:rect l="l" t="t" r="r" b="b"/>
              <a:pathLst>
                <a:path w="10794" h="71755">
                  <a:moveTo>
                    <a:pt x="9080" y="0"/>
                  </a:moveTo>
                  <a:lnTo>
                    <a:pt x="10238" y="16420"/>
                  </a:lnTo>
                  <a:lnTo>
                    <a:pt x="9678" y="29352"/>
                  </a:lnTo>
                  <a:lnTo>
                    <a:pt x="6549" y="45509"/>
                  </a:lnTo>
                  <a:lnTo>
                    <a:pt x="0" y="71602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1717055" y="3065996"/>
              <a:ext cx="15875" cy="78105"/>
            </a:xfrm>
            <a:custGeom>
              <a:avLst/>
              <a:gdLst/>
              <a:ahLst/>
              <a:cxnLst/>
              <a:rect l="l" t="t" r="r" b="b"/>
              <a:pathLst>
                <a:path w="15875" h="78105">
                  <a:moveTo>
                    <a:pt x="439" y="77520"/>
                  </a:moveTo>
                  <a:lnTo>
                    <a:pt x="0" y="49791"/>
                  </a:lnTo>
                  <a:lnTo>
                    <a:pt x="1397" y="32473"/>
                  </a:lnTo>
                  <a:lnTo>
                    <a:pt x="6020" y="18299"/>
                  </a:lnTo>
                  <a:lnTo>
                    <a:pt x="15260" y="0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1722126" y="3032727"/>
              <a:ext cx="316230" cy="272415"/>
            </a:xfrm>
            <a:custGeom>
              <a:avLst/>
              <a:gdLst/>
              <a:ahLst/>
              <a:cxnLst/>
              <a:rect l="l" t="t" r="r" b="b"/>
              <a:pathLst>
                <a:path w="316230" h="272414">
                  <a:moveTo>
                    <a:pt x="125717" y="0"/>
                  </a:moveTo>
                  <a:lnTo>
                    <a:pt x="126136" y="48502"/>
                  </a:lnTo>
                  <a:lnTo>
                    <a:pt x="117022" y="78125"/>
                  </a:lnTo>
                  <a:lnTo>
                    <a:pt x="90046" y="100978"/>
                  </a:lnTo>
                  <a:lnTo>
                    <a:pt x="36880" y="129171"/>
                  </a:lnTo>
                  <a:lnTo>
                    <a:pt x="42071" y="122475"/>
                  </a:lnTo>
                  <a:lnTo>
                    <a:pt x="46162" y="115798"/>
                  </a:lnTo>
                  <a:lnTo>
                    <a:pt x="51280" y="105140"/>
                  </a:lnTo>
                  <a:lnTo>
                    <a:pt x="59550" y="86499"/>
                  </a:lnTo>
                  <a:lnTo>
                    <a:pt x="47489" y="100178"/>
                  </a:lnTo>
                  <a:lnTo>
                    <a:pt x="37266" y="110059"/>
                  </a:lnTo>
                  <a:lnTo>
                    <a:pt x="23297" y="120934"/>
                  </a:lnTo>
                  <a:lnTo>
                    <a:pt x="0" y="137591"/>
                  </a:lnTo>
                  <a:lnTo>
                    <a:pt x="2236" y="152502"/>
                  </a:lnTo>
                  <a:lnTo>
                    <a:pt x="18326" y="195757"/>
                  </a:lnTo>
                  <a:lnTo>
                    <a:pt x="49308" y="234175"/>
                  </a:lnTo>
                  <a:lnTo>
                    <a:pt x="89888" y="259862"/>
                  </a:lnTo>
                  <a:lnTo>
                    <a:pt x="136515" y="271899"/>
                  </a:lnTo>
                  <a:lnTo>
                    <a:pt x="185642" y="269371"/>
                  </a:lnTo>
                  <a:lnTo>
                    <a:pt x="233718" y="251358"/>
                  </a:lnTo>
                  <a:lnTo>
                    <a:pt x="274114" y="219656"/>
                  </a:lnTo>
                  <a:lnTo>
                    <a:pt x="301828" y="179010"/>
                  </a:lnTo>
                  <a:lnTo>
                    <a:pt x="315797" y="132926"/>
                  </a:lnTo>
                  <a:lnTo>
                    <a:pt x="314957" y="84909"/>
                  </a:lnTo>
                  <a:lnTo>
                    <a:pt x="298246" y="38468"/>
                  </a:lnTo>
                  <a:lnTo>
                    <a:pt x="295033" y="32740"/>
                  </a:lnTo>
                  <a:lnTo>
                    <a:pt x="291490" y="27317"/>
                  </a:lnTo>
                  <a:lnTo>
                    <a:pt x="287655" y="22186"/>
                  </a:lnTo>
                  <a:lnTo>
                    <a:pt x="279210" y="24388"/>
                  </a:lnTo>
                  <a:lnTo>
                    <a:pt x="258516" y="28919"/>
                  </a:lnTo>
                  <a:lnTo>
                    <a:pt x="232528" y="32672"/>
                  </a:lnTo>
                  <a:lnTo>
                    <a:pt x="208203" y="32537"/>
                  </a:lnTo>
                  <a:lnTo>
                    <a:pt x="191027" y="29692"/>
                  </a:lnTo>
                  <a:lnTo>
                    <a:pt x="176709" y="25355"/>
                  </a:lnTo>
                  <a:lnTo>
                    <a:pt x="157517" y="16474"/>
                  </a:lnTo>
                  <a:lnTo>
                    <a:pt x="125717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1722126" y="3032727"/>
              <a:ext cx="316230" cy="272415"/>
            </a:xfrm>
            <a:custGeom>
              <a:avLst/>
              <a:gdLst/>
              <a:ahLst/>
              <a:cxnLst/>
              <a:rect l="l" t="t" r="r" b="b"/>
              <a:pathLst>
                <a:path w="316230" h="272414">
                  <a:moveTo>
                    <a:pt x="287655" y="22186"/>
                  </a:moveTo>
                  <a:lnTo>
                    <a:pt x="314957" y="84909"/>
                  </a:lnTo>
                  <a:lnTo>
                    <a:pt x="315797" y="132926"/>
                  </a:lnTo>
                  <a:lnTo>
                    <a:pt x="301828" y="179010"/>
                  </a:lnTo>
                  <a:lnTo>
                    <a:pt x="274114" y="219656"/>
                  </a:lnTo>
                  <a:lnTo>
                    <a:pt x="233718" y="251358"/>
                  </a:lnTo>
                  <a:lnTo>
                    <a:pt x="185642" y="269371"/>
                  </a:lnTo>
                  <a:lnTo>
                    <a:pt x="136515" y="271899"/>
                  </a:lnTo>
                  <a:lnTo>
                    <a:pt x="89888" y="259862"/>
                  </a:lnTo>
                  <a:lnTo>
                    <a:pt x="49308" y="234175"/>
                  </a:lnTo>
                  <a:lnTo>
                    <a:pt x="18326" y="195757"/>
                  </a:lnTo>
                  <a:lnTo>
                    <a:pt x="2236" y="152502"/>
                  </a:lnTo>
                  <a:lnTo>
                    <a:pt x="0" y="137591"/>
                  </a:lnTo>
                  <a:lnTo>
                    <a:pt x="23297" y="120934"/>
                  </a:lnTo>
                  <a:lnTo>
                    <a:pt x="37266" y="110059"/>
                  </a:lnTo>
                  <a:lnTo>
                    <a:pt x="47489" y="100178"/>
                  </a:lnTo>
                  <a:lnTo>
                    <a:pt x="59550" y="86499"/>
                  </a:lnTo>
                  <a:lnTo>
                    <a:pt x="51280" y="105140"/>
                  </a:lnTo>
                  <a:lnTo>
                    <a:pt x="46162" y="115798"/>
                  </a:lnTo>
                  <a:lnTo>
                    <a:pt x="42071" y="122475"/>
                  </a:lnTo>
                  <a:lnTo>
                    <a:pt x="36880" y="129171"/>
                  </a:lnTo>
                  <a:lnTo>
                    <a:pt x="90046" y="100978"/>
                  </a:lnTo>
                  <a:lnTo>
                    <a:pt x="117022" y="78125"/>
                  </a:lnTo>
                  <a:lnTo>
                    <a:pt x="126136" y="48502"/>
                  </a:lnTo>
                  <a:lnTo>
                    <a:pt x="125717" y="0"/>
                  </a:lnTo>
                  <a:lnTo>
                    <a:pt x="157517" y="16474"/>
                  </a:lnTo>
                  <a:lnTo>
                    <a:pt x="176709" y="25355"/>
                  </a:lnTo>
                  <a:lnTo>
                    <a:pt x="191027" y="29692"/>
                  </a:lnTo>
                  <a:lnTo>
                    <a:pt x="208203" y="32537"/>
                  </a:lnTo>
                  <a:lnTo>
                    <a:pt x="232528" y="32672"/>
                  </a:lnTo>
                  <a:lnTo>
                    <a:pt x="258516" y="28919"/>
                  </a:lnTo>
                  <a:lnTo>
                    <a:pt x="279210" y="24388"/>
                  </a:lnTo>
                  <a:lnTo>
                    <a:pt x="287655" y="22186"/>
                  </a:lnTo>
                  <a:close/>
                </a:path>
              </a:pathLst>
            </a:custGeom>
            <a:ln w="527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1897585" y="3201854"/>
              <a:ext cx="86736" cy="7560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1765413" y="3067024"/>
              <a:ext cx="241172" cy="14389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1913362" y="3140816"/>
              <a:ext cx="31115" cy="26670"/>
            </a:xfrm>
            <a:custGeom>
              <a:avLst/>
              <a:gdLst/>
              <a:ahLst/>
              <a:cxnLst/>
              <a:rect l="l" t="t" r="r" b="b"/>
              <a:pathLst>
                <a:path w="31114" h="26669">
                  <a:moveTo>
                    <a:pt x="11176" y="0"/>
                  </a:moveTo>
                  <a:lnTo>
                    <a:pt x="4479" y="4605"/>
                  </a:lnTo>
                  <a:lnTo>
                    <a:pt x="1168" y="11945"/>
                  </a:lnTo>
                  <a:lnTo>
                    <a:pt x="67" y="19107"/>
                  </a:lnTo>
                  <a:lnTo>
                    <a:pt x="0" y="23177"/>
                  </a:lnTo>
                  <a:lnTo>
                    <a:pt x="76" y="25031"/>
                  </a:lnTo>
                  <a:lnTo>
                    <a:pt x="1638" y="26504"/>
                  </a:lnTo>
                  <a:lnTo>
                    <a:pt x="3822" y="26428"/>
                  </a:lnTo>
                  <a:lnTo>
                    <a:pt x="4394" y="26289"/>
                  </a:lnTo>
                  <a:lnTo>
                    <a:pt x="5829" y="25857"/>
                  </a:lnTo>
                  <a:lnTo>
                    <a:pt x="6832" y="24485"/>
                  </a:lnTo>
                  <a:lnTo>
                    <a:pt x="6654" y="19164"/>
                  </a:lnTo>
                  <a:lnTo>
                    <a:pt x="7493" y="8216"/>
                  </a:lnTo>
                  <a:lnTo>
                    <a:pt x="12674" y="6629"/>
                  </a:lnTo>
                  <a:lnTo>
                    <a:pt x="18834" y="5041"/>
                  </a:lnTo>
                  <a:lnTo>
                    <a:pt x="24307" y="18757"/>
                  </a:lnTo>
                  <a:lnTo>
                    <a:pt x="26314" y="19761"/>
                  </a:lnTo>
                  <a:lnTo>
                    <a:pt x="28003" y="18999"/>
                  </a:lnTo>
                  <a:lnTo>
                    <a:pt x="29756" y="18338"/>
                  </a:lnTo>
                  <a:lnTo>
                    <a:pt x="30645" y="16395"/>
                  </a:lnTo>
                  <a:lnTo>
                    <a:pt x="29997" y="14643"/>
                  </a:lnTo>
                  <a:lnTo>
                    <a:pt x="27370" y="9220"/>
                  </a:lnTo>
                  <a:lnTo>
                    <a:pt x="23272" y="3916"/>
                  </a:lnTo>
                  <a:lnTo>
                    <a:pt x="17831" y="314"/>
                  </a:lnTo>
                  <a:lnTo>
                    <a:pt x="11176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1803593" y="3160532"/>
              <a:ext cx="55880" cy="22225"/>
            </a:xfrm>
            <a:custGeom>
              <a:avLst/>
              <a:gdLst/>
              <a:ahLst/>
              <a:cxnLst/>
              <a:rect l="l" t="t" r="r" b="b"/>
              <a:pathLst>
                <a:path w="55880" h="22225">
                  <a:moveTo>
                    <a:pt x="0" y="0"/>
                  </a:moveTo>
                  <a:lnTo>
                    <a:pt x="55448" y="2705"/>
                  </a:lnTo>
                  <a:lnTo>
                    <a:pt x="18923" y="21640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1941535" y="3076444"/>
              <a:ext cx="36830" cy="39370"/>
            </a:xfrm>
            <a:custGeom>
              <a:avLst/>
              <a:gdLst/>
              <a:ahLst/>
              <a:cxnLst/>
              <a:rect l="l" t="t" r="r" b="b"/>
              <a:pathLst>
                <a:path w="36830" h="39369">
                  <a:moveTo>
                    <a:pt x="17589" y="0"/>
                  </a:moveTo>
                  <a:lnTo>
                    <a:pt x="0" y="39217"/>
                  </a:lnTo>
                  <a:lnTo>
                    <a:pt x="36525" y="28397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1784648" y="3106435"/>
              <a:ext cx="60960" cy="29845"/>
            </a:xfrm>
            <a:custGeom>
              <a:avLst/>
              <a:gdLst/>
              <a:ahLst/>
              <a:cxnLst/>
              <a:rect l="l" t="t" r="r" b="b"/>
              <a:pathLst>
                <a:path w="60960" h="29844">
                  <a:moveTo>
                    <a:pt x="0" y="29751"/>
                  </a:moveTo>
                  <a:lnTo>
                    <a:pt x="12359" y="7649"/>
                  </a:lnTo>
                  <a:lnTo>
                    <a:pt x="22818" y="0"/>
                  </a:lnTo>
                  <a:lnTo>
                    <a:pt x="37083" y="6550"/>
                  </a:lnTo>
                  <a:lnTo>
                    <a:pt x="60858" y="27046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1922593" y="3032038"/>
              <a:ext cx="34290" cy="47625"/>
            </a:xfrm>
            <a:custGeom>
              <a:avLst/>
              <a:gdLst/>
              <a:ahLst/>
              <a:cxnLst/>
              <a:rect l="l" t="t" r="r" b="b"/>
              <a:pathLst>
                <a:path w="34289" h="47625">
                  <a:moveTo>
                    <a:pt x="0" y="47345"/>
                  </a:moveTo>
                  <a:lnTo>
                    <a:pt x="2814" y="23017"/>
                  </a:lnTo>
                  <a:lnTo>
                    <a:pt x="7275" y="9975"/>
                  </a:lnTo>
                  <a:lnTo>
                    <a:pt x="16553" y="3783"/>
                  </a:lnTo>
                  <a:lnTo>
                    <a:pt x="33820" y="0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1767868" y="3250507"/>
              <a:ext cx="227329" cy="261620"/>
            </a:xfrm>
            <a:custGeom>
              <a:avLst/>
              <a:gdLst/>
              <a:ahLst/>
              <a:cxnLst/>
              <a:rect l="l" t="t" r="r" b="b"/>
              <a:pathLst>
                <a:path w="227330" h="261620">
                  <a:moveTo>
                    <a:pt x="98988" y="23574"/>
                  </a:moveTo>
                  <a:lnTo>
                    <a:pt x="91736" y="32134"/>
                  </a:lnTo>
                  <a:lnTo>
                    <a:pt x="98988" y="43335"/>
                  </a:lnTo>
                  <a:lnTo>
                    <a:pt x="103636" y="50872"/>
                  </a:lnTo>
                  <a:lnTo>
                    <a:pt x="106556" y="57178"/>
                  </a:lnTo>
                  <a:lnTo>
                    <a:pt x="107502" y="62982"/>
                  </a:lnTo>
                  <a:lnTo>
                    <a:pt x="106227" y="69040"/>
                  </a:lnTo>
                  <a:lnTo>
                    <a:pt x="102718" y="78748"/>
                  </a:lnTo>
                  <a:lnTo>
                    <a:pt x="98402" y="92910"/>
                  </a:lnTo>
                  <a:lnTo>
                    <a:pt x="95199" y="108309"/>
                  </a:lnTo>
                  <a:lnTo>
                    <a:pt x="95026" y="121732"/>
                  </a:lnTo>
                  <a:lnTo>
                    <a:pt x="21912" y="205387"/>
                  </a:lnTo>
                  <a:lnTo>
                    <a:pt x="5272" y="226213"/>
                  </a:lnTo>
                  <a:lnTo>
                    <a:pt x="0" y="238644"/>
                  </a:lnTo>
                  <a:lnTo>
                    <a:pt x="6340" y="247619"/>
                  </a:lnTo>
                  <a:lnTo>
                    <a:pt x="24541" y="258080"/>
                  </a:lnTo>
                  <a:lnTo>
                    <a:pt x="47526" y="261602"/>
                  </a:lnTo>
                  <a:lnTo>
                    <a:pt x="66619" y="252649"/>
                  </a:lnTo>
                  <a:lnTo>
                    <a:pt x="79658" y="240483"/>
                  </a:lnTo>
                  <a:lnTo>
                    <a:pt x="84485" y="234369"/>
                  </a:lnTo>
                  <a:lnTo>
                    <a:pt x="136529" y="146104"/>
                  </a:lnTo>
                  <a:lnTo>
                    <a:pt x="176369" y="133389"/>
                  </a:lnTo>
                  <a:lnTo>
                    <a:pt x="198499" y="123729"/>
                  </a:lnTo>
                  <a:lnTo>
                    <a:pt x="210885" y="112246"/>
                  </a:lnTo>
                  <a:lnTo>
                    <a:pt x="221492" y="94059"/>
                  </a:lnTo>
                  <a:lnTo>
                    <a:pt x="222372" y="91430"/>
                  </a:lnTo>
                  <a:lnTo>
                    <a:pt x="201731" y="91430"/>
                  </a:lnTo>
                  <a:lnTo>
                    <a:pt x="213169" y="73637"/>
                  </a:lnTo>
                  <a:lnTo>
                    <a:pt x="187240" y="73637"/>
                  </a:lnTo>
                  <a:lnTo>
                    <a:pt x="195271" y="57178"/>
                  </a:lnTo>
                  <a:lnTo>
                    <a:pt x="133883" y="57174"/>
                  </a:lnTo>
                  <a:lnTo>
                    <a:pt x="129735" y="52483"/>
                  </a:lnTo>
                  <a:lnTo>
                    <a:pt x="123848" y="39390"/>
                  </a:lnTo>
                  <a:lnTo>
                    <a:pt x="114257" y="26791"/>
                  </a:lnTo>
                  <a:lnTo>
                    <a:pt x="98988" y="23574"/>
                  </a:lnTo>
                  <a:close/>
                </a:path>
                <a:path w="227330" h="261620">
                  <a:moveTo>
                    <a:pt x="227020" y="77532"/>
                  </a:moveTo>
                  <a:lnTo>
                    <a:pt x="219270" y="78419"/>
                  </a:lnTo>
                  <a:lnTo>
                    <a:pt x="207691" y="86469"/>
                  </a:lnTo>
                  <a:lnTo>
                    <a:pt x="201731" y="91430"/>
                  </a:lnTo>
                  <a:lnTo>
                    <a:pt x="222372" y="91430"/>
                  </a:lnTo>
                  <a:lnTo>
                    <a:pt x="227020" y="77532"/>
                  </a:lnTo>
                  <a:close/>
                </a:path>
                <a:path w="227330" h="261620">
                  <a:moveTo>
                    <a:pt x="219205" y="37419"/>
                  </a:moveTo>
                  <a:lnTo>
                    <a:pt x="207586" y="48358"/>
                  </a:lnTo>
                  <a:lnTo>
                    <a:pt x="194852" y="63870"/>
                  </a:lnTo>
                  <a:lnTo>
                    <a:pt x="187240" y="73637"/>
                  </a:lnTo>
                  <a:lnTo>
                    <a:pt x="213169" y="73637"/>
                  </a:lnTo>
                  <a:lnTo>
                    <a:pt x="219270" y="62455"/>
                  </a:lnTo>
                  <a:lnTo>
                    <a:pt x="222019" y="53272"/>
                  </a:lnTo>
                  <a:lnTo>
                    <a:pt x="223473" y="41367"/>
                  </a:lnTo>
                  <a:lnTo>
                    <a:pt x="219205" y="37419"/>
                  </a:lnTo>
                  <a:close/>
                </a:path>
                <a:path w="227330" h="261620">
                  <a:moveTo>
                    <a:pt x="175034" y="0"/>
                  </a:moveTo>
                  <a:lnTo>
                    <a:pt x="168470" y="4561"/>
                  </a:lnTo>
                  <a:lnTo>
                    <a:pt x="158943" y="17644"/>
                  </a:lnTo>
                  <a:lnTo>
                    <a:pt x="147070" y="38077"/>
                  </a:lnTo>
                  <a:lnTo>
                    <a:pt x="139158" y="53876"/>
                  </a:lnTo>
                  <a:lnTo>
                    <a:pt x="133888" y="57178"/>
                  </a:lnTo>
                  <a:lnTo>
                    <a:pt x="195274" y="57174"/>
                  </a:lnTo>
                  <a:lnTo>
                    <a:pt x="195916" y="55857"/>
                  </a:lnTo>
                  <a:lnTo>
                    <a:pt x="170781" y="55857"/>
                  </a:lnTo>
                  <a:lnTo>
                    <a:pt x="175709" y="34312"/>
                  </a:lnTo>
                  <a:lnTo>
                    <a:pt x="178106" y="21847"/>
                  </a:lnTo>
                  <a:lnTo>
                    <a:pt x="178650" y="13706"/>
                  </a:lnTo>
                  <a:lnTo>
                    <a:pt x="178020" y="5134"/>
                  </a:lnTo>
                  <a:lnTo>
                    <a:pt x="175034" y="0"/>
                  </a:lnTo>
                  <a:close/>
                </a:path>
                <a:path w="227330" h="261620">
                  <a:moveTo>
                    <a:pt x="207002" y="2492"/>
                  </a:moveTo>
                  <a:lnTo>
                    <a:pt x="197442" y="7176"/>
                  </a:lnTo>
                  <a:lnTo>
                    <a:pt x="185424" y="25927"/>
                  </a:lnTo>
                  <a:lnTo>
                    <a:pt x="175140" y="46301"/>
                  </a:lnTo>
                  <a:lnTo>
                    <a:pt x="170781" y="55857"/>
                  </a:lnTo>
                  <a:lnTo>
                    <a:pt x="195916" y="55857"/>
                  </a:lnTo>
                  <a:lnTo>
                    <a:pt x="204594" y="38072"/>
                  </a:lnTo>
                  <a:lnTo>
                    <a:pt x="212437" y="18805"/>
                  </a:lnTo>
                  <a:lnTo>
                    <a:pt x="212622" y="9169"/>
                  </a:lnTo>
                  <a:lnTo>
                    <a:pt x="207002" y="2492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1767868" y="3250507"/>
              <a:ext cx="227329" cy="261620"/>
            </a:xfrm>
            <a:custGeom>
              <a:avLst/>
              <a:gdLst/>
              <a:ahLst/>
              <a:cxnLst/>
              <a:rect l="l" t="t" r="r" b="b"/>
              <a:pathLst>
                <a:path w="227330" h="261620">
                  <a:moveTo>
                    <a:pt x="95026" y="121732"/>
                  </a:moveTo>
                  <a:lnTo>
                    <a:pt x="21912" y="205387"/>
                  </a:lnTo>
                  <a:lnTo>
                    <a:pt x="5272" y="226213"/>
                  </a:lnTo>
                  <a:lnTo>
                    <a:pt x="0" y="238644"/>
                  </a:lnTo>
                  <a:lnTo>
                    <a:pt x="6340" y="247619"/>
                  </a:lnTo>
                  <a:lnTo>
                    <a:pt x="24541" y="258080"/>
                  </a:lnTo>
                  <a:lnTo>
                    <a:pt x="47526" y="261602"/>
                  </a:lnTo>
                  <a:lnTo>
                    <a:pt x="66619" y="252649"/>
                  </a:lnTo>
                  <a:lnTo>
                    <a:pt x="79658" y="240483"/>
                  </a:lnTo>
                  <a:lnTo>
                    <a:pt x="84485" y="234369"/>
                  </a:lnTo>
                  <a:lnTo>
                    <a:pt x="136529" y="146104"/>
                  </a:lnTo>
                  <a:lnTo>
                    <a:pt x="176369" y="133389"/>
                  </a:lnTo>
                  <a:lnTo>
                    <a:pt x="198499" y="123729"/>
                  </a:lnTo>
                  <a:lnTo>
                    <a:pt x="210885" y="112246"/>
                  </a:lnTo>
                  <a:lnTo>
                    <a:pt x="221492" y="94059"/>
                  </a:lnTo>
                  <a:lnTo>
                    <a:pt x="227020" y="77532"/>
                  </a:lnTo>
                  <a:lnTo>
                    <a:pt x="219270" y="78419"/>
                  </a:lnTo>
                  <a:lnTo>
                    <a:pt x="207691" y="86469"/>
                  </a:lnTo>
                  <a:lnTo>
                    <a:pt x="201731" y="91430"/>
                  </a:lnTo>
                  <a:lnTo>
                    <a:pt x="213186" y="73610"/>
                  </a:lnTo>
                  <a:lnTo>
                    <a:pt x="219270" y="62455"/>
                  </a:lnTo>
                  <a:lnTo>
                    <a:pt x="222019" y="53272"/>
                  </a:lnTo>
                  <a:lnTo>
                    <a:pt x="223473" y="41367"/>
                  </a:lnTo>
                  <a:lnTo>
                    <a:pt x="219205" y="37419"/>
                  </a:lnTo>
                  <a:lnTo>
                    <a:pt x="207586" y="48358"/>
                  </a:lnTo>
                  <a:lnTo>
                    <a:pt x="194852" y="63870"/>
                  </a:lnTo>
                  <a:lnTo>
                    <a:pt x="187240" y="73637"/>
                  </a:lnTo>
                  <a:lnTo>
                    <a:pt x="204594" y="38072"/>
                  </a:lnTo>
                  <a:lnTo>
                    <a:pt x="212437" y="18805"/>
                  </a:lnTo>
                  <a:lnTo>
                    <a:pt x="212622" y="9169"/>
                  </a:lnTo>
                  <a:lnTo>
                    <a:pt x="207002" y="2492"/>
                  </a:lnTo>
                  <a:lnTo>
                    <a:pt x="197442" y="7176"/>
                  </a:lnTo>
                  <a:lnTo>
                    <a:pt x="185424" y="25927"/>
                  </a:lnTo>
                  <a:lnTo>
                    <a:pt x="175140" y="46301"/>
                  </a:lnTo>
                  <a:lnTo>
                    <a:pt x="170781" y="55857"/>
                  </a:lnTo>
                  <a:lnTo>
                    <a:pt x="175709" y="34312"/>
                  </a:lnTo>
                  <a:lnTo>
                    <a:pt x="178106" y="21847"/>
                  </a:lnTo>
                  <a:lnTo>
                    <a:pt x="178650" y="13706"/>
                  </a:lnTo>
                  <a:lnTo>
                    <a:pt x="178020" y="5134"/>
                  </a:lnTo>
                  <a:lnTo>
                    <a:pt x="175034" y="0"/>
                  </a:lnTo>
                  <a:lnTo>
                    <a:pt x="168470" y="4561"/>
                  </a:lnTo>
                  <a:lnTo>
                    <a:pt x="158943" y="17644"/>
                  </a:lnTo>
                  <a:lnTo>
                    <a:pt x="147070" y="38077"/>
                  </a:lnTo>
                  <a:lnTo>
                    <a:pt x="139158" y="53876"/>
                  </a:lnTo>
                  <a:lnTo>
                    <a:pt x="133888" y="57178"/>
                  </a:lnTo>
                  <a:lnTo>
                    <a:pt x="129735" y="52483"/>
                  </a:lnTo>
                  <a:lnTo>
                    <a:pt x="123848" y="39390"/>
                  </a:lnTo>
                  <a:lnTo>
                    <a:pt x="114257" y="26791"/>
                  </a:lnTo>
                  <a:lnTo>
                    <a:pt x="98988" y="23574"/>
                  </a:lnTo>
                  <a:lnTo>
                    <a:pt x="91736" y="32134"/>
                  </a:lnTo>
                  <a:lnTo>
                    <a:pt x="98988" y="43335"/>
                  </a:lnTo>
                  <a:lnTo>
                    <a:pt x="103636" y="50872"/>
                  </a:lnTo>
                  <a:lnTo>
                    <a:pt x="106556" y="57174"/>
                  </a:lnTo>
                  <a:lnTo>
                    <a:pt x="107502" y="62982"/>
                  </a:lnTo>
                  <a:lnTo>
                    <a:pt x="106227" y="69040"/>
                  </a:lnTo>
                  <a:lnTo>
                    <a:pt x="102718" y="78748"/>
                  </a:lnTo>
                  <a:lnTo>
                    <a:pt x="98402" y="92910"/>
                  </a:lnTo>
                  <a:lnTo>
                    <a:pt x="95199" y="108309"/>
                  </a:lnTo>
                  <a:lnTo>
                    <a:pt x="95026" y="121732"/>
                  </a:lnTo>
                  <a:close/>
                </a:path>
              </a:pathLst>
            </a:custGeom>
            <a:ln w="527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138733" y="3222213"/>
              <a:ext cx="254635" cy="232410"/>
            </a:xfrm>
            <a:custGeom>
              <a:avLst/>
              <a:gdLst/>
              <a:ahLst/>
              <a:cxnLst/>
              <a:rect l="l" t="t" r="r" b="b"/>
              <a:pathLst>
                <a:path w="254635" h="232410">
                  <a:moveTo>
                    <a:pt x="231108" y="0"/>
                  </a:moveTo>
                  <a:lnTo>
                    <a:pt x="183478" y="8457"/>
                  </a:lnTo>
                  <a:lnTo>
                    <a:pt x="136298" y="27691"/>
                  </a:lnTo>
                  <a:lnTo>
                    <a:pt x="55224" y="131664"/>
                  </a:lnTo>
                  <a:lnTo>
                    <a:pt x="23348" y="182956"/>
                  </a:lnTo>
                  <a:lnTo>
                    <a:pt x="0" y="232335"/>
                  </a:lnTo>
                  <a:lnTo>
                    <a:pt x="210718" y="232335"/>
                  </a:lnTo>
                  <a:lnTo>
                    <a:pt x="236980" y="142847"/>
                  </a:lnTo>
                  <a:lnTo>
                    <a:pt x="250224" y="91068"/>
                  </a:lnTo>
                  <a:lnTo>
                    <a:pt x="254491" y="57247"/>
                  </a:lnTo>
                  <a:lnTo>
                    <a:pt x="253822" y="21630"/>
                  </a:lnTo>
                  <a:lnTo>
                    <a:pt x="231108" y="0"/>
                  </a:lnTo>
                  <a:close/>
                </a:path>
              </a:pathLst>
            </a:custGeom>
            <a:solidFill>
              <a:srgbClr val="B6DA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138733" y="3222213"/>
              <a:ext cx="254635" cy="232410"/>
            </a:xfrm>
            <a:custGeom>
              <a:avLst/>
              <a:gdLst/>
              <a:ahLst/>
              <a:cxnLst/>
              <a:rect l="l" t="t" r="r" b="b"/>
              <a:pathLst>
                <a:path w="254635" h="232410">
                  <a:moveTo>
                    <a:pt x="114935" y="38394"/>
                  </a:moveTo>
                  <a:lnTo>
                    <a:pt x="55224" y="131664"/>
                  </a:lnTo>
                  <a:lnTo>
                    <a:pt x="23348" y="182956"/>
                  </a:lnTo>
                  <a:lnTo>
                    <a:pt x="8532" y="210453"/>
                  </a:lnTo>
                  <a:lnTo>
                    <a:pt x="0" y="232335"/>
                  </a:lnTo>
                  <a:lnTo>
                    <a:pt x="210718" y="232335"/>
                  </a:lnTo>
                  <a:lnTo>
                    <a:pt x="236980" y="142847"/>
                  </a:lnTo>
                  <a:lnTo>
                    <a:pt x="250224" y="91068"/>
                  </a:lnTo>
                  <a:lnTo>
                    <a:pt x="254491" y="57247"/>
                  </a:lnTo>
                  <a:lnTo>
                    <a:pt x="253822" y="21630"/>
                  </a:lnTo>
                  <a:lnTo>
                    <a:pt x="231108" y="0"/>
                  </a:lnTo>
                  <a:lnTo>
                    <a:pt x="183478" y="8457"/>
                  </a:lnTo>
                  <a:lnTo>
                    <a:pt x="136298" y="27691"/>
                  </a:lnTo>
                  <a:lnTo>
                    <a:pt x="114935" y="38394"/>
                  </a:lnTo>
                  <a:close/>
                </a:path>
              </a:pathLst>
            </a:custGeom>
            <a:ln w="527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091557" y="3179954"/>
              <a:ext cx="200556" cy="27761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401310" y="3085926"/>
              <a:ext cx="116268" cy="8454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115572" y="2916452"/>
              <a:ext cx="356870" cy="332740"/>
            </a:xfrm>
            <a:custGeom>
              <a:avLst/>
              <a:gdLst/>
              <a:ahLst/>
              <a:cxnLst/>
              <a:rect l="l" t="t" r="r" b="b"/>
              <a:pathLst>
                <a:path w="356870" h="332739">
                  <a:moveTo>
                    <a:pt x="147027" y="0"/>
                  </a:moveTo>
                  <a:lnTo>
                    <a:pt x="136524" y="7886"/>
                  </a:lnTo>
                  <a:lnTo>
                    <a:pt x="129438" y="16516"/>
                  </a:lnTo>
                  <a:lnTo>
                    <a:pt x="122542" y="31289"/>
                  </a:lnTo>
                  <a:lnTo>
                    <a:pt x="112610" y="57607"/>
                  </a:lnTo>
                  <a:lnTo>
                    <a:pt x="103285" y="47603"/>
                  </a:lnTo>
                  <a:lnTo>
                    <a:pt x="93678" y="42822"/>
                  </a:lnTo>
                  <a:lnTo>
                    <a:pt x="77942" y="41964"/>
                  </a:lnTo>
                  <a:lnTo>
                    <a:pt x="50228" y="43726"/>
                  </a:lnTo>
                  <a:lnTo>
                    <a:pt x="62392" y="45337"/>
                  </a:lnTo>
                  <a:lnTo>
                    <a:pt x="70818" y="49376"/>
                  </a:lnTo>
                  <a:lnTo>
                    <a:pt x="79439" y="58994"/>
                  </a:lnTo>
                  <a:lnTo>
                    <a:pt x="92189" y="77343"/>
                  </a:lnTo>
                  <a:lnTo>
                    <a:pt x="62877" y="82115"/>
                  </a:lnTo>
                  <a:lnTo>
                    <a:pt x="31954" y="95777"/>
                  </a:lnTo>
                  <a:lnTo>
                    <a:pt x="8102" y="125774"/>
                  </a:lnTo>
                  <a:lnTo>
                    <a:pt x="0" y="179552"/>
                  </a:lnTo>
                  <a:lnTo>
                    <a:pt x="2981" y="233053"/>
                  </a:lnTo>
                  <a:lnTo>
                    <a:pt x="10612" y="266803"/>
                  </a:lnTo>
                  <a:lnTo>
                    <a:pt x="28866" y="295125"/>
                  </a:lnTo>
                  <a:lnTo>
                    <a:pt x="63715" y="332346"/>
                  </a:lnTo>
                  <a:lnTo>
                    <a:pt x="118973" y="326212"/>
                  </a:lnTo>
                  <a:lnTo>
                    <a:pt x="155503" y="311906"/>
                  </a:lnTo>
                  <a:lnTo>
                    <a:pt x="236140" y="279180"/>
                  </a:lnTo>
                  <a:lnTo>
                    <a:pt x="317459" y="243326"/>
                  </a:lnTo>
                  <a:lnTo>
                    <a:pt x="356031" y="219633"/>
                  </a:lnTo>
                  <a:lnTo>
                    <a:pt x="356482" y="199462"/>
                  </a:lnTo>
                  <a:lnTo>
                    <a:pt x="350200" y="166079"/>
                  </a:lnTo>
                  <a:lnTo>
                    <a:pt x="333934" y="122659"/>
                  </a:lnTo>
                  <a:lnTo>
                    <a:pt x="304431" y="72377"/>
                  </a:lnTo>
                  <a:lnTo>
                    <a:pt x="273994" y="32669"/>
                  </a:lnTo>
                  <a:lnTo>
                    <a:pt x="246956" y="17989"/>
                  </a:lnTo>
                  <a:lnTo>
                    <a:pt x="208114" y="27035"/>
                  </a:lnTo>
                  <a:lnTo>
                    <a:pt x="142265" y="58508"/>
                  </a:lnTo>
                  <a:lnTo>
                    <a:pt x="141432" y="52651"/>
                  </a:lnTo>
                  <a:lnTo>
                    <a:pt x="141651" y="44603"/>
                  </a:lnTo>
                  <a:lnTo>
                    <a:pt x="143367" y="28881"/>
                  </a:lnTo>
                  <a:lnTo>
                    <a:pt x="147027" y="0"/>
                  </a:lnTo>
                  <a:close/>
                </a:path>
              </a:pathLst>
            </a:custGeom>
            <a:solidFill>
              <a:srgbClr val="9343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115572" y="2916452"/>
              <a:ext cx="356870" cy="332740"/>
            </a:xfrm>
            <a:custGeom>
              <a:avLst/>
              <a:gdLst/>
              <a:ahLst/>
              <a:cxnLst/>
              <a:rect l="l" t="t" r="r" b="b"/>
              <a:pathLst>
                <a:path w="356870" h="332739">
                  <a:moveTo>
                    <a:pt x="92189" y="77343"/>
                  </a:moveTo>
                  <a:lnTo>
                    <a:pt x="79439" y="58994"/>
                  </a:lnTo>
                  <a:lnTo>
                    <a:pt x="70818" y="49376"/>
                  </a:lnTo>
                  <a:lnTo>
                    <a:pt x="62392" y="45337"/>
                  </a:lnTo>
                  <a:lnTo>
                    <a:pt x="50228" y="43726"/>
                  </a:lnTo>
                  <a:lnTo>
                    <a:pt x="77942" y="41964"/>
                  </a:lnTo>
                  <a:lnTo>
                    <a:pt x="93678" y="42822"/>
                  </a:lnTo>
                  <a:lnTo>
                    <a:pt x="103285" y="47603"/>
                  </a:lnTo>
                  <a:lnTo>
                    <a:pt x="112610" y="57607"/>
                  </a:lnTo>
                  <a:lnTo>
                    <a:pt x="122542" y="31289"/>
                  </a:lnTo>
                  <a:lnTo>
                    <a:pt x="129438" y="16516"/>
                  </a:lnTo>
                  <a:lnTo>
                    <a:pt x="136524" y="7886"/>
                  </a:lnTo>
                  <a:lnTo>
                    <a:pt x="147027" y="0"/>
                  </a:lnTo>
                  <a:lnTo>
                    <a:pt x="143367" y="28881"/>
                  </a:lnTo>
                  <a:lnTo>
                    <a:pt x="141651" y="44603"/>
                  </a:lnTo>
                  <a:lnTo>
                    <a:pt x="141432" y="52651"/>
                  </a:lnTo>
                  <a:lnTo>
                    <a:pt x="142265" y="58508"/>
                  </a:lnTo>
                  <a:lnTo>
                    <a:pt x="208114" y="27035"/>
                  </a:lnTo>
                  <a:lnTo>
                    <a:pt x="246956" y="17989"/>
                  </a:lnTo>
                  <a:lnTo>
                    <a:pt x="304431" y="72377"/>
                  </a:lnTo>
                  <a:lnTo>
                    <a:pt x="333934" y="122659"/>
                  </a:lnTo>
                  <a:lnTo>
                    <a:pt x="350200" y="166079"/>
                  </a:lnTo>
                  <a:lnTo>
                    <a:pt x="356482" y="199462"/>
                  </a:lnTo>
                  <a:lnTo>
                    <a:pt x="356031" y="219633"/>
                  </a:lnTo>
                  <a:lnTo>
                    <a:pt x="317459" y="243326"/>
                  </a:lnTo>
                  <a:lnTo>
                    <a:pt x="236140" y="279180"/>
                  </a:lnTo>
                  <a:lnTo>
                    <a:pt x="155503" y="311906"/>
                  </a:lnTo>
                  <a:lnTo>
                    <a:pt x="118973" y="326212"/>
                  </a:lnTo>
                  <a:lnTo>
                    <a:pt x="63715" y="332346"/>
                  </a:lnTo>
                  <a:lnTo>
                    <a:pt x="28866" y="295125"/>
                  </a:lnTo>
                  <a:lnTo>
                    <a:pt x="10612" y="266803"/>
                  </a:lnTo>
                  <a:lnTo>
                    <a:pt x="2981" y="233053"/>
                  </a:lnTo>
                  <a:lnTo>
                    <a:pt x="0" y="179552"/>
                  </a:lnTo>
                  <a:lnTo>
                    <a:pt x="8102" y="125774"/>
                  </a:lnTo>
                  <a:lnTo>
                    <a:pt x="31954" y="95777"/>
                  </a:lnTo>
                  <a:lnTo>
                    <a:pt x="62877" y="82115"/>
                  </a:lnTo>
                  <a:lnTo>
                    <a:pt x="92189" y="77343"/>
                  </a:lnTo>
                  <a:close/>
                </a:path>
              </a:pathLst>
            </a:custGeom>
            <a:ln w="5270">
              <a:solidFill>
                <a:srgbClr val="7A35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158728" y="3028863"/>
              <a:ext cx="320675" cy="296545"/>
            </a:xfrm>
            <a:custGeom>
              <a:avLst/>
              <a:gdLst/>
              <a:ahLst/>
              <a:cxnLst/>
              <a:rect l="l" t="t" r="r" b="b"/>
              <a:pathLst>
                <a:path w="320675" h="296545">
                  <a:moveTo>
                    <a:pt x="207187" y="0"/>
                  </a:moveTo>
                  <a:lnTo>
                    <a:pt x="219138" y="7067"/>
                  </a:lnTo>
                  <a:lnTo>
                    <a:pt x="223119" y="15251"/>
                  </a:lnTo>
                  <a:lnTo>
                    <a:pt x="219128" y="29794"/>
                  </a:lnTo>
                  <a:lnTo>
                    <a:pt x="207162" y="55943"/>
                  </a:lnTo>
                  <a:lnTo>
                    <a:pt x="202206" y="33165"/>
                  </a:lnTo>
                  <a:lnTo>
                    <a:pt x="196562" y="20496"/>
                  </a:lnTo>
                  <a:lnTo>
                    <a:pt x="186640" y="13368"/>
                  </a:lnTo>
                  <a:lnTo>
                    <a:pt x="168846" y="7213"/>
                  </a:lnTo>
                  <a:lnTo>
                    <a:pt x="147804" y="52792"/>
                  </a:lnTo>
                  <a:lnTo>
                    <a:pt x="132338" y="77954"/>
                  </a:lnTo>
                  <a:lnTo>
                    <a:pt x="114841" y="91668"/>
                  </a:lnTo>
                  <a:lnTo>
                    <a:pt x="87706" y="102908"/>
                  </a:lnTo>
                  <a:lnTo>
                    <a:pt x="100755" y="87165"/>
                  </a:lnTo>
                  <a:lnTo>
                    <a:pt x="107134" y="75596"/>
                  </a:lnTo>
                  <a:lnTo>
                    <a:pt x="108669" y="62513"/>
                  </a:lnTo>
                  <a:lnTo>
                    <a:pt x="107188" y="42227"/>
                  </a:lnTo>
                  <a:lnTo>
                    <a:pt x="88564" y="78765"/>
                  </a:lnTo>
                  <a:lnTo>
                    <a:pt x="74883" y="100172"/>
                  </a:lnTo>
                  <a:lnTo>
                    <a:pt x="59419" y="114752"/>
                  </a:lnTo>
                  <a:lnTo>
                    <a:pt x="35445" y="130809"/>
                  </a:lnTo>
                  <a:lnTo>
                    <a:pt x="51384" y="91820"/>
                  </a:lnTo>
                  <a:lnTo>
                    <a:pt x="0" y="156336"/>
                  </a:lnTo>
                  <a:lnTo>
                    <a:pt x="1699" y="249402"/>
                  </a:lnTo>
                  <a:lnTo>
                    <a:pt x="22742" y="292355"/>
                  </a:lnTo>
                  <a:lnTo>
                    <a:pt x="81556" y="295934"/>
                  </a:lnTo>
                  <a:lnTo>
                    <a:pt x="196570" y="270878"/>
                  </a:lnTo>
                  <a:lnTo>
                    <a:pt x="295940" y="217197"/>
                  </a:lnTo>
                  <a:lnTo>
                    <a:pt x="320533" y="145670"/>
                  </a:lnTo>
                  <a:lnTo>
                    <a:pt x="307814" y="83099"/>
                  </a:lnTo>
                  <a:lnTo>
                    <a:pt x="295249" y="56286"/>
                  </a:lnTo>
                  <a:lnTo>
                    <a:pt x="268234" y="25717"/>
                  </a:lnTo>
                  <a:lnTo>
                    <a:pt x="250056" y="9664"/>
                  </a:lnTo>
                  <a:lnTo>
                    <a:pt x="232459" y="2851"/>
                  </a:lnTo>
                  <a:lnTo>
                    <a:pt x="207187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158728" y="3028863"/>
              <a:ext cx="320675" cy="296545"/>
            </a:xfrm>
            <a:custGeom>
              <a:avLst/>
              <a:gdLst/>
              <a:ahLst/>
              <a:cxnLst/>
              <a:rect l="l" t="t" r="r" b="b"/>
              <a:pathLst>
                <a:path w="320675" h="296545">
                  <a:moveTo>
                    <a:pt x="0" y="156336"/>
                  </a:moveTo>
                  <a:lnTo>
                    <a:pt x="1699" y="249402"/>
                  </a:lnTo>
                  <a:lnTo>
                    <a:pt x="22742" y="292355"/>
                  </a:lnTo>
                  <a:lnTo>
                    <a:pt x="81556" y="295934"/>
                  </a:lnTo>
                  <a:lnTo>
                    <a:pt x="196570" y="270878"/>
                  </a:lnTo>
                  <a:lnTo>
                    <a:pt x="295940" y="217197"/>
                  </a:lnTo>
                  <a:lnTo>
                    <a:pt x="320533" y="145670"/>
                  </a:lnTo>
                  <a:lnTo>
                    <a:pt x="307814" y="83099"/>
                  </a:lnTo>
                  <a:lnTo>
                    <a:pt x="268234" y="25717"/>
                  </a:lnTo>
                  <a:lnTo>
                    <a:pt x="232459" y="2851"/>
                  </a:lnTo>
                  <a:lnTo>
                    <a:pt x="207187" y="0"/>
                  </a:lnTo>
                  <a:lnTo>
                    <a:pt x="219138" y="7067"/>
                  </a:lnTo>
                  <a:lnTo>
                    <a:pt x="223119" y="15251"/>
                  </a:lnTo>
                  <a:lnTo>
                    <a:pt x="219128" y="29794"/>
                  </a:lnTo>
                  <a:lnTo>
                    <a:pt x="207162" y="55943"/>
                  </a:lnTo>
                  <a:lnTo>
                    <a:pt x="202206" y="33165"/>
                  </a:lnTo>
                  <a:lnTo>
                    <a:pt x="196562" y="20496"/>
                  </a:lnTo>
                  <a:lnTo>
                    <a:pt x="186640" y="13368"/>
                  </a:lnTo>
                  <a:lnTo>
                    <a:pt x="168846" y="7213"/>
                  </a:lnTo>
                  <a:lnTo>
                    <a:pt x="147804" y="52792"/>
                  </a:lnTo>
                  <a:lnTo>
                    <a:pt x="132338" y="77954"/>
                  </a:lnTo>
                  <a:lnTo>
                    <a:pt x="114841" y="91668"/>
                  </a:lnTo>
                  <a:lnTo>
                    <a:pt x="87706" y="102908"/>
                  </a:lnTo>
                  <a:lnTo>
                    <a:pt x="100755" y="87165"/>
                  </a:lnTo>
                  <a:lnTo>
                    <a:pt x="107134" y="75596"/>
                  </a:lnTo>
                  <a:lnTo>
                    <a:pt x="108669" y="62513"/>
                  </a:lnTo>
                  <a:lnTo>
                    <a:pt x="107188" y="42227"/>
                  </a:lnTo>
                  <a:lnTo>
                    <a:pt x="88564" y="78765"/>
                  </a:lnTo>
                  <a:lnTo>
                    <a:pt x="74883" y="100172"/>
                  </a:lnTo>
                  <a:lnTo>
                    <a:pt x="59419" y="114752"/>
                  </a:lnTo>
                  <a:lnTo>
                    <a:pt x="35445" y="130809"/>
                  </a:lnTo>
                  <a:lnTo>
                    <a:pt x="51384" y="91820"/>
                  </a:lnTo>
                  <a:lnTo>
                    <a:pt x="0" y="156336"/>
                  </a:lnTo>
                  <a:close/>
                </a:path>
              </a:pathLst>
            </a:custGeom>
            <a:ln w="527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283403" y="3221408"/>
              <a:ext cx="175260" cy="86360"/>
            </a:xfrm>
            <a:custGeom>
              <a:avLst/>
              <a:gdLst/>
              <a:ahLst/>
              <a:cxnLst/>
              <a:rect l="l" t="t" r="r" b="b"/>
              <a:pathLst>
                <a:path w="175260" h="86360">
                  <a:moveTo>
                    <a:pt x="100857" y="0"/>
                  </a:moveTo>
                  <a:lnTo>
                    <a:pt x="63157" y="10083"/>
                  </a:lnTo>
                  <a:lnTo>
                    <a:pt x="19343" y="40205"/>
                  </a:lnTo>
                  <a:lnTo>
                    <a:pt x="0" y="85852"/>
                  </a:lnTo>
                  <a:lnTo>
                    <a:pt x="15955" y="85626"/>
                  </a:lnTo>
                  <a:lnTo>
                    <a:pt x="71894" y="77127"/>
                  </a:lnTo>
                  <a:lnTo>
                    <a:pt x="113930" y="64268"/>
                  </a:lnTo>
                  <a:lnTo>
                    <a:pt x="163379" y="34689"/>
                  </a:lnTo>
                  <a:lnTo>
                    <a:pt x="175133" y="19888"/>
                  </a:lnTo>
                  <a:lnTo>
                    <a:pt x="164371" y="14484"/>
                  </a:lnTo>
                  <a:lnTo>
                    <a:pt x="137104" y="4660"/>
                  </a:lnTo>
                  <a:lnTo>
                    <a:pt x="100857" y="0"/>
                  </a:lnTo>
                  <a:close/>
                </a:path>
              </a:pathLst>
            </a:custGeom>
            <a:solidFill>
              <a:srgbClr val="CF4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283403" y="3221408"/>
              <a:ext cx="175260" cy="86360"/>
            </a:xfrm>
            <a:custGeom>
              <a:avLst/>
              <a:gdLst/>
              <a:ahLst/>
              <a:cxnLst/>
              <a:rect l="l" t="t" r="r" b="b"/>
              <a:pathLst>
                <a:path w="175260" h="86360">
                  <a:moveTo>
                    <a:pt x="175133" y="19888"/>
                  </a:moveTo>
                  <a:lnTo>
                    <a:pt x="143702" y="49803"/>
                  </a:lnTo>
                  <a:lnTo>
                    <a:pt x="71894" y="77127"/>
                  </a:lnTo>
                  <a:lnTo>
                    <a:pt x="33223" y="84161"/>
                  </a:lnTo>
                  <a:lnTo>
                    <a:pt x="0" y="85852"/>
                  </a:lnTo>
                  <a:lnTo>
                    <a:pt x="9573" y="57536"/>
                  </a:lnTo>
                  <a:lnTo>
                    <a:pt x="19343" y="40205"/>
                  </a:lnTo>
                  <a:lnTo>
                    <a:pt x="35231" y="26755"/>
                  </a:lnTo>
                  <a:lnTo>
                    <a:pt x="63157" y="10083"/>
                  </a:lnTo>
                  <a:lnTo>
                    <a:pt x="100857" y="0"/>
                  </a:lnTo>
                  <a:lnTo>
                    <a:pt x="137104" y="4660"/>
                  </a:lnTo>
                  <a:lnTo>
                    <a:pt x="164371" y="14484"/>
                  </a:lnTo>
                  <a:lnTo>
                    <a:pt x="175133" y="19888"/>
                  </a:lnTo>
                  <a:close/>
                </a:path>
              </a:pathLst>
            </a:custGeom>
            <a:ln w="527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192675" y="3187763"/>
              <a:ext cx="86916" cy="85773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411329" y="3136481"/>
              <a:ext cx="60862" cy="61341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196127" y="3038705"/>
              <a:ext cx="30480" cy="67945"/>
            </a:xfrm>
            <a:custGeom>
              <a:avLst/>
              <a:gdLst/>
              <a:ahLst/>
              <a:cxnLst/>
              <a:rect l="l" t="t" r="r" b="b"/>
              <a:pathLst>
                <a:path w="30480" h="67944">
                  <a:moveTo>
                    <a:pt x="30162" y="0"/>
                  </a:moveTo>
                  <a:lnTo>
                    <a:pt x="27826" y="11715"/>
                  </a:lnTo>
                  <a:lnTo>
                    <a:pt x="23906" y="22667"/>
                  </a:lnTo>
                  <a:lnTo>
                    <a:pt x="15573" y="39199"/>
                  </a:lnTo>
                  <a:lnTo>
                    <a:pt x="0" y="67652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137995" y="3047398"/>
              <a:ext cx="38100" cy="100965"/>
            </a:xfrm>
            <a:custGeom>
              <a:avLst/>
              <a:gdLst/>
              <a:ahLst/>
              <a:cxnLst/>
              <a:rect l="l" t="t" r="r" b="b"/>
              <a:pathLst>
                <a:path w="38100" h="100964">
                  <a:moveTo>
                    <a:pt x="38040" y="0"/>
                  </a:moveTo>
                  <a:lnTo>
                    <a:pt x="12692" y="18757"/>
                  </a:lnTo>
                  <a:lnTo>
                    <a:pt x="988" y="35520"/>
                  </a:lnTo>
                  <a:lnTo>
                    <a:pt x="0" y="59748"/>
                  </a:lnTo>
                  <a:lnTo>
                    <a:pt x="6798" y="100901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340101" y="3154177"/>
              <a:ext cx="33020" cy="28575"/>
            </a:xfrm>
            <a:custGeom>
              <a:avLst/>
              <a:gdLst/>
              <a:ahLst/>
              <a:cxnLst/>
              <a:rect l="l" t="t" r="r" b="b"/>
              <a:pathLst>
                <a:path w="33020" h="28575">
                  <a:moveTo>
                    <a:pt x="12026" y="0"/>
                  </a:moveTo>
                  <a:lnTo>
                    <a:pt x="4822" y="4954"/>
                  </a:lnTo>
                  <a:lnTo>
                    <a:pt x="1260" y="12849"/>
                  </a:lnTo>
                  <a:lnTo>
                    <a:pt x="75" y="20548"/>
                  </a:lnTo>
                  <a:lnTo>
                    <a:pt x="0" y="24917"/>
                  </a:lnTo>
                  <a:lnTo>
                    <a:pt x="76" y="26936"/>
                  </a:lnTo>
                  <a:lnTo>
                    <a:pt x="1778" y="28498"/>
                  </a:lnTo>
                  <a:lnTo>
                    <a:pt x="4114" y="28422"/>
                  </a:lnTo>
                  <a:lnTo>
                    <a:pt x="4724" y="28282"/>
                  </a:lnTo>
                  <a:lnTo>
                    <a:pt x="6273" y="27800"/>
                  </a:lnTo>
                  <a:lnTo>
                    <a:pt x="7353" y="26339"/>
                  </a:lnTo>
                  <a:lnTo>
                    <a:pt x="7162" y="20612"/>
                  </a:lnTo>
                  <a:lnTo>
                    <a:pt x="8051" y="8851"/>
                  </a:lnTo>
                  <a:lnTo>
                    <a:pt x="13627" y="7137"/>
                  </a:lnTo>
                  <a:lnTo>
                    <a:pt x="20269" y="5422"/>
                  </a:lnTo>
                  <a:lnTo>
                    <a:pt x="26136" y="20180"/>
                  </a:lnTo>
                  <a:lnTo>
                    <a:pt x="28295" y="21259"/>
                  </a:lnTo>
                  <a:lnTo>
                    <a:pt x="30124" y="20434"/>
                  </a:lnTo>
                  <a:lnTo>
                    <a:pt x="32004" y="19723"/>
                  </a:lnTo>
                  <a:lnTo>
                    <a:pt x="32969" y="17640"/>
                  </a:lnTo>
                  <a:lnTo>
                    <a:pt x="32245" y="15747"/>
                  </a:lnTo>
                  <a:lnTo>
                    <a:pt x="29432" y="9919"/>
                  </a:lnTo>
                  <a:lnTo>
                    <a:pt x="25031" y="4216"/>
                  </a:lnTo>
                  <a:lnTo>
                    <a:pt x="19182" y="342"/>
                  </a:lnTo>
                  <a:lnTo>
                    <a:pt x="12026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226757" y="3119939"/>
              <a:ext cx="35560" cy="48260"/>
            </a:xfrm>
            <a:custGeom>
              <a:avLst/>
              <a:gdLst/>
              <a:ahLst/>
              <a:cxnLst/>
              <a:rect l="l" t="t" r="r" b="b"/>
              <a:pathLst>
                <a:path w="35560" h="48260">
                  <a:moveTo>
                    <a:pt x="35115" y="0"/>
                  </a:moveTo>
                  <a:lnTo>
                    <a:pt x="20207" y="22301"/>
                  </a:lnTo>
                  <a:lnTo>
                    <a:pt x="11580" y="34723"/>
                  </a:lnTo>
                  <a:lnTo>
                    <a:pt x="5942" y="41757"/>
                  </a:lnTo>
                  <a:lnTo>
                    <a:pt x="0" y="47891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361631" y="3072724"/>
              <a:ext cx="41910" cy="10160"/>
            </a:xfrm>
            <a:custGeom>
              <a:avLst/>
              <a:gdLst/>
              <a:ahLst/>
              <a:cxnLst/>
              <a:rect l="l" t="t" r="r" b="b"/>
              <a:pathLst>
                <a:path w="41910" h="10160">
                  <a:moveTo>
                    <a:pt x="0" y="0"/>
                  </a:moveTo>
                  <a:lnTo>
                    <a:pt x="18608" y="5543"/>
                  </a:lnTo>
                  <a:lnTo>
                    <a:pt x="29135" y="8389"/>
                  </a:lnTo>
                  <a:lnTo>
                    <a:pt x="35474" y="9438"/>
                  </a:lnTo>
                  <a:lnTo>
                    <a:pt x="41516" y="9588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250790" y="3167006"/>
              <a:ext cx="45085" cy="17780"/>
            </a:xfrm>
            <a:custGeom>
              <a:avLst/>
              <a:gdLst/>
              <a:ahLst/>
              <a:cxnLst/>
              <a:rect l="l" t="t" r="r" b="b"/>
              <a:pathLst>
                <a:path w="45085" h="17780">
                  <a:moveTo>
                    <a:pt x="0" y="0"/>
                  </a:moveTo>
                  <a:lnTo>
                    <a:pt x="44691" y="6388"/>
                  </a:lnTo>
                  <a:lnTo>
                    <a:pt x="14363" y="17564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379196" y="3114234"/>
              <a:ext cx="32384" cy="27305"/>
            </a:xfrm>
            <a:custGeom>
              <a:avLst/>
              <a:gdLst/>
              <a:ahLst/>
              <a:cxnLst/>
              <a:rect l="l" t="t" r="r" b="b"/>
              <a:pathLst>
                <a:path w="32385" h="27305">
                  <a:moveTo>
                    <a:pt x="20739" y="0"/>
                  </a:moveTo>
                  <a:lnTo>
                    <a:pt x="0" y="27139"/>
                  </a:lnTo>
                  <a:lnTo>
                    <a:pt x="31915" y="17564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284118" y="3247150"/>
              <a:ext cx="182245" cy="159385"/>
            </a:xfrm>
            <a:custGeom>
              <a:avLst/>
              <a:gdLst/>
              <a:ahLst/>
              <a:cxnLst/>
              <a:rect l="l" t="t" r="r" b="b"/>
              <a:pathLst>
                <a:path w="182245" h="159385">
                  <a:moveTo>
                    <a:pt x="81138" y="0"/>
                  </a:moveTo>
                  <a:lnTo>
                    <a:pt x="42758" y="14859"/>
                  </a:lnTo>
                  <a:lnTo>
                    <a:pt x="13485" y="39290"/>
                  </a:lnTo>
                  <a:lnTo>
                    <a:pt x="0" y="82501"/>
                  </a:lnTo>
                  <a:lnTo>
                    <a:pt x="12037" y="113915"/>
                  </a:lnTo>
                  <a:lnTo>
                    <a:pt x="31386" y="131468"/>
                  </a:lnTo>
                  <a:lnTo>
                    <a:pt x="46918" y="125979"/>
                  </a:lnTo>
                  <a:lnTo>
                    <a:pt x="60268" y="115553"/>
                  </a:lnTo>
                  <a:lnTo>
                    <a:pt x="73074" y="118297"/>
                  </a:lnTo>
                  <a:lnTo>
                    <a:pt x="83228" y="134553"/>
                  </a:lnTo>
                  <a:lnTo>
                    <a:pt x="91061" y="149575"/>
                  </a:lnTo>
                  <a:lnTo>
                    <a:pt x="101893" y="158832"/>
                  </a:lnTo>
                  <a:lnTo>
                    <a:pt x="121041" y="157794"/>
                  </a:lnTo>
                  <a:lnTo>
                    <a:pt x="140010" y="151213"/>
                  </a:lnTo>
                  <a:lnTo>
                    <a:pt x="147392" y="143535"/>
                  </a:lnTo>
                  <a:lnTo>
                    <a:pt x="144143" y="129822"/>
                  </a:lnTo>
                  <a:lnTo>
                    <a:pt x="131214" y="105140"/>
                  </a:lnTo>
                  <a:lnTo>
                    <a:pt x="158423" y="115171"/>
                  </a:lnTo>
                  <a:lnTo>
                    <a:pt x="164645" y="102027"/>
                  </a:lnTo>
                  <a:lnTo>
                    <a:pt x="157787" y="79831"/>
                  </a:lnTo>
                  <a:lnTo>
                    <a:pt x="145756" y="62709"/>
                  </a:lnTo>
                  <a:lnTo>
                    <a:pt x="137053" y="55194"/>
                  </a:lnTo>
                  <a:lnTo>
                    <a:pt x="136145" y="51979"/>
                  </a:lnTo>
                  <a:lnTo>
                    <a:pt x="144823" y="52424"/>
                  </a:lnTo>
                  <a:lnTo>
                    <a:pt x="164882" y="55889"/>
                  </a:lnTo>
                  <a:lnTo>
                    <a:pt x="181982" y="51768"/>
                  </a:lnTo>
                  <a:lnTo>
                    <a:pt x="170792" y="34488"/>
                  </a:lnTo>
                  <a:lnTo>
                    <a:pt x="142417" y="14614"/>
                  </a:lnTo>
                  <a:lnTo>
                    <a:pt x="107960" y="2714"/>
                  </a:lnTo>
                  <a:lnTo>
                    <a:pt x="81138" y="0"/>
                  </a:lnTo>
                  <a:close/>
                </a:path>
              </a:pathLst>
            </a:custGeom>
            <a:solidFill>
              <a:srgbClr val="C6D6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284118" y="3247150"/>
              <a:ext cx="182245" cy="159385"/>
            </a:xfrm>
            <a:custGeom>
              <a:avLst/>
              <a:gdLst/>
              <a:ahLst/>
              <a:cxnLst/>
              <a:rect l="l" t="t" r="r" b="b"/>
              <a:pathLst>
                <a:path w="182245" h="159385">
                  <a:moveTo>
                    <a:pt x="13485" y="39290"/>
                  </a:moveTo>
                  <a:lnTo>
                    <a:pt x="42758" y="14859"/>
                  </a:lnTo>
                  <a:lnTo>
                    <a:pt x="62356" y="2905"/>
                  </a:lnTo>
                  <a:lnTo>
                    <a:pt x="81138" y="0"/>
                  </a:lnTo>
                  <a:lnTo>
                    <a:pt x="107960" y="2714"/>
                  </a:lnTo>
                  <a:lnTo>
                    <a:pt x="142417" y="14614"/>
                  </a:lnTo>
                  <a:lnTo>
                    <a:pt x="170792" y="34488"/>
                  </a:lnTo>
                  <a:lnTo>
                    <a:pt x="181982" y="51768"/>
                  </a:lnTo>
                  <a:lnTo>
                    <a:pt x="164882" y="55889"/>
                  </a:lnTo>
                  <a:lnTo>
                    <a:pt x="144823" y="52424"/>
                  </a:lnTo>
                  <a:lnTo>
                    <a:pt x="136145" y="51979"/>
                  </a:lnTo>
                  <a:lnTo>
                    <a:pt x="137053" y="55194"/>
                  </a:lnTo>
                  <a:lnTo>
                    <a:pt x="145756" y="62709"/>
                  </a:lnTo>
                  <a:lnTo>
                    <a:pt x="157787" y="79831"/>
                  </a:lnTo>
                  <a:lnTo>
                    <a:pt x="164645" y="102027"/>
                  </a:lnTo>
                  <a:lnTo>
                    <a:pt x="158423" y="115171"/>
                  </a:lnTo>
                  <a:lnTo>
                    <a:pt x="131214" y="105140"/>
                  </a:lnTo>
                  <a:lnTo>
                    <a:pt x="144143" y="129822"/>
                  </a:lnTo>
                  <a:lnTo>
                    <a:pt x="147392" y="143535"/>
                  </a:lnTo>
                  <a:lnTo>
                    <a:pt x="140010" y="151213"/>
                  </a:lnTo>
                  <a:lnTo>
                    <a:pt x="121041" y="157794"/>
                  </a:lnTo>
                  <a:lnTo>
                    <a:pt x="101893" y="158832"/>
                  </a:lnTo>
                  <a:lnTo>
                    <a:pt x="91061" y="149575"/>
                  </a:lnTo>
                  <a:lnTo>
                    <a:pt x="83228" y="134553"/>
                  </a:lnTo>
                  <a:lnTo>
                    <a:pt x="73074" y="118297"/>
                  </a:lnTo>
                  <a:lnTo>
                    <a:pt x="60268" y="115553"/>
                  </a:lnTo>
                  <a:lnTo>
                    <a:pt x="46918" y="125979"/>
                  </a:lnTo>
                  <a:lnTo>
                    <a:pt x="31386" y="131468"/>
                  </a:lnTo>
                  <a:lnTo>
                    <a:pt x="12037" y="113915"/>
                  </a:lnTo>
                  <a:lnTo>
                    <a:pt x="0" y="82501"/>
                  </a:lnTo>
                  <a:lnTo>
                    <a:pt x="1860" y="59043"/>
                  </a:lnTo>
                  <a:lnTo>
                    <a:pt x="9171" y="44366"/>
                  </a:lnTo>
                  <a:lnTo>
                    <a:pt x="13485" y="39290"/>
                  </a:lnTo>
                  <a:close/>
                </a:path>
              </a:pathLst>
            </a:custGeom>
            <a:ln w="527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456769" y="3314644"/>
              <a:ext cx="49530" cy="26034"/>
            </a:xfrm>
            <a:custGeom>
              <a:avLst/>
              <a:gdLst/>
              <a:ahLst/>
              <a:cxnLst/>
              <a:rect l="l" t="t" r="r" b="b"/>
              <a:pathLst>
                <a:path w="49529" h="26035">
                  <a:moveTo>
                    <a:pt x="0" y="0"/>
                  </a:moveTo>
                  <a:lnTo>
                    <a:pt x="6093" y="5555"/>
                  </a:lnTo>
                  <a:lnTo>
                    <a:pt x="20061" y="16789"/>
                  </a:lnTo>
                  <a:lnTo>
                    <a:pt x="35431" y="25556"/>
                  </a:lnTo>
                  <a:lnTo>
                    <a:pt x="45732" y="23710"/>
                  </a:lnTo>
                  <a:lnTo>
                    <a:pt x="49232" y="15939"/>
                  </a:lnTo>
                  <a:lnTo>
                    <a:pt x="45635" y="10879"/>
                  </a:lnTo>
                  <a:lnTo>
                    <a:pt x="30654" y="6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D6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456769" y="3314644"/>
              <a:ext cx="49530" cy="26034"/>
            </a:xfrm>
            <a:custGeom>
              <a:avLst/>
              <a:gdLst/>
              <a:ahLst/>
              <a:cxnLst/>
              <a:rect l="l" t="t" r="r" b="b"/>
              <a:pathLst>
                <a:path w="49529" h="26035">
                  <a:moveTo>
                    <a:pt x="0" y="0"/>
                  </a:moveTo>
                  <a:lnTo>
                    <a:pt x="30654" y="6306"/>
                  </a:lnTo>
                  <a:lnTo>
                    <a:pt x="45635" y="10879"/>
                  </a:lnTo>
                  <a:lnTo>
                    <a:pt x="49232" y="15939"/>
                  </a:lnTo>
                  <a:lnTo>
                    <a:pt x="45732" y="23710"/>
                  </a:lnTo>
                  <a:lnTo>
                    <a:pt x="35431" y="25556"/>
                  </a:lnTo>
                  <a:lnTo>
                    <a:pt x="20061" y="16789"/>
                  </a:lnTo>
                  <a:lnTo>
                    <a:pt x="6093" y="5555"/>
                  </a:lnTo>
                  <a:lnTo>
                    <a:pt x="0" y="0"/>
                  </a:lnTo>
                  <a:close/>
                </a:path>
              </a:pathLst>
            </a:custGeom>
            <a:ln w="527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5478735" y="2640040"/>
              <a:ext cx="607722" cy="741278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5640026" y="2902991"/>
              <a:ext cx="62354" cy="58503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5514079" y="2860688"/>
              <a:ext cx="40797" cy="49488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5572297" y="2868430"/>
              <a:ext cx="27940" cy="26670"/>
            </a:xfrm>
            <a:custGeom>
              <a:avLst/>
              <a:gdLst/>
              <a:ahLst/>
              <a:cxnLst/>
              <a:rect l="l" t="t" r="r" b="b"/>
              <a:pathLst>
                <a:path w="27939" h="26669">
                  <a:moveTo>
                    <a:pt x="8852" y="0"/>
                  </a:moveTo>
                  <a:lnTo>
                    <a:pt x="2411" y="3617"/>
                  </a:lnTo>
                  <a:lnTo>
                    <a:pt x="0" y="9172"/>
                  </a:lnTo>
                  <a:lnTo>
                    <a:pt x="757" y="15057"/>
                  </a:lnTo>
                  <a:lnTo>
                    <a:pt x="3444" y="20526"/>
                  </a:lnTo>
                  <a:lnTo>
                    <a:pt x="6818" y="24839"/>
                  </a:lnTo>
                  <a:lnTo>
                    <a:pt x="7987" y="26071"/>
                  </a:lnTo>
                  <a:lnTo>
                    <a:pt x="9917" y="26134"/>
                  </a:lnTo>
                  <a:lnTo>
                    <a:pt x="11174" y="24966"/>
                  </a:lnTo>
                  <a:lnTo>
                    <a:pt x="12470" y="23886"/>
                  </a:lnTo>
                  <a:lnTo>
                    <a:pt x="12457" y="21854"/>
                  </a:lnTo>
                  <a:lnTo>
                    <a:pt x="11212" y="20521"/>
                  </a:lnTo>
                  <a:lnTo>
                    <a:pt x="3453" y="11897"/>
                  </a:lnTo>
                  <a:lnTo>
                    <a:pt x="7212" y="7491"/>
                  </a:lnTo>
                  <a:lnTo>
                    <a:pt x="10590" y="3909"/>
                  </a:lnTo>
                  <a:lnTo>
                    <a:pt x="19861" y="7618"/>
                  </a:lnTo>
                  <a:lnTo>
                    <a:pt x="24128" y="9904"/>
                  </a:lnTo>
                  <a:lnTo>
                    <a:pt x="25640" y="9611"/>
                  </a:lnTo>
                  <a:lnTo>
                    <a:pt x="26579" y="8621"/>
                  </a:lnTo>
                  <a:lnTo>
                    <a:pt x="26922" y="8214"/>
                  </a:lnTo>
                  <a:lnTo>
                    <a:pt x="27849" y="6462"/>
                  </a:lnTo>
                  <a:lnTo>
                    <a:pt x="27291" y="4595"/>
                  </a:lnTo>
                  <a:lnTo>
                    <a:pt x="25792" y="3782"/>
                  </a:lnTo>
                  <a:lnTo>
                    <a:pt x="22444" y="2213"/>
                  </a:lnTo>
                  <a:lnTo>
                    <a:pt x="16164" y="242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5644203" y="2880160"/>
              <a:ext cx="24765" cy="24130"/>
            </a:xfrm>
            <a:custGeom>
              <a:avLst/>
              <a:gdLst/>
              <a:ahLst/>
              <a:cxnLst/>
              <a:rect l="l" t="t" r="r" b="b"/>
              <a:pathLst>
                <a:path w="24764" h="24130">
                  <a:moveTo>
                    <a:pt x="8432" y="0"/>
                  </a:moveTo>
                  <a:lnTo>
                    <a:pt x="2527" y="3771"/>
                  </a:lnTo>
                  <a:lnTo>
                    <a:pt x="1270" y="9702"/>
                  </a:lnTo>
                  <a:lnTo>
                    <a:pt x="0" y="15659"/>
                  </a:lnTo>
                  <a:lnTo>
                    <a:pt x="3873" y="21513"/>
                  </a:lnTo>
                  <a:lnTo>
                    <a:pt x="15938" y="24066"/>
                  </a:lnTo>
                  <a:lnTo>
                    <a:pt x="21856" y="20294"/>
                  </a:lnTo>
                  <a:lnTo>
                    <a:pt x="24384" y="8394"/>
                  </a:lnTo>
                  <a:lnTo>
                    <a:pt x="20497" y="2552"/>
                  </a:lnTo>
                  <a:lnTo>
                    <a:pt x="8432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5655519" y="2874026"/>
              <a:ext cx="17780" cy="20955"/>
            </a:xfrm>
            <a:custGeom>
              <a:avLst/>
              <a:gdLst/>
              <a:ahLst/>
              <a:cxnLst/>
              <a:rect l="l" t="t" r="r" b="b"/>
              <a:pathLst>
                <a:path w="17779" h="20955">
                  <a:moveTo>
                    <a:pt x="0" y="0"/>
                  </a:moveTo>
                  <a:lnTo>
                    <a:pt x="8071" y="9333"/>
                  </a:lnTo>
                  <a:lnTo>
                    <a:pt x="12611" y="14565"/>
                  </a:lnTo>
                  <a:lnTo>
                    <a:pt x="15284" y="17603"/>
                  </a:lnTo>
                  <a:lnTo>
                    <a:pt x="17754" y="20358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5551279" y="2839864"/>
              <a:ext cx="24765" cy="24130"/>
            </a:xfrm>
            <a:custGeom>
              <a:avLst/>
              <a:gdLst/>
              <a:ahLst/>
              <a:cxnLst/>
              <a:rect l="l" t="t" r="r" b="b"/>
              <a:pathLst>
                <a:path w="24764" h="24130">
                  <a:moveTo>
                    <a:pt x="8432" y="0"/>
                  </a:moveTo>
                  <a:lnTo>
                    <a:pt x="2527" y="3784"/>
                  </a:lnTo>
                  <a:lnTo>
                    <a:pt x="1257" y="9728"/>
                  </a:lnTo>
                  <a:lnTo>
                    <a:pt x="0" y="15671"/>
                  </a:lnTo>
                  <a:lnTo>
                    <a:pt x="3873" y="21526"/>
                  </a:lnTo>
                  <a:lnTo>
                    <a:pt x="15938" y="24079"/>
                  </a:lnTo>
                  <a:lnTo>
                    <a:pt x="21856" y="20294"/>
                  </a:lnTo>
                  <a:lnTo>
                    <a:pt x="24371" y="8420"/>
                  </a:lnTo>
                  <a:lnTo>
                    <a:pt x="20497" y="2578"/>
                  </a:lnTo>
                  <a:lnTo>
                    <a:pt x="8432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5546520" y="2841134"/>
              <a:ext cx="29209" cy="635"/>
            </a:xfrm>
            <a:custGeom>
              <a:avLst/>
              <a:gdLst/>
              <a:ahLst/>
              <a:cxnLst/>
              <a:rect l="l" t="t" r="r" b="b"/>
              <a:pathLst>
                <a:path w="29210" h="635">
                  <a:moveTo>
                    <a:pt x="28867" y="0"/>
                  </a:moveTo>
                  <a:lnTo>
                    <a:pt x="15385" y="264"/>
                  </a:lnTo>
                  <a:lnTo>
                    <a:pt x="7885" y="352"/>
                  </a:lnTo>
                  <a:lnTo>
                    <a:pt x="3658" y="264"/>
                  </a:lnTo>
                  <a:lnTo>
                    <a:pt x="0" y="0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5537849" y="2801472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5585" y="0"/>
                  </a:moveTo>
                  <a:lnTo>
                    <a:pt x="25849" y="5799"/>
                  </a:lnTo>
                  <a:lnTo>
                    <a:pt x="18897" y="8389"/>
                  </a:lnTo>
                  <a:lnTo>
                    <a:pt x="11393" y="8363"/>
                  </a:lnTo>
                  <a:lnTo>
                    <a:pt x="0" y="6311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5673276" y="2837137"/>
              <a:ext cx="10160" cy="35560"/>
            </a:xfrm>
            <a:custGeom>
              <a:avLst/>
              <a:gdLst/>
              <a:ahLst/>
              <a:cxnLst/>
              <a:rect l="l" t="t" r="r" b="b"/>
              <a:pathLst>
                <a:path w="10160" h="35560">
                  <a:moveTo>
                    <a:pt x="9824" y="35140"/>
                  </a:moveTo>
                  <a:lnTo>
                    <a:pt x="3441" y="25783"/>
                  </a:lnTo>
                  <a:lnTo>
                    <a:pt x="431" y="19003"/>
                  </a:lnTo>
                  <a:lnTo>
                    <a:pt x="0" y="11507"/>
                  </a:lnTo>
                  <a:lnTo>
                    <a:pt x="1353" y="0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5577093" y="2929845"/>
              <a:ext cx="55244" cy="31750"/>
            </a:xfrm>
            <a:custGeom>
              <a:avLst/>
              <a:gdLst/>
              <a:ahLst/>
              <a:cxnLst/>
              <a:rect l="l" t="t" r="r" b="b"/>
              <a:pathLst>
                <a:path w="55245" h="31750">
                  <a:moveTo>
                    <a:pt x="23727" y="0"/>
                  </a:moveTo>
                  <a:lnTo>
                    <a:pt x="13242" y="2123"/>
                  </a:lnTo>
                  <a:lnTo>
                    <a:pt x="4849" y="7488"/>
                  </a:lnTo>
                  <a:lnTo>
                    <a:pt x="0" y="14589"/>
                  </a:lnTo>
                  <a:lnTo>
                    <a:pt x="144" y="21920"/>
                  </a:lnTo>
                  <a:lnTo>
                    <a:pt x="4309" y="31165"/>
                  </a:lnTo>
                  <a:lnTo>
                    <a:pt x="15104" y="24993"/>
                  </a:lnTo>
                  <a:lnTo>
                    <a:pt x="24032" y="20091"/>
                  </a:lnTo>
                  <a:lnTo>
                    <a:pt x="53939" y="20091"/>
                  </a:lnTo>
                  <a:lnTo>
                    <a:pt x="52315" y="13633"/>
                  </a:lnTo>
                  <a:lnTo>
                    <a:pt x="45087" y="6372"/>
                  </a:lnTo>
                  <a:lnTo>
                    <a:pt x="34914" y="1668"/>
                  </a:lnTo>
                  <a:lnTo>
                    <a:pt x="23727" y="0"/>
                  </a:lnTo>
                  <a:close/>
                </a:path>
                <a:path w="55245" h="31750">
                  <a:moveTo>
                    <a:pt x="53939" y="20091"/>
                  </a:moveTo>
                  <a:lnTo>
                    <a:pt x="24032" y="20091"/>
                  </a:lnTo>
                  <a:lnTo>
                    <a:pt x="30065" y="23139"/>
                  </a:lnTo>
                  <a:lnTo>
                    <a:pt x="33926" y="25958"/>
                  </a:lnTo>
                  <a:lnTo>
                    <a:pt x="38656" y="28603"/>
                  </a:lnTo>
                  <a:lnTo>
                    <a:pt x="45371" y="30638"/>
                  </a:lnTo>
                  <a:lnTo>
                    <a:pt x="51549" y="29587"/>
                  </a:lnTo>
                  <a:lnTo>
                    <a:pt x="54665" y="22974"/>
                  </a:lnTo>
                  <a:lnTo>
                    <a:pt x="53939" y="20091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5888297" y="3263521"/>
              <a:ext cx="3810" cy="19685"/>
            </a:xfrm>
            <a:custGeom>
              <a:avLst/>
              <a:gdLst/>
              <a:ahLst/>
              <a:cxnLst/>
              <a:rect l="l" t="t" r="r" b="b"/>
              <a:pathLst>
                <a:path w="3810" h="19685">
                  <a:moveTo>
                    <a:pt x="3454" y="0"/>
                  </a:moveTo>
                  <a:lnTo>
                    <a:pt x="0" y="19545"/>
                  </a:lnTo>
                </a:path>
              </a:pathLst>
            </a:custGeom>
            <a:ln w="527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5631331" y="3012195"/>
              <a:ext cx="88792" cy="7813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552696" y="8435848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1297901" y="719531"/>
                  </a:lnTo>
                  <a:lnTo>
                    <a:pt x="1346069" y="714661"/>
                  </a:lnTo>
                  <a:lnTo>
                    <a:pt x="1390961" y="700697"/>
                  </a:lnTo>
                  <a:lnTo>
                    <a:pt x="1431607" y="678609"/>
                  </a:lnTo>
                  <a:lnTo>
                    <a:pt x="1467037" y="649366"/>
                  </a:lnTo>
                  <a:lnTo>
                    <a:pt x="1496282" y="613938"/>
                  </a:lnTo>
                  <a:lnTo>
                    <a:pt x="1518372" y="573295"/>
                  </a:lnTo>
                  <a:lnTo>
                    <a:pt x="1532337" y="528404"/>
                  </a:lnTo>
                  <a:lnTo>
                    <a:pt x="1537208" y="480237"/>
                  </a:lnTo>
                  <a:lnTo>
                    <a:pt x="1537208" y="239293"/>
                  </a:lnTo>
                  <a:lnTo>
                    <a:pt x="1532337" y="191126"/>
                  </a:lnTo>
                  <a:lnTo>
                    <a:pt x="1518372" y="146236"/>
                  </a:lnTo>
                  <a:lnTo>
                    <a:pt x="1496282" y="105592"/>
                  </a:lnTo>
                  <a:lnTo>
                    <a:pt x="1467037" y="70164"/>
                  </a:lnTo>
                  <a:lnTo>
                    <a:pt x="1431607" y="40921"/>
                  </a:lnTo>
                  <a:lnTo>
                    <a:pt x="1390961" y="18833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539996" y="8423133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50"/>
                  </a:lnTo>
                  <a:lnTo>
                    <a:pt x="4078" y="538098"/>
                  </a:lnTo>
                  <a:lnTo>
                    <a:pt x="15831" y="580651"/>
                  </a:lnTo>
                  <a:lnTo>
                    <a:pt x="34533" y="619885"/>
                  </a:lnTo>
                  <a:lnTo>
                    <a:pt x="59456" y="655074"/>
                  </a:lnTo>
                  <a:lnTo>
                    <a:pt x="89876" y="685492"/>
                  </a:lnTo>
                  <a:lnTo>
                    <a:pt x="125067" y="710414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9" y="740865"/>
                  </a:lnTo>
                  <a:lnTo>
                    <a:pt x="1398304" y="729113"/>
                  </a:lnTo>
                  <a:lnTo>
                    <a:pt x="1418383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2"/>
                  </a:lnTo>
                  <a:lnTo>
                    <a:pt x="91849" y="653100"/>
                  </a:lnTo>
                  <a:lnTo>
                    <a:pt x="64155" y="619552"/>
                  </a:lnTo>
                  <a:lnTo>
                    <a:pt x="43237" y="581065"/>
                  </a:lnTo>
                  <a:lnTo>
                    <a:pt x="30012" y="538559"/>
                  </a:lnTo>
                  <a:lnTo>
                    <a:pt x="25400" y="492950"/>
                  </a:lnTo>
                  <a:lnTo>
                    <a:pt x="25400" y="252006"/>
                  </a:lnTo>
                  <a:lnTo>
                    <a:pt x="30012" y="206396"/>
                  </a:lnTo>
                  <a:lnTo>
                    <a:pt x="43237" y="163888"/>
                  </a:lnTo>
                  <a:lnTo>
                    <a:pt x="64155" y="125400"/>
                  </a:lnTo>
                  <a:lnTo>
                    <a:pt x="91849" y="91849"/>
                  </a:lnTo>
                  <a:lnTo>
                    <a:pt x="125400" y="64155"/>
                  </a:lnTo>
                  <a:lnTo>
                    <a:pt x="163888" y="43237"/>
                  </a:lnTo>
                  <a:lnTo>
                    <a:pt x="206396" y="30012"/>
                  </a:lnTo>
                  <a:lnTo>
                    <a:pt x="252006" y="25400"/>
                  </a:lnTo>
                  <a:lnTo>
                    <a:pt x="1418374" y="25400"/>
                  </a:lnTo>
                  <a:lnTo>
                    <a:pt x="1398304" y="15833"/>
                  </a:lnTo>
                  <a:lnTo>
                    <a:pt x="1355749" y="4079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4" y="25400"/>
                  </a:moveTo>
                  <a:lnTo>
                    <a:pt x="1310601" y="25400"/>
                  </a:lnTo>
                  <a:lnTo>
                    <a:pt x="1356211" y="30012"/>
                  </a:lnTo>
                  <a:lnTo>
                    <a:pt x="1398719" y="43237"/>
                  </a:lnTo>
                  <a:lnTo>
                    <a:pt x="1437207" y="64155"/>
                  </a:lnTo>
                  <a:lnTo>
                    <a:pt x="1470758" y="91849"/>
                  </a:lnTo>
                  <a:lnTo>
                    <a:pt x="1498452" y="125400"/>
                  </a:lnTo>
                  <a:lnTo>
                    <a:pt x="1519370" y="163888"/>
                  </a:lnTo>
                  <a:lnTo>
                    <a:pt x="1532595" y="206396"/>
                  </a:lnTo>
                  <a:lnTo>
                    <a:pt x="1537208" y="252006"/>
                  </a:lnTo>
                  <a:lnTo>
                    <a:pt x="1537208" y="492950"/>
                  </a:lnTo>
                  <a:lnTo>
                    <a:pt x="1532595" y="538559"/>
                  </a:lnTo>
                  <a:lnTo>
                    <a:pt x="1519370" y="581065"/>
                  </a:lnTo>
                  <a:lnTo>
                    <a:pt x="1498452" y="619552"/>
                  </a:lnTo>
                  <a:lnTo>
                    <a:pt x="1470758" y="653100"/>
                  </a:lnTo>
                  <a:lnTo>
                    <a:pt x="1437207" y="680792"/>
                  </a:lnTo>
                  <a:lnTo>
                    <a:pt x="1398719" y="701708"/>
                  </a:lnTo>
                  <a:lnTo>
                    <a:pt x="1356211" y="714932"/>
                  </a:lnTo>
                  <a:lnTo>
                    <a:pt x="1310601" y="719543"/>
                  </a:lnTo>
                  <a:lnTo>
                    <a:pt x="1418383" y="719543"/>
                  </a:lnTo>
                  <a:lnTo>
                    <a:pt x="1472731" y="685492"/>
                  </a:lnTo>
                  <a:lnTo>
                    <a:pt x="1503151" y="655074"/>
                  </a:lnTo>
                  <a:lnTo>
                    <a:pt x="1528074" y="619885"/>
                  </a:lnTo>
                  <a:lnTo>
                    <a:pt x="1546776" y="580651"/>
                  </a:lnTo>
                  <a:lnTo>
                    <a:pt x="1558529" y="538098"/>
                  </a:lnTo>
                  <a:lnTo>
                    <a:pt x="1562608" y="492950"/>
                  </a:lnTo>
                  <a:lnTo>
                    <a:pt x="1562608" y="252006"/>
                  </a:lnTo>
                  <a:lnTo>
                    <a:pt x="1558529" y="206861"/>
                  </a:lnTo>
                  <a:lnTo>
                    <a:pt x="1546776" y="164308"/>
                  </a:lnTo>
                  <a:lnTo>
                    <a:pt x="1528074" y="125073"/>
                  </a:lnTo>
                  <a:lnTo>
                    <a:pt x="1503151" y="89882"/>
                  </a:lnTo>
                  <a:lnTo>
                    <a:pt x="1472731" y="59460"/>
                  </a:lnTo>
                  <a:lnTo>
                    <a:pt x="1437540" y="34536"/>
                  </a:lnTo>
                  <a:lnTo>
                    <a:pt x="141837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539998" y="8783506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5" name="object 295"/>
          <p:cNvSpPr txBox="1"/>
          <p:nvPr/>
        </p:nvSpPr>
        <p:spPr>
          <a:xfrm>
            <a:off x="827012" y="8516191"/>
            <a:ext cx="97916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は</a:t>
            </a:r>
            <a:r>
              <a:rPr sz="11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じ</a:t>
            </a:r>
            <a:r>
              <a:rPr sz="11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め</a:t>
            </a:r>
            <a:r>
              <a:rPr sz="11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て</a:t>
            </a:r>
            <a:r>
              <a:rPr sz="11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な</a:t>
            </a:r>
            <a:r>
              <a:rPr sz="1100" b="1" spc="-6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った</a:t>
            </a:r>
            <a:endParaRPr sz="11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1018548" y="8850329"/>
            <a:ext cx="6096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First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time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97" name="object 297"/>
          <p:cNvGrpSpPr/>
          <p:nvPr/>
        </p:nvGrpSpPr>
        <p:grpSpPr>
          <a:xfrm>
            <a:off x="2175960" y="8423133"/>
            <a:ext cx="1569085" cy="745490"/>
            <a:chOff x="2175960" y="8423133"/>
            <a:chExt cx="1569085" cy="745490"/>
          </a:xfrm>
        </p:grpSpPr>
        <p:sp>
          <p:nvSpPr>
            <p:cNvPr id="298" name="object 298"/>
            <p:cNvSpPr/>
            <p:nvPr/>
          </p:nvSpPr>
          <p:spPr>
            <a:xfrm>
              <a:off x="2191839" y="8435848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1"/>
                  </a:lnTo>
                  <a:lnTo>
                    <a:pt x="70164" y="70164"/>
                  </a:lnTo>
                  <a:lnTo>
                    <a:pt x="40921" y="105592"/>
                  </a:lnTo>
                  <a:lnTo>
                    <a:pt x="18833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3" y="573295"/>
                  </a:lnTo>
                  <a:lnTo>
                    <a:pt x="40921" y="613938"/>
                  </a:lnTo>
                  <a:lnTo>
                    <a:pt x="70164" y="649366"/>
                  </a:lnTo>
                  <a:lnTo>
                    <a:pt x="105592" y="678609"/>
                  </a:lnTo>
                  <a:lnTo>
                    <a:pt x="146236" y="700697"/>
                  </a:lnTo>
                  <a:lnTo>
                    <a:pt x="191126" y="714661"/>
                  </a:lnTo>
                  <a:lnTo>
                    <a:pt x="239293" y="719531"/>
                  </a:lnTo>
                  <a:lnTo>
                    <a:pt x="1297889" y="719531"/>
                  </a:lnTo>
                  <a:lnTo>
                    <a:pt x="1346056" y="714661"/>
                  </a:lnTo>
                  <a:lnTo>
                    <a:pt x="1390948" y="700697"/>
                  </a:lnTo>
                  <a:lnTo>
                    <a:pt x="1431594" y="678609"/>
                  </a:lnTo>
                  <a:lnTo>
                    <a:pt x="1467024" y="649366"/>
                  </a:lnTo>
                  <a:lnTo>
                    <a:pt x="1496269" y="613938"/>
                  </a:lnTo>
                  <a:lnTo>
                    <a:pt x="1518359" y="573295"/>
                  </a:lnTo>
                  <a:lnTo>
                    <a:pt x="1532324" y="528404"/>
                  </a:lnTo>
                  <a:lnTo>
                    <a:pt x="1537195" y="480237"/>
                  </a:lnTo>
                  <a:lnTo>
                    <a:pt x="1537195" y="239293"/>
                  </a:lnTo>
                  <a:lnTo>
                    <a:pt x="1532324" y="191126"/>
                  </a:lnTo>
                  <a:lnTo>
                    <a:pt x="1518359" y="146236"/>
                  </a:lnTo>
                  <a:lnTo>
                    <a:pt x="1496269" y="105592"/>
                  </a:lnTo>
                  <a:lnTo>
                    <a:pt x="1467024" y="70164"/>
                  </a:lnTo>
                  <a:lnTo>
                    <a:pt x="1431594" y="40921"/>
                  </a:lnTo>
                  <a:lnTo>
                    <a:pt x="1390948" y="18833"/>
                  </a:lnTo>
                  <a:lnTo>
                    <a:pt x="1346056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99" name="object 299"/>
            <p:cNvSpPr/>
            <p:nvPr/>
          </p:nvSpPr>
          <p:spPr>
            <a:xfrm>
              <a:off x="2179133" y="8423133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50"/>
                  </a:lnTo>
                  <a:lnTo>
                    <a:pt x="4078" y="538098"/>
                  </a:lnTo>
                  <a:lnTo>
                    <a:pt x="15831" y="580651"/>
                  </a:lnTo>
                  <a:lnTo>
                    <a:pt x="34533" y="619885"/>
                  </a:lnTo>
                  <a:lnTo>
                    <a:pt x="59456" y="655074"/>
                  </a:lnTo>
                  <a:lnTo>
                    <a:pt x="89876" y="685492"/>
                  </a:lnTo>
                  <a:lnTo>
                    <a:pt x="125067" y="710414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5"/>
                  </a:lnTo>
                  <a:lnTo>
                    <a:pt x="1398297" y="729113"/>
                  </a:lnTo>
                  <a:lnTo>
                    <a:pt x="1418375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2"/>
                  </a:lnTo>
                  <a:lnTo>
                    <a:pt x="91844" y="653100"/>
                  </a:lnTo>
                  <a:lnTo>
                    <a:pt x="64152" y="619552"/>
                  </a:lnTo>
                  <a:lnTo>
                    <a:pt x="43235" y="581065"/>
                  </a:lnTo>
                  <a:lnTo>
                    <a:pt x="30011" y="538559"/>
                  </a:lnTo>
                  <a:lnTo>
                    <a:pt x="25400" y="492950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1418366" y="25400"/>
                  </a:lnTo>
                  <a:lnTo>
                    <a:pt x="1398297" y="15833"/>
                  </a:lnTo>
                  <a:lnTo>
                    <a:pt x="1355746" y="4079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66" y="25400"/>
                  </a:moveTo>
                  <a:lnTo>
                    <a:pt x="1310601" y="25400"/>
                  </a:lnTo>
                  <a:lnTo>
                    <a:pt x="1356210" y="30012"/>
                  </a:lnTo>
                  <a:lnTo>
                    <a:pt x="1398717" y="43237"/>
                  </a:lnTo>
                  <a:lnTo>
                    <a:pt x="1437203" y="64155"/>
                  </a:lnTo>
                  <a:lnTo>
                    <a:pt x="1470752" y="91849"/>
                  </a:lnTo>
                  <a:lnTo>
                    <a:pt x="1498443" y="125400"/>
                  </a:lnTo>
                  <a:lnTo>
                    <a:pt x="1519360" y="163888"/>
                  </a:lnTo>
                  <a:lnTo>
                    <a:pt x="1532583" y="206396"/>
                  </a:lnTo>
                  <a:lnTo>
                    <a:pt x="1537195" y="252006"/>
                  </a:lnTo>
                  <a:lnTo>
                    <a:pt x="1537195" y="492950"/>
                  </a:lnTo>
                  <a:lnTo>
                    <a:pt x="1532583" y="538559"/>
                  </a:lnTo>
                  <a:lnTo>
                    <a:pt x="1519360" y="581065"/>
                  </a:lnTo>
                  <a:lnTo>
                    <a:pt x="1498443" y="619552"/>
                  </a:lnTo>
                  <a:lnTo>
                    <a:pt x="1470752" y="653100"/>
                  </a:lnTo>
                  <a:lnTo>
                    <a:pt x="1437203" y="680792"/>
                  </a:lnTo>
                  <a:lnTo>
                    <a:pt x="1398717" y="701708"/>
                  </a:lnTo>
                  <a:lnTo>
                    <a:pt x="1356210" y="714932"/>
                  </a:lnTo>
                  <a:lnTo>
                    <a:pt x="1310601" y="719543"/>
                  </a:lnTo>
                  <a:lnTo>
                    <a:pt x="1418375" y="719543"/>
                  </a:lnTo>
                  <a:lnTo>
                    <a:pt x="1472720" y="685492"/>
                  </a:lnTo>
                  <a:lnTo>
                    <a:pt x="1503139" y="655074"/>
                  </a:lnTo>
                  <a:lnTo>
                    <a:pt x="1528062" y="619885"/>
                  </a:lnTo>
                  <a:lnTo>
                    <a:pt x="1546763" y="580651"/>
                  </a:lnTo>
                  <a:lnTo>
                    <a:pt x="1558516" y="538098"/>
                  </a:lnTo>
                  <a:lnTo>
                    <a:pt x="1562595" y="492950"/>
                  </a:lnTo>
                  <a:lnTo>
                    <a:pt x="1562595" y="252006"/>
                  </a:lnTo>
                  <a:lnTo>
                    <a:pt x="1558516" y="206861"/>
                  </a:lnTo>
                  <a:lnTo>
                    <a:pt x="1546763" y="164308"/>
                  </a:lnTo>
                  <a:lnTo>
                    <a:pt x="1528062" y="125073"/>
                  </a:lnTo>
                  <a:lnTo>
                    <a:pt x="1503139" y="89882"/>
                  </a:lnTo>
                  <a:lnTo>
                    <a:pt x="1472720" y="59460"/>
                  </a:lnTo>
                  <a:lnTo>
                    <a:pt x="1437531" y="34536"/>
                  </a:lnTo>
                  <a:lnTo>
                    <a:pt x="141836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00" name="object 300"/>
            <p:cNvSpPr/>
            <p:nvPr/>
          </p:nvSpPr>
          <p:spPr>
            <a:xfrm>
              <a:off x="2179135" y="8783507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59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301" name="object 301"/>
          <p:cNvSpPr txBox="1"/>
          <p:nvPr/>
        </p:nvSpPr>
        <p:spPr>
          <a:xfrm>
            <a:off x="2667247" y="8516191"/>
            <a:ext cx="5873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時</a:t>
            </a:r>
            <a:r>
              <a:rPr sz="11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々</a:t>
            </a:r>
            <a:r>
              <a:rPr sz="11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なる</a:t>
            </a:r>
            <a:endParaRPr sz="11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302" name="object 302"/>
          <p:cNvSpPr txBox="1"/>
          <p:nvPr/>
        </p:nvSpPr>
        <p:spPr>
          <a:xfrm>
            <a:off x="2345128" y="8850329"/>
            <a:ext cx="12350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Happens</a:t>
            </a: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sometimes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303" name="object 303"/>
          <p:cNvGrpSpPr/>
          <p:nvPr/>
        </p:nvGrpSpPr>
        <p:grpSpPr>
          <a:xfrm>
            <a:off x="3815091" y="8423133"/>
            <a:ext cx="1569085" cy="745490"/>
            <a:chOff x="3815091" y="8423133"/>
            <a:chExt cx="1569085" cy="745490"/>
          </a:xfrm>
        </p:grpSpPr>
        <p:sp>
          <p:nvSpPr>
            <p:cNvPr id="304" name="object 304"/>
            <p:cNvSpPr/>
            <p:nvPr/>
          </p:nvSpPr>
          <p:spPr>
            <a:xfrm>
              <a:off x="3830970" y="8435848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1"/>
                  </a:lnTo>
                  <a:lnTo>
                    <a:pt x="70164" y="70164"/>
                  </a:lnTo>
                  <a:lnTo>
                    <a:pt x="40921" y="105592"/>
                  </a:lnTo>
                  <a:lnTo>
                    <a:pt x="18833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3" y="573295"/>
                  </a:lnTo>
                  <a:lnTo>
                    <a:pt x="40921" y="613938"/>
                  </a:lnTo>
                  <a:lnTo>
                    <a:pt x="70164" y="649366"/>
                  </a:lnTo>
                  <a:lnTo>
                    <a:pt x="105592" y="678609"/>
                  </a:lnTo>
                  <a:lnTo>
                    <a:pt x="146236" y="700697"/>
                  </a:lnTo>
                  <a:lnTo>
                    <a:pt x="191126" y="714661"/>
                  </a:lnTo>
                  <a:lnTo>
                    <a:pt x="239293" y="719531"/>
                  </a:lnTo>
                  <a:lnTo>
                    <a:pt x="1297889" y="719531"/>
                  </a:lnTo>
                  <a:lnTo>
                    <a:pt x="1346060" y="714661"/>
                  </a:lnTo>
                  <a:lnTo>
                    <a:pt x="1390953" y="700697"/>
                  </a:lnTo>
                  <a:lnTo>
                    <a:pt x="1431599" y="678609"/>
                  </a:lnTo>
                  <a:lnTo>
                    <a:pt x="1467029" y="649366"/>
                  </a:lnTo>
                  <a:lnTo>
                    <a:pt x="1496272" y="613938"/>
                  </a:lnTo>
                  <a:lnTo>
                    <a:pt x="1518361" y="573295"/>
                  </a:lnTo>
                  <a:lnTo>
                    <a:pt x="1532325" y="528404"/>
                  </a:lnTo>
                  <a:lnTo>
                    <a:pt x="1537195" y="480237"/>
                  </a:lnTo>
                  <a:lnTo>
                    <a:pt x="1537195" y="239293"/>
                  </a:lnTo>
                  <a:lnTo>
                    <a:pt x="1532325" y="191126"/>
                  </a:lnTo>
                  <a:lnTo>
                    <a:pt x="1518361" y="146236"/>
                  </a:lnTo>
                  <a:lnTo>
                    <a:pt x="1496272" y="105592"/>
                  </a:lnTo>
                  <a:lnTo>
                    <a:pt x="1467029" y="70164"/>
                  </a:lnTo>
                  <a:lnTo>
                    <a:pt x="1431599" y="40921"/>
                  </a:lnTo>
                  <a:lnTo>
                    <a:pt x="1390953" y="18833"/>
                  </a:lnTo>
                  <a:lnTo>
                    <a:pt x="1346060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05" name="object 305"/>
            <p:cNvSpPr/>
            <p:nvPr/>
          </p:nvSpPr>
          <p:spPr>
            <a:xfrm>
              <a:off x="3818264" y="8423133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50"/>
                  </a:lnTo>
                  <a:lnTo>
                    <a:pt x="4078" y="538098"/>
                  </a:lnTo>
                  <a:lnTo>
                    <a:pt x="15831" y="580651"/>
                  </a:lnTo>
                  <a:lnTo>
                    <a:pt x="34533" y="619885"/>
                  </a:lnTo>
                  <a:lnTo>
                    <a:pt x="59456" y="655074"/>
                  </a:lnTo>
                  <a:lnTo>
                    <a:pt x="89876" y="685492"/>
                  </a:lnTo>
                  <a:lnTo>
                    <a:pt x="125067" y="710414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9" y="740865"/>
                  </a:lnTo>
                  <a:lnTo>
                    <a:pt x="1398304" y="729113"/>
                  </a:lnTo>
                  <a:lnTo>
                    <a:pt x="1418383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2"/>
                  </a:lnTo>
                  <a:lnTo>
                    <a:pt x="91844" y="653100"/>
                  </a:lnTo>
                  <a:lnTo>
                    <a:pt x="64152" y="619552"/>
                  </a:lnTo>
                  <a:lnTo>
                    <a:pt x="43235" y="581065"/>
                  </a:lnTo>
                  <a:lnTo>
                    <a:pt x="30011" y="538559"/>
                  </a:lnTo>
                  <a:lnTo>
                    <a:pt x="25400" y="492950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1418374" y="25400"/>
                  </a:lnTo>
                  <a:lnTo>
                    <a:pt x="1398304" y="15833"/>
                  </a:lnTo>
                  <a:lnTo>
                    <a:pt x="1355749" y="4079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4" y="25400"/>
                  </a:moveTo>
                  <a:lnTo>
                    <a:pt x="1310601" y="25400"/>
                  </a:lnTo>
                  <a:lnTo>
                    <a:pt x="1356211" y="30012"/>
                  </a:lnTo>
                  <a:lnTo>
                    <a:pt x="1398719" y="43237"/>
                  </a:lnTo>
                  <a:lnTo>
                    <a:pt x="1437207" y="64155"/>
                  </a:lnTo>
                  <a:lnTo>
                    <a:pt x="1470758" y="91849"/>
                  </a:lnTo>
                  <a:lnTo>
                    <a:pt x="1498452" y="125400"/>
                  </a:lnTo>
                  <a:lnTo>
                    <a:pt x="1519370" y="163888"/>
                  </a:lnTo>
                  <a:lnTo>
                    <a:pt x="1532595" y="206396"/>
                  </a:lnTo>
                  <a:lnTo>
                    <a:pt x="1537208" y="252006"/>
                  </a:lnTo>
                  <a:lnTo>
                    <a:pt x="1537208" y="492950"/>
                  </a:lnTo>
                  <a:lnTo>
                    <a:pt x="1532595" y="538559"/>
                  </a:lnTo>
                  <a:lnTo>
                    <a:pt x="1519370" y="581065"/>
                  </a:lnTo>
                  <a:lnTo>
                    <a:pt x="1498452" y="619552"/>
                  </a:lnTo>
                  <a:lnTo>
                    <a:pt x="1470758" y="653100"/>
                  </a:lnTo>
                  <a:lnTo>
                    <a:pt x="1437207" y="680792"/>
                  </a:lnTo>
                  <a:lnTo>
                    <a:pt x="1398719" y="701708"/>
                  </a:lnTo>
                  <a:lnTo>
                    <a:pt x="1356211" y="714932"/>
                  </a:lnTo>
                  <a:lnTo>
                    <a:pt x="1310601" y="719543"/>
                  </a:lnTo>
                  <a:lnTo>
                    <a:pt x="1418383" y="719543"/>
                  </a:lnTo>
                  <a:lnTo>
                    <a:pt x="1472731" y="685492"/>
                  </a:lnTo>
                  <a:lnTo>
                    <a:pt x="1503151" y="655074"/>
                  </a:lnTo>
                  <a:lnTo>
                    <a:pt x="1528074" y="619885"/>
                  </a:lnTo>
                  <a:lnTo>
                    <a:pt x="1546776" y="580651"/>
                  </a:lnTo>
                  <a:lnTo>
                    <a:pt x="1558529" y="538098"/>
                  </a:lnTo>
                  <a:lnTo>
                    <a:pt x="1562608" y="492950"/>
                  </a:lnTo>
                  <a:lnTo>
                    <a:pt x="1562608" y="252006"/>
                  </a:lnTo>
                  <a:lnTo>
                    <a:pt x="1558529" y="206861"/>
                  </a:lnTo>
                  <a:lnTo>
                    <a:pt x="1546776" y="164308"/>
                  </a:lnTo>
                  <a:lnTo>
                    <a:pt x="1528074" y="125073"/>
                  </a:lnTo>
                  <a:lnTo>
                    <a:pt x="1503151" y="89882"/>
                  </a:lnTo>
                  <a:lnTo>
                    <a:pt x="1472731" y="59460"/>
                  </a:lnTo>
                  <a:lnTo>
                    <a:pt x="1437540" y="34536"/>
                  </a:lnTo>
                  <a:lnTo>
                    <a:pt x="141837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06" name="object 306"/>
            <p:cNvSpPr/>
            <p:nvPr/>
          </p:nvSpPr>
          <p:spPr>
            <a:xfrm>
              <a:off x="3818266" y="8783507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307" name="object 307"/>
          <p:cNvSpPr txBox="1"/>
          <p:nvPr/>
        </p:nvSpPr>
        <p:spPr>
          <a:xfrm>
            <a:off x="4173034" y="8516191"/>
            <a:ext cx="88074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前</a:t>
            </a:r>
            <a:r>
              <a:rPr sz="11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に</a:t>
            </a:r>
            <a:r>
              <a:rPr sz="11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も</a:t>
            </a:r>
            <a:r>
              <a:rPr sz="1100" b="1" spc="-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あ</a:t>
            </a:r>
            <a:r>
              <a:rPr sz="1100" b="1" spc="-6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った</a:t>
            </a:r>
            <a:endParaRPr sz="11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308" name="object 308"/>
          <p:cNvSpPr txBox="1"/>
          <p:nvPr/>
        </p:nvSpPr>
        <p:spPr>
          <a:xfrm>
            <a:off x="4077072" y="8850329"/>
            <a:ext cx="10452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Happened</a:t>
            </a:r>
            <a:r>
              <a:rPr sz="11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before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309" name="object 309"/>
          <p:cNvGrpSpPr/>
          <p:nvPr/>
        </p:nvGrpSpPr>
        <p:grpSpPr>
          <a:xfrm>
            <a:off x="5454223" y="8423133"/>
            <a:ext cx="1569085" cy="745490"/>
            <a:chOff x="5454223" y="8423133"/>
            <a:chExt cx="1569085" cy="745490"/>
          </a:xfrm>
        </p:grpSpPr>
        <p:sp>
          <p:nvSpPr>
            <p:cNvPr id="310" name="object 310"/>
            <p:cNvSpPr/>
            <p:nvPr/>
          </p:nvSpPr>
          <p:spPr>
            <a:xfrm>
              <a:off x="5470094" y="8435848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4" h="72009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1297901" y="719531"/>
                  </a:lnTo>
                  <a:lnTo>
                    <a:pt x="1346069" y="714661"/>
                  </a:lnTo>
                  <a:lnTo>
                    <a:pt x="1390961" y="700697"/>
                  </a:lnTo>
                  <a:lnTo>
                    <a:pt x="1431607" y="678609"/>
                  </a:lnTo>
                  <a:lnTo>
                    <a:pt x="1467037" y="649366"/>
                  </a:lnTo>
                  <a:lnTo>
                    <a:pt x="1496282" y="613938"/>
                  </a:lnTo>
                  <a:lnTo>
                    <a:pt x="1518372" y="573295"/>
                  </a:lnTo>
                  <a:lnTo>
                    <a:pt x="1532337" y="528404"/>
                  </a:lnTo>
                  <a:lnTo>
                    <a:pt x="1537208" y="480237"/>
                  </a:lnTo>
                  <a:lnTo>
                    <a:pt x="1537208" y="239293"/>
                  </a:lnTo>
                  <a:lnTo>
                    <a:pt x="1532337" y="191126"/>
                  </a:lnTo>
                  <a:lnTo>
                    <a:pt x="1518372" y="146236"/>
                  </a:lnTo>
                  <a:lnTo>
                    <a:pt x="1496282" y="105592"/>
                  </a:lnTo>
                  <a:lnTo>
                    <a:pt x="1467037" y="70164"/>
                  </a:lnTo>
                  <a:lnTo>
                    <a:pt x="1431607" y="40921"/>
                  </a:lnTo>
                  <a:lnTo>
                    <a:pt x="1390961" y="18833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11" name="object 311"/>
            <p:cNvSpPr/>
            <p:nvPr/>
          </p:nvSpPr>
          <p:spPr>
            <a:xfrm>
              <a:off x="5457394" y="8423133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4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50"/>
                  </a:lnTo>
                  <a:lnTo>
                    <a:pt x="4078" y="538098"/>
                  </a:lnTo>
                  <a:lnTo>
                    <a:pt x="15831" y="580651"/>
                  </a:lnTo>
                  <a:lnTo>
                    <a:pt x="34533" y="619885"/>
                  </a:lnTo>
                  <a:lnTo>
                    <a:pt x="59456" y="655074"/>
                  </a:lnTo>
                  <a:lnTo>
                    <a:pt x="89876" y="685492"/>
                  </a:lnTo>
                  <a:lnTo>
                    <a:pt x="125067" y="710414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9" y="740865"/>
                  </a:lnTo>
                  <a:lnTo>
                    <a:pt x="1398304" y="729113"/>
                  </a:lnTo>
                  <a:lnTo>
                    <a:pt x="1418383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2"/>
                  </a:lnTo>
                  <a:lnTo>
                    <a:pt x="91849" y="653100"/>
                  </a:lnTo>
                  <a:lnTo>
                    <a:pt x="64155" y="619552"/>
                  </a:lnTo>
                  <a:lnTo>
                    <a:pt x="43237" y="581065"/>
                  </a:lnTo>
                  <a:lnTo>
                    <a:pt x="30012" y="538559"/>
                  </a:lnTo>
                  <a:lnTo>
                    <a:pt x="25400" y="492950"/>
                  </a:lnTo>
                  <a:lnTo>
                    <a:pt x="25400" y="252006"/>
                  </a:lnTo>
                  <a:lnTo>
                    <a:pt x="30012" y="206396"/>
                  </a:lnTo>
                  <a:lnTo>
                    <a:pt x="43237" y="163888"/>
                  </a:lnTo>
                  <a:lnTo>
                    <a:pt x="64155" y="125400"/>
                  </a:lnTo>
                  <a:lnTo>
                    <a:pt x="91849" y="91849"/>
                  </a:lnTo>
                  <a:lnTo>
                    <a:pt x="125400" y="64155"/>
                  </a:lnTo>
                  <a:lnTo>
                    <a:pt x="163888" y="43237"/>
                  </a:lnTo>
                  <a:lnTo>
                    <a:pt x="206396" y="30012"/>
                  </a:lnTo>
                  <a:lnTo>
                    <a:pt x="252006" y="25400"/>
                  </a:lnTo>
                  <a:lnTo>
                    <a:pt x="1418374" y="25400"/>
                  </a:lnTo>
                  <a:lnTo>
                    <a:pt x="1398304" y="15833"/>
                  </a:lnTo>
                  <a:lnTo>
                    <a:pt x="1355749" y="4079"/>
                  </a:lnTo>
                  <a:lnTo>
                    <a:pt x="1310601" y="0"/>
                  </a:lnTo>
                  <a:close/>
                </a:path>
                <a:path w="1562734" h="745490">
                  <a:moveTo>
                    <a:pt x="1418374" y="25400"/>
                  </a:moveTo>
                  <a:lnTo>
                    <a:pt x="1310601" y="25400"/>
                  </a:lnTo>
                  <a:lnTo>
                    <a:pt x="1356214" y="30012"/>
                  </a:lnTo>
                  <a:lnTo>
                    <a:pt x="1398724" y="43237"/>
                  </a:lnTo>
                  <a:lnTo>
                    <a:pt x="1437213" y="64155"/>
                  </a:lnTo>
                  <a:lnTo>
                    <a:pt x="1470763" y="91849"/>
                  </a:lnTo>
                  <a:lnTo>
                    <a:pt x="1498455" y="125400"/>
                  </a:lnTo>
                  <a:lnTo>
                    <a:pt x="1519372" y="163888"/>
                  </a:lnTo>
                  <a:lnTo>
                    <a:pt x="1532596" y="206396"/>
                  </a:lnTo>
                  <a:lnTo>
                    <a:pt x="1537208" y="252006"/>
                  </a:lnTo>
                  <a:lnTo>
                    <a:pt x="1537208" y="492950"/>
                  </a:lnTo>
                  <a:lnTo>
                    <a:pt x="1532596" y="538559"/>
                  </a:lnTo>
                  <a:lnTo>
                    <a:pt x="1519372" y="581065"/>
                  </a:lnTo>
                  <a:lnTo>
                    <a:pt x="1498455" y="619552"/>
                  </a:lnTo>
                  <a:lnTo>
                    <a:pt x="1470763" y="653100"/>
                  </a:lnTo>
                  <a:lnTo>
                    <a:pt x="1437213" y="680792"/>
                  </a:lnTo>
                  <a:lnTo>
                    <a:pt x="1398724" y="701708"/>
                  </a:lnTo>
                  <a:lnTo>
                    <a:pt x="1356214" y="714932"/>
                  </a:lnTo>
                  <a:lnTo>
                    <a:pt x="1310601" y="719543"/>
                  </a:lnTo>
                  <a:lnTo>
                    <a:pt x="1418383" y="719543"/>
                  </a:lnTo>
                  <a:lnTo>
                    <a:pt x="1472731" y="685492"/>
                  </a:lnTo>
                  <a:lnTo>
                    <a:pt x="1503151" y="655074"/>
                  </a:lnTo>
                  <a:lnTo>
                    <a:pt x="1528074" y="619885"/>
                  </a:lnTo>
                  <a:lnTo>
                    <a:pt x="1546776" y="580651"/>
                  </a:lnTo>
                  <a:lnTo>
                    <a:pt x="1558529" y="538098"/>
                  </a:lnTo>
                  <a:lnTo>
                    <a:pt x="1562608" y="492950"/>
                  </a:lnTo>
                  <a:lnTo>
                    <a:pt x="1562608" y="252006"/>
                  </a:lnTo>
                  <a:lnTo>
                    <a:pt x="1558529" y="206861"/>
                  </a:lnTo>
                  <a:lnTo>
                    <a:pt x="1546776" y="164308"/>
                  </a:lnTo>
                  <a:lnTo>
                    <a:pt x="1528074" y="125073"/>
                  </a:lnTo>
                  <a:lnTo>
                    <a:pt x="1503151" y="89882"/>
                  </a:lnTo>
                  <a:lnTo>
                    <a:pt x="1472731" y="59460"/>
                  </a:lnTo>
                  <a:lnTo>
                    <a:pt x="1437540" y="34536"/>
                  </a:lnTo>
                  <a:lnTo>
                    <a:pt x="141837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12" name="object 312"/>
            <p:cNvSpPr/>
            <p:nvPr/>
          </p:nvSpPr>
          <p:spPr>
            <a:xfrm>
              <a:off x="5457398" y="8783507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313" name="object 313"/>
          <p:cNvSpPr txBox="1"/>
          <p:nvPr/>
        </p:nvSpPr>
        <p:spPr>
          <a:xfrm>
            <a:off x="5799806" y="8516191"/>
            <a:ext cx="88074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持続</a:t>
            </a:r>
            <a:r>
              <a:rPr sz="11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的</a:t>
            </a:r>
            <a:r>
              <a:rPr sz="11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に</a:t>
            </a:r>
            <a:r>
              <a:rPr sz="11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な</a:t>
            </a:r>
            <a:r>
              <a:rPr sz="11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endParaRPr sz="11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314" name="object 314"/>
          <p:cNvSpPr txBox="1"/>
          <p:nvPr/>
        </p:nvSpPr>
        <p:spPr>
          <a:xfrm>
            <a:off x="5609790" y="8850329"/>
            <a:ext cx="126174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Happens</a:t>
            </a:r>
            <a:r>
              <a:rPr sz="11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continually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315" name="object 315"/>
          <p:cNvGrpSpPr/>
          <p:nvPr/>
        </p:nvGrpSpPr>
        <p:grpSpPr>
          <a:xfrm>
            <a:off x="6976922" y="217576"/>
            <a:ext cx="406400" cy="4251325"/>
            <a:chOff x="6976922" y="217576"/>
            <a:chExt cx="406400" cy="4251325"/>
          </a:xfrm>
        </p:grpSpPr>
        <p:sp>
          <p:nvSpPr>
            <p:cNvPr id="316" name="object 316"/>
            <p:cNvSpPr/>
            <p:nvPr/>
          </p:nvSpPr>
          <p:spPr>
            <a:xfrm>
              <a:off x="7322528" y="737451"/>
              <a:ext cx="60325" cy="240665"/>
            </a:xfrm>
            <a:custGeom>
              <a:avLst/>
              <a:gdLst/>
              <a:ahLst/>
              <a:cxnLst/>
              <a:rect l="l" t="t" r="r" b="b"/>
              <a:pathLst>
                <a:path w="60325" h="240665">
                  <a:moveTo>
                    <a:pt x="0" y="240499"/>
                  </a:moveTo>
                  <a:lnTo>
                    <a:pt x="60185" y="240499"/>
                  </a:lnTo>
                  <a:lnTo>
                    <a:pt x="60185" y="0"/>
                  </a:lnTo>
                  <a:lnTo>
                    <a:pt x="0" y="0"/>
                  </a:lnTo>
                  <a:lnTo>
                    <a:pt x="0" y="240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6976922" y="217576"/>
              <a:ext cx="346075" cy="4251325"/>
            </a:xfrm>
            <a:custGeom>
              <a:avLst/>
              <a:gdLst/>
              <a:ahLst/>
              <a:cxnLst/>
              <a:rect l="l" t="t" r="r" b="b"/>
              <a:pathLst>
                <a:path w="346075" h="4251325">
                  <a:moveTo>
                    <a:pt x="345605" y="0"/>
                  </a:moveTo>
                  <a:lnTo>
                    <a:pt x="0" y="0"/>
                  </a:lnTo>
                  <a:lnTo>
                    <a:pt x="0" y="4250842"/>
                  </a:lnTo>
                  <a:lnTo>
                    <a:pt x="345605" y="4250842"/>
                  </a:lnTo>
                  <a:lnTo>
                    <a:pt x="345605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0" name="object 320"/>
          <p:cNvSpPr txBox="1"/>
          <p:nvPr/>
        </p:nvSpPr>
        <p:spPr>
          <a:xfrm>
            <a:off x="7202141" y="10307561"/>
            <a:ext cx="1898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14</a:t>
            </a:r>
            <a:endParaRPr sz="1500">
              <a:latin typeface="HelveticaRounded-Condensed"/>
              <a:cs typeface="HelveticaRounded-Condensed"/>
            </a:endParaRPr>
          </a:p>
        </p:txBody>
      </p:sp>
      <p:sp>
        <p:nvSpPr>
          <p:cNvPr id="323" name="object 188">
            <a:extLst>
              <a:ext uri="{FF2B5EF4-FFF2-40B4-BE49-F238E27FC236}">
                <a16:creationId xmlns:a16="http://schemas.microsoft.com/office/drawing/2014/main" id="{666D9AB8-9278-9E4A-88F5-1447D1AE57DA}"/>
              </a:ext>
            </a:extLst>
          </p:cNvPr>
          <p:cNvSpPr txBox="1"/>
          <p:nvPr/>
        </p:nvSpPr>
        <p:spPr>
          <a:xfrm>
            <a:off x="7037312" y="356534"/>
            <a:ext cx="170239" cy="1561166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-150" dirty="0">
                <a:solidFill>
                  <a:srgbClr val="3E3A39"/>
                </a:solidFill>
                <a:latin typeface="UDShinMGoPro-DeBold"/>
                <a:cs typeface="UDShinMGoPro-DeBold"/>
              </a:rPr>
              <a:t>病気・けが・症状</a:t>
            </a:r>
            <a:endParaRPr sz="1500" spc="-150" dirty="0">
              <a:latin typeface="UDShinMGoPro-DeBold"/>
              <a:cs typeface="UDShinMGoPro-DeBold"/>
            </a:endParaRPr>
          </a:p>
        </p:txBody>
      </p:sp>
      <p:sp>
        <p:nvSpPr>
          <p:cNvPr id="324" name="object 189">
            <a:extLst>
              <a:ext uri="{FF2B5EF4-FFF2-40B4-BE49-F238E27FC236}">
                <a16:creationId xmlns:a16="http://schemas.microsoft.com/office/drawing/2014/main" id="{72CE9B65-F75B-1740-A8A6-43982F370669}"/>
              </a:ext>
            </a:extLst>
          </p:cNvPr>
          <p:cNvSpPr txBox="1"/>
          <p:nvPr/>
        </p:nvSpPr>
        <p:spPr>
          <a:xfrm>
            <a:off x="7044214" y="1891808"/>
            <a:ext cx="246221" cy="244792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Diseases </a:t>
            </a:r>
            <a:r>
              <a:rPr sz="1600" b="1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/ </a:t>
            </a: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Injuries </a:t>
            </a:r>
            <a:r>
              <a:rPr sz="1600" b="1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/</a:t>
            </a:r>
            <a:r>
              <a:rPr sz="1600" b="1" spc="5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Symptoms</a:t>
            </a:r>
            <a:endParaRPr sz="1600" b="1" dirty="0">
              <a:latin typeface="PT Sans Narrow" panose="020B0506020203020204" pitchFamily="34" charset="0"/>
              <a:cs typeface="HelveticaRounded-Condense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11812"/>
            <a:ext cx="7096759" cy="10238105"/>
            <a:chOff x="237464" y="211812"/>
            <a:chExt cx="7096759" cy="10238105"/>
          </a:xfrm>
        </p:grpSpPr>
        <p:sp>
          <p:nvSpPr>
            <p:cNvPr id="3" name="object 3"/>
            <p:cNvSpPr/>
            <p:nvPr/>
          </p:nvSpPr>
          <p:spPr>
            <a:xfrm>
              <a:off x="237464" y="211812"/>
              <a:ext cx="7096648" cy="13037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41" y="287019"/>
              <a:ext cx="224612" cy="2247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64" y="536918"/>
              <a:ext cx="237426" cy="2806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23" y="404990"/>
              <a:ext cx="456213" cy="41259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23" y="404990"/>
              <a:ext cx="250520" cy="266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411" y="679790"/>
              <a:ext cx="213713" cy="2165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3016"/>
              <a:ext cx="237604" cy="2705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4877" y="738099"/>
              <a:ext cx="450238" cy="3454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4878" y="738098"/>
              <a:ext cx="232334" cy="2755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75174" y="6680490"/>
              <a:ext cx="970280" cy="364490"/>
            </a:xfrm>
            <a:custGeom>
              <a:avLst/>
              <a:gdLst/>
              <a:ahLst/>
              <a:cxnLst/>
              <a:rect l="l" t="t" r="r" b="b"/>
              <a:pathLst>
                <a:path w="970280" h="364490">
                  <a:moveTo>
                    <a:pt x="0" y="0"/>
                  </a:moveTo>
                  <a:lnTo>
                    <a:pt x="131942" y="137404"/>
                  </a:lnTo>
                  <a:lnTo>
                    <a:pt x="233862" y="216504"/>
                  </a:lnTo>
                  <a:lnTo>
                    <a:pt x="357907" y="267270"/>
                  </a:lnTo>
                  <a:lnTo>
                    <a:pt x="556221" y="319671"/>
                  </a:lnTo>
                  <a:lnTo>
                    <a:pt x="620936" y="334486"/>
                  </a:lnTo>
                  <a:lnTo>
                    <a:pt x="682081" y="345912"/>
                  </a:lnTo>
                  <a:lnTo>
                    <a:pt x="739580" y="354281"/>
                  </a:lnTo>
                  <a:lnTo>
                    <a:pt x="793356" y="359927"/>
                  </a:lnTo>
                  <a:lnTo>
                    <a:pt x="843334" y="363184"/>
                  </a:lnTo>
                  <a:lnTo>
                    <a:pt x="889438" y="364384"/>
                  </a:lnTo>
                  <a:lnTo>
                    <a:pt x="931592" y="363861"/>
                  </a:lnTo>
                  <a:lnTo>
                    <a:pt x="969721" y="361949"/>
                  </a:lnTo>
                </a:path>
              </a:pathLst>
            </a:custGeom>
            <a:ln w="25400">
              <a:solidFill>
                <a:srgbClr val="9FA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62914" y="6931177"/>
              <a:ext cx="233133" cy="23868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8751" y="5917704"/>
              <a:ext cx="6534784" cy="4357370"/>
            </a:xfrm>
            <a:custGeom>
              <a:avLst/>
              <a:gdLst/>
              <a:ahLst/>
              <a:cxnLst/>
              <a:rect l="l" t="t" r="r" b="b"/>
              <a:pathLst>
                <a:path w="6534784" h="4357370">
                  <a:moveTo>
                    <a:pt x="3112173" y="1690243"/>
                  </a:moveTo>
                  <a:lnTo>
                    <a:pt x="3103651" y="1648307"/>
                  </a:lnTo>
                  <a:lnTo>
                    <a:pt x="3080448" y="1613966"/>
                  </a:lnTo>
                  <a:lnTo>
                    <a:pt x="3046107" y="1590763"/>
                  </a:lnTo>
                  <a:lnTo>
                    <a:pt x="3004172" y="1582242"/>
                  </a:lnTo>
                  <a:lnTo>
                    <a:pt x="108000" y="1582242"/>
                  </a:lnTo>
                  <a:lnTo>
                    <a:pt x="66065" y="1590763"/>
                  </a:lnTo>
                  <a:lnTo>
                    <a:pt x="31724" y="1613966"/>
                  </a:lnTo>
                  <a:lnTo>
                    <a:pt x="8521" y="1648307"/>
                  </a:lnTo>
                  <a:lnTo>
                    <a:pt x="0" y="1690243"/>
                  </a:lnTo>
                  <a:lnTo>
                    <a:pt x="0" y="4249128"/>
                  </a:lnTo>
                  <a:lnTo>
                    <a:pt x="8521" y="4291063"/>
                  </a:lnTo>
                  <a:lnTo>
                    <a:pt x="31724" y="4325404"/>
                  </a:lnTo>
                  <a:lnTo>
                    <a:pt x="66065" y="4348607"/>
                  </a:lnTo>
                  <a:lnTo>
                    <a:pt x="108000" y="4357128"/>
                  </a:lnTo>
                  <a:lnTo>
                    <a:pt x="3004172" y="4357128"/>
                  </a:lnTo>
                  <a:lnTo>
                    <a:pt x="3046107" y="4348607"/>
                  </a:lnTo>
                  <a:lnTo>
                    <a:pt x="3080448" y="4325404"/>
                  </a:lnTo>
                  <a:lnTo>
                    <a:pt x="3103651" y="4291063"/>
                  </a:lnTo>
                  <a:lnTo>
                    <a:pt x="3112173" y="4249128"/>
                  </a:lnTo>
                  <a:lnTo>
                    <a:pt x="3112173" y="1690243"/>
                  </a:lnTo>
                  <a:close/>
                </a:path>
                <a:path w="6534784" h="4357370">
                  <a:moveTo>
                    <a:pt x="6534366" y="108000"/>
                  </a:moveTo>
                  <a:lnTo>
                    <a:pt x="6525831" y="66065"/>
                  </a:lnTo>
                  <a:lnTo>
                    <a:pt x="6502628" y="31724"/>
                  </a:lnTo>
                  <a:lnTo>
                    <a:pt x="6468288" y="8521"/>
                  </a:lnTo>
                  <a:lnTo>
                    <a:pt x="6426365" y="0"/>
                  </a:lnTo>
                  <a:lnTo>
                    <a:pt x="4152404" y="0"/>
                  </a:lnTo>
                  <a:lnTo>
                    <a:pt x="4110469" y="8521"/>
                  </a:lnTo>
                  <a:lnTo>
                    <a:pt x="4076128" y="31724"/>
                  </a:lnTo>
                  <a:lnTo>
                    <a:pt x="4052925" y="66065"/>
                  </a:lnTo>
                  <a:lnTo>
                    <a:pt x="4044404" y="108000"/>
                  </a:lnTo>
                  <a:lnTo>
                    <a:pt x="4044404" y="2870797"/>
                  </a:lnTo>
                  <a:lnTo>
                    <a:pt x="4052925" y="2912732"/>
                  </a:lnTo>
                  <a:lnTo>
                    <a:pt x="4076128" y="2947085"/>
                  </a:lnTo>
                  <a:lnTo>
                    <a:pt x="4110469" y="2970288"/>
                  </a:lnTo>
                  <a:lnTo>
                    <a:pt x="4152404" y="2978810"/>
                  </a:lnTo>
                  <a:lnTo>
                    <a:pt x="6426365" y="2978810"/>
                  </a:lnTo>
                  <a:lnTo>
                    <a:pt x="6468288" y="2970288"/>
                  </a:lnTo>
                  <a:lnTo>
                    <a:pt x="6502628" y="2947085"/>
                  </a:lnTo>
                  <a:lnTo>
                    <a:pt x="6525831" y="2912732"/>
                  </a:lnTo>
                  <a:lnTo>
                    <a:pt x="6534366" y="2870797"/>
                  </a:lnTo>
                  <a:lnTo>
                    <a:pt x="6534366" y="108000"/>
                  </a:lnTo>
                  <a:close/>
                </a:path>
              </a:pathLst>
            </a:custGeom>
            <a:solidFill>
              <a:srgbClr val="FCE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1404" y="2649385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2937040" y="719531"/>
                  </a:lnTo>
                  <a:lnTo>
                    <a:pt x="2985207" y="714661"/>
                  </a:lnTo>
                  <a:lnTo>
                    <a:pt x="3030099" y="700697"/>
                  </a:lnTo>
                  <a:lnTo>
                    <a:pt x="3070745" y="678609"/>
                  </a:lnTo>
                  <a:lnTo>
                    <a:pt x="3106175" y="649366"/>
                  </a:lnTo>
                  <a:lnTo>
                    <a:pt x="3135420" y="613938"/>
                  </a:lnTo>
                  <a:lnTo>
                    <a:pt x="3157510" y="573295"/>
                  </a:lnTo>
                  <a:lnTo>
                    <a:pt x="3171475" y="528404"/>
                  </a:lnTo>
                  <a:lnTo>
                    <a:pt x="3176346" y="480237"/>
                  </a:lnTo>
                  <a:lnTo>
                    <a:pt x="3176346" y="239293"/>
                  </a:lnTo>
                  <a:lnTo>
                    <a:pt x="3171475" y="191126"/>
                  </a:lnTo>
                  <a:lnTo>
                    <a:pt x="3157510" y="146236"/>
                  </a:lnTo>
                  <a:lnTo>
                    <a:pt x="3135420" y="105592"/>
                  </a:lnTo>
                  <a:lnTo>
                    <a:pt x="3106175" y="70164"/>
                  </a:lnTo>
                  <a:lnTo>
                    <a:pt x="3070745" y="40921"/>
                  </a:lnTo>
                  <a:lnTo>
                    <a:pt x="3030099" y="18833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8703" y="2636682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4"/>
                  </a:lnTo>
                  <a:lnTo>
                    <a:pt x="3037437" y="729111"/>
                  </a:lnTo>
                  <a:lnTo>
                    <a:pt x="3057511" y="719543"/>
                  </a:lnTo>
                  <a:lnTo>
                    <a:pt x="252006" y="719543"/>
                  </a:lnTo>
                  <a:lnTo>
                    <a:pt x="206393" y="714931"/>
                  </a:lnTo>
                  <a:lnTo>
                    <a:pt x="163883" y="701706"/>
                  </a:lnTo>
                  <a:lnTo>
                    <a:pt x="125394" y="680788"/>
                  </a:lnTo>
                  <a:lnTo>
                    <a:pt x="91844" y="653094"/>
                  </a:lnTo>
                  <a:lnTo>
                    <a:pt x="64152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3057512" y="25400"/>
                  </a:lnTo>
                  <a:lnTo>
                    <a:pt x="3037437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89">
                  <a:moveTo>
                    <a:pt x="3057512" y="25400"/>
                  </a:moveTo>
                  <a:lnTo>
                    <a:pt x="2949740" y="25400"/>
                  </a:lnTo>
                  <a:lnTo>
                    <a:pt x="2995352" y="30011"/>
                  </a:lnTo>
                  <a:lnTo>
                    <a:pt x="3037862" y="43235"/>
                  </a:lnTo>
                  <a:lnTo>
                    <a:pt x="3076351" y="64151"/>
                  </a:lnTo>
                  <a:lnTo>
                    <a:pt x="3109901" y="91843"/>
                  </a:lnTo>
                  <a:lnTo>
                    <a:pt x="3137593" y="125391"/>
                  </a:lnTo>
                  <a:lnTo>
                    <a:pt x="3158510" y="163878"/>
                  </a:lnTo>
                  <a:lnTo>
                    <a:pt x="3171734" y="206384"/>
                  </a:lnTo>
                  <a:lnTo>
                    <a:pt x="3176346" y="251993"/>
                  </a:lnTo>
                  <a:lnTo>
                    <a:pt x="3176346" y="492937"/>
                  </a:lnTo>
                  <a:lnTo>
                    <a:pt x="3171734" y="538546"/>
                  </a:lnTo>
                  <a:lnTo>
                    <a:pt x="3158510" y="581055"/>
                  </a:lnTo>
                  <a:lnTo>
                    <a:pt x="3137593" y="619543"/>
                  </a:lnTo>
                  <a:lnTo>
                    <a:pt x="3109901" y="653094"/>
                  </a:lnTo>
                  <a:lnTo>
                    <a:pt x="3076351" y="680788"/>
                  </a:lnTo>
                  <a:lnTo>
                    <a:pt x="3037862" y="701706"/>
                  </a:lnTo>
                  <a:lnTo>
                    <a:pt x="2995352" y="714931"/>
                  </a:lnTo>
                  <a:lnTo>
                    <a:pt x="2949740" y="719543"/>
                  </a:lnTo>
                  <a:lnTo>
                    <a:pt x="3057511" y="719543"/>
                  </a:lnTo>
                  <a:lnTo>
                    <a:pt x="3111864" y="685487"/>
                  </a:lnTo>
                  <a:lnTo>
                    <a:pt x="3142285" y="655067"/>
                  </a:lnTo>
                  <a:lnTo>
                    <a:pt x="3167210" y="619876"/>
                  </a:lnTo>
                  <a:lnTo>
                    <a:pt x="3185912" y="580640"/>
                  </a:lnTo>
                  <a:lnTo>
                    <a:pt x="3197666" y="538085"/>
                  </a:lnTo>
                  <a:lnTo>
                    <a:pt x="3201746" y="492937"/>
                  </a:lnTo>
                  <a:lnTo>
                    <a:pt x="3201746" y="251993"/>
                  </a:lnTo>
                  <a:lnTo>
                    <a:pt x="3197666" y="206849"/>
                  </a:lnTo>
                  <a:lnTo>
                    <a:pt x="3185912" y="164297"/>
                  </a:lnTo>
                  <a:lnTo>
                    <a:pt x="3167210" y="125063"/>
                  </a:lnTo>
                  <a:lnTo>
                    <a:pt x="3142285" y="89874"/>
                  </a:lnTo>
                  <a:lnTo>
                    <a:pt x="3111864" y="59455"/>
                  </a:lnTo>
                  <a:lnTo>
                    <a:pt x="3076672" y="34532"/>
                  </a:lnTo>
                  <a:lnTo>
                    <a:pt x="305751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48706" y="2997045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745778" y="0"/>
                  </a:lnTo>
                </a:path>
                <a:path w="3202304">
                  <a:moveTo>
                    <a:pt x="2024261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858200" y="2742423"/>
            <a:ext cx="99624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が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痛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よう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58194" y="3063867"/>
            <a:ext cx="3409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hurts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44274" y="3063867"/>
            <a:ext cx="3479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Their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491310" y="2636682"/>
            <a:ext cx="5532120" cy="745490"/>
            <a:chOff x="1491310" y="2636682"/>
            <a:chExt cx="5532120" cy="745490"/>
          </a:xfrm>
        </p:grpSpPr>
        <p:sp>
          <p:nvSpPr>
            <p:cNvPr id="24" name="object 24"/>
            <p:cNvSpPr/>
            <p:nvPr/>
          </p:nvSpPr>
          <p:spPr>
            <a:xfrm>
              <a:off x="1494485" y="2747022"/>
              <a:ext cx="1278890" cy="500380"/>
            </a:xfrm>
            <a:custGeom>
              <a:avLst/>
              <a:gdLst/>
              <a:ahLst/>
              <a:cxnLst/>
              <a:rect l="l" t="t" r="r" b="b"/>
              <a:pathLst>
                <a:path w="1278889" h="500380">
                  <a:moveTo>
                    <a:pt x="1278483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1278483" y="500037"/>
                  </a:lnTo>
                  <a:lnTo>
                    <a:pt x="12784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1494485" y="2747022"/>
              <a:ext cx="1278890" cy="500380"/>
            </a:xfrm>
            <a:custGeom>
              <a:avLst/>
              <a:gdLst/>
              <a:ahLst/>
              <a:cxnLst/>
              <a:rect l="l" t="t" r="r" b="b"/>
              <a:pathLst>
                <a:path w="1278889" h="500380">
                  <a:moveTo>
                    <a:pt x="1278483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1278483" y="0"/>
                  </a:lnTo>
                  <a:lnTo>
                    <a:pt x="1278483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4039665" y="2649385"/>
              <a:ext cx="2967355" cy="720090"/>
            </a:xfrm>
            <a:custGeom>
              <a:avLst/>
              <a:gdLst/>
              <a:ahLst/>
              <a:cxnLst/>
              <a:rect l="l" t="t" r="r" b="b"/>
              <a:pathLst>
                <a:path w="2967354" h="720089">
                  <a:moveTo>
                    <a:pt x="2727452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2727452" y="719531"/>
                  </a:lnTo>
                  <a:lnTo>
                    <a:pt x="2775619" y="714661"/>
                  </a:lnTo>
                  <a:lnTo>
                    <a:pt x="2820511" y="700697"/>
                  </a:lnTo>
                  <a:lnTo>
                    <a:pt x="2861157" y="678609"/>
                  </a:lnTo>
                  <a:lnTo>
                    <a:pt x="2896587" y="649366"/>
                  </a:lnTo>
                  <a:lnTo>
                    <a:pt x="2925832" y="613938"/>
                  </a:lnTo>
                  <a:lnTo>
                    <a:pt x="2947922" y="573295"/>
                  </a:lnTo>
                  <a:lnTo>
                    <a:pt x="2961887" y="528404"/>
                  </a:lnTo>
                  <a:lnTo>
                    <a:pt x="2966758" y="480237"/>
                  </a:lnTo>
                  <a:lnTo>
                    <a:pt x="2966758" y="239293"/>
                  </a:lnTo>
                  <a:lnTo>
                    <a:pt x="2961887" y="191126"/>
                  </a:lnTo>
                  <a:lnTo>
                    <a:pt x="2947922" y="146236"/>
                  </a:lnTo>
                  <a:lnTo>
                    <a:pt x="2925832" y="105592"/>
                  </a:lnTo>
                  <a:lnTo>
                    <a:pt x="2896587" y="70164"/>
                  </a:lnTo>
                  <a:lnTo>
                    <a:pt x="2861157" y="40921"/>
                  </a:lnTo>
                  <a:lnTo>
                    <a:pt x="2820511" y="18833"/>
                  </a:lnTo>
                  <a:lnTo>
                    <a:pt x="2775619" y="4870"/>
                  </a:lnTo>
                  <a:lnTo>
                    <a:pt x="27274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4026978" y="2636682"/>
              <a:ext cx="2992755" cy="745490"/>
            </a:xfrm>
            <a:custGeom>
              <a:avLst/>
              <a:gdLst/>
              <a:ahLst/>
              <a:cxnLst/>
              <a:rect l="l" t="t" r="r" b="b"/>
              <a:pathLst>
                <a:path w="2992754" h="745489">
                  <a:moveTo>
                    <a:pt x="2740139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2740139" y="744943"/>
                  </a:lnTo>
                  <a:lnTo>
                    <a:pt x="2785287" y="740864"/>
                  </a:lnTo>
                  <a:lnTo>
                    <a:pt x="2827841" y="729111"/>
                  </a:lnTo>
                  <a:lnTo>
                    <a:pt x="2847915" y="719543"/>
                  </a:lnTo>
                  <a:lnTo>
                    <a:pt x="251993" y="719543"/>
                  </a:lnTo>
                  <a:lnTo>
                    <a:pt x="206384" y="714931"/>
                  </a:lnTo>
                  <a:lnTo>
                    <a:pt x="163878" y="701706"/>
                  </a:lnTo>
                  <a:lnTo>
                    <a:pt x="125391" y="680788"/>
                  </a:lnTo>
                  <a:lnTo>
                    <a:pt x="91843" y="653094"/>
                  </a:lnTo>
                  <a:lnTo>
                    <a:pt x="64151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2847916" y="25400"/>
                  </a:lnTo>
                  <a:lnTo>
                    <a:pt x="2827841" y="15831"/>
                  </a:lnTo>
                  <a:lnTo>
                    <a:pt x="2785287" y="4078"/>
                  </a:lnTo>
                  <a:lnTo>
                    <a:pt x="2740139" y="0"/>
                  </a:lnTo>
                  <a:close/>
                </a:path>
                <a:path w="2992754" h="745489">
                  <a:moveTo>
                    <a:pt x="2847916" y="25400"/>
                  </a:moveTo>
                  <a:lnTo>
                    <a:pt x="2740139" y="25400"/>
                  </a:lnTo>
                  <a:lnTo>
                    <a:pt x="2785752" y="30011"/>
                  </a:lnTo>
                  <a:lnTo>
                    <a:pt x="2828262" y="43235"/>
                  </a:lnTo>
                  <a:lnTo>
                    <a:pt x="2866750" y="64151"/>
                  </a:lnTo>
                  <a:lnTo>
                    <a:pt x="2900300" y="91843"/>
                  </a:lnTo>
                  <a:lnTo>
                    <a:pt x="2927993" y="125391"/>
                  </a:lnTo>
                  <a:lnTo>
                    <a:pt x="2948910" y="163878"/>
                  </a:lnTo>
                  <a:lnTo>
                    <a:pt x="2962133" y="206384"/>
                  </a:lnTo>
                  <a:lnTo>
                    <a:pt x="2966745" y="251993"/>
                  </a:lnTo>
                  <a:lnTo>
                    <a:pt x="2966745" y="492937"/>
                  </a:lnTo>
                  <a:lnTo>
                    <a:pt x="2962133" y="538546"/>
                  </a:lnTo>
                  <a:lnTo>
                    <a:pt x="2948910" y="581055"/>
                  </a:lnTo>
                  <a:lnTo>
                    <a:pt x="2927993" y="619543"/>
                  </a:lnTo>
                  <a:lnTo>
                    <a:pt x="2900300" y="653094"/>
                  </a:lnTo>
                  <a:lnTo>
                    <a:pt x="2866750" y="680788"/>
                  </a:lnTo>
                  <a:lnTo>
                    <a:pt x="2828262" y="701706"/>
                  </a:lnTo>
                  <a:lnTo>
                    <a:pt x="2785752" y="714931"/>
                  </a:lnTo>
                  <a:lnTo>
                    <a:pt x="2740139" y="719543"/>
                  </a:lnTo>
                  <a:lnTo>
                    <a:pt x="2847915" y="719543"/>
                  </a:lnTo>
                  <a:lnTo>
                    <a:pt x="2902268" y="685487"/>
                  </a:lnTo>
                  <a:lnTo>
                    <a:pt x="2932688" y="655067"/>
                  </a:lnTo>
                  <a:lnTo>
                    <a:pt x="2957612" y="619876"/>
                  </a:lnTo>
                  <a:lnTo>
                    <a:pt x="2976313" y="580640"/>
                  </a:lnTo>
                  <a:lnTo>
                    <a:pt x="2988066" y="538085"/>
                  </a:lnTo>
                  <a:lnTo>
                    <a:pt x="2992145" y="492937"/>
                  </a:lnTo>
                  <a:lnTo>
                    <a:pt x="2992145" y="251993"/>
                  </a:lnTo>
                  <a:lnTo>
                    <a:pt x="2988066" y="206849"/>
                  </a:lnTo>
                  <a:lnTo>
                    <a:pt x="2976313" y="164297"/>
                  </a:lnTo>
                  <a:lnTo>
                    <a:pt x="2957612" y="125063"/>
                  </a:lnTo>
                  <a:lnTo>
                    <a:pt x="2932688" y="89874"/>
                  </a:lnTo>
                  <a:lnTo>
                    <a:pt x="2902268" y="59455"/>
                  </a:lnTo>
                  <a:lnTo>
                    <a:pt x="2867077" y="34532"/>
                  </a:lnTo>
                  <a:lnTo>
                    <a:pt x="284791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4026980" y="2997045"/>
              <a:ext cx="2993390" cy="0"/>
            </a:xfrm>
            <a:custGeom>
              <a:avLst/>
              <a:gdLst/>
              <a:ahLst/>
              <a:cxnLst/>
              <a:rect l="l" t="t" r="r" b="b"/>
              <a:pathLst>
                <a:path w="2993390">
                  <a:moveTo>
                    <a:pt x="0" y="0"/>
                  </a:moveTo>
                  <a:lnTo>
                    <a:pt x="572895" y="0"/>
                  </a:lnTo>
                </a:path>
                <a:path w="2993390">
                  <a:moveTo>
                    <a:pt x="1851379" y="0"/>
                  </a:moveTo>
                  <a:lnTo>
                    <a:pt x="2993021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956938" y="2742423"/>
            <a:ext cx="99624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を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け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が</a:t>
            </a:r>
            <a:r>
              <a:rPr sz="1000" b="1" spc="-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-9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62903" y="3063867"/>
            <a:ext cx="7346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was</a:t>
            </a:r>
            <a:r>
              <a:rPr sz="11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injured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48706" y="1120804"/>
            <a:ext cx="6271895" cy="957580"/>
            <a:chOff x="748706" y="1120804"/>
            <a:chExt cx="6271895" cy="957580"/>
          </a:xfrm>
        </p:grpSpPr>
        <p:sp>
          <p:nvSpPr>
            <p:cNvPr id="32" name="object 32"/>
            <p:cNvSpPr/>
            <p:nvPr/>
          </p:nvSpPr>
          <p:spPr>
            <a:xfrm>
              <a:off x="748706" y="1121314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16"/>
                  </a:lnTo>
                  <a:lnTo>
                    <a:pt x="6005093" y="801916"/>
                  </a:lnTo>
                  <a:lnTo>
                    <a:pt x="6271298" y="535711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04875" y="1120804"/>
              <a:ext cx="960119" cy="95706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77686" y="1193283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8"/>
                  </a:lnTo>
                  <a:lnTo>
                    <a:pt x="236257" y="24902"/>
                  </a:lnTo>
                  <a:lnTo>
                    <a:pt x="196049" y="43346"/>
                  </a:lnTo>
                  <a:lnTo>
                    <a:pt x="158601" y="66283"/>
                  </a:lnTo>
                  <a:lnTo>
                    <a:pt x="124261" y="93368"/>
                  </a:lnTo>
                  <a:lnTo>
                    <a:pt x="93374" y="124254"/>
                  </a:lnTo>
                  <a:lnTo>
                    <a:pt x="66287" y="158593"/>
                  </a:lnTo>
                  <a:lnTo>
                    <a:pt x="43348" y="196039"/>
                  </a:lnTo>
                  <a:lnTo>
                    <a:pt x="24903" y="236246"/>
                  </a:lnTo>
                  <a:lnTo>
                    <a:pt x="11299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2"/>
                  </a:lnTo>
                  <a:lnTo>
                    <a:pt x="43348" y="543890"/>
                  </a:lnTo>
                  <a:lnTo>
                    <a:pt x="66287" y="581338"/>
                  </a:lnTo>
                  <a:lnTo>
                    <a:pt x="93374" y="615678"/>
                  </a:lnTo>
                  <a:lnTo>
                    <a:pt x="124261" y="646565"/>
                  </a:lnTo>
                  <a:lnTo>
                    <a:pt x="158601" y="673652"/>
                  </a:lnTo>
                  <a:lnTo>
                    <a:pt x="196049" y="696591"/>
                  </a:lnTo>
                  <a:lnTo>
                    <a:pt x="236257" y="715036"/>
                  </a:lnTo>
                  <a:lnTo>
                    <a:pt x="278879" y="728640"/>
                  </a:lnTo>
                  <a:lnTo>
                    <a:pt x="323567" y="737057"/>
                  </a:lnTo>
                  <a:lnTo>
                    <a:pt x="369976" y="739940"/>
                  </a:lnTo>
                  <a:lnTo>
                    <a:pt x="416384" y="737057"/>
                  </a:lnTo>
                  <a:lnTo>
                    <a:pt x="461072" y="728640"/>
                  </a:lnTo>
                  <a:lnTo>
                    <a:pt x="503693" y="715036"/>
                  </a:lnTo>
                  <a:lnTo>
                    <a:pt x="543900" y="696591"/>
                  </a:lnTo>
                  <a:lnTo>
                    <a:pt x="581346" y="673652"/>
                  </a:lnTo>
                  <a:lnTo>
                    <a:pt x="615686" y="646565"/>
                  </a:lnTo>
                  <a:lnTo>
                    <a:pt x="646571" y="615678"/>
                  </a:lnTo>
                  <a:lnTo>
                    <a:pt x="673656" y="581338"/>
                  </a:lnTo>
                  <a:lnTo>
                    <a:pt x="696594" y="543890"/>
                  </a:lnTo>
                  <a:lnTo>
                    <a:pt x="715037" y="503682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5"/>
                  </a:lnTo>
                  <a:lnTo>
                    <a:pt x="728641" y="278867"/>
                  </a:lnTo>
                  <a:lnTo>
                    <a:pt x="715037" y="236246"/>
                  </a:lnTo>
                  <a:lnTo>
                    <a:pt x="696594" y="196039"/>
                  </a:lnTo>
                  <a:lnTo>
                    <a:pt x="673656" y="158593"/>
                  </a:lnTo>
                  <a:lnTo>
                    <a:pt x="646571" y="124254"/>
                  </a:lnTo>
                  <a:lnTo>
                    <a:pt x="615686" y="93368"/>
                  </a:lnTo>
                  <a:lnTo>
                    <a:pt x="581346" y="66283"/>
                  </a:lnTo>
                  <a:lnTo>
                    <a:pt x="543900" y="43346"/>
                  </a:lnTo>
                  <a:lnTo>
                    <a:pt x="503693" y="24902"/>
                  </a:lnTo>
                  <a:lnTo>
                    <a:pt x="461072" y="11298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066092" y="1515573"/>
            <a:ext cx="5632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solidFill>
                  <a:srgbClr val="8DC556"/>
                </a:solidFill>
                <a:latin typeface="Arial Rounded MT Bold"/>
                <a:cs typeface="Arial Rounded MT Bold"/>
              </a:rPr>
              <a:t>N</a:t>
            </a:r>
            <a:r>
              <a:rPr sz="1200" spc="-60" dirty="0">
                <a:solidFill>
                  <a:srgbClr val="8DC556"/>
                </a:solidFill>
                <a:latin typeface="Arial Rounded MT Bold"/>
                <a:cs typeface="Arial Rounded MT Bold"/>
              </a:rPr>
              <a:t>o</a:t>
            </a:r>
            <a:r>
              <a:rPr sz="1200" dirty="0">
                <a:solidFill>
                  <a:srgbClr val="8DC556"/>
                </a:solidFill>
                <a:latin typeface="Arial Rounded MT Bold"/>
                <a:cs typeface="Arial Rounded MT Bold"/>
              </a:rPr>
              <a:t>.</a:t>
            </a:r>
            <a:r>
              <a:rPr sz="1900" spc="5" dirty="0">
                <a:solidFill>
                  <a:srgbClr val="8DC556"/>
                </a:solidFill>
                <a:latin typeface="Arial Rounded MT Bold"/>
                <a:cs typeface="Arial Rounded MT Bold"/>
              </a:rPr>
              <a:t>12</a:t>
            </a:r>
            <a:endParaRPr sz="1900">
              <a:latin typeface="Arial Rounded MT Bold"/>
              <a:cs typeface="Arial Rounded MT Bol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54280" y="1253007"/>
            <a:ext cx="277749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FFFFFF"/>
                </a:solidFill>
                <a:latin typeface="UDShinMGoPro-DeBold"/>
                <a:cs typeface="UDShinMGoPro-DeBold"/>
              </a:rPr>
              <a:t>送り</a:t>
            </a:r>
            <a:r>
              <a:rPr sz="1700" b="1" spc="70" dirty="0">
                <a:solidFill>
                  <a:srgbClr val="FFFFFF"/>
                </a:solidFill>
                <a:latin typeface="UDShinMGoPro-DeBold"/>
                <a:cs typeface="UDShinMGoPro-DeBold"/>
              </a:rPr>
              <a:t>迎</a:t>
            </a:r>
            <a:r>
              <a:rPr sz="1700" b="1" spc="-765" dirty="0">
                <a:solidFill>
                  <a:srgbClr val="FFFFFF"/>
                </a:solidFill>
                <a:latin typeface="UDShinMGoPro-DeBold"/>
                <a:cs typeface="UDShinMGoPro-DeBold"/>
              </a:rPr>
              <a:t>え</a:t>
            </a: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（症状</a:t>
            </a:r>
            <a:r>
              <a:rPr sz="1700" b="1" spc="120" dirty="0">
                <a:solidFill>
                  <a:srgbClr val="FFFFFF"/>
                </a:solidFill>
                <a:latin typeface="UDShinMGoPro-DeBold"/>
                <a:cs typeface="UDShinMGoPro-DeBold"/>
              </a:rPr>
              <a:t>等</a:t>
            </a:r>
            <a:r>
              <a:rPr sz="1700" b="1" spc="114" dirty="0">
                <a:solidFill>
                  <a:srgbClr val="FFFFFF"/>
                </a:solidFill>
                <a:latin typeface="UDShinMGoPro-DeBold"/>
                <a:cs typeface="UDShinMGoPro-DeBold"/>
              </a:rPr>
              <a:t>の</a:t>
            </a: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連絡</a:t>
            </a:r>
            <a:r>
              <a:rPr sz="1700" b="1" spc="-30" dirty="0">
                <a:solidFill>
                  <a:srgbClr val="FFFFFF"/>
                </a:solidFill>
                <a:latin typeface="UDShinMGoPro-DeBold"/>
                <a:cs typeface="UDShinMGoPro-DeBold"/>
              </a:rPr>
              <a:t>）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4</a:t>
            </a:r>
            <a:endParaRPr sz="1700">
              <a:latin typeface="UDShinMGoPro-DeBold"/>
              <a:cs typeface="UDShinMGoPro-DeBol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54280" y="1515974"/>
            <a:ext cx="479488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5" dirty="0">
                <a:solidFill>
                  <a:srgbClr val="FFFFFF"/>
                </a:solidFill>
                <a:latin typeface="Arial Rounded MT Bold"/>
                <a:cs typeface="Arial Rounded MT Bold"/>
              </a:rPr>
              <a:t>Drop-off </a:t>
            </a:r>
            <a:r>
              <a:rPr sz="1700" spc="-120" dirty="0">
                <a:solidFill>
                  <a:srgbClr val="FFFFFF"/>
                </a:solidFill>
                <a:latin typeface="Arial Rounded MT Bold"/>
                <a:cs typeface="Arial Rounded MT Bold"/>
              </a:rPr>
              <a:t>and </a:t>
            </a:r>
            <a:r>
              <a:rPr sz="1700" spc="-125" dirty="0">
                <a:solidFill>
                  <a:srgbClr val="FFFFFF"/>
                </a:solidFill>
                <a:latin typeface="Arial Rounded MT Bold"/>
                <a:cs typeface="Arial Rounded MT Bold"/>
              </a:rPr>
              <a:t>pickup </a:t>
            </a:r>
            <a:r>
              <a:rPr sz="1700" spc="-100" dirty="0">
                <a:solidFill>
                  <a:srgbClr val="FFFFFF"/>
                </a:solidFill>
                <a:latin typeface="Arial Rounded MT Bold"/>
                <a:cs typeface="Arial Rounded MT Bold"/>
              </a:rPr>
              <a:t>(talking </a:t>
            </a:r>
            <a:r>
              <a:rPr sz="1700" spc="-114" dirty="0">
                <a:solidFill>
                  <a:srgbClr val="FFFFFF"/>
                </a:solidFill>
                <a:latin typeface="Arial Rounded MT Bold"/>
                <a:cs typeface="Arial Rounded MT Bold"/>
              </a:rPr>
              <a:t>about </a:t>
            </a:r>
            <a:r>
              <a:rPr sz="1700" spc="-125" dirty="0">
                <a:solidFill>
                  <a:srgbClr val="FFFFFF"/>
                </a:solidFill>
                <a:latin typeface="Arial Rounded MT Bold"/>
                <a:cs typeface="Arial Rounded MT Bold"/>
              </a:rPr>
              <a:t>symptoms </a:t>
            </a:r>
            <a:r>
              <a:rPr sz="17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etc.)</a:t>
            </a:r>
            <a:r>
              <a:rPr sz="17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700" spc="-105" dirty="0">
                <a:solidFill>
                  <a:srgbClr val="FFFFFF"/>
                </a:solidFill>
                <a:latin typeface="Arial Rounded MT Bold"/>
                <a:cs typeface="Arial Rounded MT Bold"/>
              </a:rPr>
              <a:t>4</a:t>
            </a:r>
            <a:endParaRPr sz="1700">
              <a:latin typeface="Arial Rounded MT Bold"/>
              <a:cs typeface="Arial Rounded MT Bold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710928" y="1312705"/>
            <a:ext cx="6309360" cy="1218565"/>
            <a:chOff x="710928" y="1312705"/>
            <a:chExt cx="6309360" cy="1218565"/>
          </a:xfrm>
        </p:grpSpPr>
        <p:sp>
          <p:nvSpPr>
            <p:cNvPr id="39" name="object 39"/>
            <p:cNvSpPr/>
            <p:nvPr/>
          </p:nvSpPr>
          <p:spPr>
            <a:xfrm>
              <a:off x="6753796" y="1657021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204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29690" y="1312705"/>
              <a:ext cx="422909" cy="207645"/>
            </a:xfrm>
            <a:custGeom>
              <a:avLst/>
              <a:gdLst/>
              <a:ahLst/>
              <a:cxnLst/>
              <a:rect l="l" t="t" r="r" b="b"/>
              <a:pathLst>
                <a:path w="422909" h="207644">
                  <a:moveTo>
                    <a:pt x="363245" y="0"/>
                  </a:moveTo>
                  <a:lnTo>
                    <a:pt x="48285" y="0"/>
                  </a:lnTo>
                  <a:lnTo>
                    <a:pt x="41026" y="1172"/>
                  </a:lnTo>
                  <a:lnTo>
                    <a:pt x="34623" y="4465"/>
                  </a:lnTo>
                  <a:lnTo>
                    <a:pt x="29529" y="9542"/>
                  </a:lnTo>
                  <a:lnTo>
                    <a:pt x="26200" y="16065"/>
                  </a:lnTo>
                  <a:lnTo>
                    <a:pt x="3276" y="86423"/>
                  </a:lnTo>
                  <a:lnTo>
                    <a:pt x="1041" y="93179"/>
                  </a:lnTo>
                  <a:lnTo>
                    <a:pt x="0" y="100266"/>
                  </a:lnTo>
                  <a:lnTo>
                    <a:pt x="0" y="207594"/>
                  </a:lnTo>
                  <a:lnTo>
                    <a:pt x="52374" y="207594"/>
                  </a:lnTo>
                  <a:lnTo>
                    <a:pt x="52298" y="205968"/>
                  </a:lnTo>
                  <a:lnTo>
                    <a:pt x="56262" y="186373"/>
                  </a:lnTo>
                  <a:lnTo>
                    <a:pt x="67065" y="170357"/>
                  </a:lnTo>
                  <a:lnTo>
                    <a:pt x="83073" y="159552"/>
                  </a:lnTo>
                  <a:lnTo>
                    <a:pt x="102654" y="155587"/>
                  </a:lnTo>
                  <a:lnTo>
                    <a:pt x="422414" y="155587"/>
                  </a:lnTo>
                  <a:lnTo>
                    <a:pt x="422414" y="143764"/>
                  </a:lnTo>
                  <a:lnTo>
                    <a:pt x="38595" y="143764"/>
                  </a:lnTo>
                  <a:lnTo>
                    <a:pt x="35915" y="141097"/>
                  </a:lnTo>
                  <a:lnTo>
                    <a:pt x="35915" y="103136"/>
                  </a:lnTo>
                  <a:lnTo>
                    <a:pt x="36512" y="99250"/>
                  </a:lnTo>
                  <a:lnTo>
                    <a:pt x="39076" y="91440"/>
                  </a:lnTo>
                  <a:lnTo>
                    <a:pt x="58039" y="33045"/>
                  </a:lnTo>
                  <a:lnTo>
                    <a:pt x="60350" y="31369"/>
                  </a:lnTo>
                  <a:lnTo>
                    <a:pt x="414536" y="31369"/>
                  </a:lnTo>
                  <a:lnTo>
                    <a:pt x="405074" y="17340"/>
                  </a:lnTo>
                  <a:lnTo>
                    <a:pt x="386265" y="4653"/>
                  </a:lnTo>
                  <a:lnTo>
                    <a:pt x="363245" y="0"/>
                  </a:lnTo>
                  <a:close/>
                </a:path>
                <a:path w="422909" h="207644">
                  <a:moveTo>
                    <a:pt x="327621" y="155587"/>
                  </a:moveTo>
                  <a:lnTo>
                    <a:pt x="102654" y="155587"/>
                  </a:lnTo>
                  <a:lnTo>
                    <a:pt x="122249" y="159552"/>
                  </a:lnTo>
                  <a:lnTo>
                    <a:pt x="138264" y="170357"/>
                  </a:lnTo>
                  <a:lnTo>
                    <a:pt x="149070" y="186373"/>
                  </a:lnTo>
                  <a:lnTo>
                    <a:pt x="153035" y="205968"/>
                  </a:lnTo>
                  <a:lnTo>
                    <a:pt x="152946" y="207594"/>
                  </a:lnTo>
                  <a:lnTo>
                    <a:pt x="277329" y="207594"/>
                  </a:lnTo>
                  <a:lnTo>
                    <a:pt x="277253" y="205968"/>
                  </a:lnTo>
                  <a:lnTo>
                    <a:pt x="281217" y="186373"/>
                  </a:lnTo>
                  <a:lnTo>
                    <a:pt x="292022" y="170357"/>
                  </a:lnTo>
                  <a:lnTo>
                    <a:pt x="308034" y="159552"/>
                  </a:lnTo>
                  <a:lnTo>
                    <a:pt x="327621" y="155587"/>
                  </a:lnTo>
                  <a:close/>
                </a:path>
                <a:path w="422909" h="207644">
                  <a:moveTo>
                    <a:pt x="422414" y="155587"/>
                  </a:moveTo>
                  <a:lnTo>
                    <a:pt x="327621" y="155587"/>
                  </a:lnTo>
                  <a:lnTo>
                    <a:pt x="347216" y="159552"/>
                  </a:lnTo>
                  <a:lnTo>
                    <a:pt x="363232" y="170357"/>
                  </a:lnTo>
                  <a:lnTo>
                    <a:pt x="374038" y="186373"/>
                  </a:lnTo>
                  <a:lnTo>
                    <a:pt x="378002" y="205968"/>
                  </a:lnTo>
                  <a:lnTo>
                    <a:pt x="377913" y="207594"/>
                  </a:lnTo>
                  <a:lnTo>
                    <a:pt x="422414" y="207594"/>
                  </a:lnTo>
                  <a:lnTo>
                    <a:pt x="422414" y="155587"/>
                  </a:lnTo>
                  <a:close/>
                </a:path>
                <a:path w="422909" h="207644">
                  <a:moveTo>
                    <a:pt x="113842" y="31369"/>
                  </a:moveTo>
                  <a:lnTo>
                    <a:pt x="78511" y="31369"/>
                  </a:lnTo>
                  <a:lnTo>
                    <a:pt x="81203" y="34048"/>
                  </a:lnTo>
                  <a:lnTo>
                    <a:pt x="81203" y="141097"/>
                  </a:lnTo>
                  <a:lnTo>
                    <a:pt x="78511" y="143764"/>
                  </a:lnTo>
                  <a:lnTo>
                    <a:pt x="422414" y="143764"/>
                  </a:lnTo>
                  <a:lnTo>
                    <a:pt x="422414" y="94449"/>
                  </a:lnTo>
                  <a:lnTo>
                    <a:pt x="113842" y="94449"/>
                  </a:lnTo>
                  <a:lnTo>
                    <a:pt x="112584" y="93179"/>
                  </a:lnTo>
                  <a:lnTo>
                    <a:pt x="112509" y="32715"/>
                  </a:lnTo>
                  <a:lnTo>
                    <a:pt x="113842" y="31369"/>
                  </a:lnTo>
                  <a:close/>
                </a:path>
                <a:path w="422909" h="207644">
                  <a:moveTo>
                    <a:pt x="214020" y="31369"/>
                  </a:moveTo>
                  <a:lnTo>
                    <a:pt x="186105" y="31369"/>
                  </a:lnTo>
                  <a:lnTo>
                    <a:pt x="187439" y="32715"/>
                  </a:lnTo>
                  <a:lnTo>
                    <a:pt x="187363" y="93179"/>
                  </a:lnTo>
                  <a:lnTo>
                    <a:pt x="186105" y="94449"/>
                  </a:lnTo>
                  <a:lnTo>
                    <a:pt x="214020" y="94449"/>
                  </a:lnTo>
                  <a:lnTo>
                    <a:pt x="212750" y="93179"/>
                  </a:lnTo>
                  <a:lnTo>
                    <a:pt x="212674" y="32715"/>
                  </a:lnTo>
                  <a:lnTo>
                    <a:pt x="214020" y="31369"/>
                  </a:lnTo>
                  <a:close/>
                </a:path>
                <a:path w="422909" h="207644">
                  <a:moveTo>
                    <a:pt x="321970" y="31369"/>
                  </a:moveTo>
                  <a:lnTo>
                    <a:pt x="288848" y="31369"/>
                  </a:lnTo>
                  <a:lnTo>
                    <a:pt x="290182" y="32715"/>
                  </a:lnTo>
                  <a:lnTo>
                    <a:pt x="290106" y="93179"/>
                  </a:lnTo>
                  <a:lnTo>
                    <a:pt x="288848" y="94449"/>
                  </a:lnTo>
                  <a:lnTo>
                    <a:pt x="321970" y="94449"/>
                  </a:lnTo>
                  <a:lnTo>
                    <a:pt x="319290" y="91744"/>
                  </a:lnTo>
                  <a:lnTo>
                    <a:pt x="319290" y="34048"/>
                  </a:lnTo>
                  <a:lnTo>
                    <a:pt x="321970" y="31369"/>
                  </a:lnTo>
                  <a:close/>
                </a:path>
                <a:path w="422909" h="207644">
                  <a:moveTo>
                    <a:pt x="414536" y="31369"/>
                  </a:moveTo>
                  <a:lnTo>
                    <a:pt x="357682" y="31369"/>
                  </a:lnTo>
                  <a:lnTo>
                    <a:pt x="368880" y="33635"/>
                  </a:lnTo>
                  <a:lnTo>
                    <a:pt x="378037" y="39811"/>
                  </a:lnTo>
                  <a:lnTo>
                    <a:pt x="384218" y="48964"/>
                  </a:lnTo>
                  <a:lnTo>
                    <a:pt x="386486" y="60159"/>
                  </a:lnTo>
                  <a:lnTo>
                    <a:pt x="386486" y="91744"/>
                  </a:lnTo>
                  <a:lnTo>
                    <a:pt x="383794" y="94449"/>
                  </a:lnTo>
                  <a:lnTo>
                    <a:pt x="422414" y="94449"/>
                  </a:lnTo>
                  <a:lnTo>
                    <a:pt x="422414" y="59169"/>
                  </a:lnTo>
                  <a:lnTo>
                    <a:pt x="417761" y="36149"/>
                  </a:lnTo>
                  <a:lnTo>
                    <a:pt x="414536" y="31369"/>
                  </a:lnTo>
                  <a:close/>
                </a:path>
              </a:pathLst>
            </a:custGeom>
            <a:solidFill>
              <a:srgbClr val="4C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95175" y="1481495"/>
              <a:ext cx="74345" cy="7433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20141" y="1481495"/>
              <a:ext cx="74345" cy="7433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29690" y="1312705"/>
              <a:ext cx="422909" cy="207645"/>
            </a:xfrm>
            <a:custGeom>
              <a:avLst/>
              <a:gdLst/>
              <a:ahLst/>
              <a:cxnLst/>
              <a:rect l="l" t="t" r="r" b="b"/>
              <a:pathLst>
                <a:path w="422909" h="207644">
                  <a:moveTo>
                    <a:pt x="363245" y="0"/>
                  </a:moveTo>
                  <a:lnTo>
                    <a:pt x="48285" y="0"/>
                  </a:lnTo>
                  <a:lnTo>
                    <a:pt x="41026" y="1172"/>
                  </a:lnTo>
                  <a:lnTo>
                    <a:pt x="34623" y="4465"/>
                  </a:lnTo>
                  <a:lnTo>
                    <a:pt x="29529" y="9542"/>
                  </a:lnTo>
                  <a:lnTo>
                    <a:pt x="26200" y="16065"/>
                  </a:lnTo>
                  <a:lnTo>
                    <a:pt x="3276" y="86423"/>
                  </a:lnTo>
                  <a:lnTo>
                    <a:pt x="1041" y="93179"/>
                  </a:lnTo>
                  <a:lnTo>
                    <a:pt x="0" y="100266"/>
                  </a:lnTo>
                  <a:lnTo>
                    <a:pt x="0" y="207594"/>
                  </a:lnTo>
                  <a:lnTo>
                    <a:pt x="52374" y="207594"/>
                  </a:lnTo>
                  <a:lnTo>
                    <a:pt x="52298" y="205968"/>
                  </a:lnTo>
                  <a:lnTo>
                    <a:pt x="56262" y="186373"/>
                  </a:lnTo>
                  <a:lnTo>
                    <a:pt x="67065" y="170357"/>
                  </a:lnTo>
                  <a:lnTo>
                    <a:pt x="83073" y="159552"/>
                  </a:lnTo>
                  <a:lnTo>
                    <a:pt x="102654" y="155587"/>
                  </a:lnTo>
                  <a:lnTo>
                    <a:pt x="422414" y="155587"/>
                  </a:lnTo>
                  <a:lnTo>
                    <a:pt x="422414" y="143764"/>
                  </a:lnTo>
                  <a:lnTo>
                    <a:pt x="38595" y="143764"/>
                  </a:lnTo>
                  <a:lnTo>
                    <a:pt x="35915" y="141097"/>
                  </a:lnTo>
                  <a:lnTo>
                    <a:pt x="35915" y="103136"/>
                  </a:lnTo>
                  <a:lnTo>
                    <a:pt x="36512" y="99250"/>
                  </a:lnTo>
                  <a:lnTo>
                    <a:pt x="39076" y="91440"/>
                  </a:lnTo>
                  <a:lnTo>
                    <a:pt x="58039" y="33045"/>
                  </a:lnTo>
                  <a:lnTo>
                    <a:pt x="60350" y="31369"/>
                  </a:lnTo>
                  <a:lnTo>
                    <a:pt x="414536" y="31369"/>
                  </a:lnTo>
                  <a:lnTo>
                    <a:pt x="405074" y="17340"/>
                  </a:lnTo>
                  <a:lnTo>
                    <a:pt x="386265" y="4653"/>
                  </a:lnTo>
                  <a:lnTo>
                    <a:pt x="363245" y="0"/>
                  </a:lnTo>
                  <a:close/>
                </a:path>
                <a:path w="422909" h="207644">
                  <a:moveTo>
                    <a:pt x="327621" y="155587"/>
                  </a:moveTo>
                  <a:lnTo>
                    <a:pt x="102654" y="155587"/>
                  </a:lnTo>
                  <a:lnTo>
                    <a:pt x="122249" y="159552"/>
                  </a:lnTo>
                  <a:lnTo>
                    <a:pt x="138264" y="170357"/>
                  </a:lnTo>
                  <a:lnTo>
                    <a:pt x="149070" y="186373"/>
                  </a:lnTo>
                  <a:lnTo>
                    <a:pt x="153035" y="205968"/>
                  </a:lnTo>
                  <a:lnTo>
                    <a:pt x="152946" y="207594"/>
                  </a:lnTo>
                  <a:lnTo>
                    <a:pt x="277329" y="207594"/>
                  </a:lnTo>
                  <a:lnTo>
                    <a:pt x="277253" y="205968"/>
                  </a:lnTo>
                  <a:lnTo>
                    <a:pt x="281217" y="186373"/>
                  </a:lnTo>
                  <a:lnTo>
                    <a:pt x="292022" y="170357"/>
                  </a:lnTo>
                  <a:lnTo>
                    <a:pt x="308034" y="159552"/>
                  </a:lnTo>
                  <a:lnTo>
                    <a:pt x="327621" y="155587"/>
                  </a:lnTo>
                  <a:close/>
                </a:path>
                <a:path w="422909" h="207644">
                  <a:moveTo>
                    <a:pt x="422414" y="155587"/>
                  </a:moveTo>
                  <a:lnTo>
                    <a:pt x="327621" y="155587"/>
                  </a:lnTo>
                  <a:lnTo>
                    <a:pt x="347216" y="159552"/>
                  </a:lnTo>
                  <a:lnTo>
                    <a:pt x="363232" y="170357"/>
                  </a:lnTo>
                  <a:lnTo>
                    <a:pt x="374038" y="186373"/>
                  </a:lnTo>
                  <a:lnTo>
                    <a:pt x="378002" y="205968"/>
                  </a:lnTo>
                  <a:lnTo>
                    <a:pt x="377913" y="207594"/>
                  </a:lnTo>
                  <a:lnTo>
                    <a:pt x="422414" y="207594"/>
                  </a:lnTo>
                  <a:lnTo>
                    <a:pt x="422414" y="155587"/>
                  </a:lnTo>
                  <a:close/>
                </a:path>
                <a:path w="422909" h="207644">
                  <a:moveTo>
                    <a:pt x="113842" y="31369"/>
                  </a:moveTo>
                  <a:lnTo>
                    <a:pt x="78511" y="31369"/>
                  </a:lnTo>
                  <a:lnTo>
                    <a:pt x="81203" y="34048"/>
                  </a:lnTo>
                  <a:lnTo>
                    <a:pt x="81203" y="141097"/>
                  </a:lnTo>
                  <a:lnTo>
                    <a:pt x="78511" y="143764"/>
                  </a:lnTo>
                  <a:lnTo>
                    <a:pt x="422414" y="143764"/>
                  </a:lnTo>
                  <a:lnTo>
                    <a:pt x="422414" y="94449"/>
                  </a:lnTo>
                  <a:lnTo>
                    <a:pt x="113842" y="94449"/>
                  </a:lnTo>
                  <a:lnTo>
                    <a:pt x="112584" y="93179"/>
                  </a:lnTo>
                  <a:lnTo>
                    <a:pt x="112509" y="32715"/>
                  </a:lnTo>
                  <a:lnTo>
                    <a:pt x="113842" y="31369"/>
                  </a:lnTo>
                  <a:close/>
                </a:path>
                <a:path w="422909" h="207644">
                  <a:moveTo>
                    <a:pt x="214020" y="31369"/>
                  </a:moveTo>
                  <a:lnTo>
                    <a:pt x="186105" y="31369"/>
                  </a:lnTo>
                  <a:lnTo>
                    <a:pt x="187439" y="32715"/>
                  </a:lnTo>
                  <a:lnTo>
                    <a:pt x="187363" y="93179"/>
                  </a:lnTo>
                  <a:lnTo>
                    <a:pt x="186105" y="94449"/>
                  </a:lnTo>
                  <a:lnTo>
                    <a:pt x="214020" y="94449"/>
                  </a:lnTo>
                  <a:lnTo>
                    <a:pt x="212750" y="93179"/>
                  </a:lnTo>
                  <a:lnTo>
                    <a:pt x="212674" y="32715"/>
                  </a:lnTo>
                  <a:lnTo>
                    <a:pt x="214020" y="31369"/>
                  </a:lnTo>
                  <a:close/>
                </a:path>
                <a:path w="422909" h="207644">
                  <a:moveTo>
                    <a:pt x="321970" y="31369"/>
                  </a:moveTo>
                  <a:lnTo>
                    <a:pt x="288848" y="31369"/>
                  </a:lnTo>
                  <a:lnTo>
                    <a:pt x="290182" y="32715"/>
                  </a:lnTo>
                  <a:lnTo>
                    <a:pt x="290106" y="93179"/>
                  </a:lnTo>
                  <a:lnTo>
                    <a:pt x="288848" y="94449"/>
                  </a:lnTo>
                  <a:lnTo>
                    <a:pt x="321970" y="94449"/>
                  </a:lnTo>
                  <a:lnTo>
                    <a:pt x="319290" y="91744"/>
                  </a:lnTo>
                  <a:lnTo>
                    <a:pt x="319290" y="34048"/>
                  </a:lnTo>
                  <a:lnTo>
                    <a:pt x="321970" y="31369"/>
                  </a:lnTo>
                  <a:close/>
                </a:path>
                <a:path w="422909" h="207644">
                  <a:moveTo>
                    <a:pt x="414536" y="31369"/>
                  </a:moveTo>
                  <a:lnTo>
                    <a:pt x="357682" y="31369"/>
                  </a:lnTo>
                  <a:lnTo>
                    <a:pt x="368880" y="33635"/>
                  </a:lnTo>
                  <a:lnTo>
                    <a:pt x="378037" y="39811"/>
                  </a:lnTo>
                  <a:lnTo>
                    <a:pt x="384218" y="48964"/>
                  </a:lnTo>
                  <a:lnTo>
                    <a:pt x="386486" y="60159"/>
                  </a:lnTo>
                  <a:lnTo>
                    <a:pt x="386486" y="91744"/>
                  </a:lnTo>
                  <a:lnTo>
                    <a:pt x="383794" y="94449"/>
                  </a:lnTo>
                  <a:lnTo>
                    <a:pt x="422414" y="94449"/>
                  </a:lnTo>
                  <a:lnTo>
                    <a:pt x="422414" y="59169"/>
                  </a:lnTo>
                  <a:lnTo>
                    <a:pt x="417761" y="36149"/>
                  </a:lnTo>
                  <a:lnTo>
                    <a:pt x="414536" y="31369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95175" y="1481495"/>
              <a:ext cx="74345" cy="7433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420141" y="1481495"/>
              <a:ext cx="74345" cy="7433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10928" y="2107441"/>
              <a:ext cx="2045207" cy="4236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48706" y="2145413"/>
              <a:ext cx="1933575" cy="311785"/>
            </a:xfrm>
            <a:custGeom>
              <a:avLst/>
              <a:gdLst/>
              <a:ahLst/>
              <a:cxnLst/>
              <a:rect l="l" t="t" r="r" b="b"/>
              <a:pathLst>
                <a:path w="1933575" h="311785">
                  <a:moveTo>
                    <a:pt x="1777453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777453" y="311264"/>
                  </a:lnTo>
                  <a:lnTo>
                    <a:pt x="1826645" y="303329"/>
                  </a:lnTo>
                  <a:lnTo>
                    <a:pt x="1869366" y="281234"/>
                  </a:lnTo>
                  <a:lnTo>
                    <a:pt x="1903054" y="247545"/>
                  </a:lnTo>
                  <a:lnTo>
                    <a:pt x="1925146" y="204824"/>
                  </a:lnTo>
                  <a:lnTo>
                    <a:pt x="1933079" y="155638"/>
                  </a:lnTo>
                  <a:lnTo>
                    <a:pt x="1925146" y="106445"/>
                  </a:lnTo>
                  <a:lnTo>
                    <a:pt x="1903054" y="63721"/>
                  </a:lnTo>
                  <a:lnTo>
                    <a:pt x="1869366" y="30030"/>
                  </a:lnTo>
                  <a:lnTo>
                    <a:pt x="1826645" y="7934"/>
                  </a:lnTo>
                  <a:lnTo>
                    <a:pt x="1777453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807615" y="2177526"/>
            <a:ext cx="159766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2125" algn="l"/>
              </a:tabLst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部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位	</a:t>
            </a:r>
            <a:r>
              <a:rPr sz="13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Area</a:t>
            </a:r>
            <a:r>
              <a:rPr sz="1300" spc="-4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affected</a:t>
            </a:r>
            <a:endParaRPr sz="1300">
              <a:latin typeface="Arial Rounded MT Bold"/>
              <a:cs typeface="Arial Rounded MT Bold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770971" y="3655989"/>
            <a:ext cx="6135370" cy="6533515"/>
            <a:chOff x="770971" y="3655989"/>
            <a:chExt cx="6135370" cy="6533515"/>
          </a:xfrm>
        </p:grpSpPr>
        <p:sp>
          <p:nvSpPr>
            <p:cNvPr id="50" name="object 50"/>
            <p:cNvSpPr/>
            <p:nvPr/>
          </p:nvSpPr>
          <p:spPr>
            <a:xfrm>
              <a:off x="2193014" y="3655989"/>
              <a:ext cx="2824615" cy="605556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096372" y="5124805"/>
              <a:ext cx="462597" cy="46258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993669" y="5135931"/>
              <a:ext cx="462584" cy="46258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712711" y="5089270"/>
              <a:ext cx="185252" cy="13703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494330" y="5331766"/>
              <a:ext cx="682625" cy="147955"/>
            </a:xfrm>
            <a:custGeom>
              <a:avLst/>
              <a:gdLst/>
              <a:ahLst/>
              <a:cxnLst/>
              <a:rect l="l" t="t" r="r" b="b"/>
              <a:pathLst>
                <a:path w="682625" h="147954">
                  <a:moveTo>
                    <a:pt x="21451" y="0"/>
                  </a:moveTo>
                  <a:lnTo>
                    <a:pt x="13814" y="935"/>
                  </a:lnTo>
                  <a:lnTo>
                    <a:pt x="6899" y="4852"/>
                  </a:lnTo>
                  <a:lnTo>
                    <a:pt x="2011" y="11170"/>
                  </a:lnTo>
                  <a:lnTo>
                    <a:pt x="0" y="18615"/>
                  </a:lnTo>
                  <a:lnTo>
                    <a:pt x="927" y="26271"/>
                  </a:lnTo>
                  <a:lnTo>
                    <a:pt x="32551" y="58846"/>
                  </a:lnTo>
                  <a:lnTo>
                    <a:pt x="63993" y="81119"/>
                  </a:lnTo>
                  <a:lnTo>
                    <a:pt x="107620" y="104817"/>
                  </a:lnTo>
                  <a:lnTo>
                    <a:pt x="163771" y="126278"/>
                  </a:lnTo>
                  <a:lnTo>
                    <a:pt x="232789" y="141841"/>
                  </a:lnTo>
                  <a:lnTo>
                    <a:pt x="315013" y="147842"/>
                  </a:lnTo>
                  <a:lnTo>
                    <a:pt x="357048" y="146404"/>
                  </a:lnTo>
                  <a:lnTo>
                    <a:pt x="401941" y="141857"/>
                  </a:lnTo>
                  <a:lnTo>
                    <a:pt x="449725" y="133855"/>
                  </a:lnTo>
                  <a:lnTo>
                    <a:pt x="500429" y="122048"/>
                  </a:lnTo>
                  <a:lnTo>
                    <a:pt x="554084" y="106090"/>
                  </a:lnTo>
                  <a:lnTo>
                    <a:pt x="610722" y="85632"/>
                  </a:lnTo>
                  <a:lnTo>
                    <a:pt x="670372" y="60326"/>
                  </a:lnTo>
                  <a:lnTo>
                    <a:pt x="682158" y="41468"/>
                  </a:lnTo>
                  <a:lnTo>
                    <a:pt x="680354" y="33694"/>
                  </a:lnTo>
                  <a:lnTo>
                    <a:pt x="571660" y="57425"/>
                  </a:lnTo>
                  <a:lnTo>
                    <a:pt x="495930" y="81607"/>
                  </a:lnTo>
                  <a:lnTo>
                    <a:pt x="426418" y="97319"/>
                  </a:lnTo>
                  <a:lnTo>
                    <a:pt x="363008" y="105611"/>
                  </a:lnTo>
                  <a:lnTo>
                    <a:pt x="305585" y="107529"/>
                  </a:lnTo>
                  <a:lnTo>
                    <a:pt x="254034" y="104122"/>
                  </a:lnTo>
                  <a:lnTo>
                    <a:pt x="208238" y="96439"/>
                  </a:lnTo>
                  <a:lnTo>
                    <a:pt x="168083" y="85529"/>
                  </a:lnTo>
                  <a:lnTo>
                    <a:pt x="104232" y="58217"/>
                  </a:lnTo>
                  <a:lnTo>
                    <a:pt x="61558" y="30574"/>
                  </a:lnTo>
                  <a:lnTo>
                    <a:pt x="35232" y="6834"/>
                  </a:lnTo>
                  <a:lnTo>
                    <a:pt x="28896" y="1986"/>
                  </a:lnTo>
                  <a:lnTo>
                    <a:pt x="21451" y="0"/>
                  </a:lnTo>
                  <a:close/>
                </a:path>
              </a:pathLst>
            </a:custGeom>
            <a:solidFill>
              <a:srgbClr val="EA52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102795" y="4638108"/>
              <a:ext cx="258445" cy="140335"/>
            </a:xfrm>
            <a:custGeom>
              <a:avLst/>
              <a:gdLst/>
              <a:ahLst/>
              <a:cxnLst/>
              <a:rect l="l" t="t" r="r" b="b"/>
              <a:pathLst>
                <a:path w="258445" h="140335">
                  <a:moveTo>
                    <a:pt x="0" y="125017"/>
                  </a:moveTo>
                  <a:lnTo>
                    <a:pt x="72942" y="30058"/>
                  </a:lnTo>
                  <a:lnTo>
                    <a:pt x="124145" y="0"/>
                  </a:lnTo>
                  <a:lnTo>
                    <a:pt x="177811" y="36275"/>
                  </a:lnTo>
                  <a:lnTo>
                    <a:pt x="258140" y="140320"/>
                  </a:lnTo>
                </a:path>
              </a:pathLst>
            </a:custGeom>
            <a:ln w="2011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254240" y="4680845"/>
              <a:ext cx="241935" cy="134620"/>
            </a:xfrm>
            <a:custGeom>
              <a:avLst/>
              <a:gdLst/>
              <a:ahLst/>
              <a:cxnLst/>
              <a:rect l="l" t="t" r="r" b="b"/>
              <a:pathLst>
                <a:path w="241935" h="134620">
                  <a:moveTo>
                    <a:pt x="0" y="127376"/>
                  </a:moveTo>
                  <a:lnTo>
                    <a:pt x="84859" y="31319"/>
                  </a:lnTo>
                  <a:lnTo>
                    <a:pt x="138287" y="0"/>
                  </a:lnTo>
                  <a:lnTo>
                    <a:pt x="182908" y="34048"/>
                  </a:lnTo>
                  <a:lnTo>
                    <a:pt x="241350" y="134094"/>
                  </a:lnTo>
                </a:path>
              </a:pathLst>
            </a:custGeom>
            <a:ln w="2011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70971" y="8498863"/>
              <a:ext cx="1684020" cy="1684020"/>
            </a:xfrm>
            <a:custGeom>
              <a:avLst/>
              <a:gdLst/>
              <a:ahLst/>
              <a:cxnLst/>
              <a:rect l="l" t="t" r="r" b="b"/>
              <a:pathLst>
                <a:path w="1684020" h="1684020">
                  <a:moveTo>
                    <a:pt x="841844" y="0"/>
                  </a:moveTo>
                  <a:lnTo>
                    <a:pt x="794074" y="1332"/>
                  </a:lnTo>
                  <a:lnTo>
                    <a:pt x="747002" y="5283"/>
                  </a:lnTo>
                  <a:lnTo>
                    <a:pt x="700700" y="11780"/>
                  </a:lnTo>
                  <a:lnTo>
                    <a:pt x="655240" y="20754"/>
                  </a:lnTo>
                  <a:lnTo>
                    <a:pt x="610692" y="32132"/>
                  </a:lnTo>
                  <a:lnTo>
                    <a:pt x="567127" y="45843"/>
                  </a:lnTo>
                  <a:lnTo>
                    <a:pt x="524616" y="61818"/>
                  </a:lnTo>
                  <a:lnTo>
                    <a:pt x="483232" y="79983"/>
                  </a:lnTo>
                  <a:lnTo>
                    <a:pt x="443043" y="100270"/>
                  </a:lnTo>
                  <a:lnTo>
                    <a:pt x="404123" y="122605"/>
                  </a:lnTo>
                  <a:lnTo>
                    <a:pt x="366540" y="146919"/>
                  </a:lnTo>
                  <a:lnTo>
                    <a:pt x="330368" y="173141"/>
                  </a:lnTo>
                  <a:lnTo>
                    <a:pt x="295677" y="201198"/>
                  </a:lnTo>
                  <a:lnTo>
                    <a:pt x="262537" y="231021"/>
                  </a:lnTo>
                  <a:lnTo>
                    <a:pt x="231021" y="262537"/>
                  </a:lnTo>
                  <a:lnTo>
                    <a:pt x="201198" y="295677"/>
                  </a:lnTo>
                  <a:lnTo>
                    <a:pt x="173141" y="330368"/>
                  </a:lnTo>
                  <a:lnTo>
                    <a:pt x="146919" y="366540"/>
                  </a:lnTo>
                  <a:lnTo>
                    <a:pt x="122605" y="404123"/>
                  </a:lnTo>
                  <a:lnTo>
                    <a:pt x="100270" y="443043"/>
                  </a:lnTo>
                  <a:lnTo>
                    <a:pt x="79983" y="483232"/>
                  </a:lnTo>
                  <a:lnTo>
                    <a:pt x="61818" y="524616"/>
                  </a:lnTo>
                  <a:lnTo>
                    <a:pt x="45843" y="567127"/>
                  </a:lnTo>
                  <a:lnTo>
                    <a:pt x="32132" y="610692"/>
                  </a:lnTo>
                  <a:lnTo>
                    <a:pt x="20754" y="655240"/>
                  </a:lnTo>
                  <a:lnTo>
                    <a:pt x="11780" y="700700"/>
                  </a:lnTo>
                  <a:lnTo>
                    <a:pt x="5283" y="747002"/>
                  </a:lnTo>
                  <a:lnTo>
                    <a:pt x="1332" y="794074"/>
                  </a:lnTo>
                  <a:lnTo>
                    <a:pt x="0" y="841844"/>
                  </a:lnTo>
                  <a:lnTo>
                    <a:pt x="1332" y="889615"/>
                  </a:lnTo>
                  <a:lnTo>
                    <a:pt x="5283" y="936687"/>
                  </a:lnTo>
                  <a:lnTo>
                    <a:pt x="11780" y="982989"/>
                  </a:lnTo>
                  <a:lnTo>
                    <a:pt x="20754" y="1028450"/>
                  </a:lnTo>
                  <a:lnTo>
                    <a:pt x="32132" y="1072998"/>
                  </a:lnTo>
                  <a:lnTo>
                    <a:pt x="45843" y="1116563"/>
                  </a:lnTo>
                  <a:lnTo>
                    <a:pt x="61818" y="1159074"/>
                  </a:lnTo>
                  <a:lnTo>
                    <a:pt x="79983" y="1200460"/>
                  </a:lnTo>
                  <a:lnTo>
                    <a:pt x="100270" y="1240648"/>
                  </a:lnTo>
                  <a:lnTo>
                    <a:pt x="122605" y="1279570"/>
                  </a:lnTo>
                  <a:lnTo>
                    <a:pt x="146919" y="1317152"/>
                  </a:lnTo>
                  <a:lnTo>
                    <a:pt x="173141" y="1353325"/>
                  </a:lnTo>
                  <a:lnTo>
                    <a:pt x="201198" y="1388017"/>
                  </a:lnTo>
                  <a:lnTo>
                    <a:pt x="231021" y="1421158"/>
                  </a:lnTo>
                  <a:lnTo>
                    <a:pt x="262537" y="1452675"/>
                  </a:lnTo>
                  <a:lnTo>
                    <a:pt x="295677" y="1482498"/>
                  </a:lnTo>
                  <a:lnTo>
                    <a:pt x="330368" y="1510556"/>
                  </a:lnTo>
                  <a:lnTo>
                    <a:pt x="366540" y="1536778"/>
                  </a:lnTo>
                  <a:lnTo>
                    <a:pt x="404123" y="1561093"/>
                  </a:lnTo>
                  <a:lnTo>
                    <a:pt x="443043" y="1583429"/>
                  </a:lnTo>
                  <a:lnTo>
                    <a:pt x="483232" y="1603716"/>
                  </a:lnTo>
                  <a:lnTo>
                    <a:pt x="524616" y="1621882"/>
                  </a:lnTo>
                  <a:lnTo>
                    <a:pt x="567127" y="1637857"/>
                  </a:lnTo>
                  <a:lnTo>
                    <a:pt x="610692" y="1651569"/>
                  </a:lnTo>
                  <a:lnTo>
                    <a:pt x="655240" y="1662947"/>
                  </a:lnTo>
                  <a:lnTo>
                    <a:pt x="700700" y="1671921"/>
                  </a:lnTo>
                  <a:lnTo>
                    <a:pt x="747002" y="1678419"/>
                  </a:lnTo>
                  <a:lnTo>
                    <a:pt x="794074" y="1682369"/>
                  </a:lnTo>
                  <a:lnTo>
                    <a:pt x="841844" y="1683702"/>
                  </a:lnTo>
                  <a:lnTo>
                    <a:pt x="889615" y="1682369"/>
                  </a:lnTo>
                  <a:lnTo>
                    <a:pt x="936687" y="1678419"/>
                  </a:lnTo>
                  <a:lnTo>
                    <a:pt x="982989" y="1671921"/>
                  </a:lnTo>
                  <a:lnTo>
                    <a:pt x="1028449" y="1662947"/>
                  </a:lnTo>
                  <a:lnTo>
                    <a:pt x="1072997" y="1651569"/>
                  </a:lnTo>
                  <a:lnTo>
                    <a:pt x="1116562" y="1637857"/>
                  </a:lnTo>
                  <a:lnTo>
                    <a:pt x="1159072" y="1621882"/>
                  </a:lnTo>
                  <a:lnTo>
                    <a:pt x="1200457" y="1603716"/>
                  </a:lnTo>
                  <a:lnTo>
                    <a:pt x="1240646" y="1583429"/>
                  </a:lnTo>
                  <a:lnTo>
                    <a:pt x="1279566" y="1561093"/>
                  </a:lnTo>
                  <a:lnTo>
                    <a:pt x="1317148" y="1536778"/>
                  </a:lnTo>
                  <a:lnTo>
                    <a:pt x="1353321" y="1510556"/>
                  </a:lnTo>
                  <a:lnTo>
                    <a:pt x="1388012" y="1482498"/>
                  </a:lnTo>
                  <a:lnTo>
                    <a:pt x="1421152" y="1452675"/>
                  </a:lnTo>
                  <a:lnTo>
                    <a:pt x="1452668" y="1421158"/>
                  </a:lnTo>
                  <a:lnTo>
                    <a:pt x="1482491" y="1388017"/>
                  </a:lnTo>
                  <a:lnTo>
                    <a:pt x="1510548" y="1353325"/>
                  </a:lnTo>
                  <a:lnTo>
                    <a:pt x="1536769" y="1317152"/>
                  </a:lnTo>
                  <a:lnTo>
                    <a:pt x="1561083" y="1279570"/>
                  </a:lnTo>
                  <a:lnTo>
                    <a:pt x="1583419" y="1240648"/>
                  </a:lnTo>
                  <a:lnTo>
                    <a:pt x="1603705" y="1200460"/>
                  </a:lnTo>
                  <a:lnTo>
                    <a:pt x="1621871" y="1159074"/>
                  </a:lnTo>
                  <a:lnTo>
                    <a:pt x="1637846" y="1116563"/>
                  </a:lnTo>
                  <a:lnTo>
                    <a:pt x="1651557" y="1072998"/>
                  </a:lnTo>
                  <a:lnTo>
                    <a:pt x="1662935" y="1028450"/>
                  </a:lnTo>
                  <a:lnTo>
                    <a:pt x="1671909" y="982989"/>
                  </a:lnTo>
                  <a:lnTo>
                    <a:pt x="1678406" y="936687"/>
                  </a:lnTo>
                  <a:lnTo>
                    <a:pt x="1682357" y="889615"/>
                  </a:lnTo>
                  <a:lnTo>
                    <a:pt x="1683689" y="841844"/>
                  </a:lnTo>
                  <a:lnTo>
                    <a:pt x="1682357" y="794074"/>
                  </a:lnTo>
                  <a:lnTo>
                    <a:pt x="1678406" y="747002"/>
                  </a:lnTo>
                  <a:lnTo>
                    <a:pt x="1671909" y="700700"/>
                  </a:lnTo>
                  <a:lnTo>
                    <a:pt x="1662935" y="655240"/>
                  </a:lnTo>
                  <a:lnTo>
                    <a:pt x="1651557" y="610692"/>
                  </a:lnTo>
                  <a:lnTo>
                    <a:pt x="1637846" y="567127"/>
                  </a:lnTo>
                  <a:lnTo>
                    <a:pt x="1621871" y="524616"/>
                  </a:lnTo>
                  <a:lnTo>
                    <a:pt x="1603705" y="483232"/>
                  </a:lnTo>
                  <a:lnTo>
                    <a:pt x="1583419" y="443043"/>
                  </a:lnTo>
                  <a:lnTo>
                    <a:pt x="1561083" y="404123"/>
                  </a:lnTo>
                  <a:lnTo>
                    <a:pt x="1536769" y="366540"/>
                  </a:lnTo>
                  <a:lnTo>
                    <a:pt x="1510548" y="330368"/>
                  </a:lnTo>
                  <a:lnTo>
                    <a:pt x="1482491" y="295677"/>
                  </a:lnTo>
                  <a:lnTo>
                    <a:pt x="1452668" y="262537"/>
                  </a:lnTo>
                  <a:lnTo>
                    <a:pt x="1421152" y="231021"/>
                  </a:lnTo>
                  <a:lnTo>
                    <a:pt x="1388012" y="201198"/>
                  </a:lnTo>
                  <a:lnTo>
                    <a:pt x="1353321" y="173141"/>
                  </a:lnTo>
                  <a:lnTo>
                    <a:pt x="1317148" y="146919"/>
                  </a:lnTo>
                  <a:lnTo>
                    <a:pt x="1279566" y="122605"/>
                  </a:lnTo>
                  <a:lnTo>
                    <a:pt x="1240646" y="100270"/>
                  </a:lnTo>
                  <a:lnTo>
                    <a:pt x="1200457" y="79983"/>
                  </a:lnTo>
                  <a:lnTo>
                    <a:pt x="1159072" y="61818"/>
                  </a:lnTo>
                  <a:lnTo>
                    <a:pt x="1116562" y="45843"/>
                  </a:lnTo>
                  <a:lnTo>
                    <a:pt x="1072997" y="32132"/>
                  </a:lnTo>
                  <a:lnTo>
                    <a:pt x="1028449" y="20754"/>
                  </a:lnTo>
                  <a:lnTo>
                    <a:pt x="982989" y="11780"/>
                  </a:lnTo>
                  <a:lnTo>
                    <a:pt x="936687" y="5283"/>
                  </a:lnTo>
                  <a:lnTo>
                    <a:pt x="889615" y="1332"/>
                  </a:lnTo>
                  <a:lnTo>
                    <a:pt x="8418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234036" y="8877070"/>
              <a:ext cx="644525" cy="1305560"/>
            </a:xfrm>
            <a:custGeom>
              <a:avLst/>
              <a:gdLst/>
              <a:ahLst/>
              <a:cxnLst/>
              <a:rect l="l" t="t" r="r" b="b"/>
              <a:pathLst>
                <a:path w="644525" h="1305559">
                  <a:moveTo>
                    <a:pt x="29080" y="230318"/>
                  </a:moveTo>
                  <a:lnTo>
                    <a:pt x="9550" y="242432"/>
                  </a:lnTo>
                  <a:lnTo>
                    <a:pt x="0" y="266128"/>
                  </a:lnTo>
                  <a:lnTo>
                    <a:pt x="4642" y="297706"/>
                  </a:lnTo>
                  <a:lnTo>
                    <a:pt x="21743" y="327153"/>
                  </a:lnTo>
                  <a:lnTo>
                    <a:pt x="44061" y="360325"/>
                  </a:lnTo>
                  <a:lnTo>
                    <a:pt x="64356" y="403077"/>
                  </a:lnTo>
                  <a:lnTo>
                    <a:pt x="75387" y="461263"/>
                  </a:lnTo>
                  <a:lnTo>
                    <a:pt x="79117" y="500079"/>
                  </a:lnTo>
                  <a:lnTo>
                    <a:pt x="85802" y="547170"/>
                  </a:lnTo>
                  <a:lnTo>
                    <a:pt x="94668" y="600302"/>
                  </a:lnTo>
                  <a:lnTo>
                    <a:pt x="104945" y="657240"/>
                  </a:lnTo>
                  <a:lnTo>
                    <a:pt x="126642" y="773590"/>
                  </a:lnTo>
                  <a:lnTo>
                    <a:pt x="136520" y="828530"/>
                  </a:lnTo>
                  <a:lnTo>
                    <a:pt x="144722" y="878335"/>
                  </a:lnTo>
                  <a:lnTo>
                    <a:pt x="150475" y="920767"/>
                  </a:lnTo>
                  <a:lnTo>
                    <a:pt x="153009" y="953592"/>
                  </a:lnTo>
                  <a:lnTo>
                    <a:pt x="152562" y="1011390"/>
                  </a:lnTo>
                  <a:lnTo>
                    <a:pt x="141100" y="1075028"/>
                  </a:lnTo>
                  <a:lnTo>
                    <a:pt x="108439" y="1184440"/>
                  </a:lnTo>
                  <a:lnTo>
                    <a:pt x="85984" y="1252858"/>
                  </a:lnTo>
                  <a:lnTo>
                    <a:pt x="104063" y="1259652"/>
                  </a:lnTo>
                  <a:lnTo>
                    <a:pt x="147629" y="1273364"/>
                  </a:lnTo>
                  <a:lnTo>
                    <a:pt x="192178" y="1284743"/>
                  </a:lnTo>
                  <a:lnTo>
                    <a:pt x="237639" y="1293716"/>
                  </a:lnTo>
                  <a:lnTo>
                    <a:pt x="283942" y="1300214"/>
                  </a:lnTo>
                  <a:lnTo>
                    <a:pt x="331015" y="1304165"/>
                  </a:lnTo>
                  <a:lnTo>
                    <a:pt x="378787" y="1305497"/>
                  </a:lnTo>
                  <a:lnTo>
                    <a:pt x="415220" y="1304481"/>
                  </a:lnTo>
                  <a:lnTo>
                    <a:pt x="421873" y="1275091"/>
                  </a:lnTo>
                  <a:lnTo>
                    <a:pt x="438956" y="1253959"/>
                  </a:lnTo>
                  <a:lnTo>
                    <a:pt x="470128" y="1237462"/>
                  </a:lnTo>
                  <a:lnTo>
                    <a:pt x="518596" y="1214631"/>
                  </a:lnTo>
                  <a:lnTo>
                    <a:pt x="552522" y="1182009"/>
                  </a:lnTo>
                  <a:lnTo>
                    <a:pt x="574373" y="1143477"/>
                  </a:lnTo>
                  <a:lnTo>
                    <a:pt x="586612" y="1102915"/>
                  </a:lnTo>
                  <a:lnTo>
                    <a:pt x="591703" y="1064200"/>
                  </a:lnTo>
                  <a:lnTo>
                    <a:pt x="592112" y="1031214"/>
                  </a:lnTo>
                  <a:lnTo>
                    <a:pt x="586516" y="999351"/>
                  </a:lnTo>
                  <a:lnTo>
                    <a:pt x="576668" y="967913"/>
                  </a:lnTo>
                  <a:lnTo>
                    <a:pt x="568952" y="929342"/>
                  </a:lnTo>
                  <a:lnTo>
                    <a:pt x="569753" y="876080"/>
                  </a:lnTo>
                  <a:lnTo>
                    <a:pt x="585457" y="800569"/>
                  </a:lnTo>
                  <a:lnTo>
                    <a:pt x="599612" y="745066"/>
                  </a:lnTo>
                  <a:lnTo>
                    <a:pt x="610544" y="690448"/>
                  </a:lnTo>
                  <a:lnTo>
                    <a:pt x="618357" y="637391"/>
                  </a:lnTo>
                  <a:lnTo>
                    <a:pt x="623155" y="586570"/>
                  </a:lnTo>
                  <a:lnTo>
                    <a:pt x="625043" y="538659"/>
                  </a:lnTo>
                  <a:lnTo>
                    <a:pt x="624124" y="494333"/>
                  </a:lnTo>
                  <a:lnTo>
                    <a:pt x="620504" y="454268"/>
                  </a:lnTo>
                  <a:lnTo>
                    <a:pt x="606596" y="375808"/>
                  </a:lnTo>
                  <a:lnTo>
                    <a:pt x="606576" y="342380"/>
                  </a:lnTo>
                  <a:lnTo>
                    <a:pt x="607539" y="337096"/>
                  </a:lnTo>
                  <a:lnTo>
                    <a:pt x="133057" y="337096"/>
                  </a:lnTo>
                  <a:lnTo>
                    <a:pt x="110580" y="283173"/>
                  </a:lnTo>
                  <a:lnTo>
                    <a:pt x="83293" y="248717"/>
                  </a:lnTo>
                  <a:lnTo>
                    <a:pt x="54894" y="231755"/>
                  </a:lnTo>
                  <a:lnTo>
                    <a:pt x="29080" y="230318"/>
                  </a:lnTo>
                  <a:close/>
                </a:path>
                <a:path w="644525" h="1305559">
                  <a:moveTo>
                    <a:pt x="150627" y="128453"/>
                  </a:moveTo>
                  <a:lnTo>
                    <a:pt x="117538" y="133070"/>
                  </a:lnTo>
                  <a:lnTo>
                    <a:pt x="92798" y="152125"/>
                  </a:lnTo>
                  <a:lnTo>
                    <a:pt x="82607" y="179077"/>
                  </a:lnTo>
                  <a:lnTo>
                    <a:pt x="83227" y="208528"/>
                  </a:lnTo>
                  <a:lnTo>
                    <a:pt x="90919" y="235076"/>
                  </a:lnTo>
                  <a:lnTo>
                    <a:pt x="99149" y="254340"/>
                  </a:lnTo>
                  <a:lnTo>
                    <a:pt x="106177" y="271138"/>
                  </a:lnTo>
                  <a:lnTo>
                    <a:pt x="116183" y="295582"/>
                  </a:lnTo>
                  <a:lnTo>
                    <a:pt x="133057" y="337096"/>
                  </a:lnTo>
                  <a:lnTo>
                    <a:pt x="607539" y="337096"/>
                  </a:lnTo>
                  <a:lnTo>
                    <a:pt x="611175" y="317131"/>
                  </a:lnTo>
                  <a:lnTo>
                    <a:pt x="221754" y="317131"/>
                  </a:lnTo>
                  <a:lnTo>
                    <a:pt x="216421" y="315884"/>
                  </a:lnTo>
                  <a:lnTo>
                    <a:pt x="212334" y="307151"/>
                  </a:lnTo>
                  <a:lnTo>
                    <a:pt x="207367" y="283173"/>
                  </a:lnTo>
                  <a:lnTo>
                    <a:pt x="199580" y="237286"/>
                  </a:lnTo>
                  <a:lnTo>
                    <a:pt x="197680" y="178274"/>
                  </a:lnTo>
                  <a:lnTo>
                    <a:pt x="179352" y="142759"/>
                  </a:lnTo>
                  <a:lnTo>
                    <a:pt x="150627" y="128453"/>
                  </a:lnTo>
                  <a:close/>
                </a:path>
                <a:path w="644525" h="1305559">
                  <a:moveTo>
                    <a:pt x="250583" y="73177"/>
                  </a:moveTo>
                  <a:lnTo>
                    <a:pt x="205955" y="92292"/>
                  </a:lnTo>
                  <a:lnTo>
                    <a:pt x="199588" y="142759"/>
                  </a:lnTo>
                  <a:lnTo>
                    <a:pt x="199708" y="178274"/>
                  </a:lnTo>
                  <a:lnTo>
                    <a:pt x="209838" y="239229"/>
                  </a:lnTo>
                  <a:lnTo>
                    <a:pt x="220475" y="293670"/>
                  </a:lnTo>
                  <a:lnTo>
                    <a:pt x="221754" y="317131"/>
                  </a:lnTo>
                  <a:lnTo>
                    <a:pt x="611175" y="317131"/>
                  </a:lnTo>
                  <a:lnTo>
                    <a:pt x="612839" y="307996"/>
                  </a:lnTo>
                  <a:lnTo>
                    <a:pt x="618670" y="283857"/>
                  </a:lnTo>
                  <a:lnTo>
                    <a:pt x="323773" y="283857"/>
                  </a:lnTo>
                  <a:lnTo>
                    <a:pt x="317084" y="271138"/>
                  </a:lnTo>
                  <a:lnTo>
                    <a:pt x="311853" y="241996"/>
                  </a:lnTo>
                  <a:lnTo>
                    <a:pt x="310363" y="204956"/>
                  </a:lnTo>
                  <a:lnTo>
                    <a:pt x="314896" y="168541"/>
                  </a:lnTo>
                  <a:lnTo>
                    <a:pt x="316704" y="132743"/>
                  </a:lnTo>
                  <a:lnTo>
                    <a:pt x="306033" y="98404"/>
                  </a:lnTo>
                  <a:lnTo>
                    <a:pt x="283715" y="75292"/>
                  </a:lnTo>
                  <a:lnTo>
                    <a:pt x="250583" y="73177"/>
                  </a:lnTo>
                  <a:close/>
                </a:path>
                <a:path w="644525" h="1305559">
                  <a:moveTo>
                    <a:pt x="365899" y="44348"/>
                  </a:moveTo>
                  <a:lnTo>
                    <a:pt x="339808" y="60080"/>
                  </a:lnTo>
                  <a:lnTo>
                    <a:pt x="328479" y="87039"/>
                  </a:lnTo>
                  <a:lnTo>
                    <a:pt x="327541" y="119818"/>
                  </a:lnTo>
                  <a:lnTo>
                    <a:pt x="332625" y="153009"/>
                  </a:lnTo>
                  <a:lnTo>
                    <a:pt x="336232" y="191537"/>
                  </a:lnTo>
                  <a:lnTo>
                    <a:pt x="334845" y="235076"/>
                  </a:lnTo>
                  <a:lnTo>
                    <a:pt x="330139" y="270268"/>
                  </a:lnTo>
                  <a:lnTo>
                    <a:pt x="323773" y="283857"/>
                  </a:lnTo>
                  <a:lnTo>
                    <a:pt x="618670" y="283857"/>
                  </a:lnTo>
                  <a:lnTo>
                    <a:pt x="621882" y="270560"/>
                  </a:lnTo>
                  <a:lnTo>
                    <a:pt x="459041" y="270560"/>
                  </a:lnTo>
                  <a:lnTo>
                    <a:pt x="448862" y="261758"/>
                  </a:lnTo>
                  <a:lnTo>
                    <a:pt x="442420" y="236737"/>
                  </a:lnTo>
                  <a:lnTo>
                    <a:pt x="440964" y="197576"/>
                  </a:lnTo>
                  <a:lnTo>
                    <a:pt x="445744" y="146354"/>
                  </a:lnTo>
                  <a:lnTo>
                    <a:pt x="444495" y="97047"/>
                  </a:lnTo>
                  <a:lnTo>
                    <a:pt x="427443" y="62918"/>
                  </a:lnTo>
                  <a:lnTo>
                    <a:pt x="399581" y="45006"/>
                  </a:lnTo>
                  <a:lnTo>
                    <a:pt x="365899" y="44348"/>
                  </a:lnTo>
                  <a:close/>
                </a:path>
                <a:path w="644525" h="1305559">
                  <a:moveTo>
                    <a:pt x="521144" y="0"/>
                  </a:moveTo>
                  <a:lnTo>
                    <a:pt x="479033" y="19512"/>
                  </a:lnTo>
                  <a:lnTo>
                    <a:pt x="458760" y="54611"/>
                  </a:lnTo>
                  <a:lnTo>
                    <a:pt x="454705" y="95113"/>
                  </a:lnTo>
                  <a:lnTo>
                    <a:pt x="461251" y="130835"/>
                  </a:lnTo>
                  <a:lnTo>
                    <a:pt x="468698" y="169501"/>
                  </a:lnTo>
                  <a:lnTo>
                    <a:pt x="470952" y="215661"/>
                  </a:lnTo>
                  <a:lnTo>
                    <a:pt x="467803" y="254340"/>
                  </a:lnTo>
                  <a:lnTo>
                    <a:pt x="459041" y="270560"/>
                  </a:lnTo>
                  <a:lnTo>
                    <a:pt x="621882" y="270560"/>
                  </a:lnTo>
                  <a:lnTo>
                    <a:pt x="624007" y="261758"/>
                  </a:lnTo>
                  <a:lnTo>
                    <a:pt x="638670" y="192925"/>
                  </a:lnTo>
                  <a:lnTo>
                    <a:pt x="644285" y="129352"/>
                  </a:lnTo>
                  <a:lnTo>
                    <a:pt x="636290" y="78346"/>
                  </a:lnTo>
                  <a:lnTo>
                    <a:pt x="617331" y="39908"/>
                  </a:lnTo>
                  <a:lnTo>
                    <a:pt x="590055" y="14037"/>
                  </a:lnTo>
                  <a:lnTo>
                    <a:pt x="557111" y="734"/>
                  </a:lnTo>
                  <a:lnTo>
                    <a:pt x="521144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34036" y="8877070"/>
              <a:ext cx="644525" cy="1305560"/>
            </a:xfrm>
            <a:custGeom>
              <a:avLst/>
              <a:gdLst/>
              <a:ahLst/>
              <a:cxnLst/>
              <a:rect l="l" t="t" r="r" b="b"/>
              <a:pathLst>
                <a:path w="644525" h="1305559">
                  <a:moveTo>
                    <a:pt x="415220" y="1304481"/>
                  </a:moveTo>
                  <a:lnTo>
                    <a:pt x="331015" y="1304165"/>
                  </a:lnTo>
                  <a:lnTo>
                    <a:pt x="283942" y="1300214"/>
                  </a:lnTo>
                  <a:lnTo>
                    <a:pt x="237639" y="1293716"/>
                  </a:lnTo>
                  <a:lnTo>
                    <a:pt x="192178" y="1284743"/>
                  </a:lnTo>
                  <a:lnTo>
                    <a:pt x="147629" y="1273364"/>
                  </a:lnTo>
                  <a:lnTo>
                    <a:pt x="104063" y="1259652"/>
                  </a:lnTo>
                  <a:lnTo>
                    <a:pt x="85984" y="1252858"/>
                  </a:lnTo>
                  <a:lnTo>
                    <a:pt x="108439" y="1184440"/>
                  </a:lnTo>
                  <a:lnTo>
                    <a:pt x="141100" y="1075028"/>
                  </a:lnTo>
                  <a:lnTo>
                    <a:pt x="152562" y="1011390"/>
                  </a:lnTo>
                  <a:lnTo>
                    <a:pt x="153009" y="953592"/>
                  </a:lnTo>
                  <a:lnTo>
                    <a:pt x="150475" y="920767"/>
                  </a:lnTo>
                  <a:lnTo>
                    <a:pt x="144722" y="878335"/>
                  </a:lnTo>
                  <a:lnTo>
                    <a:pt x="136520" y="828530"/>
                  </a:lnTo>
                  <a:lnTo>
                    <a:pt x="126642" y="773590"/>
                  </a:lnTo>
                  <a:lnTo>
                    <a:pt x="115860" y="715748"/>
                  </a:lnTo>
                  <a:lnTo>
                    <a:pt x="104945" y="657240"/>
                  </a:lnTo>
                  <a:lnTo>
                    <a:pt x="94668" y="600302"/>
                  </a:lnTo>
                  <a:lnTo>
                    <a:pt x="85802" y="547170"/>
                  </a:lnTo>
                  <a:lnTo>
                    <a:pt x="79117" y="500079"/>
                  </a:lnTo>
                  <a:lnTo>
                    <a:pt x="75387" y="461263"/>
                  </a:lnTo>
                  <a:lnTo>
                    <a:pt x="64356" y="403077"/>
                  </a:lnTo>
                  <a:lnTo>
                    <a:pt x="44061" y="360325"/>
                  </a:lnTo>
                  <a:lnTo>
                    <a:pt x="21743" y="327153"/>
                  </a:lnTo>
                  <a:lnTo>
                    <a:pt x="4642" y="297706"/>
                  </a:lnTo>
                  <a:lnTo>
                    <a:pt x="0" y="266128"/>
                  </a:lnTo>
                  <a:lnTo>
                    <a:pt x="9550" y="242432"/>
                  </a:lnTo>
                  <a:lnTo>
                    <a:pt x="29080" y="230318"/>
                  </a:lnTo>
                  <a:lnTo>
                    <a:pt x="54894" y="231755"/>
                  </a:lnTo>
                  <a:lnTo>
                    <a:pt x="83293" y="248717"/>
                  </a:lnTo>
                  <a:lnTo>
                    <a:pt x="110580" y="283173"/>
                  </a:lnTo>
                  <a:lnTo>
                    <a:pt x="133057" y="337096"/>
                  </a:lnTo>
                  <a:lnTo>
                    <a:pt x="116183" y="295582"/>
                  </a:lnTo>
                  <a:lnTo>
                    <a:pt x="106168" y="271118"/>
                  </a:lnTo>
                  <a:lnTo>
                    <a:pt x="99064" y="254137"/>
                  </a:lnTo>
                  <a:lnTo>
                    <a:pt x="90919" y="235076"/>
                  </a:lnTo>
                  <a:lnTo>
                    <a:pt x="83227" y="208528"/>
                  </a:lnTo>
                  <a:lnTo>
                    <a:pt x="82607" y="179077"/>
                  </a:lnTo>
                  <a:lnTo>
                    <a:pt x="92798" y="152125"/>
                  </a:lnTo>
                  <a:lnTo>
                    <a:pt x="117538" y="133070"/>
                  </a:lnTo>
                  <a:lnTo>
                    <a:pt x="150627" y="128453"/>
                  </a:lnTo>
                  <a:lnTo>
                    <a:pt x="179352" y="142759"/>
                  </a:lnTo>
                  <a:lnTo>
                    <a:pt x="197680" y="178274"/>
                  </a:lnTo>
                  <a:lnTo>
                    <a:pt x="199580" y="237286"/>
                  </a:lnTo>
                  <a:lnTo>
                    <a:pt x="207413" y="283447"/>
                  </a:lnTo>
                  <a:lnTo>
                    <a:pt x="212334" y="307151"/>
                  </a:lnTo>
                  <a:lnTo>
                    <a:pt x="216421" y="315884"/>
                  </a:lnTo>
                  <a:lnTo>
                    <a:pt x="221754" y="317131"/>
                  </a:lnTo>
                  <a:lnTo>
                    <a:pt x="220475" y="293670"/>
                  </a:lnTo>
                  <a:lnTo>
                    <a:pt x="209838" y="239229"/>
                  </a:lnTo>
                  <a:lnTo>
                    <a:pt x="199616" y="177721"/>
                  </a:lnTo>
                  <a:lnTo>
                    <a:pt x="199580" y="133057"/>
                  </a:lnTo>
                  <a:lnTo>
                    <a:pt x="205955" y="92292"/>
                  </a:lnTo>
                  <a:lnTo>
                    <a:pt x="250583" y="73177"/>
                  </a:lnTo>
                  <a:lnTo>
                    <a:pt x="283715" y="75292"/>
                  </a:lnTo>
                  <a:lnTo>
                    <a:pt x="306033" y="98404"/>
                  </a:lnTo>
                  <a:lnTo>
                    <a:pt x="316704" y="132743"/>
                  </a:lnTo>
                  <a:lnTo>
                    <a:pt x="314896" y="168541"/>
                  </a:lnTo>
                  <a:lnTo>
                    <a:pt x="310363" y="204956"/>
                  </a:lnTo>
                  <a:lnTo>
                    <a:pt x="311853" y="241996"/>
                  </a:lnTo>
                  <a:lnTo>
                    <a:pt x="317084" y="271138"/>
                  </a:lnTo>
                  <a:lnTo>
                    <a:pt x="323773" y="283857"/>
                  </a:lnTo>
                  <a:lnTo>
                    <a:pt x="330139" y="270268"/>
                  </a:lnTo>
                  <a:lnTo>
                    <a:pt x="334848" y="235059"/>
                  </a:lnTo>
                  <a:lnTo>
                    <a:pt x="336232" y="191537"/>
                  </a:lnTo>
                  <a:lnTo>
                    <a:pt x="332625" y="153009"/>
                  </a:lnTo>
                  <a:lnTo>
                    <a:pt x="327541" y="119818"/>
                  </a:lnTo>
                  <a:lnTo>
                    <a:pt x="328479" y="87039"/>
                  </a:lnTo>
                  <a:lnTo>
                    <a:pt x="339808" y="60080"/>
                  </a:lnTo>
                  <a:lnTo>
                    <a:pt x="365899" y="44348"/>
                  </a:lnTo>
                  <a:lnTo>
                    <a:pt x="399581" y="45006"/>
                  </a:lnTo>
                  <a:lnTo>
                    <a:pt x="427443" y="62918"/>
                  </a:lnTo>
                  <a:lnTo>
                    <a:pt x="444495" y="97047"/>
                  </a:lnTo>
                  <a:lnTo>
                    <a:pt x="445744" y="146354"/>
                  </a:lnTo>
                  <a:lnTo>
                    <a:pt x="440964" y="197576"/>
                  </a:lnTo>
                  <a:lnTo>
                    <a:pt x="442420" y="236737"/>
                  </a:lnTo>
                  <a:lnTo>
                    <a:pt x="448862" y="261758"/>
                  </a:lnTo>
                  <a:lnTo>
                    <a:pt x="459041" y="270560"/>
                  </a:lnTo>
                  <a:lnTo>
                    <a:pt x="467803" y="254340"/>
                  </a:lnTo>
                  <a:lnTo>
                    <a:pt x="470952" y="215661"/>
                  </a:lnTo>
                  <a:lnTo>
                    <a:pt x="468698" y="169501"/>
                  </a:lnTo>
                  <a:lnTo>
                    <a:pt x="461251" y="130835"/>
                  </a:lnTo>
                  <a:lnTo>
                    <a:pt x="454705" y="95113"/>
                  </a:lnTo>
                  <a:lnTo>
                    <a:pt x="458760" y="54611"/>
                  </a:lnTo>
                  <a:lnTo>
                    <a:pt x="479033" y="19512"/>
                  </a:lnTo>
                  <a:lnTo>
                    <a:pt x="521144" y="0"/>
                  </a:lnTo>
                  <a:lnTo>
                    <a:pt x="557111" y="734"/>
                  </a:lnTo>
                  <a:lnTo>
                    <a:pt x="590055" y="14037"/>
                  </a:lnTo>
                  <a:lnTo>
                    <a:pt x="617331" y="39908"/>
                  </a:lnTo>
                  <a:lnTo>
                    <a:pt x="636290" y="78346"/>
                  </a:lnTo>
                  <a:lnTo>
                    <a:pt x="644285" y="129352"/>
                  </a:lnTo>
                  <a:lnTo>
                    <a:pt x="638670" y="192925"/>
                  </a:lnTo>
                  <a:lnTo>
                    <a:pt x="623999" y="261797"/>
                  </a:lnTo>
                  <a:lnTo>
                    <a:pt x="612839" y="307996"/>
                  </a:lnTo>
                  <a:lnTo>
                    <a:pt x="606576" y="342380"/>
                  </a:lnTo>
                  <a:lnTo>
                    <a:pt x="606596" y="375808"/>
                  </a:lnTo>
                  <a:lnTo>
                    <a:pt x="614286" y="419138"/>
                  </a:lnTo>
                  <a:lnTo>
                    <a:pt x="620504" y="454268"/>
                  </a:lnTo>
                  <a:lnTo>
                    <a:pt x="624124" y="494333"/>
                  </a:lnTo>
                  <a:lnTo>
                    <a:pt x="625043" y="538659"/>
                  </a:lnTo>
                  <a:lnTo>
                    <a:pt x="623155" y="586570"/>
                  </a:lnTo>
                  <a:lnTo>
                    <a:pt x="618357" y="637391"/>
                  </a:lnTo>
                  <a:lnTo>
                    <a:pt x="610544" y="690448"/>
                  </a:lnTo>
                  <a:lnTo>
                    <a:pt x="599612" y="745066"/>
                  </a:lnTo>
                  <a:lnTo>
                    <a:pt x="585457" y="800569"/>
                  </a:lnTo>
                  <a:lnTo>
                    <a:pt x="569753" y="876080"/>
                  </a:lnTo>
                  <a:lnTo>
                    <a:pt x="568952" y="929342"/>
                  </a:lnTo>
                  <a:lnTo>
                    <a:pt x="576668" y="967913"/>
                  </a:lnTo>
                  <a:lnTo>
                    <a:pt x="586516" y="999351"/>
                  </a:lnTo>
                  <a:lnTo>
                    <a:pt x="592112" y="1031214"/>
                  </a:lnTo>
                  <a:lnTo>
                    <a:pt x="586612" y="1102915"/>
                  </a:lnTo>
                  <a:lnTo>
                    <a:pt x="574373" y="1143477"/>
                  </a:lnTo>
                  <a:lnTo>
                    <a:pt x="552522" y="1182009"/>
                  </a:lnTo>
                  <a:lnTo>
                    <a:pt x="518596" y="1214631"/>
                  </a:lnTo>
                  <a:lnTo>
                    <a:pt x="470128" y="1237462"/>
                  </a:lnTo>
                  <a:lnTo>
                    <a:pt x="438956" y="1253959"/>
                  </a:lnTo>
                  <a:lnTo>
                    <a:pt x="421873" y="1275091"/>
                  </a:lnTo>
                  <a:lnTo>
                    <a:pt x="415220" y="1304481"/>
                  </a:lnTo>
                </a:path>
              </a:pathLst>
            </a:custGeom>
            <a:ln w="1270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09571" y="8906255"/>
              <a:ext cx="123159" cy="8041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582334" y="8955476"/>
              <a:ext cx="76200" cy="41275"/>
            </a:xfrm>
            <a:custGeom>
              <a:avLst/>
              <a:gdLst/>
              <a:ahLst/>
              <a:cxnLst/>
              <a:rect l="l" t="t" r="r" b="b"/>
              <a:pathLst>
                <a:path w="76200" h="41275">
                  <a:moveTo>
                    <a:pt x="36530" y="0"/>
                  </a:moveTo>
                  <a:lnTo>
                    <a:pt x="25112" y="1457"/>
                  </a:lnTo>
                  <a:lnTo>
                    <a:pt x="14229" y="8549"/>
                  </a:lnTo>
                  <a:lnTo>
                    <a:pt x="2625" y="19396"/>
                  </a:lnTo>
                  <a:lnTo>
                    <a:pt x="0" y="30872"/>
                  </a:lnTo>
                  <a:lnTo>
                    <a:pt x="16056" y="39850"/>
                  </a:lnTo>
                  <a:lnTo>
                    <a:pt x="51902" y="40847"/>
                  </a:lnTo>
                  <a:lnTo>
                    <a:pt x="69979" y="39499"/>
                  </a:lnTo>
                  <a:lnTo>
                    <a:pt x="75805" y="34290"/>
                  </a:lnTo>
                  <a:lnTo>
                    <a:pt x="74896" y="23708"/>
                  </a:lnTo>
                  <a:lnTo>
                    <a:pt x="67120" y="11700"/>
                  </a:lnTo>
                  <a:lnTo>
                    <a:pt x="52432" y="3605"/>
                  </a:lnTo>
                  <a:lnTo>
                    <a:pt x="365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582334" y="8955476"/>
              <a:ext cx="76200" cy="41275"/>
            </a:xfrm>
            <a:custGeom>
              <a:avLst/>
              <a:gdLst/>
              <a:ahLst/>
              <a:cxnLst/>
              <a:rect l="l" t="t" r="r" b="b"/>
              <a:pathLst>
                <a:path w="76200" h="41275">
                  <a:moveTo>
                    <a:pt x="16056" y="39850"/>
                  </a:moveTo>
                  <a:lnTo>
                    <a:pt x="51902" y="40847"/>
                  </a:lnTo>
                  <a:lnTo>
                    <a:pt x="69979" y="39499"/>
                  </a:lnTo>
                  <a:lnTo>
                    <a:pt x="75805" y="34290"/>
                  </a:lnTo>
                  <a:lnTo>
                    <a:pt x="74896" y="23708"/>
                  </a:lnTo>
                  <a:lnTo>
                    <a:pt x="67120" y="11700"/>
                  </a:lnTo>
                  <a:lnTo>
                    <a:pt x="52432" y="3605"/>
                  </a:lnTo>
                  <a:lnTo>
                    <a:pt x="36530" y="0"/>
                  </a:lnTo>
                  <a:lnTo>
                    <a:pt x="25112" y="1457"/>
                  </a:lnTo>
                  <a:lnTo>
                    <a:pt x="14229" y="8549"/>
                  </a:lnTo>
                  <a:lnTo>
                    <a:pt x="2625" y="19396"/>
                  </a:lnTo>
                  <a:lnTo>
                    <a:pt x="0" y="30872"/>
                  </a:lnTo>
                  <a:lnTo>
                    <a:pt x="16056" y="39850"/>
                  </a:lnTo>
                </a:path>
              </a:pathLst>
            </a:custGeom>
            <a:ln w="1270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463082" y="8989347"/>
              <a:ext cx="57150" cy="41275"/>
            </a:xfrm>
            <a:custGeom>
              <a:avLst/>
              <a:gdLst/>
              <a:ahLst/>
              <a:cxnLst/>
              <a:rect l="l" t="t" r="r" b="b"/>
              <a:pathLst>
                <a:path w="57150" h="41275">
                  <a:moveTo>
                    <a:pt x="27334" y="0"/>
                  </a:moveTo>
                  <a:lnTo>
                    <a:pt x="18786" y="1457"/>
                  </a:lnTo>
                  <a:lnTo>
                    <a:pt x="10650" y="8549"/>
                  </a:lnTo>
                  <a:lnTo>
                    <a:pt x="1966" y="19396"/>
                  </a:lnTo>
                  <a:lnTo>
                    <a:pt x="0" y="30872"/>
                  </a:lnTo>
                  <a:lnTo>
                    <a:pt x="12017" y="39850"/>
                  </a:lnTo>
                  <a:lnTo>
                    <a:pt x="38844" y="40847"/>
                  </a:lnTo>
                  <a:lnTo>
                    <a:pt x="52376" y="39499"/>
                  </a:lnTo>
                  <a:lnTo>
                    <a:pt x="56742" y="34290"/>
                  </a:lnTo>
                  <a:lnTo>
                    <a:pt x="56073" y="23708"/>
                  </a:lnTo>
                  <a:lnTo>
                    <a:pt x="50240" y="11700"/>
                  </a:lnTo>
                  <a:lnTo>
                    <a:pt x="39239" y="3605"/>
                  </a:lnTo>
                  <a:lnTo>
                    <a:pt x="273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463082" y="8989347"/>
              <a:ext cx="57150" cy="41275"/>
            </a:xfrm>
            <a:custGeom>
              <a:avLst/>
              <a:gdLst/>
              <a:ahLst/>
              <a:cxnLst/>
              <a:rect l="l" t="t" r="r" b="b"/>
              <a:pathLst>
                <a:path w="57150" h="41275">
                  <a:moveTo>
                    <a:pt x="12017" y="39850"/>
                  </a:moveTo>
                  <a:lnTo>
                    <a:pt x="38844" y="40847"/>
                  </a:lnTo>
                  <a:lnTo>
                    <a:pt x="52376" y="39499"/>
                  </a:lnTo>
                  <a:lnTo>
                    <a:pt x="56742" y="34290"/>
                  </a:lnTo>
                  <a:lnTo>
                    <a:pt x="56073" y="23708"/>
                  </a:lnTo>
                  <a:lnTo>
                    <a:pt x="50240" y="11700"/>
                  </a:lnTo>
                  <a:lnTo>
                    <a:pt x="39239" y="3605"/>
                  </a:lnTo>
                  <a:lnTo>
                    <a:pt x="27334" y="0"/>
                  </a:lnTo>
                  <a:lnTo>
                    <a:pt x="18786" y="1457"/>
                  </a:lnTo>
                  <a:lnTo>
                    <a:pt x="10650" y="8549"/>
                  </a:lnTo>
                  <a:lnTo>
                    <a:pt x="1966" y="19396"/>
                  </a:lnTo>
                  <a:lnTo>
                    <a:pt x="0" y="30872"/>
                  </a:lnTo>
                  <a:lnTo>
                    <a:pt x="12017" y="39850"/>
                  </a:lnTo>
                </a:path>
              </a:pathLst>
            </a:custGeom>
            <a:ln w="1270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350903" y="9053380"/>
              <a:ext cx="57150" cy="41275"/>
            </a:xfrm>
            <a:custGeom>
              <a:avLst/>
              <a:gdLst/>
              <a:ahLst/>
              <a:cxnLst/>
              <a:rect l="l" t="t" r="r" b="b"/>
              <a:pathLst>
                <a:path w="57150" h="41275">
                  <a:moveTo>
                    <a:pt x="27321" y="0"/>
                  </a:moveTo>
                  <a:lnTo>
                    <a:pt x="18773" y="1457"/>
                  </a:lnTo>
                  <a:lnTo>
                    <a:pt x="10645" y="8549"/>
                  </a:lnTo>
                  <a:lnTo>
                    <a:pt x="1965" y="19396"/>
                  </a:lnTo>
                  <a:lnTo>
                    <a:pt x="0" y="30872"/>
                  </a:lnTo>
                  <a:lnTo>
                    <a:pt x="12017" y="39850"/>
                  </a:lnTo>
                  <a:lnTo>
                    <a:pt x="38837" y="40847"/>
                  </a:lnTo>
                  <a:lnTo>
                    <a:pt x="52365" y="39499"/>
                  </a:lnTo>
                  <a:lnTo>
                    <a:pt x="56730" y="34290"/>
                  </a:lnTo>
                  <a:lnTo>
                    <a:pt x="56060" y="23708"/>
                  </a:lnTo>
                  <a:lnTo>
                    <a:pt x="50227" y="11700"/>
                  </a:lnTo>
                  <a:lnTo>
                    <a:pt x="39227" y="3605"/>
                  </a:lnTo>
                  <a:lnTo>
                    <a:pt x="273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350903" y="9053380"/>
              <a:ext cx="57150" cy="41275"/>
            </a:xfrm>
            <a:custGeom>
              <a:avLst/>
              <a:gdLst/>
              <a:ahLst/>
              <a:cxnLst/>
              <a:rect l="l" t="t" r="r" b="b"/>
              <a:pathLst>
                <a:path w="57150" h="41275">
                  <a:moveTo>
                    <a:pt x="12017" y="39850"/>
                  </a:moveTo>
                  <a:lnTo>
                    <a:pt x="38837" y="40847"/>
                  </a:lnTo>
                  <a:lnTo>
                    <a:pt x="52365" y="39499"/>
                  </a:lnTo>
                  <a:lnTo>
                    <a:pt x="56730" y="34290"/>
                  </a:lnTo>
                  <a:lnTo>
                    <a:pt x="56060" y="23708"/>
                  </a:lnTo>
                  <a:lnTo>
                    <a:pt x="50227" y="11700"/>
                  </a:lnTo>
                  <a:lnTo>
                    <a:pt x="39227" y="3605"/>
                  </a:lnTo>
                  <a:lnTo>
                    <a:pt x="27321" y="0"/>
                  </a:lnTo>
                  <a:lnTo>
                    <a:pt x="18773" y="1457"/>
                  </a:lnTo>
                  <a:lnTo>
                    <a:pt x="10645" y="8549"/>
                  </a:lnTo>
                  <a:lnTo>
                    <a:pt x="1965" y="19396"/>
                  </a:lnTo>
                  <a:lnTo>
                    <a:pt x="0" y="30872"/>
                  </a:lnTo>
                  <a:lnTo>
                    <a:pt x="12017" y="39850"/>
                  </a:lnTo>
                </a:path>
              </a:pathLst>
            </a:custGeom>
            <a:ln w="1270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254965" y="9148073"/>
              <a:ext cx="39370" cy="33020"/>
            </a:xfrm>
            <a:custGeom>
              <a:avLst/>
              <a:gdLst/>
              <a:ahLst/>
              <a:cxnLst/>
              <a:rect l="l" t="t" r="r" b="b"/>
              <a:pathLst>
                <a:path w="39369" h="33020">
                  <a:moveTo>
                    <a:pt x="18924" y="0"/>
                  </a:moveTo>
                  <a:lnTo>
                    <a:pt x="13001" y="1164"/>
                  </a:lnTo>
                  <a:lnTo>
                    <a:pt x="7372" y="6856"/>
                  </a:lnTo>
                  <a:lnTo>
                    <a:pt x="1362" y="15556"/>
                  </a:lnTo>
                  <a:lnTo>
                    <a:pt x="0" y="24756"/>
                  </a:lnTo>
                  <a:lnTo>
                    <a:pt x="8315" y="31949"/>
                  </a:lnTo>
                  <a:lnTo>
                    <a:pt x="26879" y="32754"/>
                  </a:lnTo>
                  <a:lnTo>
                    <a:pt x="36242" y="31674"/>
                  </a:lnTo>
                  <a:lnTo>
                    <a:pt x="39262" y="27496"/>
                  </a:lnTo>
                  <a:lnTo>
                    <a:pt x="38795" y="19007"/>
                  </a:lnTo>
                  <a:lnTo>
                    <a:pt x="34772" y="9377"/>
                  </a:lnTo>
                  <a:lnTo>
                    <a:pt x="27165" y="2889"/>
                  </a:lnTo>
                  <a:lnTo>
                    <a:pt x="18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254965" y="9148073"/>
              <a:ext cx="39370" cy="33020"/>
            </a:xfrm>
            <a:custGeom>
              <a:avLst/>
              <a:gdLst/>
              <a:ahLst/>
              <a:cxnLst/>
              <a:rect l="l" t="t" r="r" b="b"/>
              <a:pathLst>
                <a:path w="39369" h="33020">
                  <a:moveTo>
                    <a:pt x="8315" y="31949"/>
                  </a:moveTo>
                  <a:lnTo>
                    <a:pt x="26879" y="32754"/>
                  </a:lnTo>
                  <a:lnTo>
                    <a:pt x="36242" y="31674"/>
                  </a:lnTo>
                  <a:lnTo>
                    <a:pt x="39262" y="27496"/>
                  </a:lnTo>
                  <a:lnTo>
                    <a:pt x="38795" y="19007"/>
                  </a:lnTo>
                  <a:lnTo>
                    <a:pt x="34772" y="9377"/>
                  </a:lnTo>
                  <a:lnTo>
                    <a:pt x="27165" y="2889"/>
                  </a:lnTo>
                  <a:lnTo>
                    <a:pt x="18924" y="0"/>
                  </a:lnTo>
                  <a:lnTo>
                    <a:pt x="13001" y="1164"/>
                  </a:lnTo>
                  <a:lnTo>
                    <a:pt x="7372" y="6856"/>
                  </a:lnTo>
                  <a:lnTo>
                    <a:pt x="1362" y="15556"/>
                  </a:lnTo>
                  <a:lnTo>
                    <a:pt x="0" y="24756"/>
                  </a:lnTo>
                  <a:lnTo>
                    <a:pt x="8315" y="31949"/>
                  </a:lnTo>
                </a:path>
              </a:pathLst>
            </a:custGeom>
            <a:ln w="1270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222582" y="7118691"/>
              <a:ext cx="1684020" cy="1684020"/>
            </a:xfrm>
            <a:custGeom>
              <a:avLst/>
              <a:gdLst/>
              <a:ahLst/>
              <a:cxnLst/>
              <a:rect l="l" t="t" r="r" b="b"/>
              <a:pathLst>
                <a:path w="1684020" h="1684020">
                  <a:moveTo>
                    <a:pt x="841844" y="0"/>
                  </a:moveTo>
                  <a:lnTo>
                    <a:pt x="794072" y="1332"/>
                  </a:lnTo>
                  <a:lnTo>
                    <a:pt x="747000" y="5283"/>
                  </a:lnTo>
                  <a:lnTo>
                    <a:pt x="700697" y="11781"/>
                  </a:lnTo>
                  <a:lnTo>
                    <a:pt x="655236" y="20754"/>
                  </a:lnTo>
                  <a:lnTo>
                    <a:pt x="610687" y="32133"/>
                  </a:lnTo>
                  <a:lnTo>
                    <a:pt x="567122" y="45845"/>
                  </a:lnTo>
                  <a:lnTo>
                    <a:pt x="524611" y="61819"/>
                  </a:lnTo>
                  <a:lnTo>
                    <a:pt x="483226" y="79986"/>
                  </a:lnTo>
                  <a:lnTo>
                    <a:pt x="443038" y="100273"/>
                  </a:lnTo>
                  <a:lnTo>
                    <a:pt x="404117" y="122609"/>
                  </a:lnTo>
                  <a:lnTo>
                    <a:pt x="366535" y="146923"/>
                  </a:lnTo>
                  <a:lnTo>
                    <a:pt x="330363" y="173145"/>
                  </a:lnTo>
                  <a:lnTo>
                    <a:pt x="295672" y="201203"/>
                  </a:lnTo>
                  <a:lnTo>
                    <a:pt x="262532" y="231027"/>
                  </a:lnTo>
                  <a:lnTo>
                    <a:pt x="231016" y="262544"/>
                  </a:lnTo>
                  <a:lnTo>
                    <a:pt x="201194" y="295684"/>
                  </a:lnTo>
                  <a:lnTo>
                    <a:pt x="173137" y="330376"/>
                  </a:lnTo>
                  <a:lnTo>
                    <a:pt x="146916" y="366549"/>
                  </a:lnTo>
                  <a:lnTo>
                    <a:pt x="122602" y="404132"/>
                  </a:lnTo>
                  <a:lnTo>
                    <a:pt x="100267" y="443053"/>
                  </a:lnTo>
                  <a:lnTo>
                    <a:pt x="79981" y="483242"/>
                  </a:lnTo>
                  <a:lnTo>
                    <a:pt x="61816" y="524627"/>
                  </a:lnTo>
                  <a:lnTo>
                    <a:pt x="45842" y="567138"/>
                  </a:lnTo>
                  <a:lnTo>
                    <a:pt x="32131" y="610703"/>
                  </a:lnTo>
                  <a:lnTo>
                    <a:pt x="20753" y="655252"/>
                  </a:lnTo>
                  <a:lnTo>
                    <a:pt x="11780" y="700713"/>
                  </a:lnTo>
                  <a:lnTo>
                    <a:pt x="5283" y="747014"/>
                  </a:lnTo>
                  <a:lnTo>
                    <a:pt x="1332" y="794086"/>
                  </a:lnTo>
                  <a:lnTo>
                    <a:pt x="0" y="841857"/>
                  </a:lnTo>
                  <a:lnTo>
                    <a:pt x="1332" y="889628"/>
                  </a:lnTo>
                  <a:lnTo>
                    <a:pt x="5283" y="936700"/>
                  </a:lnTo>
                  <a:lnTo>
                    <a:pt x="11780" y="983001"/>
                  </a:lnTo>
                  <a:lnTo>
                    <a:pt x="20753" y="1028462"/>
                  </a:lnTo>
                  <a:lnTo>
                    <a:pt x="32131" y="1073010"/>
                  </a:lnTo>
                  <a:lnTo>
                    <a:pt x="45842" y="1116575"/>
                  </a:lnTo>
                  <a:lnTo>
                    <a:pt x="61816" y="1159085"/>
                  </a:lnTo>
                  <a:lnTo>
                    <a:pt x="79981" y="1200470"/>
                  </a:lnTo>
                  <a:lnTo>
                    <a:pt x="100267" y="1240658"/>
                  </a:lnTo>
                  <a:lnTo>
                    <a:pt x="122602" y="1279579"/>
                  </a:lnTo>
                  <a:lnTo>
                    <a:pt x="146916" y="1317161"/>
                  </a:lnTo>
                  <a:lnTo>
                    <a:pt x="173137" y="1353333"/>
                  </a:lnTo>
                  <a:lnTo>
                    <a:pt x="201194" y="1388025"/>
                  </a:lnTo>
                  <a:lnTo>
                    <a:pt x="231016" y="1421164"/>
                  </a:lnTo>
                  <a:lnTo>
                    <a:pt x="262532" y="1452681"/>
                  </a:lnTo>
                  <a:lnTo>
                    <a:pt x="295672" y="1482503"/>
                  </a:lnTo>
                  <a:lnTo>
                    <a:pt x="330363" y="1510561"/>
                  </a:lnTo>
                  <a:lnTo>
                    <a:pt x="366535" y="1536782"/>
                  </a:lnTo>
                  <a:lnTo>
                    <a:pt x="404117" y="1561096"/>
                  </a:lnTo>
                  <a:lnTo>
                    <a:pt x="443038" y="1583432"/>
                  </a:lnTo>
                  <a:lnTo>
                    <a:pt x="483226" y="1603718"/>
                  </a:lnTo>
                  <a:lnTo>
                    <a:pt x="524611" y="1621884"/>
                  </a:lnTo>
                  <a:lnTo>
                    <a:pt x="567122" y="1637858"/>
                  </a:lnTo>
                  <a:lnTo>
                    <a:pt x="610687" y="1651570"/>
                  </a:lnTo>
                  <a:lnTo>
                    <a:pt x="655236" y="1662948"/>
                  </a:lnTo>
                  <a:lnTo>
                    <a:pt x="700697" y="1671921"/>
                  </a:lnTo>
                  <a:lnTo>
                    <a:pt x="747000" y="1678419"/>
                  </a:lnTo>
                  <a:lnTo>
                    <a:pt x="794072" y="1682369"/>
                  </a:lnTo>
                  <a:lnTo>
                    <a:pt x="841844" y="1683702"/>
                  </a:lnTo>
                  <a:lnTo>
                    <a:pt x="889615" y="1682369"/>
                  </a:lnTo>
                  <a:lnTo>
                    <a:pt x="936687" y="1678419"/>
                  </a:lnTo>
                  <a:lnTo>
                    <a:pt x="982989" y="1671921"/>
                  </a:lnTo>
                  <a:lnTo>
                    <a:pt x="1028449" y="1662948"/>
                  </a:lnTo>
                  <a:lnTo>
                    <a:pt x="1072997" y="1651570"/>
                  </a:lnTo>
                  <a:lnTo>
                    <a:pt x="1116562" y="1637858"/>
                  </a:lnTo>
                  <a:lnTo>
                    <a:pt x="1159072" y="1621884"/>
                  </a:lnTo>
                  <a:lnTo>
                    <a:pt x="1200457" y="1603718"/>
                  </a:lnTo>
                  <a:lnTo>
                    <a:pt x="1240646" y="1583432"/>
                  </a:lnTo>
                  <a:lnTo>
                    <a:pt x="1279566" y="1561096"/>
                  </a:lnTo>
                  <a:lnTo>
                    <a:pt x="1317148" y="1536782"/>
                  </a:lnTo>
                  <a:lnTo>
                    <a:pt x="1353321" y="1510561"/>
                  </a:lnTo>
                  <a:lnTo>
                    <a:pt x="1388012" y="1482503"/>
                  </a:lnTo>
                  <a:lnTo>
                    <a:pt x="1421152" y="1452681"/>
                  </a:lnTo>
                  <a:lnTo>
                    <a:pt x="1452668" y="1421164"/>
                  </a:lnTo>
                  <a:lnTo>
                    <a:pt x="1482491" y="1388025"/>
                  </a:lnTo>
                  <a:lnTo>
                    <a:pt x="1510548" y="1353333"/>
                  </a:lnTo>
                  <a:lnTo>
                    <a:pt x="1536769" y="1317161"/>
                  </a:lnTo>
                  <a:lnTo>
                    <a:pt x="1561083" y="1279579"/>
                  </a:lnTo>
                  <a:lnTo>
                    <a:pt x="1583419" y="1240658"/>
                  </a:lnTo>
                  <a:lnTo>
                    <a:pt x="1603705" y="1200470"/>
                  </a:lnTo>
                  <a:lnTo>
                    <a:pt x="1621871" y="1159085"/>
                  </a:lnTo>
                  <a:lnTo>
                    <a:pt x="1637846" y="1116575"/>
                  </a:lnTo>
                  <a:lnTo>
                    <a:pt x="1651557" y="1073010"/>
                  </a:lnTo>
                  <a:lnTo>
                    <a:pt x="1662935" y="1028462"/>
                  </a:lnTo>
                  <a:lnTo>
                    <a:pt x="1671909" y="983001"/>
                  </a:lnTo>
                  <a:lnTo>
                    <a:pt x="1678406" y="936700"/>
                  </a:lnTo>
                  <a:lnTo>
                    <a:pt x="1682357" y="889628"/>
                  </a:lnTo>
                  <a:lnTo>
                    <a:pt x="1683689" y="841857"/>
                  </a:lnTo>
                  <a:lnTo>
                    <a:pt x="1682357" y="794086"/>
                  </a:lnTo>
                  <a:lnTo>
                    <a:pt x="1678406" y="747014"/>
                  </a:lnTo>
                  <a:lnTo>
                    <a:pt x="1671909" y="700713"/>
                  </a:lnTo>
                  <a:lnTo>
                    <a:pt x="1662935" y="655252"/>
                  </a:lnTo>
                  <a:lnTo>
                    <a:pt x="1651557" y="610703"/>
                  </a:lnTo>
                  <a:lnTo>
                    <a:pt x="1637846" y="567138"/>
                  </a:lnTo>
                  <a:lnTo>
                    <a:pt x="1621871" y="524627"/>
                  </a:lnTo>
                  <a:lnTo>
                    <a:pt x="1603705" y="483242"/>
                  </a:lnTo>
                  <a:lnTo>
                    <a:pt x="1583419" y="443053"/>
                  </a:lnTo>
                  <a:lnTo>
                    <a:pt x="1561083" y="404132"/>
                  </a:lnTo>
                  <a:lnTo>
                    <a:pt x="1536769" y="366549"/>
                  </a:lnTo>
                  <a:lnTo>
                    <a:pt x="1510548" y="330376"/>
                  </a:lnTo>
                  <a:lnTo>
                    <a:pt x="1482491" y="295684"/>
                  </a:lnTo>
                  <a:lnTo>
                    <a:pt x="1452668" y="262544"/>
                  </a:lnTo>
                  <a:lnTo>
                    <a:pt x="1421152" y="231027"/>
                  </a:lnTo>
                  <a:lnTo>
                    <a:pt x="1388012" y="201203"/>
                  </a:lnTo>
                  <a:lnTo>
                    <a:pt x="1353321" y="173145"/>
                  </a:lnTo>
                  <a:lnTo>
                    <a:pt x="1317148" y="146923"/>
                  </a:lnTo>
                  <a:lnTo>
                    <a:pt x="1279566" y="122609"/>
                  </a:lnTo>
                  <a:lnTo>
                    <a:pt x="1240646" y="100273"/>
                  </a:lnTo>
                  <a:lnTo>
                    <a:pt x="1200457" y="79986"/>
                  </a:lnTo>
                  <a:lnTo>
                    <a:pt x="1159072" y="61819"/>
                  </a:lnTo>
                  <a:lnTo>
                    <a:pt x="1116562" y="45845"/>
                  </a:lnTo>
                  <a:lnTo>
                    <a:pt x="1072997" y="32133"/>
                  </a:lnTo>
                  <a:lnTo>
                    <a:pt x="1028449" y="20754"/>
                  </a:lnTo>
                  <a:lnTo>
                    <a:pt x="982989" y="11781"/>
                  </a:lnTo>
                  <a:lnTo>
                    <a:pt x="936687" y="5283"/>
                  </a:lnTo>
                  <a:lnTo>
                    <a:pt x="889615" y="1332"/>
                  </a:lnTo>
                  <a:lnTo>
                    <a:pt x="8418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626541" y="7447110"/>
              <a:ext cx="1006475" cy="1355725"/>
            </a:xfrm>
            <a:custGeom>
              <a:avLst/>
              <a:gdLst/>
              <a:ahLst/>
              <a:cxnLst/>
              <a:rect l="l" t="t" r="r" b="b"/>
              <a:pathLst>
                <a:path w="1006475" h="1355725">
                  <a:moveTo>
                    <a:pt x="11206" y="337502"/>
                  </a:moveTo>
                  <a:lnTo>
                    <a:pt x="0" y="362786"/>
                  </a:lnTo>
                  <a:lnTo>
                    <a:pt x="6851" y="401429"/>
                  </a:lnTo>
                  <a:lnTo>
                    <a:pt x="21002" y="439113"/>
                  </a:lnTo>
                  <a:lnTo>
                    <a:pt x="31691" y="461517"/>
                  </a:lnTo>
                  <a:lnTo>
                    <a:pt x="37279" y="472310"/>
                  </a:lnTo>
                  <a:lnTo>
                    <a:pt x="49490" y="497900"/>
                  </a:lnTo>
                  <a:lnTo>
                    <a:pt x="131030" y="672642"/>
                  </a:lnTo>
                  <a:lnTo>
                    <a:pt x="131782" y="693198"/>
                  </a:lnTo>
                  <a:lnTo>
                    <a:pt x="136741" y="747798"/>
                  </a:lnTo>
                  <a:lnTo>
                    <a:pt x="149960" y="825844"/>
                  </a:lnTo>
                  <a:lnTo>
                    <a:pt x="175493" y="916736"/>
                  </a:lnTo>
                  <a:lnTo>
                    <a:pt x="202865" y="989883"/>
                  </a:lnTo>
                  <a:lnTo>
                    <a:pt x="229209" y="1032997"/>
                  </a:lnTo>
                  <a:lnTo>
                    <a:pt x="270025" y="1062935"/>
                  </a:lnTo>
                  <a:lnTo>
                    <a:pt x="340809" y="1096556"/>
                  </a:lnTo>
                  <a:lnTo>
                    <a:pt x="399137" y="1354203"/>
                  </a:lnTo>
                  <a:lnTo>
                    <a:pt x="437885" y="1355284"/>
                  </a:lnTo>
                  <a:lnTo>
                    <a:pt x="485656" y="1353951"/>
                  </a:lnTo>
                  <a:lnTo>
                    <a:pt x="532728" y="1350001"/>
                  </a:lnTo>
                  <a:lnTo>
                    <a:pt x="579029" y="1343503"/>
                  </a:lnTo>
                  <a:lnTo>
                    <a:pt x="624490" y="1334530"/>
                  </a:lnTo>
                  <a:lnTo>
                    <a:pt x="669038" y="1323153"/>
                  </a:lnTo>
                  <a:lnTo>
                    <a:pt x="712603" y="1309441"/>
                  </a:lnTo>
                  <a:lnTo>
                    <a:pt x="731052" y="1302509"/>
                  </a:lnTo>
                  <a:lnTo>
                    <a:pt x="671225" y="1047749"/>
                  </a:lnTo>
                  <a:lnTo>
                    <a:pt x="701249" y="1013393"/>
                  </a:lnTo>
                  <a:lnTo>
                    <a:pt x="738181" y="961355"/>
                  </a:lnTo>
                  <a:lnTo>
                    <a:pt x="774706" y="903423"/>
                  </a:lnTo>
                  <a:lnTo>
                    <a:pt x="803508" y="851386"/>
                  </a:lnTo>
                  <a:lnTo>
                    <a:pt x="817275" y="817029"/>
                  </a:lnTo>
                  <a:lnTo>
                    <a:pt x="833447" y="784454"/>
                  </a:lnTo>
                  <a:lnTo>
                    <a:pt x="867280" y="743742"/>
                  </a:lnTo>
                  <a:lnTo>
                    <a:pt x="911035" y="699455"/>
                  </a:lnTo>
                  <a:lnTo>
                    <a:pt x="927774" y="683679"/>
                  </a:lnTo>
                  <a:lnTo>
                    <a:pt x="696625" y="683679"/>
                  </a:lnTo>
                  <a:lnTo>
                    <a:pt x="685102" y="669990"/>
                  </a:lnTo>
                  <a:lnTo>
                    <a:pt x="675878" y="645609"/>
                  </a:lnTo>
                  <a:lnTo>
                    <a:pt x="664108" y="592698"/>
                  </a:lnTo>
                  <a:lnTo>
                    <a:pt x="663755" y="590867"/>
                  </a:lnTo>
                  <a:lnTo>
                    <a:pt x="214165" y="590867"/>
                  </a:lnTo>
                  <a:lnTo>
                    <a:pt x="135259" y="467601"/>
                  </a:lnTo>
                  <a:lnTo>
                    <a:pt x="120343" y="444680"/>
                  </a:lnTo>
                  <a:lnTo>
                    <a:pt x="85144" y="395636"/>
                  </a:lnTo>
                  <a:lnTo>
                    <a:pt x="43989" y="350050"/>
                  </a:lnTo>
                  <a:lnTo>
                    <a:pt x="11206" y="337502"/>
                  </a:lnTo>
                  <a:close/>
                </a:path>
                <a:path w="1006475" h="1355725">
                  <a:moveTo>
                    <a:pt x="922532" y="527059"/>
                  </a:moveTo>
                  <a:lnTo>
                    <a:pt x="882452" y="541842"/>
                  </a:lnTo>
                  <a:lnTo>
                    <a:pt x="847553" y="563839"/>
                  </a:lnTo>
                  <a:lnTo>
                    <a:pt x="806160" y="595575"/>
                  </a:lnTo>
                  <a:lnTo>
                    <a:pt x="696625" y="683679"/>
                  </a:lnTo>
                  <a:lnTo>
                    <a:pt x="927774" y="683679"/>
                  </a:lnTo>
                  <a:lnTo>
                    <a:pt x="956975" y="656158"/>
                  </a:lnTo>
                  <a:lnTo>
                    <a:pt x="990910" y="623742"/>
                  </a:lnTo>
                  <a:lnTo>
                    <a:pt x="1006191" y="603235"/>
                  </a:lnTo>
                  <a:lnTo>
                    <a:pt x="1006388" y="585908"/>
                  </a:lnTo>
                  <a:lnTo>
                    <a:pt x="995075" y="563029"/>
                  </a:lnTo>
                  <a:lnTo>
                    <a:pt x="962003" y="530464"/>
                  </a:lnTo>
                  <a:lnTo>
                    <a:pt x="922532" y="527059"/>
                  </a:lnTo>
                  <a:close/>
                </a:path>
                <a:path w="1006475" h="1355725">
                  <a:moveTo>
                    <a:pt x="156507" y="151129"/>
                  </a:moveTo>
                  <a:lnTo>
                    <a:pt x="125554" y="170585"/>
                  </a:lnTo>
                  <a:lnTo>
                    <a:pt x="116438" y="199137"/>
                  </a:lnTo>
                  <a:lnTo>
                    <a:pt x="130239" y="256648"/>
                  </a:lnTo>
                  <a:lnTo>
                    <a:pt x="168038" y="362978"/>
                  </a:lnTo>
                  <a:lnTo>
                    <a:pt x="242320" y="570763"/>
                  </a:lnTo>
                  <a:lnTo>
                    <a:pt x="214165" y="590867"/>
                  </a:lnTo>
                  <a:lnTo>
                    <a:pt x="663755" y="590867"/>
                  </a:lnTo>
                  <a:lnTo>
                    <a:pt x="651333" y="526503"/>
                  </a:lnTo>
                  <a:lnTo>
                    <a:pt x="348238" y="526503"/>
                  </a:lnTo>
                  <a:lnTo>
                    <a:pt x="265511" y="290156"/>
                  </a:lnTo>
                  <a:lnTo>
                    <a:pt x="256264" y="264397"/>
                  </a:lnTo>
                  <a:lnTo>
                    <a:pt x="231768" y="209880"/>
                  </a:lnTo>
                  <a:lnTo>
                    <a:pt x="196893" y="160744"/>
                  </a:lnTo>
                  <a:lnTo>
                    <a:pt x="156507" y="151129"/>
                  </a:lnTo>
                  <a:close/>
                </a:path>
                <a:path w="1006475" h="1355725">
                  <a:moveTo>
                    <a:pt x="319854" y="0"/>
                  </a:moveTo>
                  <a:lnTo>
                    <a:pt x="279450" y="17689"/>
                  </a:lnTo>
                  <a:lnTo>
                    <a:pt x="265708" y="53076"/>
                  </a:lnTo>
                  <a:lnTo>
                    <a:pt x="278377" y="132702"/>
                  </a:lnTo>
                  <a:lnTo>
                    <a:pt x="317212" y="283108"/>
                  </a:lnTo>
                  <a:lnTo>
                    <a:pt x="367009" y="521157"/>
                  </a:lnTo>
                  <a:lnTo>
                    <a:pt x="348238" y="526503"/>
                  </a:lnTo>
                  <a:lnTo>
                    <a:pt x="651333" y="526503"/>
                  </a:lnTo>
                  <a:lnTo>
                    <a:pt x="646159" y="499694"/>
                  </a:lnTo>
                  <a:lnTo>
                    <a:pt x="498391" y="499694"/>
                  </a:lnTo>
                  <a:lnTo>
                    <a:pt x="437011" y="227914"/>
                  </a:lnTo>
                  <a:lnTo>
                    <a:pt x="428794" y="188987"/>
                  </a:lnTo>
                  <a:lnTo>
                    <a:pt x="405336" y="105117"/>
                  </a:lnTo>
                  <a:lnTo>
                    <a:pt x="368426" y="25667"/>
                  </a:lnTo>
                  <a:lnTo>
                    <a:pt x="319854" y="0"/>
                  </a:lnTo>
                  <a:close/>
                </a:path>
                <a:path w="1006475" h="1355725">
                  <a:moveTo>
                    <a:pt x="536313" y="92659"/>
                  </a:moveTo>
                  <a:lnTo>
                    <a:pt x="492314" y="105891"/>
                  </a:lnTo>
                  <a:lnTo>
                    <a:pt x="476453" y="152365"/>
                  </a:lnTo>
                  <a:lnTo>
                    <a:pt x="487655" y="269938"/>
                  </a:lnTo>
                  <a:lnTo>
                    <a:pt x="524845" y="496468"/>
                  </a:lnTo>
                  <a:lnTo>
                    <a:pt x="498391" y="499694"/>
                  </a:lnTo>
                  <a:lnTo>
                    <a:pt x="646159" y="499694"/>
                  </a:lnTo>
                  <a:lnTo>
                    <a:pt x="644949" y="493420"/>
                  </a:lnTo>
                  <a:lnTo>
                    <a:pt x="638927" y="429072"/>
                  </a:lnTo>
                  <a:lnTo>
                    <a:pt x="619839" y="288429"/>
                  </a:lnTo>
                  <a:lnTo>
                    <a:pt x="586147" y="150091"/>
                  </a:lnTo>
                  <a:lnTo>
                    <a:pt x="536313" y="92659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626541" y="7447110"/>
              <a:ext cx="1006475" cy="1355725"/>
            </a:xfrm>
            <a:custGeom>
              <a:avLst/>
              <a:gdLst/>
              <a:ahLst/>
              <a:cxnLst/>
              <a:rect l="l" t="t" r="r" b="b"/>
              <a:pathLst>
                <a:path w="1006475" h="1355725">
                  <a:moveTo>
                    <a:pt x="731052" y="1302509"/>
                  </a:moveTo>
                  <a:lnTo>
                    <a:pt x="669038" y="1323153"/>
                  </a:lnTo>
                  <a:lnTo>
                    <a:pt x="624490" y="1334530"/>
                  </a:lnTo>
                  <a:lnTo>
                    <a:pt x="579029" y="1343503"/>
                  </a:lnTo>
                  <a:lnTo>
                    <a:pt x="532728" y="1350001"/>
                  </a:lnTo>
                  <a:lnTo>
                    <a:pt x="485656" y="1353951"/>
                  </a:lnTo>
                  <a:lnTo>
                    <a:pt x="437885" y="1355284"/>
                  </a:lnTo>
                  <a:lnTo>
                    <a:pt x="399137" y="1354203"/>
                  </a:lnTo>
                  <a:lnTo>
                    <a:pt x="340809" y="1096556"/>
                  </a:lnTo>
                  <a:lnTo>
                    <a:pt x="270025" y="1062935"/>
                  </a:lnTo>
                  <a:lnTo>
                    <a:pt x="229209" y="1032997"/>
                  </a:lnTo>
                  <a:lnTo>
                    <a:pt x="202865" y="989883"/>
                  </a:lnTo>
                  <a:lnTo>
                    <a:pt x="175493" y="916736"/>
                  </a:lnTo>
                  <a:lnTo>
                    <a:pt x="149960" y="825844"/>
                  </a:lnTo>
                  <a:lnTo>
                    <a:pt x="136741" y="747798"/>
                  </a:lnTo>
                  <a:lnTo>
                    <a:pt x="131782" y="693198"/>
                  </a:lnTo>
                  <a:lnTo>
                    <a:pt x="131030" y="672642"/>
                  </a:lnTo>
                  <a:lnTo>
                    <a:pt x="77636" y="558080"/>
                  </a:lnTo>
                  <a:lnTo>
                    <a:pt x="49490" y="497900"/>
                  </a:lnTo>
                  <a:lnTo>
                    <a:pt x="37279" y="472310"/>
                  </a:lnTo>
                  <a:lnTo>
                    <a:pt x="31691" y="461517"/>
                  </a:lnTo>
                  <a:lnTo>
                    <a:pt x="21002" y="439113"/>
                  </a:lnTo>
                  <a:lnTo>
                    <a:pt x="6851" y="401429"/>
                  </a:lnTo>
                  <a:lnTo>
                    <a:pt x="0" y="362786"/>
                  </a:lnTo>
                  <a:lnTo>
                    <a:pt x="11206" y="337502"/>
                  </a:lnTo>
                  <a:lnTo>
                    <a:pt x="85144" y="395636"/>
                  </a:lnTo>
                  <a:lnTo>
                    <a:pt x="120343" y="444680"/>
                  </a:lnTo>
                  <a:lnTo>
                    <a:pt x="214165" y="590867"/>
                  </a:lnTo>
                  <a:lnTo>
                    <a:pt x="242320" y="570763"/>
                  </a:lnTo>
                  <a:lnTo>
                    <a:pt x="168038" y="362978"/>
                  </a:lnTo>
                  <a:lnTo>
                    <a:pt x="130239" y="256648"/>
                  </a:lnTo>
                  <a:lnTo>
                    <a:pt x="116438" y="199137"/>
                  </a:lnTo>
                  <a:lnTo>
                    <a:pt x="125554" y="170585"/>
                  </a:lnTo>
                  <a:lnTo>
                    <a:pt x="156507" y="151129"/>
                  </a:lnTo>
                  <a:lnTo>
                    <a:pt x="196893" y="160744"/>
                  </a:lnTo>
                  <a:lnTo>
                    <a:pt x="231768" y="209880"/>
                  </a:lnTo>
                  <a:lnTo>
                    <a:pt x="256264" y="264397"/>
                  </a:lnTo>
                  <a:lnTo>
                    <a:pt x="265511" y="290156"/>
                  </a:lnTo>
                  <a:lnTo>
                    <a:pt x="348238" y="526503"/>
                  </a:lnTo>
                  <a:lnTo>
                    <a:pt x="367009" y="521157"/>
                  </a:lnTo>
                  <a:lnTo>
                    <a:pt x="317212" y="283108"/>
                  </a:lnTo>
                  <a:lnTo>
                    <a:pt x="278377" y="132702"/>
                  </a:lnTo>
                  <a:lnTo>
                    <a:pt x="265708" y="53076"/>
                  </a:lnTo>
                  <a:lnTo>
                    <a:pt x="279450" y="17689"/>
                  </a:lnTo>
                  <a:lnTo>
                    <a:pt x="319854" y="0"/>
                  </a:lnTo>
                  <a:lnTo>
                    <a:pt x="368426" y="25667"/>
                  </a:lnTo>
                  <a:lnTo>
                    <a:pt x="405336" y="105117"/>
                  </a:lnTo>
                  <a:lnTo>
                    <a:pt x="428794" y="188987"/>
                  </a:lnTo>
                  <a:lnTo>
                    <a:pt x="437011" y="227914"/>
                  </a:lnTo>
                  <a:lnTo>
                    <a:pt x="498391" y="499694"/>
                  </a:lnTo>
                  <a:lnTo>
                    <a:pt x="524845" y="496468"/>
                  </a:lnTo>
                  <a:lnTo>
                    <a:pt x="487655" y="269938"/>
                  </a:lnTo>
                  <a:lnTo>
                    <a:pt x="476453" y="152365"/>
                  </a:lnTo>
                  <a:lnTo>
                    <a:pt x="492314" y="105891"/>
                  </a:lnTo>
                  <a:lnTo>
                    <a:pt x="536313" y="92659"/>
                  </a:lnTo>
                  <a:lnTo>
                    <a:pt x="586147" y="150091"/>
                  </a:lnTo>
                  <a:lnTo>
                    <a:pt x="619839" y="288429"/>
                  </a:lnTo>
                  <a:lnTo>
                    <a:pt x="638927" y="429072"/>
                  </a:lnTo>
                  <a:lnTo>
                    <a:pt x="644949" y="493420"/>
                  </a:lnTo>
                  <a:lnTo>
                    <a:pt x="664108" y="592698"/>
                  </a:lnTo>
                  <a:lnTo>
                    <a:pt x="675878" y="645609"/>
                  </a:lnTo>
                  <a:lnTo>
                    <a:pt x="685102" y="669990"/>
                  </a:lnTo>
                  <a:lnTo>
                    <a:pt x="696625" y="683679"/>
                  </a:lnTo>
                  <a:lnTo>
                    <a:pt x="754566" y="636850"/>
                  </a:lnTo>
                  <a:lnTo>
                    <a:pt x="787109" y="610657"/>
                  </a:lnTo>
                  <a:lnTo>
                    <a:pt x="823625" y="582079"/>
                  </a:lnTo>
                  <a:lnTo>
                    <a:pt x="882452" y="541842"/>
                  </a:lnTo>
                  <a:lnTo>
                    <a:pt x="922532" y="527059"/>
                  </a:lnTo>
                  <a:lnTo>
                    <a:pt x="962003" y="530464"/>
                  </a:lnTo>
                  <a:lnTo>
                    <a:pt x="995075" y="563029"/>
                  </a:lnTo>
                  <a:lnTo>
                    <a:pt x="1006388" y="585908"/>
                  </a:lnTo>
                  <a:lnTo>
                    <a:pt x="1006191" y="603235"/>
                  </a:lnTo>
                  <a:lnTo>
                    <a:pt x="990910" y="623742"/>
                  </a:lnTo>
                  <a:lnTo>
                    <a:pt x="956975" y="656158"/>
                  </a:lnTo>
                  <a:lnTo>
                    <a:pt x="911035" y="699455"/>
                  </a:lnTo>
                  <a:lnTo>
                    <a:pt x="867280" y="743742"/>
                  </a:lnTo>
                  <a:lnTo>
                    <a:pt x="833447" y="784454"/>
                  </a:lnTo>
                  <a:lnTo>
                    <a:pt x="817275" y="817029"/>
                  </a:lnTo>
                  <a:lnTo>
                    <a:pt x="803508" y="851386"/>
                  </a:lnTo>
                  <a:lnTo>
                    <a:pt x="774706" y="903423"/>
                  </a:lnTo>
                  <a:lnTo>
                    <a:pt x="738181" y="961355"/>
                  </a:lnTo>
                  <a:lnTo>
                    <a:pt x="701249" y="1013393"/>
                  </a:lnTo>
                  <a:lnTo>
                    <a:pt x="671225" y="1047749"/>
                  </a:lnTo>
                  <a:lnTo>
                    <a:pt x="731052" y="1302509"/>
                  </a:lnTo>
                </a:path>
              </a:pathLst>
            </a:custGeom>
            <a:ln w="1270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257061" y="8129817"/>
              <a:ext cx="58419" cy="21590"/>
            </a:xfrm>
            <a:custGeom>
              <a:avLst/>
              <a:gdLst/>
              <a:ahLst/>
              <a:cxnLst/>
              <a:rect l="l" t="t" r="r" b="b"/>
              <a:pathLst>
                <a:path w="58420" h="21590">
                  <a:moveTo>
                    <a:pt x="58115" y="0"/>
                  </a:moveTo>
                  <a:lnTo>
                    <a:pt x="31989" y="11538"/>
                  </a:lnTo>
                  <a:lnTo>
                    <a:pt x="17227" y="17632"/>
                  </a:lnTo>
                  <a:lnTo>
                    <a:pt x="8380" y="20304"/>
                  </a:lnTo>
                  <a:lnTo>
                    <a:pt x="0" y="21577"/>
                  </a:lnTo>
                </a:path>
              </a:pathLst>
            </a:custGeom>
            <a:ln w="1270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805402" y="7937354"/>
              <a:ext cx="408940" cy="129539"/>
            </a:xfrm>
            <a:custGeom>
              <a:avLst/>
              <a:gdLst/>
              <a:ahLst/>
              <a:cxnLst/>
              <a:rect l="l" t="t" r="r" b="b"/>
              <a:pathLst>
                <a:path w="408939" h="129540">
                  <a:moveTo>
                    <a:pt x="0" y="129359"/>
                  </a:moveTo>
                  <a:lnTo>
                    <a:pt x="103530" y="47218"/>
                  </a:lnTo>
                  <a:lnTo>
                    <a:pt x="180590" y="7731"/>
                  </a:lnTo>
                  <a:lnTo>
                    <a:pt x="269476" y="0"/>
                  </a:lnTo>
                  <a:lnTo>
                    <a:pt x="408482" y="13128"/>
                  </a:lnTo>
                </a:path>
              </a:pathLst>
            </a:custGeom>
            <a:ln w="1270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978093" y="8242727"/>
              <a:ext cx="109855" cy="174625"/>
            </a:xfrm>
            <a:custGeom>
              <a:avLst/>
              <a:gdLst/>
              <a:ahLst/>
              <a:cxnLst/>
              <a:rect l="l" t="t" r="r" b="b"/>
              <a:pathLst>
                <a:path w="109854" h="174625">
                  <a:moveTo>
                    <a:pt x="0" y="0"/>
                  </a:moveTo>
                  <a:lnTo>
                    <a:pt x="54026" y="37285"/>
                  </a:lnTo>
                  <a:lnTo>
                    <a:pt x="83451" y="67876"/>
                  </a:lnTo>
                  <a:lnTo>
                    <a:pt x="98551" y="108118"/>
                  </a:lnTo>
                  <a:lnTo>
                    <a:pt x="109601" y="174358"/>
                  </a:lnTo>
                </a:path>
              </a:pathLst>
            </a:custGeom>
            <a:ln w="1270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783145" y="8996782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小指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86884" y="9127074"/>
            <a:ext cx="4533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Fifth</a:t>
            </a:r>
            <a:r>
              <a:rPr sz="1000" b="1" spc="-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toe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49957" y="8653864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薬指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47327" y="8784156"/>
            <a:ext cx="4914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Forth</a:t>
            </a:r>
            <a:r>
              <a:rPr sz="1000" b="1" spc="-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toe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309568" y="8604217"/>
            <a:ext cx="1835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toe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232848" y="8410864"/>
            <a:ext cx="8255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b="1" spc="75" baseline="27777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中</a:t>
            </a:r>
            <a:r>
              <a:rPr sz="1500" b="1" baseline="27777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指</a:t>
            </a:r>
            <a:r>
              <a:rPr sz="1500" b="1" spc="434" baseline="27777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 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人差指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223398" y="8541163"/>
            <a:ext cx="8216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b="1" spc="44" baseline="27777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Third</a:t>
            </a:r>
            <a:r>
              <a:rPr sz="1500" b="1" spc="157" baseline="27777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Second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725056" y="8668163"/>
            <a:ext cx="1835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toe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961554" y="8952989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親指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910754" y="9083288"/>
            <a:ext cx="3879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Big</a:t>
            </a:r>
            <a:r>
              <a:rPr sz="1000" b="1" spc="-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toe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144319" y="7634937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小指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972118" y="7765236"/>
            <a:ext cx="6305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Little</a:t>
            </a:r>
            <a:r>
              <a:rPr sz="1000" b="1" spc="-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finger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384806" y="7272453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薬指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227972" y="7402752"/>
            <a:ext cx="5994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Ring</a:t>
            </a:r>
            <a:r>
              <a:rPr sz="1000" b="1" spc="-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finger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884391" y="6985079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中指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837429" y="7115365"/>
            <a:ext cx="3797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Middle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836616" y="7242365"/>
            <a:ext cx="86169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finger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500" b="1" spc="75" baseline="-8333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人差指</a:t>
            </a:r>
            <a:endParaRPr sz="1500" b="1" baseline="-8333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291272" y="7393786"/>
            <a:ext cx="330835" cy="304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11430">
              <a:lnSpc>
                <a:spcPts val="1000"/>
              </a:lnSpc>
              <a:spcBef>
                <a:spcPts val="300"/>
              </a:spcBef>
            </a:pPr>
            <a:r>
              <a:rPr sz="10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Index  finger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6649691" y="7675840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親指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599305" y="7806139"/>
            <a:ext cx="3867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humb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3942781" y="3545885"/>
            <a:ext cx="662940" cy="503555"/>
            <a:chOff x="3942781" y="3545885"/>
            <a:chExt cx="662940" cy="503555"/>
          </a:xfrm>
        </p:grpSpPr>
        <p:sp>
          <p:nvSpPr>
            <p:cNvPr id="96" name="object 96"/>
            <p:cNvSpPr/>
            <p:nvPr/>
          </p:nvSpPr>
          <p:spPr>
            <a:xfrm>
              <a:off x="3955479" y="3558590"/>
              <a:ext cx="637540" cy="478155"/>
            </a:xfrm>
            <a:custGeom>
              <a:avLst/>
              <a:gdLst/>
              <a:ahLst/>
              <a:cxnLst/>
              <a:rect l="l" t="t" r="r" b="b"/>
              <a:pathLst>
                <a:path w="637539" h="478154">
                  <a:moveTo>
                    <a:pt x="541870" y="0"/>
                  </a:moveTo>
                  <a:lnTo>
                    <a:pt x="95300" y="0"/>
                  </a:lnTo>
                  <a:lnTo>
                    <a:pt x="58239" y="7500"/>
                  </a:lnTo>
                  <a:lnTo>
                    <a:pt x="27943" y="27943"/>
                  </a:lnTo>
                  <a:lnTo>
                    <a:pt x="7500" y="58239"/>
                  </a:lnTo>
                  <a:lnTo>
                    <a:pt x="0" y="95300"/>
                  </a:lnTo>
                  <a:lnTo>
                    <a:pt x="0" y="382854"/>
                  </a:lnTo>
                  <a:lnTo>
                    <a:pt x="7500" y="419915"/>
                  </a:lnTo>
                  <a:lnTo>
                    <a:pt x="27943" y="450211"/>
                  </a:lnTo>
                  <a:lnTo>
                    <a:pt x="58239" y="470654"/>
                  </a:lnTo>
                  <a:lnTo>
                    <a:pt x="95300" y="478154"/>
                  </a:lnTo>
                  <a:lnTo>
                    <a:pt x="541870" y="478154"/>
                  </a:lnTo>
                  <a:lnTo>
                    <a:pt x="578932" y="470654"/>
                  </a:lnTo>
                  <a:lnTo>
                    <a:pt x="609228" y="450211"/>
                  </a:lnTo>
                  <a:lnTo>
                    <a:pt x="629671" y="419915"/>
                  </a:lnTo>
                  <a:lnTo>
                    <a:pt x="637171" y="382854"/>
                  </a:lnTo>
                  <a:lnTo>
                    <a:pt x="637171" y="95300"/>
                  </a:lnTo>
                  <a:lnTo>
                    <a:pt x="629671" y="58239"/>
                  </a:lnTo>
                  <a:lnTo>
                    <a:pt x="609228" y="27943"/>
                  </a:lnTo>
                  <a:lnTo>
                    <a:pt x="578932" y="7500"/>
                  </a:lnTo>
                  <a:lnTo>
                    <a:pt x="541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3942781" y="3545885"/>
              <a:ext cx="662940" cy="503555"/>
            </a:xfrm>
            <a:custGeom>
              <a:avLst/>
              <a:gdLst/>
              <a:ahLst/>
              <a:cxnLst/>
              <a:rect l="l" t="t" r="r" b="b"/>
              <a:pathLst>
                <a:path w="662939" h="503554">
                  <a:moveTo>
                    <a:pt x="554570" y="0"/>
                  </a:moveTo>
                  <a:lnTo>
                    <a:pt x="108000" y="0"/>
                  </a:lnTo>
                  <a:lnTo>
                    <a:pt x="66061" y="8520"/>
                  </a:lnTo>
                  <a:lnTo>
                    <a:pt x="31721" y="31721"/>
                  </a:lnTo>
                  <a:lnTo>
                    <a:pt x="8520" y="66061"/>
                  </a:lnTo>
                  <a:lnTo>
                    <a:pt x="0" y="108000"/>
                  </a:lnTo>
                  <a:lnTo>
                    <a:pt x="0" y="395554"/>
                  </a:lnTo>
                  <a:lnTo>
                    <a:pt x="8520" y="437493"/>
                  </a:lnTo>
                  <a:lnTo>
                    <a:pt x="31721" y="471833"/>
                  </a:lnTo>
                  <a:lnTo>
                    <a:pt x="66061" y="495034"/>
                  </a:lnTo>
                  <a:lnTo>
                    <a:pt x="108000" y="503555"/>
                  </a:lnTo>
                  <a:lnTo>
                    <a:pt x="554570" y="503555"/>
                  </a:lnTo>
                  <a:lnTo>
                    <a:pt x="596504" y="495034"/>
                  </a:lnTo>
                  <a:lnTo>
                    <a:pt x="621488" y="478155"/>
                  </a:lnTo>
                  <a:lnTo>
                    <a:pt x="108000" y="478155"/>
                  </a:lnTo>
                  <a:lnTo>
                    <a:pt x="75875" y="471652"/>
                  </a:lnTo>
                  <a:lnTo>
                    <a:pt x="49617" y="453932"/>
                  </a:lnTo>
                  <a:lnTo>
                    <a:pt x="31900" y="427673"/>
                  </a:lnTo>
                  <a:lnTo>
                    <a:pt x="25400" y="395554"/>
                  </a:lnTo>
                  <a:lnTo>
                    <a:pt x="25400" y="108000"/>
                  </a:lnTo>
                  <a:lnTo>
                    <a:pt x="31900" y="75875"/>
                  </a:lnTo>
                  <a:lnTo>
                    <a:pt x="49617" y="49617"/>
                  </a:lnTo>
                  <a:lnTo>
                    <a:pt x="75875" y="31900"/>
                  </a:lnTo>
                  <a:lnTo>
                    <a:pt x="108000" y="25400"/>
                  </a:lnTo>
                  <a:lnTo>
                    <a:pt x="621488" y="25400"/>
                  </a:lnTo>
                  <a:lnTo>
                    <a:pt x="596504" y="8520"/>
                  </a:lnTo>
                  <a:lnTo>
                    <a:pt x="554570" y="0"/>
                  </a:lnTo>
                  <a:close/>
                </a:path>
                <a:path w="662939" h="503554">
                  <a:moveTo>
                    <a:pt x="621488" y="25400"/>
                  </a:moveTo>
                  <a:lnTo>
                    <a:pt x="554570" y="25400"/>
                  </a:lnTo>
                  <a:lnTo>
                    <a:pt x="586690" y="31900"/>
                  </a:lnTo>
                  <a:lnTo>
                    <a:pt x="612949" y="49617"/>
                  </a:lnTo>
                  <a:lnTo>
                    <a:pt x="630669" y="75875"/>
                  </a:lnTo>
                  <a:lnTo>
                    <a:pt x="637171" y="108000"/>
                  </a:lnTo>
                  <a:lnTo>
                    <a:pt x="637171" y="395554"/>
                  </a:lnTo>
                  <a:lnTo>
                    <a:pt x="630669" y="427673"/>
                  </a:lnTo>
                  <a:lnTo>
                    <a:pt x="612949" y="453932"/>
                  </a:lnTo>
                  <a:lnTo>
                    <a:pt x="586690" y="471652"/>
                  </a:lnTo>
                  <a:lnTo>
                    <a:pt x="554570" y="478155"/>
                  </a:lnTo>
                  <a:lnTo>
                    <a:pt x="621488" y="478155"/>
                  </a:lnTo>
                  <a:lnTo>
                    <a:pt x="630845" y="471833"/>
                  </a:lnTo>
                  <a:lnTo>
                    <a:pt x="654049" y="437493"/>
                  </a:lnTo>
                  <a:lnTo>
                    <a:pt x="662571" y="395554"/>
                  </a:lnTo>
                  <a:lnTo>
                    <a:pt x="662571" y="108000"/>
                  </a:lnTo>
                  <a:lnTo>
                    <a:pt x="654049" y="66061"/>
                  </a:lnTo>
                  <a:lnTo>
                    <a:pt x="630845" y="31721"/>
                  </a:lnTo>
                  <a:lnTo>
                    <a:pt x="62148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4137216" y="3605900"/>
            <a:ext cx="289560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285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頭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Head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3458555" y="6268001"/>
            <a:ext cx="807085" cy="504190"/>
            <a:chOff x="3458555" y="6268001"/>
            <a:chExt cx="807085" cy="504190"/>
          </a:xfrm>
        </p:grpSpPr>
        <p:sp>
          <p:nvSpPr>
            <p:cNvPr id="100" name="object 100"/>
            <p:cNvSpPr/>
            <p:nvPr/>
          </p:nvSpPr>
          <p:spPr>
            <a:xfrm>
              <a:off x="3471255" y="6280706"/>
              <a:ext cx="781685" cy="478790"/>
            </a:xfrm>
            <a:custGeom>
              <a:avLst/>
              <a:gdLst/>
              <a:ahLst/>
              <a:cxnLst/>
              <a:rect l="l" t="t" r="r" b="b"/>
              <a:pathLst>
                <a:path w="781685" h="478790">
                  <a:moveTo>
                    <a:pt x="685876" y="0"/>
                  </a:moveTo>
                  <a:lnTo>
                    <a:pt x="95300" y="0"/>
                  </a:lnTo>
                  <a:lnTo>
                    <a:pt x="58239" y="7500"/>
                  </a:lnTo>
                  <a:lnTo>
                    <a:pt x="27943" y="27943"/>
                  </a:lnTo>
                  <a:lnTo>
                    <a:pt x="7500" y="58239"/>
                  </a:lnTo>
                  <a:lnTo>
                    <a:pt x="0" y="95300"/>
                  </a:lnTo>
                  <a:lnTo>
                    <a:pt x="0" y="382866"/>
                  </a:lnTo>
                  <a:lnTo>
                    <a:pt x="7500" y="419928"/>
                  </a:lnTo>
                  <a:lnTo>
                    <a:pt x="27943" y="450224"/>
                  </a:lnTo>
                  <a:lnTo>
                    <a:pt x="58239" y="470667"/>
                  </a:lnTo>
                  <a:lnTo>
                    <a:pt x="95300" y="478167"/>
                  </a:lnTo>
                  <a:lnTo>
                    <a:pt x="685876" y="478167"/>
                  </a:lnTo>
                  <a:lnTo>
                    <a:pt x="722937" y="470667"/>
                  </a:lnTo>
                  <a:lnTo>
                    <a:pt x="753233" y="450224"/>
                  </a:lnTo>
                  <a:lnTo>
                    <a:pt x="773676" y="419928"/>
                  </a:lnTo>
                  <a:lnTo>
                    <a:pt x="781177" y="382866"/>
                  </a:lnTo>
                  <a:lnTo>
                    <a:pt x="781177" y="95300"/>
                  </a:lnTo>
                  <a:lnTo>
                    <a:pt x="773676" y="58239"/>
                  </a:lnTo>
                  <a:lnTo>
                    <a:pt x="753233" y="27943"/>
                  </a:lnTo>
                  <a:lnTo>
                    <a:pt x="722937" y="7500"/>
                  </a:lnTo>
                  <a:lnTo>
                    <a:pt x="685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3458555" y="6268001"/>
              <a:ext cx="807085" cy="504190"/>
            </a:xfrm>
            <a:custGeom>
              <a:avLst/>
              <a:gdLst/>
              <a:ahLst/>
              <a:cxnLst/>
              <a:rect l="l" t="t" r="r" b="b"/>
              <a:pathLst>
                <a:path w="807085" h="504190">
                  <a:moveTo>
                    <a:pt x="698576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395566"/>
                  </a:lnTo>
                  <a:lnTo>
                    <a:pt x="8520" y="437500"/>
                  </a:lnTo>
                  <a:lnTo>
                    <a:pt x="31721" y="471841"/>
                  </a:lnTo>
                  <a:lnTo>
                    <a:pt x="66061" y="495045"/>
                  </a:lnTo>
                  <a:lnTo>
                    <a:pt x="108000" y="503567"/>
                  </a:lnTo>
                  <a:lnTo>
                    <a:pt x="698576" y="503567"/>
                  </a:lnTo>
                  <a:lnTo>
                    <a:pt x="740509" y="495045"/>
                  </a:lnTo>
                  <a:lnTo>
                    <a:pt x="765488" y="478167"/>
                  </a:lnTo>
                  <a:lnTo>
                    <a:pt x="108000" y="478167"/>
                  </a:lnTo>
                  <a:lnTo>
                    <a:pt x="75881" y="471665"/>
                  </a:lnTo>
                  <a:lnTo>
                    <a:pt x="49622" y="453945"/>
                  </a:lnTo>
                  <a:lnTo>
                    <a:pt x="31902" y="427686"/>
                  </a:lnTo>
                  <a:lnTo>
                    <a:pt x="25400" y="395566"/>
                  </a:lnTo>
                  <a:lnTo>
                    <a:pt x="25400" y="108000"/>
                  </a:lnTo>
                  <a:lnTo>
                    <a:pt x="31902" y="75881"/>
                  </a:lnTo>
                  <a:lnTo>
                    <a:pt x="49622" y="49622"/>
                  </a:lnTo>
                  <a:lnTo>
                    <a:pt x="75881" y="31902"/>
                  </a:lnTo>
                  <a:lnTo>
                    <a:pt x="108000" y="25400"/>
                  </a:lnTo>
                  <a:lnTo>
                    <a:pt x="765488" y="25400"/>
                  </a:lnTo>
                  <a:lnTo>
                    <a:pt x="740509" y="8522"/>
                  </a:lnTo>
                  <a:lnTo>
                    <a:pt x="698576" y="0"/>
                  </a:lnTo>
                  <a:close/>
                </a:path>
                <a:path w="807085" h="504190">
                  <a:moveTo>
                    <a:pt x="765488" y="25400"/>
                  </a:moveTo>
                  <a:lnTo>
                    <a:pt x="698576" y="25400"/>
                  </a:lnTo>
                  <a:lnTo>
                    <a:pt x="730695" y="31902"/>
                  </a:lnTo>
                  <a:lnTo>
                    <a:pt x="756954" y="49622"/>
                  </a:lnTo>
                  <a:lnTo>
                    <a:pt x="774674" y="75881"/>
                  </a:lnTo>
                  <a:lnTo>
                    <a:pt x="781177" y="108000"/>
                  </a:lnTo>
                  <a:lnTo>
                    <a:pt x="781177" y="395566"/>
                  </a:lnTo>
                  <a:lnTo>
                    <a:pt x="774674" y="427686"/>
                  </a:lnTo>
                  <a:lnTo>
                    <a:pt x="756954" y="453945"/>
                  </a:lnTo>
                  <a:lnTo>
                    <a:pt x="730695" y="471665"/>
                  </a:lnTo>
                  <a:lnTo>
                    <a:pt x="698576" y="478167"/>
                  </a:lnTo>
                  <a:lnTo>
                    <a:pt x="765488" y="478167"/>
                  </a:lnTo>
                  <a:lnTo>
                    <a:pt x="774850" y="471841"/>
                  </a:lnTo>
                  <a:lnTo>
                    <a:pt x="798054" y="437500"/>
                  </a:lnTo>
                  <a:lnTo>
                    <a:pt x="806577" y="395566"/>
                  </a:lnTo>
                  <a:lnTo>
                    <a:pt x="806577" y="108000"/>
                  </a:lnTo>
                  <a:lnTo>
                    <a:pt x="798054" y="66067"/>
                  </a:lnTo>
                  <a:lnTo>
                    <a:pt x="774850" y="31726"/>
                  </a:lnTo>
                  <a:lnTo>
                    <a:pt x="76548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3789201" y="6351765"/>
            <a:ext cx="152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胸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713398" y="6527903"/>
            <a:ext cx="3130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Chest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3458555" y="7039452"/>
            <a:ext cx="807085" cy="503555"/>
            <a:chOff x="3458555" y="7039452"/>
            <a:chExt cx="807085" cy="503555"/>
          </a:xfrm>
        </p:grpSpPr>
        <p:sp>
          <p:nvSpPr>
            <p:cNvPr id="105" name="object 105"/>
            <p:cNvSpPr/>
            <p:nvPr/>
          </p:nvSpPr>
          <p:spPr>
            <a:xfrm>
              <a:off x="3471255" y="7052144"/>
              <a:ext cx="781685" cy="478790"/>
            </a:xfrm>
            <a:custGeom>
              <a:avLst/>
              <a:gdLst/>
              <a:ahLst/>
              <a:cxnLst/>
              <a:rect l="l" t="t" r="r" b="b"/>
              <a:pathLst>
                <a:path w="781685" h="478790">
                  <a:moveTo>
                    <a:pt x="685876" y="0"/>
                  </a:moveTo>
                  <a:lnTo>
                    <a:pt x="95300" y="0"/>
                  </a:lnTo>
                  <a:lnTo>
                    <a:pt x="58239" y="7500"/>
                  </a:lnTo>
                  <a:lnTo>
                    <a:pt x="27943" y="27943"/>
                  </a:lnTo>
                  <a:lnTo>
                    <a:pt x="7500" y="58239"/>
                  </a:lnTo>
                  <a:lnTo>
                    <a:pt x="0" y="95300"/>
                  </a:lnTo>
                  <a:lnTo>
                    <a:pt x="0" y="382866"/>
                  </a:lnTo>
                  <a:lnTo>
                    <a:pt x="7500" y="419928"/>
                  </a:lnTo>
                  <a:lnTo>
                    <a:pt x="27943" y="450224"/>
                  </a:lnTo>
                  <a:lnTo>
                    <a:pt x="58239" y="470667"/>
                  </a:lnTo>
                  <a:lnTo>
                    <a:pt x="95300" y="478167"/>
                  </a:lnTo>
                  <a:lnTo>
                    <a:pt x="685876" y="478167"/>
                  </a:lnTo>
                  <a:lnTo>
                    <a:pt x="722937" y="470667"/>
                  </a:lnTo>
                  <a:lnTo>
                    <a:pt x="753233" y="450224"/>
                  </a:lnTo>
                  <a:lnTo>
                    <a:pt x="773676" y="419928"/>
                  </a:lnTo>
                  <a:lnTo>
                    <a:pt x="781177" y="382866"/>
                  </a:lnTo>
                  <a:lnTo>
                    <a:pt x="781177" y="95300"/>
                  </a:lnTo>
                  <a:lnTo>
                    <a:pt x="773676" y="58239"/>
                  </a:lnTo>
                  <a:lnTo>
                    <a:pt x="753233" y="27943"/>
                  </a:lnTo>
                  <a:lnTo>
                    <a:pt x="722937" y="7500"/>
                  </a:lnTo>
                  <a:lnTo>
                    <a:pt x="685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3458555" y="7039452"/>
              <a:ext cx="807085" cy="503555"/>
            </a:xfrm>
            <a:custGeom>
              <a:avLst/>
              <a:gdLst/>
              <a:ahLst/>
              <a:cxnLst/>
              <a:rect l="l" t="t" r="r" b="b"/>
              <a:pathLst>
                <a:path w="807085" h="503554">
                  <a:moveTo>
                    <a:pt x="698576" y="0"/>
                  </a:moveTo>
                  <a:lnTo>
                    <a:pt x="108000" y="0"/>
                  </a:lnTo>
                  <a:lnTo>
                    <a:pt x="66061" y="8520"/>
                  </a:lnTo>
                  <a:lnTo>
                    <a:pt x="31721" y="31721"/>
                  </a:lnTo>
                  <a:lnTo>
                    <a:pt x="8520" y="66061"/>
                  </a:lnTo>
                  <a:lnTo>
                    <a:pt x="0" y="108000"/>
                  </a:lnTo>
                  <a:lnTo>
                    <a:pt x="0" y="395554"/>
                  </a:lnTo>
                  <a:lnTo>
                    <a:pt x="8520" y="437487"/>
                  </a:lnTo>
                  <a:lnTo>
                    <a:pt x="31721" y="471828"/>
                  </a:lnTo>
                  <a:lnTo>
                    <a:pt x="66061" y="495032"/>
                  </a:lnTo>
                  <a:lnTo>
                    <a:pt x="108000" y="503555"/>
                  </a:lnTo>
                  <a:lnTo>
                    <a:pt x="698576" y="503555"/>
                  </a:lnTo>
                  <a:lnTo>
                    <a:pt x="740509" y="495032"/>
                  </a:lnTo>
                  <a:lnTo>
                    <a:pt x="765488" y="478155"/>
                  </a:lnTo>
                  <a:lnTo>
                    <a:pt x="108000" y="478155"/>
                  </a:lnTo>
                  <a:lnTo>
                    <a:pt x="75881" y="471652"/>
                  </a:lnTo>
                  <a:lnTo>
                    <a:pt x="49622" y="453932"/>
                  </a:lnTo>
                  <a:lnTo>
                    <a:pt x="31902" y="427673"/>
                  </a:lnTo>
                  <a:lnTo>
                    <a:pt x="25400" y="395554"/>
                  </a:lnTo>
                  <a:lnTo>
                    <a:pt x="25400" y="108000"/>
                  </a:lnTo>
                  <a:lnTo>
                    <a:pt x="31902" y="75875"/>
                  </a:lnTo>
                  <a:lnTo>
                    <a:pt x="49622" y="49617"/>
                  </a:lnTo>
                  <a:lnTo>
                    <a:pt x="75881" y="31900"/>
                  </a:lnTo>
                  <a:lnTo>
                    <a:pt x="108000" y="25400"/>
                  </a:lnTo>
                  <a:lnTo>
                    <a:pt x="765494" y="25400"/>
                  </a:lnTo>
                  <a:lnTo>
                    <a:pt x="740509" y="8520"/>
                  </a:lnTo>
                  <a:lnTo>
                    <a:pt x="698576" y="0"/>
                  </a:lnTo>
                  <a:close/>
                </a:path>
                <a:path w="807085" h="503554">
                  <a:moveTo>
                    <a:pt x="765494" y="25400"/>
                  </a:moveTo>
                  <a:lnTo>
                    <a:pt x="698576" y="25400"/>
                  </a:lnTo>
                  <a:lnTo>
                    <a:pt x="730695" y="31900"/>
                  </a:lnTo>
                  <a:lnTo>
                    <a:pt x="756954" y="49617"/>
                  </a:lnTo>
                  <a:lnTo>
                    <a:pt x="774674" y="75875"/>
                  </a:lnTo>
                  <a:lnTo>
                    <a:pt x="781177" y="108000"/>
                  </a:lnTo>
                  <a:lnTo>
                    <a:pt x="781177" y="395554"/>
                  </a:lnTo>
                  <a:lnTo>
                    <a:pt x="774674" y="427673"/>
                  </a:lnTo>
                  <a:lnTo>
                    <a:pt x="756954" y="453932"/>
                  </a:lnTo>
                  <a:lnTo>
                    <a:pt x="730695" y="471652"/>
                  </a:lnTo>
                  <a:lnTo>
                    <a:pt x="698576" y="478155"/>
                  </a:lnTo>
                  <a:lnTo>
                    <a:pt x="765488" y="478155"/>
                  </a:lnTo>
                  <a:lnTo>
                    <a:pt x="774850" y="471828"/>
                  </a:lnTo>
                  <a:lnTo>
                    <a:pt x="798054" y="437487"/>
                  </a:lnTo>
                  <a:lnTo>
                    <a:pt x="806577" y="395554"/>
                  </a:lnTo>
                  <a:lnTo>
                    <a:pt x="806577" y="108000"/>
                  </a:lnTo>
                  <a:lnTo>
                    <a:pt x="798054" y="66061"/>
                  </a:lnTo>
                  <a:lnTo>
                    <a:pt x="774850" y="31721"/>
                  </a:lnTo>
                  <a:lnTo>
                    <a:pt x="76549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07" name="object 107"/>
          <p:cNvSpPr txBox="1"/>
          <p:nvPr/>
        </p:nvSpPr>
        <p:spPr>
          <a:xfrm>
            <a:off x="3789201" y="7123203"/>
            <a:ext cx="152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腹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631883" y="7299342"/>
            <a:ext cx="4756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Stomach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4448435" y="4152670"/>
            <a:ext cx="807085" cy="504190"/>
            <a:chOff x="4448435" y="4152670"/>
            <a:chExt cx="807085" cy="504190"/>
          </a:xfrm>
        </p:grpSpPr>
        <p:sp>
          <p:nvSpPr>
            <p:cNvPr id="110" name="object 110"/>
            <p:cNvSpPr/>
            <p:nvPr/>
          </p:nvSpPr>
          <p:spPr>
            <a:xfrm>
              <a:off x="4461136" y="4165375"/>
              <a:ext cx="781685" cy="478155"/>
            </a:xfrm>
            <a:custGeom>
              <a:avLst/>
              <a:gdLst/>
              <a:ahLst/>
              <a:cxnLst/>
              <a:rect l="l" t="t" r="r" b="b"/>
              <a:pathLst>
                <a:path w="781685" h="478154">
                  <a:moveTo>
                    <a:pt x="685876" y="0"/>
                  </a:moveTo>
                  <a:lnTo>
                    <a:pt x="95300" y="0"/>
                  </a:lnTo>
                  <a:lnTo>
                    <a:pt x="58239" y="7500"/>
                  </a:lnTo>
                  <a:lnTo>
                    <a:pt x="27943" y="27943"/>
                  </a:lnTo>
                  <a:lnTo>
                    <a:pt x="7500" y="58239"/>
                  </a:lnTo>
                  <a:lnTo>
                    <a:pt x="0" y="95300"/>
                  </a:lnTo>
                  <a:lnTo>
                    <a:pt x="0" y="382866"/>
                  </a:lnTo>
                  <a:lnTo>
                    <a:pt x="7500" y="419920"/>
                  </a:lnTo>
                  <a:lnTo>
                    <a:pt x="27943" y="450213"/>
                  </a:lnTo>
                  <a:lnTo>
                    <a:pt x="58239" y="470654"/>
                  </a:lnTo>
                  <a:lnTo>
                    <a:pt x="95300" y="478154"/>
                  </a:lnTo>
                  <a:lnTo>
                    <a:pt x="685876" y="478154"/>
                  </a:lnTo>
                  <a:lnTo>
                    <a:pt x="722937" y="470654"/>
                  </a:lnTo>
                  <a:lnTo>
                    <a:pt x="753233" y="450213"/>
                  </a:lnTo>
                  <a:lnTo>
                    <a:pt x="773676" y="419920"/>
                  </a:lnTo>
                  <a:lnTo>
                    <a:pt x="781177" y="382866"/>
                  </a:lnTo>
                  <a:lnTo>
                    <a:pt x="781177" y="95300"/>
                  </a:lnTo>
                  <a:lnTo>
                    <a:pt x="773676" y="58239"/>
                  </a:lnTo>
                  <a:lnTo>
                    <a:pt x="753233" y="27943"/>
                  </a:lnTo>
                  <a:lnTo>
                    <a:pt x="722937" y="7500"/>
                  </a:lnTo>
                  <a:lnTo>
                    <a:pt x="685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4448435" y="4152670"/>
              <a:ext cx="807085" cy="504190"/>
            </a:xfrm>
            <a:custGeom>
              <a:avLst/>
              <a:gdLst/>
              <a:ahLst/>
              <a:cxnLst/>
              <a:rect l="l" t="t" r="r" b="b"/>
              <a:pathLst>
                <a:path w="807085" h="504189">
                  <a:moveTo>
                    <a:pt x="698576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395566"/>
                  </a:lnTo>
                  <a:lnTo>
                    <a:pt x="8522" y="437500"/>
                  </a:lnTo>
                  <a:lnTo>
                    <a:pt x="31726" y="471841"/>
                  </a:lnTo>
                  <a:lnTo>
                    <a:pt x="66067" y="495045"/>
                  </a:lnTo>
                  <a:lnTo>
                    <a:pt x="108000" y="503567"/>
                  </a:lnTo>
                  <a:lnTo>
                    <a:pt x="698576" y="503567"/>
                  </a:lnTo>
                  <a:lnTo>
                    <a:pt x="740509" y="495045"/>
                  </a:lnTo>
                  <a:lnTo>
                    <a:pt x="765488" y="478167"/>
                  </a:lnTo>
                  <a:lnTo>
                    <a:pt x="108000" y="478167"/>
                  </a:lnTo>
                  <a:lnTo>
                    <a:pt x="75881" y="471665"/>
                  </a:lnTo>
                  <a:lnTo>
                    <a:pt x="49622" y="453945"/>
                  </a:lnTo>
                  <a:lnTo>
                    <a:pt x="31902" y="427686"/>
                  </a:lnTo>
                  <a:lnTo>
                    <a:pt x="25400" y="395566"/>
                  </a:lnTo>
                  <a:lnTo>
                    <a:pt x="25400" y="108000"/>
                  </a:lnTo>
                  <a:lnTo>
                    <a:pt x="31902" y="75881"/>
                  </a:lnTo>
                  <a:lnTo>
                    <a:pt x="49622" y="49622"/>
                  </a:lnTo>
                  <a:lnTo>
                    <a:pt x="75881" y="31902"/>
                  </a:lnTo>
                  <a:lnTo>
                    <a:pt x="108000" y="25400"/>
                  </a:lnTo>
                  <a:lnTo>
                    <a:pt x="765488" y="25400"/>
                  </a:lnTo>
                  <a:lnTo>
                    <a:pt x="740509" y="8522"/>
                  </a:lnTo>
                  <a:lnTo>
                    <a:pt x="698576" y="0"/>
                  </a:lnTo>
                  <a:close/>
                </a:path>
                <a:path w="807085" h="504189">
                  <a:moveTo>
                    <a:pt x="765488" y="25400"/>
                  </a:moveTo>
                  <a:lnTo>
                    <a:pt x="698576" y="25400"/>
                  </a:lnTo>
                  <a:lnTo>
                    <a:pt x="730695" y="31902"/>
                  </a:lnTo>
                  <a:lnTo>
                    <a:pt x="756954" y="49622"/>
                  </a:lnTo>
                  <a:lnTo>
                    <a:pt x="774674" y="75881"/>
                  </a:lnTo>
                  <a:lnTo>
                    <a:pt x="781177" y="108000"/>
                  </a:lnTo>
                  <a:lnTo>
                    <a:pt x="781177" y="395566"/>
                  </a:lnTo>
                  <a:lnTo>
                    <a:pt x="774674" y="427686"/>
                  </a:lnTo>
                  <a:lnTo>
                    <a:pt x="756954" y="453945"/>
                  </a:lnTo>
                  <a:lnTo>
                    <a:pt x="730695" y="471665"/>
                  </a:lnTo>
                  <a:lnTo>
                    <a:pt x="698576" y="478167"/>
                  </a:lnTo>
                  <a:lnTo>
                    <a:pt x="765488" y="478167"/>
                  </a:lnTo>
                  <a:lnTo>
                    <a:pt x="774850" y="471841"/>
                  </a:lnTo>
                  <a:lnTo>
                    <a:pt x="798054" y="437500"/>
                  </a:lnTo>
                  <a:lnTo>
                    <a:pt x="806577" y="395566"/>
                  </a:lnTo>
                  <a:lnTo>
                    <a:pt x="806577" y="108000"/>
                  </a:lnTo>
                  <a:lnTo>
                    <a:pt x="798054" y="66067"/>
                  </a:lnTo>
                  <a:lnTo>
                    <a:pt x="774850" y="31726"/>
                  </a:lnTo>
                  <a:lnTo>
                    <a:pt x="76548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4648782" y="4236434"/>
            <a:ext cx="4121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ひ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たい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605561" y="4412560"/>
            <a:ext cx="5080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Forehead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3934893" y="4304364"/>
            <a:ext cx="2440305" cy="504190"/>
            <a:chOff x="3934893" y="4304364"/>
            <a:chExt cx="2440305" cy="504190"/>
          </a:xfrm>
        </p:grpSpPr>
        <p:sp>
          <p:nvSpPr>
            <p:cNvPr id="115" name="object 115"/>
            <p:cNvSpPr/>
            <p:nvPr/>
          </p:nvSpPr>
          <p:spPr>
            <a:xfrm>
              <a:off x="3947593" y="4340316"/>
              <a:ext cx="501015" cy="181610"/>
            </a:xfrm>
            <a:custGeom>
              <a:avLst/>
              <a:gdLst/>
              <a:ahLst/>
              <a:cxnLst/>
              <a:rect l="l" t="t" r="r" b="b"/>
              <a:pathLst>
                <a:path w="501014" h="181610">
                  <a:moveTo>
                    <a:pt x="500849" y="0"/>
                  </a:moveTo>
                  <a:lnTo>
                    <a:pt x="0" y="181025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3947593" y="4340316"/>
              <a:ext cx="501015" cy="181610"/>
            </a:xfrm>
            <a:custGeom>
              <a:avLst/>
              <a:gdLst/>
              <a:ahLst/>
              <a:cxnLst/>
              <a:rect l="l" t="t" r="r" b="b"/>
              <a:pathLst>
                <a:path w="501014" h="181610">
                  <a:moveTo>
                    <a:pt x="0" y="181025"/>
                  </a:moveTo>
                  <a:lnTo>
                    <a:pt x="500849" y="0"/>
                  </a:lnTo>
                </a:path>
              </a:pathLst>
            </a:custGeom>
            <a:ln w="25400">
              <a:solidFill>
                <a:srgbClr val="C9CACA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5725281" y="4317067"/>
              <a:ext cx="637540" cy="478790"/>
            </a:xfrm>
            <a:custGeom>
              <a:avLst/>
              <a:gdLst/>
              <a:ahLst/>
              <a:cxnLst/>
              <a:rect l="l" t="t" r="r" b="b"/>
              <a:pathLst>
                <a:path w="637539" h="478789">
                  <a:moveTo>
                    <a:pt x="541870" y="0"/>
                  </a:moveTo>
                  <a:lnTo>
                    <a:pt x="95300" y="0"/>
                  </a:lnTo>
                  <a:lnTo>
                    <a:pt x="58239" y="7500"/>
                  </a:lnTo>
                  <a:lnTo>
                    <a:pt x="27943" y="27943"/>
                  </a:lnTo>
                  <a:lnTo>
                    <a:pt x="7500" y="58239"/>
                  </a:lnTo>
                  <a:lnTo>
                    <a:pt x="0" y="95300"/>
                  </a:lnTo>
                  <a:lnTo>
                    <a:pt x="0" y="382866"/>
                  </a:lnTo>
                  <a:lnTo>
                    <a:pt x="7500" y="419928"/>
                  </a:lnTo>
                  <a:lnTo>
                    <a:pt x="27943" y="450224"/>
                  </a:lnTo>
                  <a:lnTo>
                    <a:pt x="58239" y="470667"/>
                  </a:lnTo>
                  <a:lnTo>
                    <a:pt x="95300" y="478167"/>
                  </a:lnTo>
                  <a:lnTo>
                    <a:pt x="541870" y="478167"/>
                  </a:lnTo>
                  <a:lnTo>
                    <a:pt x="578932" y="470667"/>
                  </a:lnTo>
                  <a:lnTo>
                    <a:pt x="609228" y="450224"/>
                  </a:lnTo>
                  <a:lnTo>
                    <a:pt x="629671" y="419928"/>
                  </a:lnTo>
                  <a:lnTo>
                    <a:pt x="637171" y="382866"/>
                  </a:lnTo>
                  <a:lnTo>
                    <a:pt x="637171" y="95300"/>
                  </a:lnTo>
                  <a:lnTo>
                    <a:pt x="629671" y="58239"/>
                  </a:lnTo>
                  <a:lnTo>
                    <a:pt x="609228" y="27943"/>
                  </a:lnTo>
                  <a:lnTo>
                    <a:pt x="578932" y="7500"/>
                  </a:lnTo>
                  <a:lnTo>
                    <a:pt x="541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5712583" y="4304364"/>
              <a:ext cx="662940" cy="504190"/>
            </a:xfrm>
            <a:custGeom>
              <a:avLst/>
              <a:gdLst/>
              <a:ahLst/>
              <a:cxnLst/>
              <a:rect l="l" t="t" r="r" b="b"/>
              <a:pathLst>
                <a:path w="662939" h="504189">
                  <a:moveTo>
                    <a:pt x="554570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395566"/>
                  </a:lnTo>
                  <a:lnTo>
                    <a:pt x="8520" y="437500"/>
                  </a:lnTo>
                  <a:lnTo>
                    <a:pt x="31721" y="471841"/>
                  </a:lnTo>
                  <a:lnTo>
                    <a:pt x="66061" y="495045"/>
                  </a:lnTo>
                  <a:lnTo>
                    <a:pt x="108000" y="503567"/>
                  </a:lnTo>
                  <a:lnTo>
                    <a:pt x="554570" y="503567"/>
                  </a:lnTo>
                  <a:lnTo>
                    <a:pt x="596509" y="495045"/>
                  </a:lnTo>
                  <a:lnTo>
                    <a:pt x="621487" y="478167"/>
                  </a:lnTo>
                  <a:lnTo>
                    <a:pt x="108000" y="478167"/>
                  </a:lnTo>
                  <a:lnTo>
                    <a:pt x="75881" y="471665"/>
                  </a:lnTo>
                  <a:lnTo>
                    <a:pt x="49622" y="453945"/>
                  </a:lnTo>
                  <a:lnTo>
                    <a:pt x="31902" y="427686"/>
                  </a:lnTo>
                  <a:lnTo>
                    <a:pt x="25399" y="395566"/>
                  </a:lnTo>
                  <a:lnTo>
                    <a:pt x="25399" y="108000"/>
                  </a:lnTo>
                  <a:lnTo>
                    <a:pt x="31902" y="75881"/>
                  </a:lnTo>
                  <a:lnTo>
                    <a:pt x="49622" y="49622"/>
                  </a:lnTo>
                  <a:lnTo>
                    <a:pt x="75881" y="31902"/>
                  </a:lnTo>
                  <a:lnTo>
                    <a:pt x="108000" y="25400"/>
                  </a:lnTo>
                  <a:lnTo>
                    <a:pt x="621487" y="25400"/>
                  </a:lnTo>
                  <a:lnTo>
                    <a:pt x="596509" y="8522"/>
                  </a:lnTo>
                  <a:lnTo>
                    <a:pt x="554570" y="0"/>
                  </a:lnTo>
                  <a:close/>
                </a:path>
                <a:path w="662939" h="504189">
                  <a:moveTo>
                    <a:pt x="621487" y="25400"/>
                  </a:moveTo>
                  <a:lnTo>
                    <a:pt x="554570" y="25400"/>
                  </a:lnTo>
                  <a:lnTo>
                    <a:pt x="586695" y="31902"/>
                  </a:lnTo>
                  <a:lnTo>
                    <a:pt x="612954" y="49622"/>
                  </a:lnTo>
                  <a:lnTo>
                    <a:pt x="630671" y="75881"/>
                  </a:lnTo>
                  <a:lnTo>
                    <a:pt x="637171" y="108000"/>
                  </a:lnTo>
                  <a:lnTo>
                    <a:pt x="637171" y="395566"/>
                  </a:lnTo>
                  <a:lnTo>
                    <a:pt x="630671" y="427686"/>
                  </a:lnTo>
                  <a:lnTo>
                    <a:pt x="612954" y="453945"/>
                  </a:lnTo>
                  <a:lnTo>
                    <a:pt x="586695" y="471665"/>
                  </a:lnTo>
                  <a:lnTo>
                    <a:pt x="554570" y="478167"/>
                  </a:lnTo>
                  <a:lnTo>
                    <a:pt x="621487" y="478167"/>
                  </a:lnTo>
                  <a:lnTo>
                    <a:pt x="630850" y="471841"/>
                  </a:lnTo>
                  <a:lnTo>
                    <a:pt x="654051" y="437500"/>
                  </a:lnTo>
                  <a:lnTo>
                    <a:pt x="662571" y="395566"/>
                  </a:lnTo>
                  <a:lnTo>
                    <a:pt x="662571" y="108000"/>
                  </a:lnTo>
                  <a:lnTo>
                    <a:pt x="654051" y="66067"/>
                  </a:lnTo>
                  <a:lnTo>
                    <a:pt x="630850" y="31726"/>
                  </a:lnTo>
                  <a:lnTo>
                    <a:pt x="62148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19" name="object 119"/>
          <p:cNvSpPr txBox="1"/>
          <p:nvPr/>
        </p:nvSpPr>
        <p:spPr>
          <a:xfrm>
            <a:off x="5971232" y="4388127"/>
            <a:ext cx="152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耳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5949764" y="4564265"/>
            <a:ext cx="2038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Ear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4930950" y="4606662"/>
            <a:ext cx="1522095" cy="2228850"/>
            <a:chOff x="4930950" y="4606662"/>
            <a:chExt cx="1522095" cy="2228850"/>
          </a:xfrm>
        </p:grpSpPr>
        <p:sp>
          <p:nvSpPr>
            <p:cNvPr id="122" name="object 122"/>
            <p:cNvSpPr/>
            <p:nvPr/>
          </p:nvSpPr>
          <p:spPr>
            <a:xfrm>
              <a:off x="4943650" y="4619362"/>
              <a:ext cx="768985" cy="493395"/>
            </a:xfrm>
            <a:custGeom>
              <a:avLst/>
              <a:gdLst/>
              <a:ahLst/>
              <a:cxnLst/>
              <a:rect l="l" t="t" r="r" b="b"/>
              <a:pathLst>
                <a:path w="768985" h="493395">
                  <a:moveTo>
                    <a:pt x="768934" y="0"/>
                  </a:moveTo>
                  <a:lnTo>
                    <a:pt x="0" y="493013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3" name="object 123"/>
            <p:cNvSpPr/>
            <p:nvPr/>
          </p:nvSpPr>
          <p:spPr>
            <a:xfrm>
              <a:off x="4943650" y="4619362"/>
              <a:ext cx="768985" cy="493395"/>
            </a:xfrm>
            <a:custGeom>
              <a:avLst/>
              <a:gdLst/>
              <a:ahLst/>
              <a:cxnLst/>
              <a:rect l="l" t="t" r="r" b="b"/>
              <a:pathLst>
                <a:path w="768985" h="493395">
                  <a:moveTo>
                    <a:pt x="0" y="493013"/>
                  </a:moveTo>
                  <a:lnTo>
                    <a:pt x="768934" y="0"/>
                  </a:lnTo>
                </a:path>
              </a:pathLst>
            </a:custGeom>
            <a:ln w="25400">
              <a:solidFill>
                <a:srgbClr val="C9CACA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4" name="object 124"/>
            <p:cNvSpPr/>
            <p:nvPr/>
          </p:nvSpPr>
          <p:spPr>
            <a:xfrm>
              <a:off x="5802561" y="6344603"/>
              <a:ext cx="637540" cy="478155"/>
            </a:xfrm>
            <a:custGeom>
              <a:avLst/>
              <a:gdLst/>
              <a:ahLst/>
              <a:cxnLst/>
              <a:rect l="l" t="t" r="r" b="b"/>
              <a:pathLst>
                <a:path w="637539" h="478154">
                  <a:moveTo>
                    <a:pt x="541883" y="0"/>
                  </a:moveTo>
                  <a:lnTo>
                    <a:pt x="95300" y="0"/>
                  </a:lnTo>
                  <a:lnTo>
                    <a:pt x="58239" y="7500"/>
                  </a:lnTo>
                  <a:lnTo>
                    <a:pt x="27943" y="27943"/>
                  </a:lnTo>
                  <a:lnTo>
                    <a:pt x="7500" y="58239"/>
                  </a:lnTo>
                  <a:lnTo>
                    <a:pt x="0" y="95300"/>
                  </a:lnTo>
                  <a:lnTo>
                    <a:pt x="0" y="382854"/>
                  </a:lnTo>
                  <a:lnTo>
                    <a:pt x="7500" y="419915"/>
                  </a:lnTo>
                  <a:lnTo>
                    <a:pt x="27943" y="450211"/>
                  </a:lnTo>
                  <a:lnTo>
                    <a:pt x="58239" y="470654"/>
                  </a:lnTo>
                  <a:lnTo>
                    <a:pt x="95300" y="478154"/>
                  </a:lnTo>
                  <a:lnTo>
                    <a:pt x="541883" y="478154"/>
                  </a:lnTo>
                  <a:lnTo>
                    <a:pt x="578944" y="470654"/>
                  </a:lnTo>
                  <a:lnTo>
                    <a:pt x="609241" y="450211"/>
                  </a:lnTo>
                  <a:lnTo>
                    <a:pt x="629683" y="419915"/>
                  </a:lnTo>
                  <a:lnTo>
                    <a:pt x="637184" y="382854"/>
                  </a:lnTo>
                  <a:lnTo>
                    <a:pt x="637184" y="95300"/>
                  </a:lnTo>
                  <a:lnTo>
                    <a:pt x="629683" y="58239"/>
                  </a:lnTo>
                  <a:lnTo>
                    <a:pt x="609241" y="27943"/>
                  </a:lnTo>
                  <a:lnTo>
                    <a:pt x="578944" y="7500"/>
                  </a:lnTo>
                  <a:lnTo>
                    <a:pt x="5418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5" name="object 125"/>
            <p:cNvSpPr/>
            <p:nvPr/>
          </p:nvSpPr>
          <p:spPr>
            <a:xfrm>
              <a:off x="5789862" y="6331898"/>
              <a:ext cx="662940" cy="503555"/>
            </a:xfrm>
            <a:custGeom>
              <a:avLst/>
              <a:gdLst/>
              <a:ahLst/>
              <a:cxnLst/>
              <a:rect l="l" t="t" r="r" b="b"/>
              <a:pathLst>
                <a:path w="662939" h="503554">
                  <a:moveTo>
                    <a:pt x="554583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395554"/>
                  </a:lnTo>
                  <a:lnTo>
                    <a:pt x="8522" y="437493"/>
                  </a:lnTo>
                  <a:lnTo>
                    <a:pt x="31726" y="471833"/>
                  </a:lnTo>
                  <a:lnTo>
                    <a:pt x="66067" y="495034"/>
                  </a:lnTo>
                  <a:lnTo>
                    <a:pt x="108000" y="503555"/>
                  </a:lnTo>
                  <a:lnTo>
                    <a:pt x="554583" y="503555"/>
                  </a:lnTo>
                  <a:lnTo>
                    <a:pt x="596517" y="495034"/>
                  </a:lnTo>
                  <a:lnTo>
                    <a:pt x="621501" y="478155"/>
                  </a:lnTo>
                  <a:lnTo>
                    <a:pt x="108000" y="478155"/>
                  </a:lnTo>
                  <a:lnTo>
                    <a:pt x="75881" y="471654"/>
                  </a:lnTo>
                  <a:lnTo>
                    <a:pt x="49622" y="453937"/>
                  </a:lnTo>
                  <a:lnTo>
                    <a:pt x="31902" y="427679"/>
                  </a:lnTo>
                  <a:lnTo>
                    <a:pt x="25400" y="395554"/>
                  </a:lnTo>
                  <a:lnTo>
                    <a:pt x="25400" y="108000"/>
                  </a:lnTo>
                  <a:lnTo>
                    <a:pt x="31902" y="75881"/>
                  </a:lnTo>
                  <a:lnTo>
                    <a:pt x="49622" y="49622"/>
                  </a:lnTo>
                  <a:lnTo>
                    <a:pt x="75881" y="31902"/>
                  </a:lnTo>
                  <a:lnTo>
                    <a:pt x="108000" y="25400"/>
                  </a:lnTo>
                  <a:lnTo>
                    <a:pt x="621495" y="25400"/>
                  </a:lnTo>
                  <a:lnTo>
                    <a:pt x="596517" y="8522"/>
                  </a:lnTo>
                  <a:lnTo>
                    <a:pt x="554583" y="0"/>
                  </a:lnTo>
                  <a:close/>
                </a:path>
                <a:path w="662939" h="503554">
                  <a:moveTo>
                    <a:pt x="621495" y="25400"/>
                  </a:moveTo>
                  <a:lnTo>
                    <a:pt x="554583" y="25400"/>
                  </a:lnTo>
                  <a:lnTo>
                    <a:pt x="586703" y="31902"/>
                  </a:lnTo>
                  <a:lnTo>
                    <a:pt x="612962" y="49622"/>
                  </a:lnTo>
                  <a:lnTo>
                    <a:pt x="630682" y="75881"/>
                  </a:lnTo>
                  <a:lnTo>
                    <a:pt x="637184" y="108000"/>
                  </a:lnTo>
                  <a:lnTo>
                    <a:pt x="637184" y="395554"/>
                  </a:lnTo>
                  <a:lnTo>
                    <a:pt x="630682" y="427679"/>
                  </a:lnTo>
                  <a:lnTo>
                    <a:pt x="612962" y="453937"/>
                  </a:lnTo>
                  <a:lnTo>
                    <a:pt x="586703" y="471654"/>
                  </a:lnTo>
                  <a:lnTo>
                    <a:pt x="554583" y="478155"/>
                  </a:lnTo>
                  <a:lnTo>
                    <a:pt x="621501" y="478155"/>
                  </a:lnTo>
                  <a:lnTo>
                    <a:pt x="630858" y="471833"/>
                  </a:lnTo>
                  <a:lnTo>
                    <a:pt x="654062" y="437493"/>
                  </a:lnTo>
                  <a:lnTo>
                    <a:pt x="662584" y="395554"/>
                  </a:lnTo>
                  <a:lnTo>
                    <a:pt x="662584" y="108000"/>
                  </a:lnTo>
                  <a:lnTo>
                    <a:pt x="654062" y="66067"/>
                  </a:lnTo>
                  <a:lnTo>
                    <a:pt x="630858" y="31726"/>
                  </a:lnTo>
                  <a:lnTo>
                    <a:pt x="62149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5989023" y="6415663"/>
            <a:ext cx="2679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ひじ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5955940" y="6591788"/>
            <a:ext cx="3460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Elbow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4663047" y="6014001"/>
            <a:ext cx="1139825" cy="782955"/>
            <a:chOff x="4663047" y="6014001"/>
            <a:chExt cx="1139825" cy="782955"/>
          </a:xfrm>
        </p:grpSpPr>
        <p:sp>
          <p:nvSpPr>
            <p:cNvPr id="129" name="object 129"/>
            <p:cNvSpPr/>
            <p:nvPr/>
          </p:nvSpPr>
          <p:spPr>
            <a:xfrm>
              <a:off x="4675747" y="6523547"/>
              <a:ext cx="1114425" cy="260985"/>
            </a:xfrm>
            <a:custGeom>
              <a:avLst/>
              <a:gdLst/>
              <a:ahLst/>
              <a:cxnLst/>
              <a:rect l="l" t="t" r="r" b="b"/>
              <a:pathLst>
                <a:path w="1114425" h="260984">
                  <a:moveTo>
                    <a:pt x="1114120" y="0"/>
                  </a:moveTo>
                  <a:lnTo>
                    <a:pt x="0" y="260578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4675747" y="6523547"/>
              <a:ext cx="1114425" cy="260985"/>
            </a:xfrm>
            <a:custGeom>
              <a:avLst/>
              <a:gdLst/>
              <a:ahLst/>
              <a:cxnLst/>
              <a:rect l="l" t="t" r="r" b="b"/>
              <a:pathLst>
                <a:path w="1114425" h="260984">
                  <a:moveTo>
                    <a:pt x="0" y="260578"/>
                  </a:moveTo>
                  <a:lnTo>
                    <a:pt x="1114120" y="0"/>
                  </a:lnTo>
                </a:path>
              </a:pathLst>
            </a:custGeom>
            <a:ln w="25400">
              <a:solidFill>
                <a:srgbClr val="C9CACA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1" name="object 131"/>
            <p:cNvSpPr/>
            <p:nvPr/>
          </p:nvSpPr>
          <p:spPr>
            <a:xfrm>
              <a:off x="4890802" y="6026706"/>
              <a:ext cx="637540" cy="478155"/>
            </a:xfrm>
            <a:custGeom>
              <a:avLst/>
              <a:gdLst/>
              <a:ahLst/>
              <a:cxnLst/>
              <a:rect l="l" t="t" r="r" b="b"/>
              <a:pathLst>
                <a:path w="637539" h="478154">
                  <a:moveTo>
                    <a:pt x="541870" y="0"/>
                  </a:moveTo>
                  <a:lnTo>
                    <a:pt x="95300" y="0"/>
                  </a:lnTo>
                  <a:lnTo>
                    <a:pt x="58239" y="7500"/>
                  </a:lnTo>
                  <a:lnTo>
                    <a:pt x="27943" y="27943"/>
                  </a:lnTo>
                  <a:lnTo>
                    <a:pt x="7500" y="58239"/>
                  </a:lnTo>
                  <a:lnTo>
                    <a:pt x="0" y="95300"/>
                  </a:lnTo>
                  <a:lnTo>
                    <a:pt x="0" y="382854"/>
                  </a:lnTo>
                  <a:lnTo>
                    <a:pt x="7500" y="419915"/>
                  </a:lnTo>
                  <a:lnTo>
                    <a:pt x="27943" y="450211"/>
                  </a:lnTo>
                  <a:lnTo>
                    <a:pt x="58239" y="470654"/>
                  </a:lnTo>
                  <a:lnTo>
                    <a:pt x="95300" y="478154"/>
                  </a:lnTo>
                  <a:lnTo>
                    <a:pt x="541870" y="478154"/>
                  </a:lnTo>
                  <a:lnTo>
                    <a:pt x="578932" y="470654"/>
                  </a:lnTo>
                  <a:lnTo>
                    <a:pt x="609228" y="450211"/>
                  </a:lnTo>
                  <a:lnTo>
                    <a:pt x="629671" y="419915"/>
                  </a:lnTo>
                  <a:lnTo>
                    <a:pt x="637171" y="382854"/>
                  </a:lnTo>
                  <a:lnTo>
                    <a:pt x="637171" y="95300"/>
                  </a:lnTo>
                  <a:lnTo>
                    <a:pt x="629671" y="58239"/>
                  </a:lnTo>
                  <a:lnTo>
                    <a:pt x="609228" y="27943"/>
                  </a:lnTo>
                  <a:lnTo>
                    <a:pt x="578932" y="7500"/>
                  </a:lnTo>
                  <a:lnTo>
                    <a:pt x="541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2" name="object 132"/>
            <p:cNvSpPr/>
            <p:nvPr/>
          </p:nvSpPr>
          <p:spPr>
            <a:xfrm>
              <a:off x="4878104" y="6014001"/>
              <a:ext cx="662940" cy="503555"/>
            </a:xfrm>
            <a:custGeom>
              <a:avLst/>
              <a:gdLst/>
              <a:ahLst/>
              <a:cxnLst/>
              <a:rect l="l" t="t" r="r" b="b"/>
              <a:pathLst>
                <a:path w="662939" h="503554">
                  <a:moveTo>
                    <a:pt x="554570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395554"/>
                  </a:lnTo>
                  <a:lnTo>
                    <a:pt x="8520" y="437493"/>
                  </a:lnTo>
                  <a:lnTo>
                    <a:pt x="31721" y="471833"/>
                  </a:lnTo>
                  <a:lnTo>
                    <a:pt x="66061" y="495034"/>
                  </a:lnTo>
                  <a:lnTo>
                    <a:pt x="108000" y="503555"/>
                  </a:lnTo>
                  <a:lnTo>
                    <a:pt x="554570" y="503555"/>
                  </a:lnTo>
                  <a:lnTo>
                    <a:pt x="596509" y="495034"/>
                  </a:lnTo>
                  <a:lnTo>
                    <a:pt x="621493" y="478155"/>
                  </a:lnTo>
                  <a:lnTo>
                    <a:pt x="108000" y="478155"/>
                  </a:lnTo>
                  <a:lnTo>
                    <a:pt x="75881" y="471654"/>
                  </a:lnTo>
                  <a:lnTo>
                    <a:pt x="49622" y="453937"/>
                  </a:lnTo>
                  <a:lnTo>
                    <a:pt x="31902" y="427679"/>
                  </a:lnTo>
                  <a:lnTo>
                    <a:pt x="25399" y="395554"/>
                  </a:lnTo>
                  <a:lnTo>
                    <a:pt x="25399" y="108000"/>
                  </a:lnTo>
                  <a:lnTo>
                    <a:pt x="31902" y="75881"/>
                  </a:lnTo>
                  <a:lnTo>
                    <a:pt x="49622" y="49622"/>
                  </a:lnTo>
                  <a:lnTo>
                    <a:pt x="75881" y="31902"/>
                  </a:lnTo>
                  <a:lnTo>
                    <a:pt x="108000" y="25400"/>
                  </a:lnTo>
                  <a:lnTo>
                    <a:pt x="621487" y="25400"/>
                  </a:lnTo>
                  <a:lnTo>
                    <a:pt x="596509" y="8522"/>
                  </a:lnTo>
                  <a:lnTo>
                    <a:pt x="554570" y="0"/>
                  </a:lnTo>
                  <a:close/>
                </a:path>
                <a:path w="662939" h="503554">
                  <a:moveTo>
                    <a:pt x="621487" y="25400"/>
                  </a:moveTo>
                  <a:lnTo>
                    <a:pt x="554570" y="25400"/>
                  </a:lnTo>
                  <a:lnTo>
                    <a:pt x="586695" y="31902"/>
                  </a:lnTo>
                  <a:lnTo>
                    <a:pt x="612954" y="49622"/>
                  </a:lnTo>
                  <a:lnTo>
                    <a:pt x="630671" y="75881"/>
                  </a:lnTo>
                  <a:lnTo>
                    <a:pt x="637171" y="108000"/>
                  </a:lnTo>
                  <a:lnTo>
                    <a:pt x="637171" y="395554"/>
                  </a:lnTo>
                  <a:lnTo>
                    <a:pt x="630671" y="427679"/>
                  </a:lnTo>
                  <a:lnTo>
                    <a:pt x="612954" y="453937"/>
                  </a:lnTo>
                  <a:lnTo>
                    <a:pt x="586695" y="471654"/>
                  </a:lnTo>
                  <a:lnTo>
                    <a:pt x="554570" y="478155"/>
                  </a:lnTo>
                  <a:lnTo>
                    <a:pt x="621493" y="478155"/>
                  </a:lnTo>
                  <a:lnTo>
                    <a:pt x="630850" y="471833"/>
                  </a:lnTo>
                  <a:lnTo>
                    <a:pt x="654051" y="437493"/>
                  </a:lnTo>
                  <a:lnTo>
                    <a:pt x="662571" y="395554"/>
                  </a:lnTo>
                  <a:lnTo>
                    <a:pt x="662571" y="108000"/>
                  </a:lnTo>
                  <a:lnTo>
                    <a:pt x="654051" y="66067"/>
                  </a:lnTo>
                  <a:lnTo>
                    <a:pt x="630850" y="31726"/>
                  </a:lnTo>
                  <a:lnTo>
                    <a:pt x="62148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5136752" y="6097765"/>
            <a:ext cx="152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腕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097053" y="6273891"/>
            <a:ext cx="2406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Arm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35" name="object 135"/>
          <p:cNvGrpSpPr/>
          <p:nvPr/>
        </p:nvGrpSpPr>
        <p:grpSpPr>
          <a:xfrm>
            <a:off x="4513785" y="5310094"/>
            <a:ext cx="1499870" cy="1167765"/>
            <a:chOff x="4513785" y="5310094"/>
            <a:chExt cx="1499870" cy="1167765"/>
          </a:xfrm>
        </p:grpSpPr>
        <p:sp>
          <p:nvSpPr>
            <p:cNvPr id="136" name="object 136"/>
            <p:cNvSpPr/>
            <p:nvPr/>
          </p:nvSpPr>
          <p:spPr>
            <a:xfrm>
              <a:off x="4526485" y="6305640"/>
              <a:ext cx="351790" cy="159385"/>
            </a:xfrm>
            <a:custGeom>
              <a:avLst/>
              <a:gdLst/>
              <a:ahLst/>
              <a:cxnLst/>
              <a:rect l="l" t="t" r="r" b="b"/>
              <a:pathLst>
                <a:path w="351789" h="159385">
                  <a:moveTo>
                    <a:pt x="351624" y="0"/>
                  </a:moveTo>
                  <a:lnTo>
                    <a:pt x="0" y="159372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7" name="object 137"/>
            <p:cNvSpPr/>
            <p:nvPr/>
          </p:nvSpPr>
          <p:spPr>
            <a:xfrm>
              <a:off x="4526485" y="6305640"/>
              <a:ext cx="351790" cy="159385"/>
            </a:xfrm>
            <a:custGeom>
              <a:avLst/>
              <a:gdLst/>
              <a:ahLst/>
              <a:cxnLst/>
              <a:rect l="l" t="t" r="r" b="b"/>
              <a:pathLst>
                <a:path w="351789" h="159385">
                  <a:moveTo>
                    <a:pt x="0" y="159372"/>
                  </a:moveTo>
                  <a:lnTo>
                    <a:pt x="351624" y="0"/>
                  </a:lnTo>
                </a:path>
              </a:pathLst>
            </a:custGeom>
            <a:ln w="25400">
              <a:solidFill>
                <a:srgbClr val="C9CACA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8" name="object 138"/>
            <p:cNvSpPr/>
            <p:nvPr/>
          </p:nvSpPr>
          <p:spPr>
            <a:xfrm>
              <a:off x="5363568" y="5322799"/>
              <a:ext cx="637540" cy="478155"/>
            </a:xfrm>
            <a:custGeom>
              <a:avLst/>
              <a:gdLst/>
              <a:ahLst/>
              <a:cxnLst/>
              <a:rect l="l" t="t" r="r" b="b"/>
              <a:pathLst>
                <a:path w="637539" h="478154">
                  <a:moveTo>
                    <a:pt x="541870" y="0"/>
                  </a:moveTo>
                  <a:lnTo>
                    <a:pt x="95300" y="0"/>
                  </a:lnTo>
                  <a:lnTo>
                    <a:pt x="58239" y="7500"/>
                  </a:lnTo>
                  <a:lnTo>
                    <a:pt x="27943" y="27943"/>
                  </a:lnTo>
                  <a:lnTo>
                    <a:pt x="7500" y="58239"/>
                  </a:lnTo>
                  <a:lnTo>
                    <a:pt x="0" y="95300"/>
                  </a:lnTo>
                  <a:lnTo>
                    <a:pt x="0" y="382854"/>
                  </a:lnTo>
                  <a:lnTo>
                    <a:pt x="7500" y="419915"/>
                  </a:lnTo>
                  <a:lnTo>
                    <a:pt x="27943" y="450211"/>
                  </a:lnTo>
                  <a:lnTo>
                    <a:pt x="58239" y="470654"/>
                  </a:lnTo>
                  <a:lnTo>
                    <a:pt x="95300" y="478154"/>
                  </a:lnTo>
                  <a:lnTo>
                    <a:pt x="541870" y="478154"/>
                  </a:lnTo>
                  <a:lnTo>
                    <a:pt x="578932" y="470654"/>
                  </a:lnTo>
                  <a:lnTo>
                    <a:pt x="609228" y="450211"/>
                  </a:lnTo>
                  <a:lnTo>
                    <a:pt x="629671" y="419915"/>
                  </a:lnTo>
                  <a:lnTo>
                    <a:pt x="637171" y="382854"/>
                  </a:lnTo>
                  <a:lnTo>
                    <a:pt x="637171" y="95300"/>
                  </a:lnTo>
                  <a:lnTo>
                    <a:pt x="629671" y="58239"/>
                  </a:lnTo>
                  <a:lnTo>
                    <a:pt x="609228" y="27943"/>
                  </a:lnTo>
                  <a:lnTo>
                    <a:pt x="578932" y="7500"/>
                  </a:lnTo>
                  <a:lnTo>
                    <a:pt x="541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9" name="object 139"/>
            <p:cNvSpPr/>
            <p:nvPr/>
          </p:nvSpPr>
          <p:spPr>
            <a:xfrm>
              <a:off x="5350869" y="5310094"/>
              <a:ext cx="662940" cy="503555"/>
            </a:xfrm>
            <a:custGeom>
              <a:avLst/>
              <a:gdLst/>
              <a:ahLst/>
              <a:cxnLst/>
              <a:rect l="l" t="t" r="r" b="b"/>
              <a:pathLst>
                <a:path w="662939" h="503554">
                  <a:moveTo>
                    <a:pt x="554570" y="0"/>
                  </a:moveTo>
                  <a:lnTo>
                    <a:pt x="108000" y="0"/>
                  </a:lnTo>
                  <a:lnTo>
                    <a:pt x="66067" y="8520"/>
                  </a:lnTo>
                  <a:lnTo>
                    <a:pt x="31726" y="31721"/>
                  </a:lnTo>
                  <a:lnTo>
                    <a:pt x="8522" y="66061"/>
                  </a:lnTo>
                  <a:lnTo>
                    <a:pt x="0" y="108000"/>
                  </a:lnTo>
                  <a:lnTo>
                    <a:pt x="0" y="395554"/>
                  </a:lnTo>
                  <a:lnTo>
                    <a:pt x="8522" y="437493"/>
                  </a:lnTo>
                  <a:lnTo>
                    <a:pt x="31726" y="471833"/>
                  </a:lnTo>
                  <a:lnTo>
                    <a:pt x="66067" y="495034"/>
                  </a:lnTo>
                  <a:lnTo>
                    <a:pt x="108000" y="503555"/>
                  </a:lnTo>
                  <a:lnTo>
                    <a:pt x="554570" y="503555"/>
                  </a:lnTo>
                  <a:lnTo>
                    <a:pt x="596509" y="495034"/>
                  </a:lnTo>
                  <a:lnTo>
                    <a:pt x="621493" y="478155"/>
                  </a:lnTo>
                  <a:lnTo>
                    <a:pt x="108000" y="478155"/>
                  </a:lnTo>
                  <a:lnTo>
                    <a:pt x="75881" y="471652"/>
                  </a:lnTo>
                  <a:lnTo>
                    <a:pt x="49622" y="453932"/>
                  </a:lnTo>
                  <a:lnTo>
                    <a:pt x="31902" y="427673"/>
                  </a:lnTo>
                  <a:lnTo>
                    <a:pt x="25399" y="395554"/>
                  </a:lnTo>
                  <a:lnTo>
                    <a:pt x="25399" y="108000"/>
                  </a:lnTo>
                  <a:lnTo>
                    <a:pt x="31902" y="75881"/>
                  </a:lnTo>
                  <a:lnTo>
                    <a:pt x="49622" y="49622"/>
                  </a:lnTo>
                  <a:lnTo>
                    <a:pt x="75881" y="31902"/>
                  </a:lnTo>
                  <a:lnTo>
                    <a:pt x="108000" y="25400"/>
                  </a:lnTo>
                  <a:lnTo>
                    <a:pt x="621493" y="25400"/>
                  </a:lnTo>
                  <a:lnTo>
                    <a:pt x="596509" y="8520"/>
                  </a:lnTo>
                  <a:lnTo>
                    <a:pt x="554570" y="0"/>
                  </a:lnTo>
                  <a:close/>
                </a:path>
                <a:path w="662939" h="503554">
                  <a:moveTo>
                    <a:pt x="621493" y="25400"/>
                  </a:moveTo>
                  <a:lnTo>
                    <a:pt x="554570" y="25400"/>
                  </a:lnTo>
                  <a:lnTo>
                    <a:pt x="586695" y="31902"/>
                  </a:lnTo>
                  <a:lnTo>
                    <a:pt x="612954" y="49622"/>
                  </a:lnTo>
                  <a:lnTo>
                    <a:pt x="630671" y="75881"/>
                  </a:lnTo>
                  <a:lnTo>
                    <a:pt x="637171" y="108000"/>
                  </a:lnTo>
                  <a:lnTo>
                    <a:pt x="637171" y="395554"/>
                  </a:lnTo>
                  <a:lnTo>
                    <a:pt x="630671" y="427673"/>
                  </a:lnTo>
                  <a:lnTo>
                    <a:pt x="612954" y="453932"/>
                  </a:lnTo>
                  <a:lnTo>
                    <a:pt x="586695" y="471652"/>
                  </a:lnTo>
                  <a:lnTo>
                    <a:pt x="554570" y="478155"/>
                  </a:lnTo>
                  <a:lnTo>
                    <a:pt x="621493" y="478155"/>
                  </a:lnTo>
                  <a:lnTo>
                    <a:pt x="630850" y="471833"/>
                  </a:lnTo>
                  <a:lnTo>
                    <a:pt x="654051" y="437493"/>
                  </a:lnTo>
                  <a:lnTo>
                    <a:pt x="662571" y="395554"/>
                  </a:lnTo>
                  <a:lnTo>
                    <a:pt x="662571" y="108000"/>
                  </a:lnTo>
                  <a:lnTo>
                    <a:pt x="654051" y="66061"/>
                  </a:lnTo>
                  <a:lnTo>
                    <a:pt x="630850" y="31721"/>
                  </a:lnTo>
                  <a:lnTo>
                    <a:pt x="62149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5609517" y="5393857"/>
            <a:ext cx="152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肩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5444511" y="5569984"/>
            <a:ext cx="4914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Shoulder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42" name="object 142"/>
          <p:cNvGrpSpPr/>
          <p:nvPr/>
        </p:nvGrpSpPr>
        <p:grpSpPr>
          <a:xfrm>
            <a:off x="4222045" y="5485043"/>
            <a:ext cx="1145540" cy="4685665"/>
            <a:chOff x="4222045" y="5485043"/>
            <a:chExt cx="1145540" cy="4685665"/>
          </a:xfrm>
        </p:grpSpPr>
        <p:sp>
          <p:nvSpPr>
            <p:cNvPr id="143" name="object 143"/>
            <p:cNvSpPr/>
            <p:nvPr/>
          </p:nvSpPr>
          <p:spPr>
            <a:xfrm>
              <a:off x="4234745" y="5497743"/>
              <a:ext cx="1116330" cy="611505"/>
            </a:xfrm>
            <a:custGeom>
              <a:avLst/>
              <a:gdLst/>
              <a:ahLst/>
              <a:cxnLst/>
              <a:rect l="l" t="t" r="r" b="b"/>
              <a:pathLst>
                <a:path w="1116329" h="611504">
                  <a:moveTo>
                    <a:pt x="1116126" y="0"/>
                  </a:moveTo>
                  <a:lnTo>
                    <a:pt x="0" y="611098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234745" y="5497743"/>
              <a:ext cx="1116330" cy="611505"/>
            </a:xfrm>
            <a:custGeom>
              <a:avLst/>
              <a:gdLst/>
              <a:ahLst/>
              <a:cxnLst/>
              <a:rect l="l" t="t" r="r" b="b"/>
              <a:pathLst>
                <a:path w="1116329" h="611504">
                  <a:moveTo>
                    <a:pt x="0" y="611098"/>
                  </a:moveTo>
                  <a:lnTo>
                    <a:pt x="1116126" y="0"/>
                  </a:lnTo>
                </a:path>
              </a:pathLst>
            </a:custGeom>
            <a:ln w="25400">
              <a:solidFill>
                <a:srgbClr val="C9CA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717578" y="9679532"/>
              <a:ext cx="637540" cy="478155"/>
            </a:xfrm>
            <a:custGeom>
              <a:avLst/>
              <a:gdLst/>
              <a:ahLst/>
              <a:cxnLst/>
              <a:rect l="l" t="t" r="r" b="b"/>
              <a:pathLst>
                <a:path w="637539" h="478154">
                  <a:moveTo>
                    <a:pt x="541883" y="0"/>
                  </a:moveTo>
                  <a:lnTo>
                    <a:pt x="95300" y="0"/>
                  </a:lnTo>
                  <a:lnTo>
                    <a:pt x="58239" y="7500"/>
                  </a:lnTo>
                  <a:lnTo>
                    <a:pt x="27943" y="27943"/>
                  </a:lnTo>
                  <a:lnTo>
                    <a:pt x="7500" y="58239"/>
                  </a:lnTo>
                  <a:lnTo>
                    <a:pt x="0" y="95300"/>
                  </a:lnTo>
                  <a:lnTo>
                    <a:pt x="0" y="382854"/>
                  </a:lnTo>
                  <a:lnTo>
                    <a:pt x="7500" y="419915"/>
                  </a:lnTo>
                  <a:lnTo>
                    <a:pt x="27943" y="450211"/>
                  </a:lnTo>
                  <a:lnTo>
                    <a:pt x="58239" y="470654"/>
                  </a:lnTo>
                  <a:lnTo>
                    <a:pt x="95300" y="478154"/>
                  </a:lnTo>
                  <a:lnTo>
                    <a:pt x="541883" y="478154"/>
                  </a:lnTo>
                  <a:lnTo>
                    <a:pt x="578944" y="470654"/>
                  </a:lnTo>
                  <a:lnTo>
                    <a:pt x="609241" y="450211"/>
                  </a:lnTo>
                  <a:lnTo>
                    <a:pt x="629683" y="419915"/>
                  </a:lnTo>
                  <a:lnTo>
                    <a:pt x="637184" y="382854"/>
                  </a:lnTo>
                  <a:lnTo>
                    <a:pt x="637184" y="95300"/>
                  </a:lnTo>
                  <a:lnTo>
                    <a:pt x="629683" y="58239"/>
                  </a:lnTo>
                  <a:lnTo>
                    <a:pt x="609241" y="27943"/>
                  </a:lnTo>
                  <a:lnTo>
                    <a:pt x="578944" y="7500"/>
                  </a:lnTo>
                  <a:lnTo>
                    <a:pt x="5418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704892" y="9666827"/>
              <a:ext cx="662940" cy="503555"/>
            </a:xfrm>
            <a:custGeom>
              <a:avLst/>
              <a:gdLst/>
              <a:ahLst/>
              <a:cxnLst/>
              <a:rect l="l" t="t" r="r" b="b"/>
              <a:pathLst>
                <a:path w="662939" h="503554">
                  <a:moveTo>
                    <a:pt x="554570" y="0"/>
                  </a:moveTo>
                  <a:lnTo>
                    <a:pt x="107988" y="0"/>
                  </a:lnTo>
                  <a:lnTo>
                    <a:pt x="66056" y="8520"/>
                  </a:lnTo>
                  <a:lnTo>
                    <a:pt x="31719" y="31721"/>
                  </a:lnTo>
                  <a:lnTo>
                    <a:pt x="8520" y="66061"/>
                  </a:lnTo>
                  <a:lnTo>
                    <a:pt x="0" y="108000"/>
                  </a:lnTo>
                  <a:lnTo>
                    <a:pt x="0" y="395554"/>
                  </a:lnTo>
                  <a:lnTo>
                    <a:pt x="8520" y="437487"/>
                  </a:lnTo>
                  <a:lnTo>
                    <a:pt x="31719" y="471828"/>
                  </a:lnTo>
                  <a:lnTo>
                    <a:pt x="66056" y="495032"/>
                  </a:lnTo>
                  <a:lnTo>
                    <a:pt x="107988" y="503554"/>
                  </a:lnTo>
                  <a:lnTo>
                    <a:pt x="554570" y="503554"/>
                  </a:lnTo>
                  <a:lnTo>
                    <a:pt x="596504" y="495032"/>
                  </a:lnTo>
                  <a:lnTo>
                    <a:pt x="621482" y="478154"/>
                  </a:lnTo>
                  <a:lnTo>
                    <a:pt x="107988" y="478154"/>
                  </a:lnTo>
                  <a:lnTo>
                    <a:pt x="75870" y="471652"/>
                  </a:lnTo>
                  <a:lnTo>
                    <a:pt x="49615" y="453932"/>
                  </a:lnTo>
                  <a:lnTo>
                    <a:pt x="31900" y="427673"/>
                  </a:lnTo>
                  <a:lnTo>
                    <a:pt x="25400" y="395554"/>
                  </a:lnTo>
                  <a:lnTo>
                    <a:pt x="25400" y="108000"/>
                  </a:lnTo>
                  <a:lnTo>
                    <a:pt x="31900" y="75875"/>
                  </a:lnTo>
                  <a:lnTo>
                    <a:pt x="49615" y="49617"/>
                  </a:lnTo>
                  <a:lnTo>
                    <a:pt x="75870" y="31900"/>
                  </a:lnTo>
                  <a:lnTo>
                    <a:pt x="107988" y="25399"/>
                  </a:lnTo>
                  <a:lnTo>
                    <a:pt x="621488" y="25399"/>
                  </a:lnTo>
                  <a:lnTo>
                    <a:pt x="596504" y="8520"/>
                  </a:lnTo>
                  <a:lnTo>
                    <a:pt x="554570" y="0"/>
                  </a:lnTo>
                  <a:close/>
                </a:path>
                <a:path w="662939" h="503554">
                  <a:moveTo>
                    <a:pt x="621488" y="25399"/>
                  </a:moveTo>
                  <a:lnTo>
                    <a:pt x="554570" y="25399"/>
                  </a:lnTo>
                  <a:lnTo>
                    <a:pt x="586690" y="31900"/>
                  </a:lnTo>
                  <a:lnTo>
                    <a:pt x="612949" y="49617"/>
                  </a:lnTo>
                  <a:lnTo>
                    <a:pt x="630669" y="75875"/>
                  </a:lnTo>
                  <a:lnTo>
                    <a:pt x="637171" y="108000"/>
                  </a:lnTo>
                  <a:lnTo>
                    <a:pt x="637171" y="395554"/>
                  </a:lnTo>
                  <a:lnTo>
                    <a:pt x="630669" y="427673"/>
                  </a:lnTo>
                  <a:lnTo>
                    <a:pt x="612949" y="453932"/>
                  </a:lnTo>
                  <a:lnTo>
                    <a:pt x="586690" y="471652"/>
                  </a:lnTo>
                  <a:lnTo>
                    <a:pt x="554570" y="478154"/>
                  </a:lnTo>
                  <a:lnTo>
                    <a:pt x="621482" y="478154"/>
                  </a:lnTo>
                  <a:lnTo>
                    <a:pt x="630845" y="471828"/>
                  </a:lnTo>
                  <a:lnTo>
                    <a:pt x="654049" y="437487"/>
                  </a:lnTo>
                  <a:lnTo>
                    <a:pt x="662571" y="395554"/>
                  </a:lnTo>
                  <a:lnTo>
                    <a:pt x="662571" y="108000"/>
                  </a:lnTo>
                  <a:lnTo>
                    <a:pt x="654049" y="66061"/>
                  </a:lnTo>
                  <a:lnTo>
                    <a:pt x="630845" y="31721"/>
                  </a:lnTo>
                  <a:lnTo>
                    <a:pt x="621488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47"/>
          <p:cNvSpPr txBox="1"/>
          <p:nvPr/>
        </p:nvSpPr>
        <p:spPr>
          <a:xfrm>
            <a:off x="4862581" y="9726854"/>
            <a:ext cx="363220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285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陰部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000" b="1" spc="5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C</a:t>
            </a:r>
            <a:r>
              <a:rPr sz="1000" b="1" spc="1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r</a:t>
            </a:r>
            <a:r>
              <a:rPr sz="1000" b="1" spc="3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otch</a:t>
            </a:r>
            <a:endParaRPr sz="1000">
              <a:latin typeface="HelveticaRounded-Condensed"/>
              <a:cs typeface="HelveticaRounded-Condensed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3844827" y="8111920"/>
            <a:ext cx="2073910" cy="1567815"/>
            <a:chOff x="3844827" y="8111920"/>
            <a:chExt cx="2073910" cy="1567815"/>
          </a:xfrm>
        </p:grpSpPr>
        <p:sp>
          <p:nvSpPr>
            <p:cNvPr id="149" name="object 149"/>
            <p:cNvSpPr/>
            <p:nvPr/>
          </p:nvSpPr>
          <p:spPr>
            <a:xfrm>
              <a:off x="3857527" y="8124620"/>
              <a:ext cx="1059815" cy="1542415"/>
            </a:xfrm>
            <a:custGeom>
              <a:avLst/>
              <a:gdLst/>
              <a:ahLst/>
              <a:cxnLst/>
              <a:rect l="l" t="t" r="r" b="b"/>
              <a:pathLst>
                <a:path w="1059814" h="1542415">
                  <a:moveTo>
                    <a:pt x="0" y="0"/>
                  </a:moveTo>
                  <a:lnTo>
                    <a:pt x="1059192" y="1542211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0" name="object 150"/>
            <p:cNvSpPr/>
            <p:nvPr/>
          </p:nvSpPr>
          <p:spPr>
            <a:xfrm>
              <a:off x="3857527" y="8124620"/>
              <a:ext cx="1059815" cy="1542415"/>
            </a:xfrm>
            <a:custGeom>
              <a:avLst/>
              <a:gdLst/>
              <a:ahLst/>
              <a:cxnLst/>
              <a:rect l="l" t="t" r="r" b="b"/>
              <a:pathLst>
                <a:path w="1059814" h="1542415">
                  <a:moveTo>
                    <a:pt x="0" y="0"/>
                  </a:moveTo>
                  <a:lnTo>
                    <a:pt x="1059192" y="1542211"/>
                  </a:lnTo>
                </a:path>
              </a:pathLst>
            </a:custGeom>
            <a:ln w="25400">
              <a:solidFill>
                <a:srgbClr val="C9CACA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1" name="object 151"/>
            <p:cNvSpPr/>
            <p:nvPr/>
          </p:nvSpPr>
          <p:spPr>
            <a:xfrm>
              <a:off x="5268367" y="9111801"/>
              <a:ext cx="637540" cy="478155"/>
            </a:xfrm>
            <a:custGeom>
              <a:avLst/>
              <a:gdLst/>
              <a:ahLst/>
              <a:cxnLst/>
              <a:rect l="l" t="t" r="r" b="b"/>
              <a:pathLst>
                <a:path w="637539" h="478154">
                  <a:moveTo>
                    <a:pt x="541870" y="0"/>
                  </a:moveTo>
                  <a:lnTo>
                    <a:pt x="95300" y="0"/>
                  </a:lnTo>
                  <a:lnTo>
                    <a:pt x="58239" y="7500"/>
                  </a:lnTo>
                  <a:lnTo>
                    <a:pt x="27943" y="27943"/>
                  </a:lnTo>
                  <a:lnTo>
                    <a:pt x="7500" y="58239"/>
                  </a:lnTo>
                  <a:lnTo>
                    <a:pt x="0" y="95300"/>
                  </a:lnTo>
                  <a:lnTo>
                    <a:pt x="0" y="382854"/>
                  </a:lnTo>
                  <a:lnTo>
                    <a:pt x="7500" y="419915"/>
                  </a:lnTo>
                  <a:lnTo>
                    <a:pt x="27943" y="450211"/>
                  </a:lnTo>
                  <a:lnTo>
                    <a:pt x="58239" y="470654"/>
                  </a:lnTo>
                  <a:lnTo>
                    <a:pt x="95300" y="478154"/>
                  </a:lnTo>
                  <a:lnTo>
                    <a:pt x="541870" y="478154"/>
                  </a:lnTo>
                  <a:lnTo>
                    <a:pt x="578932" y="470654"/>
                  </a:lnTo>
                  <a:lnTo>
                    <a:pt x="609228" y="450211"/>
                  </a:lnTo>
                  <a:lnTo>
                    <a:pt x="629671" y="419915"/>
                  </a:lnTo>
                  <a:lnTo>
                    <a:pt x="637171" y="382854"/>
                  </a:lnTo>
                  <a:lnTo>
                    <a:pt x="637171" y="95300"/>
                  </a:lnTo>
                  <a:lnTo>
                    <a:pt x="629671" y="58239"/>
                  </a:lnTo>
                  <a:lnTo>
                    <a:pt x="609228" y="27943"/>
                  </a:lnTo>
                  <a:lnTo>
                    <a:pt x="578932" y="7500"/>
                  </a:lnTo>
                  <a:lnTo>
                    <a:pt x="541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2" name="object 152"/>
            <p:cNvSpPr/>
            <p:nvPr/>
          </p:nvSpPr>
          <p:spPr>
            <a:xfrm>
              <a:off x="5255669" y="9099085"/>
              <a:ext cx="662940" cy="504190"/>
            </a:xfrm>
            <a:custGeom>
              <a:avLst/>
              <a:gdLst/>
              <a:ahLst/>
              <a:cxnLst/>
              <a:rect l="l" t="t" r="r" b="b"/>
              <a:pathLst>
                <a:path w="662939" h="504190">
                  <a:moveTo>
                    <a:pt x="554570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395566"/>
                  </a:lnTo>
                  <a:lnTo>
                    <a:pt x="8522" y="437500"/>
                  </a:lnTo>
                  <a:lnTo>
                    <a:pt x="31726" y="471841"/>
                  </a:lnTo>
                  <a:lnTo>
                    <a:pt x="66067" y="495045"/>
                  </a:lnTo>
                  <a:lnTo>
                    <a:pt x="108000" y="503567"/>
                  </a:lnTo>
                  <a:lnTo>
                    <a:pt x="554570" y="503567"/>
                  </a:lnTo>
                  <a:lnTo>
                    <a:pt x="596509" y="495045"/>
                  </a:lnTo>
                  <a:lnTo>
                    <a:pt x="621487" y="478167"/>
                  </a:lnTo>
                  <a:lnTo>
                    <a:pt x="108000" y="478167"/>
                  </a:lnTo>
                  <a:lnTo>
                    <a:pt x="75881" y="471665"/>
                  </a:lnTo>
                  <a:lnTo>
                    <a:pt x="49622" y="453945"/>
                  </a:lnTo>
                  <a:lnTo>
                    <a:pt x="31902" y="427686"/>
                  </a:lnTo>
                  <a:lnTo>
                    <a:pt x="25400" y="395566"/>
                  </a:lnTo>
                  <a:lnTo>
                    <a:pt x="25400" y="108000"/>
                  </a:lnTo>
                  <a:lnTo>
                    <a:pt x="31902" y="75881"/>
                  </a:lnTo>
                  <a:lnTo>
                    <a:pt x="49622" y="49622"/>
                  </a:lnTo>
                  <a:lnTo>
                    <a:pt x="75881" y="31902"/>
                  </a:lnTo>
                  <a:lnTo>
                    <a:pt x="108000" y="25400"/>
                  </a:lnTo>
                  <a:lnTo>
                    <a:pt x="621487" y="25400"/>
                  </a:lnTo>
                  <a:lnTo>
                    <a:pt x="596509" y="8522"/>
                  </a:lnTo>
                  <a:lnTo>
                    <a:pt x="554570" y="0"/>
                  </a:lnTo>
                  <a:close/>
                </a:path>
                <a:path w="662939" h="504190">
                  <a:moveTo>
                    <a:pt x="621487" y="25400"/>
                  </a:moveTo>
                  <a:lnTo>
                    <a:pt x="554570" y="25400"/>
                  </a:lnTo>
                  <a:lnTo>
                    <a:pt x="586695" y="31902"/>
                  </a:lnTo>
                  <a:lnTo>
                    <a:pt x="612954" y="49622"/>
                  </a:lnTo>
                  <a:lnTo>
                    <a:pt x="630671" y="75881"/>
                  </a:lnTo>
                  <a:lnTo>
                    <a:pt x="637171" y="108000"/>
                  </a:lnTo>
                  <a:lnTo>
                    <a:pt x="637171" y="395566"/>
                  </a:lnTo>
                  <a:lnTo>
                    <a:pt x="630671" y="427686"/>
                  </a:lnTo>
                  <a:lnTo>
                    <a:pt x="612954" y="453945"/>
                  </a:lnTo>
                  <a:lnTo>
                    <a:pt x="586695" y="471665"/>
                  </a:lnTo>
                  <a:lnTo>
                    <a:pt x="554570" y="478167"/>
                  </a:lnTo>
                  <a:lnTo>
                    <a:pt x="621487" y="478167"/>
                  </a:lnTo>
                  <a:lnTo>
                    <a:pt x="630850" y="471841"/>
                  </a:lnTo>
                  <a:lnTo>
                    <a:pt x="654051" y="437500"/>
                  </a:lnTo>
                  <a:lnTo>
                    <a:pt x="662571" y="395566"/>
                  </a:lnTo>
                  <a:lnTo>
                    <a:pt x="662571" y="108000"/>
                  </a:lnTo>
                  <a:lnTo>
                    <a:pt x="654051" y="66067"/>
                  </a:lnTo>
                  <a:lnTo>
                    <a:pt x="630850" y="31726"/>
                  </a:lnTo>
                  <a:lnTo>
                    <a:pt x="621487" y="25400"/>
                  </a:lnTo>
                  <a:close/>
                </a:path>
              </a:pathLst>
            </a:custGeom>
            <a:solidFill>
              <a:srgbClr val="9FA0A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53" name="object 153"/>
          <p:cNvSpPr txBox="1"/>
          <p:nvPr/>
        </p:nvSpPr>
        <p:spPr>
          <a:xfrm>
            <a:off x="5447258" y="9159109"/>
            <a:ext cx="289560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お尻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26670">
              <a:lnSpc>
                <a:spcPct val="100000"/>
              </a:lnSpc>
              <a:spcBef>
                <a:spcPts val="185"/>
              </a:spcBef>
            </a:pP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Rear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1596679" y="4068831"/>
            <a:ext cx="662940" cy="503555"/>
            <a:chOff x="1596679" y="4068831"/>
            <a:chExt cx="662940" cy="503555"/>
          </a:xfrm>
        </p:grpSpPr>
        <p:sp>
          <p:nvSpPr>
            <p:cNvPr id="155" name="object 155"/>
            <p:cNvSpPr/>
            <p:nvPr/>
          </p:nvSpPr>
          <p:spPr>
            <a:xfrm>
              <a:off x="1609378" y="4081534"/>
              <a:ext cx="637540" cy="478155"/>
            </a:xfrm>
            <a:custGeom>
              <a:avLst/>
              <a:gdLst/>
              <a:ahLst/>
              <a:cxnLst/>
              <a:rect l="l" t="t" r="r" b="b"/>
              <a:pathLst>
                <a:path w="637539" h="478154">
                  <a:moveTo>
                    <a:pt x="541870" y="0"/>
                  </a:moveTo>
                  <a:lnTo>
                    <a:pt x="95300" y="0"/>
                  </a:lnTo>
                  <a:lnTo>
                    <a:pt x="58239" y="7500"/>
                  </a:lnTo>
                  <a:lnTo>
                    <a:pt x="27943" y="27943"/>
                  </a:lnTo>
                  <a:lnTo>
                    <a:pt x="7500" y="58239"/>
                  </a:lnTo>
                  <a:lnTo>
                    <a:pt x="0" y="95300"/>
                  </a:lnTo>
                  <a:lnTo>
                    <a:pt x="0" y="382854"/>
                  </a:lnTo>
                  <a:lnTo>
                    <a:pt x="7500" y="419915"/>
                  </a:lnTo>
                  <a:lnTo>
                    <a:pt x="27943" y="450211"/>
                  </a:lnTo>
                  <a:lnTo>
                    <a:pt x="58239" y="470654"/>
                  </a:lnTo>
                  <a:lnTo>
                    <a:pt x="95300" y="478155"/>
                  </a:lnTo>
                  <a:lnTo>
                    <a:pt x="541870" y="478155"/>
                  </a:lnTo>
                  <a:lnTo>
                    <a:pt x="578932" y="470654"/>
                  </a:lnTo>
                  <a:lnTo>
                    <a:pt x="609228" y="450211"/>
                  </a:lnTo>
                  <a:lnTo>
                    <a:pt x="629671" y="419915"/>
                  </a:lnTo>
                  <a:lnTo>
                    <a:pt x="637171" y="382854"/>
                  </a:lnTo>
                  <a:lnTo>
                    <a:pt x="637171" y="95300"/>
                  </a:lnTo>
                  <a:lnTo>
                    <a:pt x="629671" y="58239"/>
                  </a:lnTo>
                  <a:lnTo>
                    <a:pt x="609228" y="27943"/>
                  </a:lnTo>
                  <a:lnTo>
                    <a:pt x="578932" y="7500"/>
                  </a:lnTo>
                  <a:lnTo>
                    <a:pt x="541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6" name="object 156"/>
            <p:cNvSpPr/>
            <p:nvPr/>
          </p:nvSpPr>
          <p:spPr>
            <a:xfrm>
              <a:off x="1596679" y="4068831"/>
              <a:ext cx="662940" cy="503555"/>
            </a:xfrm>
            <a:custGeom>
              <a:avLst/>
              <a:gdLst/>
              <a:ahLst/>
              <a:cxnLst/>
              <a:rect l="l" t="t" r="r" b="b"/>
              <a:pathLst>
                <a:path w="662939" h="503554">
                  <a:moveTo>
                    <a:pt x="554570" y="0"/>
                  </a:moveTo>
                  <a:lnTo>
                    <a:pt x="108000" y="0"/>
                  </a:lnTo>
                  <a:lnTo>
                    <a:pt x="66067" y="8520"/>
                  </a:lnTo>
                  <a:lnTo>
                    <a:pt x="31726" y="31721"/>
                  </a:lnTo>
                  <a:lnTo>
                    <a:pt x="8522" y="66061"/>
                  </a:lnTo>
                  <a:lnTo>
                    <a:pt x="0" y="108000"/>
                  </a:lnTo>
                  <a:lnTo>
                    <a:pt x="0" y="395554"/>
                  </a:lnTo>
                  <a:lnTo>
                    <a:pt x="8522" y="437487"/>
                  </a:lnTo>
                  <a:lnTo>
                    <a:pt x="31726" y="471828"/>
                  </a:lnTo>
                  <a:lnTo>
                    <a:pt x="66067" y="495032"/>
                  </a:lnTo>
                  <a:lnTo>
                    <a:pt x="108000" y="503555"/>
                  </a:lnTo>
                  <a:lnTo>
                    <a:pt x="554570" y="503555"/>
                  </a:lnTo>
                  <a:lnTo>
                    <a:pt x="596509" y="495032"/>
                  </a:lnTo>
                  <a:lnTo>
                    <a:pt x="621487" y="478155"/>
                  </a:lnTo>
                  <a:lnTo>
                    <a:pt x="108000" y="478155"/>
                  </a:lnTo>
                  <a:lnTo>
                    <a:pt x="75881" y="471652"/>
                  </a:lnTo>
                  <a:lnTo>
                    <a:pt x="49622" y="453932"/>
                  </a:lnTo>
                  <a:lnTo>
                    <a:pt x="31902" y="427673"/>
                  </a:lnTo>
                  <a:lnTo>
                    <a:pt x="25400" y="395554"/>
                  </a:lnTo>
                  <a:lnTo>
                    <a:pt x="25400" y="108000"/>
                  </a:lnTo>
                  <a:lnTo>
                    <a:pt x="31902" y="75875"/>
                  </a:lnTo>
                  <a:lnTo>
                    <a:pt x="49622" y="49617"/>
                  </a:lnTo>
                  <a:lnTo>
                    <a:pt x="75881" y="31900"/>
                  </a:lnTo>
                  <a:lnTo>
                    <a:pt x="108000" y="25400"/>
                  </a:lnTo>
                  <a:lnTo>
                    <a:pt x="621493" y="25400"/>
                  </a:lnTo>
                  <a:lnTo>
                    <a:pt x="596509" y="8520"/>
                  </a:lnTo>
                  <a:lnTo>
                    <a:pt x="554570" y="0"/>
                  </a:lnTo>
                  <a:close/>
                </a:path>
                <a:path w="662939" h="503554">
                  <a:moveTo>
                    <a:pt x="621493" y="25400"/>
                  </a:moveTo>
                  <a:lnTo>
                    <a:pt x="554570" y="25400"/>
                  </a:lnTo>
                  <a:lnTo>
                    <a:pt x="586695" y="31900"/>
                  </a:lnTo>
                  <a:lnTo>
                    <a:pt x="612954" y="49617"/>
                  </a:lnTo>
                  <a:lnTo>
                    <a:pt x="630671" y="75875"/>
                  </a:lnTo>
                  <a:lnTo>
                    <a:pt x="637171" y="108000"/>
                  </a:lnTo>
                  <a:lnTo>
                    <a:pt x="637171" y="395554"/>
                  </a:lnTo>
                  <a:lnTo>
                    <a:pt x="630671" y="427673"/>
                  </a:lnTo>
                  <a:lnTo>
                    <a:pt x="612954" y="453932"/>
                  </a:lnTo>
                  <a:lnTo>
                    <a:pt x="586695" y="471652"/>
                  </a:lnTo>
                  <a:lnTo>
                    <a:pt x="554570" y="478155"/>
                  </a:lnTo>
                  <a:lnTo>
                    <a:pt x="621487" y="478155"/>
                  </a:lnTo>
                  <a:lnTo>
                    <a:pt x="630850" y="471828"/>
                  </a:lnTo>
                  <a:lnTo>
                    <a:pt x="654051" y="437487"/>
                  </a:lnTo>
                  <a:lnTo>
                    <a:pt x="662571" y="395554"/>
                  </a:lnTo>
                  <a:lnTo>
                    <a:pt x="662571" y="108000"/>
                  </a:lnTo>
                  <a:lnTo>
                    <a:pt x="654051" y="66061"/>
                  </a:lnTo>
                  <a:lnTo>
                    <a:pt x="630850" y="31721"/>
                  </a:lnTo>
                  <a:lnTo>
                    <a:pt x="62149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57" name="object 157"/>
          <p:cNvSpPr txBox="1"/>
          <p:nvPr/>
        </p:nvSpPr>
        <p:spPr>
          <a:xfrm>
            <a:off x="1828619" y="4128844"/>
            <a:ext cx="214629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285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目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Eye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58" name="object 158"/>
          <p:cNvGrpSpPr/>
          <p:nvPr/>
        </p:nvGrpSpPr>
        <p:grpSpPr>
          <a:xfrm>
            <a:off x="1193269" y="4377996"/>
            <a:ext cx="2049145" cy="768350"/>
            <a:chOff x="1193269" y="4377996"/>
            <a:chExt cx="2049145" cy="768350"/>
          </a:xfrm>
        </p:grpSpPr>
        <p:sp>
          <p:nvSpPr>
            <p:cNvPr id="159" name="object 159"/>
            <p:cNvSpPr/>
            <p:nvPr/>
          </p:nvSpPr>
          <p:spPr>
            <a:xfrm>
              <a:off x="2259247" y="4390696"/>
              <a:ext cx="970280" cy="572135"/>
            </a:xfrm>
            <a:custGeom>
              <a:avLst/>
              <a:gdLst/>
              <a:ahLst/>
              <a:cxnLst/>
              <a:rect l="l" t="t" r="r" b="b"/>
              <a:pathLst>
                <a:path w="970280" h="572135">
                  <a:moveTo>
                    <a:pt x="0" y="0"/>
                  </a:moveTo>
                  <a:lnTo>
                    <a:pt x="970076" y="572046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0" name="object 160"/>
            <p:cNvSpPr/>
            <p:nvPr/>
          </p:nvSpPr>
          <p:spPr>
            <a:xfrm>
              <a:off x="2259247" y="4390696"/>
              <a:ext cx="970280" cy="572135"/>
            </a:xfrm>
            <a:custGeom>
              <a:avLst/>
              <a:gdLst/>
              <a:ahLst/>
              <a:cxnLst/>
              <a:rect l="l" t="t" r="r" b="b"/>
              <a:pathLst>
                <a:path w="970280" h="572135">
                  <a:moveTo>
                    <a:pt x="970076" y="572046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C9CACA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1" name="object 161"/>
            <p:cNvSpPr/>
            <p:nvPr/>
          </p:nvSpPr>
          <p:spPr>
            <a:xfrm>
              <a:off x="1205967" y="4655045"/>
              <a:ext cx="637540" cy="478155"/>
            </a:xfrm>
            <a:custGeom>
              <a:avLst/>
              <a:gdLst/>
              <a:ahLst/>
              <a:cxnLst/>
              <a:rect l="l" t="t" r="r" b="b"/>
              <a:pathLst>
                <a:path w="637539" h="478154">
                  <a:moveTo>
                    <a:pt x="541870" y="0"/>
                  </a:moveTo>
                  <a:lnTo>
                    <a:pt x="95300" y="0"/>
                  </a:lnTo>
                  <a:lnTo>
                    <a:pt x="58239" y="7500"/>
                  </a:lnTo>
                  <a:lnTo>
                    <a:pt x="27943" y="27943"/>
                  </a:lnTo>
                  <a:lnTo>
                    <a:pt x="7500" y="58239"/>
                  </a:lnTo>
                  <a:lnTo>
                    <a:pt x="0" y="95300"/>
                  </a:lnTo>
                  <a:lnTo>
                    <a:pt x="0" y="382854"/>
                  </a:lnTo>
                  <a:lnTo>
                    <a:pt x="7500" y="419915"/>
                  </a:lnTo>
                  <a:lnTo>
                    <a:pt x="27943" y="450211"/>
                  </a:lnTo>
                  <a:lnTo>
                    <a:pt x="58239" y="470654"/>
                  </a:lnTo>
                  <a:lnTo>
                    <a:pt x="95300" y="478154"/>
                  </a:lnTo>
                  <a:lnTo>
                    <a:pt x="541870" y="478154"/>
                  </a:lnTo>
                  <a:lnTo>
                    <a:pt x="578932" y="470654"/>
                  </a:lnTo>
                  <a:lnTo>
                    <a:pt x="609228" y="450211"/>
                  </a:lnTo>
                  <a:lnTo>
                    <a:pt x="629671" y="419915"/>
                  </a:lnTo>
                  <a:lnTo>
                    <a:pt x="637171" y="382854"/>
                  </a:lnTo>
                  <a:lnTo>
                    <a:pt x="637171" y="95300"/>
                  </a:lnTo>
                  <a:lnTo>
                    <a:pt x="629671" y="58239"/>
                  </a:lnTo>
                  <a:lnTo>
                    <a:pt x="609228" y="27943"/>
                  </a:lnTo>
                  <a:lnTo>
                    <a:pt x="578932" y="7500"/>
                  </a:lnTo>
                  <a:lnTo>
                    <a:pt x="541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2" name="object 162"/>
            <p:cNvSpPr/>
            <p:nvPr/>
          </p:nvSpPr>
          <p:spPr>
            <a:xfrm>
              <a:off x="1193269" y="4642340"/>
              <a:ext cx="662940" cy="504190"/>
            </a:xfrm>
            <a:custGeom>
              <a:avLst/>
              <a:gdLst/>
              <a:ahLst/>
              <a:cxnLst/>
              <a:rect l="l" t="t" r="r" b="b"/>
              <a:pathLst>
                <a:path w="662939" h="504189">
                  <a:moveTo>
                    <a:pt x="554570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395566"/>
                  </a:lnTo>
                  <a:lnTo>
                    <a:pt x="8520" y="437500"/>
                  </a:lnTo>
                  <a:lnTo>
                    <a:pt x="31721" y="471841"/>
                  </a:lnTo>
                  <a:lnTo>
                    <a:pt x="66061" y="495045"/>
                  </a:lnTo>
                  <a:lnTo>
                    <a:pt x="108000" y="503567"/>
                  </a:lnTo>
                  <a:lnTo>
                    <a:pt x="554570" y="503567"/>
                  </a:lnTo>
                  <a:lnTo>
                    <a:pt x="596504" y="495045"/>
                  </a:lnTo>
                  <a:lnTo>
                    <a:pt x="621482" y="478167"/>
                  </a:lnTo>
                  <a:lnTo>
                    <a:pt x="108000" y="478167"/>
                  </a:lnTo>
                  <a:lnTo>
                    <a:pt x="75875" y="471665"/>
                  </a:lnTo>
                  <a:lnTo>
                    <a:pt x="49617" y="453945"/>
                  </a:lnTo>
                  <a:lnTo>
                    <a:pt x="31900" y="427686"/>
                  </a:lnTo>
                  <a:lnTo>
                    <a:pt x="25400" y="395566"/>
                  </a:lnTo>
                  <a:lnTo>
                    <a:pt x="25400" y="108000"/>
                  </a:lnTo>
                  <a:lnTo>
                    <a:pt x="31900" y="75881"/>
                  </a:lnTo>
                  <a:lnTo>
                    <a:pt x="49617" y="49622"/>
                  </a:lnTo>
                  <a:lnTo>
                    <a:pt x="75875" y="31902"/>
                  </a:lnTo>
                  <a:lnTo>
                    <a:pt x="108000" y="25400"/>
                  </a:lnTo>
                  <a:lnTo>
                    <a:pt x="621482" y="25400"/>
                  </a:lnTo>
                  <a:lnTo>
                    <a:pt x="596504" y="8522"/>
                  </a:lnTo>
                  <a:lnTo>
                    <a:pt x="554570" y="0"/>
                  </a:lnTo>
                  <a:close/>
                </a:path>
                <a:path w="662939" h="504189">
                  <a:moveTo>
                    <a:pt x="621482" y="25400"/>
                  </a:moveTo>
                  <a:lnTo>
                    <a:pt x="554570" y="25400"/>
                  </a:lnTo>
                  <a:lnTo>
                    <a:pt x="586690" y="31902"/>
                  </a:lnTo>
                  <a:lnTo>
                    <a:pt x="612949" y="49622"/>
                  </a:lnTo>
                  <a:lnTo>
                    <a:pt x="630669" y="75881"/>
                  </a:lnTo>
                  <a:lnTo>
                    <a:pt x="637171" y="108000"/>
                  </a:lnTo>
                  <a:lnTo>
                    <a:pt x="637171" y="395566"/>
                  </a:lnTo>
                  <a:lnTo>
                    <a:pt x="630669" y="427686"/>
                  </a:lnTo>
                  <a:lnTo>
                    <a:pt x="612949" y="453945"/>
                  </a:lnTo>
                  <a:lnTo>
                    <a:pt x="586690" y="471665"/>
                  </a:lnTo>
                  <a:lnTo>
                    <a:pt x="554570" y="478167"/>
                  </a:lnTo>
                  <a:lnTo>
                    <a:pt x="621482" y="478167"/>
                  </a:lnTo>
                  <a:lnTo>
                    <a:pt x="630845" y="471841"/>
                  </a:lnTo>
                  <a:lnTo>
                    <a:pt x="654049" y="437500"/>
                  </a:lnTo>
                  <a:lnTo>
                    <a:pt x="662571" y="395566"/>
                  </a:lnTo>
                  <a:lnTo>
                    <a:pt x="662571" y="108000"/>
                  </a:lnTo>
                  <a:lnTo>
                    <a:pt x="654049" y="66067"/>
                  </a:lnTo>
                  <a:lnTo>
                    <a:pt x="630845" y="31726"/>
                  </a:lnTo>
                  <a:lnTo>
                    <a:pt x="62148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63" name="object 163"/>
          <p:cNvSpPr txBox="1"/>
          <p:nvPr/>
        </p:nvSpPr>
        <p:spPr>
          <a:xfrm>
            <a:off x="1390352" y="4702377"/>
            <a:ext cx="284480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73660">
              <a:lnSpc>
                <a:spcPct val="100000"/>
              </a:lnSpc>
              <a:spcBef>
                <a:spcPts val="285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鼻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Nose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64" name="object 164"/>
          <p:cNvGrpSpPr/>
          <p:nvPr/>
        </p:nvGrpSpPr>
        <p:grpSpPr>
          <a:xfrm>
            <a:off x="1843138" y="4951512"/>
            <a:ext cx="1883410" cy="817244"/>
            <a:chOff x="1843138" y="4951512"/>
            <a:chExt cx="1883410" cy="817244"/>
          </a:xfrm>
        </p:grpSpPr>
        <p:sp>
          <p:nvSpPr>
            <p:cNvPr id="165" name="object 165"/>
            <p:cNvSpPr/>
            <p:nvPr/>
          </p:nvSpPr>
          <p:spPr>
            <a:xfrm>
              <a:off x="1855838" y="4964212"/>
              <a:ext cx="1858010" cy="236854"/>
            </a:xfrm>
            <a:custGeom>
              <a:avLst/>
              <a:gdLst/>
              <a:ahLst/>
              <a:cxnLst/>
              <a:rect l="l" t="t" r="r" b="b"/>
              <a:pathLst>
                <a:path w="1858010" h="236854">
                  <a:moveTo>
                    <a:pt x="0" y="0"/>
                  </a:moveTo>
                  <a:lnTo>
                    <a:pt x="1857400" y="236727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6" name="object 166"/>
            <p:cNvSpPr/>
            <p:nvPr/>
          </p:nvSpPr>
          <p:spPr>
            <a:xfrm>
              <a:off x="1855838" y="4964212"/>
              <a:ext cx="1858010" cy="236854"/>
            </a:xfrm>
            <a:custGeom>
              <a:avLst/>
              <a:gdLst/>
              <a:ahLst/>
              <a:cxnLst/>
              <a:rect l="l" t="t" r="r" b="b"/>
              <a:pathLst>
                <a:path w="1858010" h="236854">
                  <a:moveTo>
                    <a:pt x="1857400" y="236727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C9CACA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7" name="object 167"/>
            <p:cNvSpPr/>
            <p:nvPr/>
          </p:nvSpPr>
          <p:spPr>
            <a:xfrm>
              <a:off x="2132087" y="5277827"/>
              <a:ext cx="637540" cy="478155"/>
            </a:xfrm>
            <a:custGeom>
              <a:avLst/>
              <a:gdLst/>
              <a:ahLst/>
              <a:cxnLst/>
              <a:rect l="l" t="t" r="r" b="b"/>
              <a:pathLst>
                <a:path w="637539" h="478154">
                  <a:moveTo>
                    <a:pt x="541870" y="0"/>
                  </a:moveTo>
                  <a:lnTo>
                    <a:pt x="95300" y="0"/>
                  </a:lnTo>
                  <a:lnTo>
                    <a:pt x="58239" y="7500"/>
                  </a:lnTo>
                  <a:lnTo>
                    <a:pt x="27943" y="27943"/>
                  </a:lnTo>
                  <a:lnTo>
                    <a:pt x="7500" y="58239"/>
                  </a:lnTo>
                  <a:lnTo>
                    <a:pt x="0" y="95300"/>
                  </a:lnTo>
                  <a:lnTo>
                    <a:pt x="0" y="382854"/>
                  </a:lnTo>
                  <a:lnTo>
                    <a:pt x="7500" y="419915"/>
                  </a:lnTo>
                  <a:lnTo>
                    <a:pt x="27943" y="450211"/>
                  </a:lnTo>
                  <a:lnTo>
                    <a:pt x="58239" y="470654"/>
                  </a:lnTo>
                  <a:lnTo>
                    <a:pt x="95300" y="478154"/>
                  </a:lnTo>
                  <a:lnTo>
                    <a:pt x="541870" y="478154"/>
                  </a:lnTo>
                  <a:lnTo>
                    <a:pt x="578932" y="470654"/>
                  </a:lnTo>
                  <a:lnTo>
                    <a:pt x="609228" y="450211"/>
                  </a:lnTo>
                  <a:lnTo>
                    <a:pt x="629671" y="419915"/>
                  </a:lnTo>
                  <a:lnTo>
                    <a:pt x="637171" y="382854"/>
                  </a:lnTo>
                  <a:lnTo>
                    <a:pt x="637171" y="95300"/>
                  </a:lnTo>
                  <a:lnTo>
                    <a:pt x="629671" y="58239"/>
                  </a:lnTo>
                  <a:lnTo>
                    <a:pt x="609228" y="27943"/>
                  </a:lnTo>
                  <a:lnTo>
                    <a:pt x="578932" y="7500"/>
                  </a:lnTo>
                  <a:lnTo>
                    <a:pt x="541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8" name="object 168"/>
            <p:cNvSpPr/>
            <p:nvPr/>
          </p:nvSpPr>
          <p:spPr>
            <a:xfrm>
              <a:off x="2119388" y="5265122"/>
              <a:ext cx="662940" cy="503555"/>
            </a:xfrm>
            <a:custGeom>
              <a:avLst/>
              <a:gdLst/>
              <a:ahLst/>
              <a:cxnLst/>
              <a:rect l="l" t="t" r="r" b="b"/>
              <a:pathLst>
                <a:path w="662939" h="503554">
                  <a:moveTo>
                    <a:pt x="554570" y="0"/>
                  </a:moveTo>
                  <a:lnTo>
                    <a:pt x="108000" y="0"/>
                  </a:lnTo>
                  <a:lnTo>
                    <a:pt x="66061" y="8520"/>
                  </a:lnTo>
                  <a:lnTo>
                    <a:pt x="31721" y="31721"/>
                  </a:lnTo>
                  <a:lnTo>
                    <a:pt x="8520" y="66061"/>
                  </a:lnTo>
                  <a:lnTo>
                    <a:pt x="0" y="108000"/>
                  </a:lnTo>
                  <a:lnTo>
                    <a:pt x="0" y="395554"/>
                  </a:lnTo>
                  <a:lnTo>
                    <a:pt x="8520" y="437493"/>
                  </a:lnTo>
                  <a:lnTo>
                    <a:pt x="31721" y="471833"/>
                  </a:lnTo>
                  <a:lnTo>
                    <a:pt x="66061" y="495034"/>
                  </a:lnTo>
                  <a:lnTo>
                    <a:pt x="108000" y="503555"/>
                  </a:lnTo>
                  <a:lnTo>
                    <a:pt x="554570" y="503555"/>
                  </a:lnTo>
                  <a:lnTo>
                    <a:pt x="596509" y="495034"/>
                  </a:lnTo>
                  <a:lnTo>
                    <a:pt x="621493" y="478155"/>
                  </a:lnTo>
                  <a:lnTo>
                    <a:pt x="108000" y="478155"/>
                  </a:lnTo>
                  <a:lnTo>
                    <a:pt x="75881" y="471652"/>
                  </a:lnTo>
                  <a:lnTo>
                    <a:pt x="49622" y="453932"/>
                  </a:lnTo>
                  <a:lnTo>
                    <a:pt x="31902" y="427673"/>
                  </a:lnTo>
                  <a:lnTo>
                    <a:pt x="25400" y="395554"/>
                  </a:lnTo>
                  <a:lnTo>
                    <a:pt x="25400" y="108000"/>
                  </a:lnTo>
                  <a:lnTo>
                    <a:pt x="31902" y="75875"/>
                  </a:lnTo>
                  <a:lnTo>
                    <a:pt x="49622" y="49617"/>
                  </a:lnTo>
                  <a:lnTo>
                    <a:pt x="75881" y="31900"/>
                  </a:lnTo>
                  <a:lnTo>
                    <a:pt x="108000" y="25400"/>
                  </a:lnTo>
                  <a:lnTo>
                    <a:pt x="621493" y="25400"/>
                  </a:lnTo>
                  <a:lnTo>
                    <a:pt x="596509" y="8520"/>
                  </a:lnTo>
                  <a:lnTo>
                    <a:pt x="554570" y="0"/>
                  </a:lnTo>
                  <a:close/>
                </a:path>
                <a:path w="662939" h="503554">
                  <a:moveTo>
                    <a:pt x="621493" y="25400"/>
                  </a:moveTo>
                  <a:lnTo>
                    <a:pt x="554570" y="25400"/>
                  </a:lnTo>
                  <a:lnTo>
                    <a:pt x="586690" y="31900"/>
                  </a:lnTo>
                  <a:lnTo>
                    <a:pt x="612949" y="49617"/>
                  </a:lnTo>
                  <a:lnTo>
                    <a:pt x="630669" y="75875"/>
                  </a:lnTo>
                  <a:lnTo>
                    <a:pt x="637171" y="108000"/>
                  </a:lnTo>
                  <a:lnTo>
                    <a:pt x="637171" y="395554"/>
                  </a:lnTo>
                  <a:lnTo>
                    <a:pt x="630669" y="427673"/>
                  </a:lnTo>
                  <a:lnTo>
                    <a:pt x="612949" y="453932"/>
                  </a:lnTo>
                  <a:lnTo>
                    <a:pt x="586690" y="471652"/>
                  </a:lnTo>
                  <a:lnTo>
                    <a:pt x="554570" y="478155"/>
                  </a:lnTo>
                  <a:lnTo>
                    <a:pt x="621493" y="478155"/>
                  </a:lnTo>
                  <a:lnTo>
                    <a:pt x="630850" y="471833"/>
                  </a:lnTo>
                  <a:lnTo>
                    <a:pt x="654051" y="437493"/>
                  </a:lnTo>
                  <a:lnTo>
                    <a:pt x="662571" y="395554"/>
                  </a:lnTo>
                  <a:lnTo>
                    <a:pt x="662571" y="108000"/>
                  </a:lnTo>
                  <a:lnTo>
                    <a:pt x="654051" y="66061"/>
                  </a:lnTo>
                  <a:lnTo>
                    <a:pt x="630850" y="31721"/>
                  </a:lnTo>
                  <a:lnTo>
                    <a:pt x="62149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69" name="object 169"/>
          <p:cNvSpPr txBox="1"/>
          <p:nvPr/>
        </p:nvSpPr>
        <p:spPr>
          <a:xfrm>
            <a:off x="2378038" y="5348875"/>
            <a:ext cx="152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口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grpSp>
        <p:nvGrpSpPr>
          <p:cNvPr id="170" name="object 170"/>
          <p:cNvGrpSpPr/>
          <p:nvPr/>
        </p:nvGrpSpPr>
        <p:grpSpPr>
          <a:xfrm>
            <a:off x="1668056" y="5444288"/>
            <a:ext cx="591185" cy="503555"/>
            <a:chOff x="1668056" y="5444288"/>
            <a:chExt cx="591185" cy="503555"/>
          </a:xfrm>
        </p:grpSpPr>
        <p:sp>
          <p:nvSpPr>
            <p:cNvPr id="171" name="object 171"/>
            <p:cNvSpPr/>
            <p:nvPr/>
          </p:nvSpPr>
          <p:spPr>
            <a:xfrm>
              <a:off x="1680753" y="5456993"/>
              <a:ext cx="565785" cy="478155"/>
            </a:xfrm>
            <a:custGeom>
              <a:avLst/>
              <a:gdLst/>
              <a:ahLst/>
              <a:cxnLst/>
              <a:rect l="l" t="t" r="r" b="b"/>
              <a:pathLst>
                <a:path w="565785" h="478154">
                  <a:moveTo>
                    <a:pt x="469874" y="0"/>
                  </a:moveTo>
                  <a:lnTo>
                    <a:pt x="95300" y="0"/>
                  </a:lnTo>
                  <a:lnTo>
                    <a:pt x="58239" y="7500"/>
                  </a:lnTo>
                  <a:lnTo>
                    <a:pt x="27943" y="27943"/>
                  </a:lnTo>
                  <a:lnTo>
                    <a:pt x="7500" y="58239"/>
                  </a:lnTo>
                  <a:lnTo>
                    <a:pt x="0" y="95300"/>
                  </a:lnTo>
                  <a:lnTo>
                    <a:pt x="0" y="382854"/>
                  </a:lnTo>
                  <a:lnTo>
                    <a:pt x="7500" y="419915"/>
                  </a:lnTo>
                  <a:lnTo>
                    <a:pt x="27943" y="450211"/>
                  </a:lnTo>
                  <a:lnTo>
                    <a:pt x="58239" y="470654"/>
                  </a:lnTo>
                  <a:lnTo>
                    <a:pt x="95300" y="478154"/>
                  </a:lnTo>
                  <a:lnTo>
                    <a:pt x="469874" y="478154"/>
                  </a:lnTo>
                  <a:lnTo>
                    <a:pt x="506935" y="470654"/>
                  </a:lnTo>
                  <a:lnTo>
                    <a:pt x="537232" y="450211"/>
                  </a:lnTo>
                  <a:lnTo>
                    <a:pt x="557674" y="419915"/>
                  </a:lnTo>
                  <a:lnTo>
                    <a:pt x="565175" y="382854"/>
                  </a:lnTo>
                  <a:lnTo>
                    <a:pt x="565175" y="95300"/>
                  </a:lnTo>
                  <a:lnTo>
                    <a:pt x="557674" y="58239"/>
                  </a:lnTo>
                  <a:lnTo>
                    <a:pt x="537232" y="27943"/>
                  </a:lnTo>
                  <a:lnTo>
                    <a:pt x="506935" y="7500"/>
                  </a:lnTo>
                  <a:lnTo>
                    <a:pt x="4698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2" name="object 172"/>
            <p:cNvSpPr/>
            <p:nvPr/>
          </p:nvSpPr>
          <p:spPr>
            <a:xfrm>
              <a:off x="1668056" y="5444288"/>
              <a:ext cx="591185" cy="503555"/>
            </a:xfrm>
            <a:custGeom>
              <a:avLst/>
              <a:gdLst/>
              <a:ahLst/>
              <a:cxnLst/>
              <a:rect l="l" t="t" r="r" b="b"/>
              <a:pathLst>
                <a:path w="591185" h="503554">
                  <a:moveTo>
                    <a:pt x="482574" y="0"/>
                  </a:moveTo>
                  <a:lnTo>
                    <a:pt x="108000" y="0"/>
                  </a:lnTo>
                  <a:lnTo>
                    <a:pt x="66061" y="8520"/>
                  </a:lnTo>
                  <a:lnTo>
                    <a:pt x="31721" y="31721"/>
                  </a:lnTo>
                  <a:lnTo>
                    <a:pt x="8520" y="66061"/>
                  </a:lnTo>
                  <a:lnTo>
                    <a:pt x="0" y="108000"/>
                  </a:lnTo>
                  <a:lnTo>
                    <a:pt x="0" y="395554"/>
                  </a:lnTo>
                  <a:lnTo>
                    <a:pt x="8520" y="437487"/>
                  </a:lnTo>
                  <a:lnTo>
                    <a:pt x="31721" y="471828"/>
                  </a:lnTo>
                  <a:lnTo>
                    <a:pt x="66061" y="495032"/>
                  </a:lnTo>
                  <a:lnTo>
                    <a:pt x="108000" y="503555"/>
                  </a:lnTo>
                  <a:lnTo>
                    <a:pt x="482574" y="503555"/>
                  </a:lnTo>
                  <a:lnTo>
                    <a:pt x="524508" y="495032"/>
                  </a:lnTo>
                  <a:lnTo>
                    <a:pt x="549486" y="478155"/>
                  </a:lnTo>
                  <a:lnTo>
                    <a:pt x="108000" y="478155"/>
                  </a:lnTo>
                  <a:lnTo>
                    <a:pt x="75875" y="471652"/>
                  </a:lnTo>
                  <a:lnTo>
                    <a:pt x="49617" y="453932"/>
                  </a:lnTo>
                  <a:lnTo>
                    <a:pt x="31900" y="427673"/>
                  </a:lnTo>
                  <a:lnTo>
                    <a:pt x="25399" y="395554"/>
                  </a:lnTo>
                  <a:lnTo>
                    <a:pt x="25399" y="108000"/>
                  </a:lnTo>
                  <a:lnTo>
                    <a:pt x="31900" y="75875"/>
                  </a:lnTo>
                  <a:lnTo>
                    <a:pt x="49617" y="49617"/>
                  </a:lnTo>
                  <a:lnTo>
                    <a:pt x="75875" y="31900"/>
                  </a:lnTo>
                  <a:lnTo>
                    <a:pt x="108000" y="25400"/>
                  </a:lnTo>
                  <a:lnTo>
                    <a:pt x="549492" y="25400"/>
                  </a:lnTo>
                  <a:lnTo>
                    <a:pt x="524508" y="8520"/>
                  </a:lnTo>
                  <a:lnTo>
                    <a:pt x="482574" y="0"/>
                  </a:lnTo>
                  <a:close/>
                </a:path>
                <a:path w="591185" h="503554">
                  <a:moveTo>
                    <a:pt x="549492" y="25400"/>
                  </a:moveTo>
                  <a:lnTo>
                    <a:pt x="482574" y="25400"/>
                  </a:lnTo>
                  <a:lnTo>
                    <a:pt x="514694" y="31900"/>
                  </a:lnTo>
                  <a:lnTo>
                    <a:pt x="540953" y="49617"/>
                  </a:lnTo>
                  <a:lnTo>
                    <a:pt x="558673" y="75875"/>
                  </a:lnTo>
                  <a:lnTo>
                    <a:pt x="565175" y="108000"/>
                  </a:lnTo>
                  <a:lnTo>
                    <a:pt x="565175" y="395554"/>
                  </a:lnTo>
                  <a:lnTo>
                    <a:pt x="558673" y="427673"/>
                  </a:lnTo>
                  <a:lnTo>
                    <a:pt x="540953" y="453932"/>
                  </a:lnTo>
                  <a:lnTo>
                    <a:pt x="514694" y="471652"/>
                  </a:lnTo>
                  <a:lnTo>
                    <a:pt x="482574" y="478155"/>
                  </a:lnTo>
                  <a:lnTo>
                    <a:pt x="549486" y="478155"/>
                  </a:lnTo>
                  <a:lnTo>
                    <a:pt x="558849" y="471828"/>
                  </a:lnTo>
                  <a:lnTo>
                    <a:pt x="582053" y="437487"/>
                  </a:lnTo>
                  <a:lnTo>
                    <a:pt x="590575" y="395554"/>
                  </a:lnTo>
                  <a:lnTo>
                    <a:pt x="590575" y="108000"/>
                  </a:lnTo>
                  <a:lnTo>
                    <a:pt x="582053" y="66061"/>
                  </a:lnTo>
                  <a:lnTo>
                    <a:pt x="558849" y="31721"/>
                  </a:lnTo>
                  <a:lnTo>
                    <a:pt x="54949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73" name="object 173"/>
          <p:cNvSpPr txBox="1"/>
          <p:nvPr/>
        </p:nvSpPr>
        <p:spPr>
          <a:xfrm>
            <a:off x="1896423" y="5528039"/>
            <a:ext cx="7378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8780" algn="l"/>
              </a:tabLst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歯	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Mouth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1821804" y="5704177"/>
            <a:ext cx="3105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</a:t>
            </a: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ooth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75" name="object 175"/>
          <p:cNvGrpSpPr/>
          <p:nvPr/>
        </p:nvGrpSpPr>
        <p:grpSpPr>
          <a:xfrm>
            <a:off x="2498627" y="5403075"/>
            <a:ext cx="1054735" cy="970280"/>
            <a:chOff x="2498627" y="5403075"/>
            <a:chExt cx="1054735" cy="970280"/>
          </a:xfrm>
        </p:grpSpPr>
        <p:sp>
          <p:nvSpPr>
            <p:cNvPr id="176" name="object 176"/>
            <p:cNvSpPr/>
            <p:nvPr/>
          </p:nvSpPr>
          <p:spPr>
            <a:xfrm>
              <a:off x="2781953" y="5415775"/>
              <a:ext cx="758825" cy="171450"/>
            </a:xfrm>
            <a:custGeom>
              <a:avLst/>
              <a:gdLst/>
              <a:ahLst/>
              <a:cxnLst/>
              <a:rect l="l" t="t" r="r" b="b"/>
              <a:pathLst>
                <a:path w="758825" h="171450">
                  <a:moveTo>
                    <a:pt x="758494" y="0"/>
                  </a:moveTo>
                  <a:lnTo>
                    <a:pt x="0" y="171208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7" name="object 177"/>
            <p:cNvSpPr/>
            <p:nvPr/>
          </p:nvSpPr>
          <p:spPr>
            <a:xfrm>
              <a:off x="2781953" y="5415775"/>
              <a:ext cx="758825" cy="171450"/>
            </a:xfrm>
            <a:custGeom>
              <a:avLst/>
              <a:gdLst/>
              <a:ahLst/>
              <a:cxnLst/>
              <a:rect l="l" t="t" r="r" b="b"/>
              <a:pathLst>
                <a:path w="758825" h="171450">
                  <a:moveTo>
                    <a:pt x="758494" y="0"/>
                  </a:moveTo>
                  <a:lnTo>
                    <a:pt x="0" y="171208"/>
                  </a:lnTo>
                </a:path>
              </a:pathLst>
            </a:custGeom>
            <a:ln w="25400">
              <a:solidFill>
                <a:srgbClr val="C9CACA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8" name="object 178"/>
            <p:cNvSpPr/>
            <p:nvPr/>
          </p:nvSpPr>
          <p:spPr>
            <a:xfrm>
              <a:off x="2511325" y="5881946"/>
              <a:ext cx="637540" cy="478155"/>
            </a:xfrm>
            <a:custGeom>
              <a:avLst/>
              <a:gdLst/>
              <a:ahLst/>
              <a:cxnLst/>
              <a:rect l="l" t="t" r="r" b="b"/>
              <a:pathLst>
                <a:path w="637539" h="478154">
                  <a:moveTo>
                    <a:pt x="541870" y="0"/>
                  </a:moveTo>
                  <a:lnTo>
                    <a:pt x="95300" y="0"/>
                  </a:lnTo>
                  <a:lnTo>
                    <a:pt x="58239" y="7500"/>
                  </a:lnTo>
                  <a:lnTo>
                    <a:pt x="27943" y="27943"/>
                  </a:lnTo>
                  <a:lnTo>
                    <a:pt x="7500" y="58239"/>
                  </a:lnTo>
                  <a:lnTo>
                    <a:pt x="0" y="95300"/>
                  </a:lnTo>
                  <a:lnTo>
                    <a:pt x="0" y="382854"/>
                  </a:lnTo>
                  <a:lnTo>
                    <a:pt x="7500" y="419915"/>
                  </a:lnTo>
                  <a:lnTo>
                    <a:pt x="27943" y="450211"/>
                  </a:lnTo>
                  <a:lnTo>
                    <a:pt x="58239" y="470654"/>
                  </a:lnTo>
                  <a:lnTo>
                    <a:pt x="95300" y="478154"/>
                  </a:lnTo>
                  <a:lnTo>
                    <a:pt x="541870" y="478154"/>
                  </a:lnTo>
                  <a:lnTo>
                    <a:pt x="578932" y="470654"/>
                  </a:lnTo>
                  <a:lnTo>
                    <a:pt x="609228" y="450211"/>
                  </a:lnTo>
                  <a:lnTo>
                    <a:pt x="629671" y="419915"/>
                  </a:lnTo>
                  <a:lnTo>
                    <a:pt x="637171" y="382854"/>
                  </a:lnTo>
                  <a:lnTo>
                    <a:pt x="637171" y="95300"/>
                  </a:lnTo>
                  <a:lnTo>
                    <a:pt x="629671" y="58239"/>
                  </a:lnTo>
                  <a:lnTo>
                    <a:pt x="609228" y="27943"/>
                  </a:lnTo>
                  <a:lnTo>
                    <a:pt x="578932" y="7500"/>
                  </a:lnTo>
                  <a:lnTo>
                    <a:pt x="541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9" name="object 179"/>
            <p:cNvSpPr/>
            <p:nvPr/>
          </p:nvSpPr>
          <p:spPr>
            <a:xfrm>
              <a:off x="2498627" y="5869241"/>
              <a:ext cx="662940" cy="503555"/>
            </a:xfrm>
            <a:custGeom>
              <a:avLst/>
              <a:gdLst/>
              <a:ahLst/>
              <a:cxnLst/>
              <a:rect l="l" t="t" r="r" b="b"/>
              <a:pathLst>
                <a:path w="662939" h="503554">
                  <a:moveTo>
                    <a:pt x="554570" y="0"/>
                  </a:moveTo>
                  <a:lnTo>
                    <a:pt x="108000" y="0"/>
                  </a:lnTo>
                  <a:lnTo>
                    <a:pt x="66067" y="8520"/>
                  </a:lnTo>
                  <a:lnTo>
                    <a:pt x="31726" y="31721"/>
                  </a:lnTo>
                  <a:lnTo>
                    <a:pt x="8522" y="66061"/>
                  </a:lnTo>
                  <a:lnTo>
                    <a:pt x="0" y="108000"/>
                  </a:lnTo>
                  <a:lnTo>
                    <a:pt x="0" y="395554"/>
                  </a:lnTo>
                  <a:lnTo>
                    <a:pt x="8522" y="437493"/>
                  </a:lnTo>
                  <a:lnTo>
                    <a:pt x="31726" y="471833"/>
                  </a:lnTo>
                  <a:lnTo>
                    <a:pt x="66067" y="495034"/>
                  </a:lnTo>
                  <a:lnTo>
                    <a:pt x="108000" y="503555"/>
                  </a:lnTo>
                  <a:lnTo>
                    <a:pt x="554570" y="503555"/>
                  </a:lnTo>
                  <a:lnTo>
                    <a:pt x="596509" y="495034"/>
                  </a:lnTo>
                  <a:lnTo>
                    <a:pt x="621493" y="478155"/>
                  </a:lnTo>
                  <a:lnTo>
                    <a:pt x="108000" y="478155"/>
                  </a:lnTo>
                  <a:lnTo>
                    <a:pt x="75881" y="471654"/>
                  </a:lnTo>
                  <a:lnTo>
                    <a:pt x="49622" y="453937"/>
                  </a:lnTo>
                  <a:lnTo>
                    <a:pt x="31902" y="427679"/>
                  </a:lnTo>
                  <a:lnTo>
                    <a:pt x="25400" y="395554"/>
                  </a:lnTo>
                  <a:lnTo>
                    <a:pt x="25400" y="108000"/>
                  </a:lnTo>
                  <a:lnTo>
                    <a:pt x="31902" y="75881"/>
                  </a:lnTo>
                  <a:lnTo>
                    <a:pt x="49622" y="49622"/>
                  </a:lnTo>
                  <a:lnTo>
                    <a:pt x="75881" y="31902"/>
                  </a:lnTo>
                  <a:lnTo>
                    <a:pt x="108000" y="25400"/>
                  </a:lnTo>
                  <a:lnTo>
                    <a:pt x="621493" y="25400"/>
                  </a:lnTo>
                  <a:lnTo>
                    <a:pt x="596509" y="8520"/>
                  </a:lnTo>
                  <a:lnTo>
                    <a:pt x="554570" y="0"/>
                  </a:lnTo>
                  <a:close/>
                </a:path>
                <a:path w="662939" h="503554">
                  <a:moveTo>
                    <a:pt x="621493" y="25400"/>
                  </a:moveTo>
                  <a:lnTo>
                    <a:pt x="554570" y="25400"/>
                  </a:lnTo>
                  <a:lnTo>
                    <a:pt x="586695" y="31902"/>
                  </a:lnTo>
                  <a:lnTo>
                    <a:pt x="612954" y="49622"/>
                  </a:lnTo>
                  <a:lnTo>
                    <a:pt x="630671" y="75881"/>
                  </a:lnTo>
                  <a:lnTo>
                    <a:pt x="637171" y="108000"/>
                  </a:lnTo>
                  <a:lnTo>
                    <a:pt x="637171" y="395554"/>
                  </a:lnTo>
                  <a:lnTo>
                    <a:pt x="630671" y="427679"/>
                  </a:lnTo>
                  <a:lnTo>
                    <a:pt x="612954" y="453937"/>
                  </a:lnTo>
                  <a:lnTo>
                    <a:pt x="586695" y="471654"/>
                  </a:lnTo>
                  <a:lnTo>
                    <a:pt x="554570" y="478155"/>
                  </a:lnTo>
                  <a:lnTo>
                    <a:pt x="621493" y="478155"/>
                  </a:lnTo>
                  <a:lnTo>
                    <a:pt x="630850" y="471833"/>
                  </a:lnTo>
                  <a:lnTo>
                    <a:pt x="654051" y="437493"/>
                  </a:lnTo>
                  <a:lnTo>
                    <a:pt x="662571" y="395554"/>
                  </a:lnTo>
                  <a:lnTo>
                    <a:pt x="662571" y="108000"/>
                  </a:lnTo>
                  <a:lnTo>
                    <a:pt x="654051" y="66061"/>
                  </a:lnTo>
                  <a:lnTo>
                    <a:pt x="630850" y="31721"/>
                  </a:lnTo>
                  <a:lnTo>
                    <a:pt x="62149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80" name="object 180"/>
          <p:cNvSpPr txBox="1"/>
          <p:nvPr/>
        </p:nvSpPr>
        <p:spPr>
          <a:xfrm>
            <a:off x="2694396" y="5929254"/>
            <a:ext cx="287020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285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首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Neck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81" name="object 181"/>
          <p:cNvGrpSpPr/>
          <p:nvPr/>
        </p:nvGrpSpPr>
        <p:grpSpPr>
          <a:xfrm>
            <a:off x="1513422" y="5976150"/>
            <a:ext cx="2174875" cy="2153920"/>
            <a:chOff x="1513422" y="5976150"/>
            <a:chExt cx="2174875" cy="2153920"/>
          </a:xfrm>
        </p:grpSpPr>
        <p:sp>
          <p:nvSpPr>
            <p:cNvPr id="182" name="object 182"/>
            <p:cNvSpPr/>
            <p:nvPr/>
          </p:nvSpPr>
          <p:spPr>
            <a:xfrm>
              <a:off x="3161203" y="5988850"/>
              <a:ext cx="514350" cy="101600"/>
            </a:xfrm>
            <a:custGeom>
              <a:avLst/>
              <a:gdLst/>
              <a:ahLst/>
              <a:cxnLst/>
              <a:rect l="l" t="t" r="r" b="b"/>
              <a:pathLst>
                <a:path w="514350" h="101600">
                  <a:moveTo>
                    <a:pt x="514083" y="0"/>
                  </a:moveTo>
                  <a:lnTo>
                    <a:pt x="0" y="10113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3" name="object 183"/>
            <p:cNvSpPr/>
            <p:nvPr/>
          </p:nvSpPr>
          <p:spPr>
            <a:xfrm>
              <a:off x="3161203" y="5988850"/>
              <a:ext cx="514350" cy="101600"/>
            </a:xfrm>
            <a:custGeom>
              <a:avLst/>
              <a:gdLst/>
              <a:ahLst/>
              <a:cxnLst/>
              <a:rect l="l" t="t" r="r" b="b"/>
              <a:pathLst>
                <a:path w="514350" h="101600">
                  <a:moveTo>
                    <a:pt x="514083" y="0"/>
                  </a:moveTo>
                  <a:lnTo>
                    <a:pt x="0" y="101130"/>
                  </a:lnTo>
                </a:path>
              </a:pathLst>
            </a:custGeom>
            <a:ln w="25400">
              <a:solidFill>
                <a:srgbClr val="C9CACA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4" name="object 184"/>
            <p:cNvSpPr/>
            <p:nvPr/>
          </p:nvSpPr>
          <p:spPr>
            <a:xfrm>
              <a:off x="1526122" y="7638887"/>
              <a:ext cx="637540" cy="478790"/>
            </a:xfrm>
            <a:custGeom>
              <a:avLst/>
              <a:gdLst/>
              <a:ahLst/>
              <a:cxnLst/>
              <a:rect l="l" t="t" r="r" b="b"/>
              <a:pathLst>
                <a:path w="637539" h="478790">
                  <a:moveTo>
                    <a:pt x="541870" y="0"/>
                  </a:moveTo>
                  <a:lnTo>
                    <a:pt x="95300" y="0"/>
                  </a:lnTo>
                  <a:lnTo>
                    <a:pt x="58239" y="7500"/>
                  </a:lnTo>
                  <a:lnTo>
                    <a:pt x="27943" y="27943"/>
                  </a:lnTo>
                  <a:lnTo>
                    <a:pt x="7500" y="58239"/>
                  </a:lnTo>
                  <a:lnTo>
                    <a:pt x="0" y="95300"/>
                  </a:lnTo>
                  <a:lnTo>
                    <a:pt x="0" y="382866"/>
                  </a:lnTo>
                  <a:lnTo>
                    <a:pt x="7500" y="419928"/>
                  </a:lnTo>
                  <a:lnTo>
                    <a:pt x="27943" y="450224"/>
                  </a:lnTo>
                  <a:lnTo>
                    <a:pt x="58239" y="470667"/>
                  </a:lnTo>
                  <a:lnTo>
                    <a:pt x="95300" y="478167"/>
                  </a:lnTo>
                  <a:lnTo>
                    <a:pt x="541870" y="478167"/>
                  </a:lnTo>
                  <a:lnTo>
                    <a:pt x="578932" y="470667"/>
                  </a:lnTo>
                  <a:lnTo>
                    <a:pt x="609228" y="450224"/>
                  </a:lnTo>
                  <a:lnTo>
                    <a:pt x="629671" y="419928"/>
                  </a:lnTo>
                  <a:lnTo>
                    <a:pt x="637171" y="382866"/>
                  </a:lnTo>
                  <a:lnTo>
                    <a:pt x="637171" y="95300"/>
                  </a:lnTo>
                  <a:lnTo>
                    <a:pt x="629671" y="58239"/>
                  </a:lnTo>
                  <a:lnTo>
                    <a:pt x="609228" y="27943"/>
                  </a:lnTo>
                  <a:lnTo>
                    <a:pt x="578932" y="7500"/>
                  </a:lnTo>
                  <a:lnTo>
                    <a:pt x="541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5" name="object 185"/>
            <p:cNvSpPr/>
            <p:nvPr/>
          </p:nvSpPr>
          <p:spPr>
            <a:xfrm>
              <a:off x="1513422" y="7626182"/>
              <a:ext cx="662940" cy="504190"/>
            </a:xfrm>
            <a:custGeom>
              <a:avLst/>
              <a:gdLst/>
              <a:ahLst/>
              <a:cxnLst/>
              <a:rect l="l" t="t" r="r" b="b"/>
              <a:pathLst>
                <a:path w="662939" h="504190">
                  <a:moveTo>
                    <a:pt x="554570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395566"/>
                  </a:lnTo>
                  <a:lnTo>
                    <a:pt x="8520" y="437500"/>
                  </a:lnTo>
                  <a:lnTo>
                    <a:pt x="31721" y="471841"/>
                  </a:lnTo>
                  <a:lnTo>
                    <a:pt x="66061" y="495045"/>
                  </a:lnTo>
                  <a:lnTo>
                    <a:pt x="108000" y="503567"/>
                  </a:lnTo>
                  <a:lnTo>
                    <a:pt x="554570" y="503567"/>
                  </a:lnTo>
                  <a:lnTo>
                    <a:pt x="596504" y="495045"/>
                  </a:lnTo>
                  <a:lnTo>
                    <a:pt x="621482" y="478167"/>
                  </a:lnTo>
                  <a:lnTo>
                    <a:pt x="108000" y="478167"/>
                  </a:lnTo>
                  <a:lnTo>
                    <a:pt x="75881" y="471665"/>
                  </a:lnTo>
                  <a:lnTo>
                    <a:pt x="49622" y="453945"/>
                  </a:lnTo>
                  <a:lnTo>
                    <a:pt x="31902" y="427686"/>
                  </a:lnTo>
                  <a:lnTo>
                    <a:pt x="25400" y="395566"/>
                  </a:lnTo>
                  <a:lnTo>
                    <a:pt x="25400" y="108000"/>
                  </a:lnTo>
                  <a:lnTo>
                    <a:pt x="31902" y="75881"/>
                  </a:lnTo>
                  <a:lnTo>
                    <a:pt x="49622" y="49622"/>
                  </a:lnTo>
                  <a:lnTo>
                    <a:pt x="75881" y="31902"/>
                  </a:lnTo>
                  <a:lnTo>
                    <a:pt x="108000" y="25399"/>
                  </a:lnTo>
                  <a:lnTo>
                    <a:pt x="621482" y="25399"/>
                  </a:lnTo>
                  <a:lnTo>
                    <a:pt x="596504" y="8522"/>
                  </a:lnTo>
                  <a:lnTo>
                    <a:pt x="554570" y="0"/>
                  </a:lnTo>
                  <a:close/>
                </a:path>
                <a:path w="662939" h="504190">
                  <a:moveTo>
                    <a:pt x="621482" y="25399"/>
                  </a:moveTo>
                  <a:lnTo>
                    <a:pt x="554570" y="25399"/>
                  </a:lnTo>
                  <a:lnTo>
                    <a:pt x="586690" y="31902"/>
                  </a:lnTo>
                  <a:lnTo>
                    <a:pt x="612949" y="49622"/>
                  </a:lnTo>
                  <a:lnTo>
                    <a:pt x="630669" y="75881"/>
                  </a:lnTo>
                  <a:lnTo>
                    <a:pt x="637171" y="108000"/>
                  </a:lnTo>
                  <a:lnTo>
                    <a:pt x="637171" y="395566"/>
                  </a:lnTo>
                  <a:lnTo>
                    <a:pt x="630669" y="427686"/>
                  </a:lnTo>
                  <a:lnTo>
                    <a:pt x="612949" y="453945"/>
                  </a:lnTo>
                  <a:lnTo>
                    <a:pt x="586690" y="471665"/>
                  </a:lnTo>
                  <a:lnTo>
                    <a:pt x="554570" y="478167"/>
                  </a:lnTo>
                  <a:lnTo>
                    <a:pt x="621482" y="478167"/>
                  </a:lnTo>
                  <a:lnTo>
                    <a:pt x="630845" y="471841"/>
                  </a:lnTo>
                  <a:lnTo>
                    <a:pt x="654049" y="437500"/>
                  </a:lnTo>
                  <a:lnTo>
                    <a:pt x="662571" y="395566"/>
                  </a:lnTo>
                  <a:lnTo>
                    <a:pt x="662571" y="108000"/>
                  </a:lnTo>
                  <a:lnTo>
                    <a:pt x="654049" y="66067"/>
                  </a:lnTo>
                  <a:lnTo>
                    <a:pt x="630845" y="31726"/>
                  </a:lnTo>
                  <a:lnTo>
                    <a:pt x="621482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86" name="object 186"/>
          <p:cNvSpPr txBox="1"/>
          <p:nvPr/>
        </p:nvSpPr>
        <p:spPr>
          <a:xfrm>
            <a:off x="828911" y="7623676"/>
            <a:ext cx="250825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285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足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</a:t>
            </a:r>
            <a:r>
              <a:rPr sz="10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oot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1594364" y="7739036"/>
            <a:ext cx="5245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ふ</a:t>
            </a:r>
            <a:r>
              <a:rPr sz="1000" b="1" spc="-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と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も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も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1667687" y="7886078"/>
            <a:ext cx="3244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</a:t>
            </a: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high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89" name="object 189"/>
          <p:cNvGrpSpPr/>
          <p:nvPr/>
        </p:nvGrpSpPr>
        <p:grpSpPr>
          <a:xfrm>
            <a:off x="2163295" y="7852138"/>
            <a:ext cx="1418590" cy="817244"/>
            <a:chOff x="2163295" y="7852138"/>
            <a:chExt cx="1418590" cy="817244"/>
          </a:xfrm>
        </p:grpSpPr>
        <p:sp>
          <p:nvSpPr>
            <p:cNvPr id="190" name="object 190"/>
            <p:cNvSpPr/>
            <p:nvPr/>
          </p:nvSpPr>
          <p:spPr>
            <a:xfrm>
              <a:off x="2175995" y="7864838"/>
              <a:ext cx="1393190" cy="378460"/>
            </a:xfrm>
            <a:custGeom>
              <a:avLst/>
              <a:gdLst/>
              <a:ahLst/>
              <a:cxnLst/>
              <a:rect l="l" t="t" r="r" b="b"/>
              <a:pathLst>
                <a:path w="1393189" h="378459">
                  <a:moveTo>
                    <a:pt x="0" y="0"/>
                  </a:moveTo>
                  <a:lnTo>
                    <a:pt x="1392682" y="378447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1" name="object 191"/>
            <p:cNvSpPr/>
            <p:nvPr/>
          </p:nvSpPr>
          <p:spPr>
            <a:xfrm>
              <a:off x="2175995" y="7864838"/>
              <a:ext cx="1393190" cy="378460"/>
            </a:xfrm>
            <a:custGeom>
              <a:avLst/>
              <a:gdLst/>
              <a:ahLst/>
              <a:cxnLst/>
              <a:rect l="l" t="t" r="r" b="b"/>
              <a:pathLst>
                <a:path w="1393189" h="378459">
                  <a:moveTo>
                    <a:pt x="1392682" y="378447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C9CACA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2" name="object 192"/>
            <p:cNvSpPr/>
            <p:nvPr/>
          </p:nvSpPr>
          <p:spPr>
            <a:xfrm>
              <a:off x="2212703" y="8178390"/>
              <a:ext cx="637540" cy="478155"/>
            </a:xfrm>
            <a:custGeom>
              <a:avLst/>
              <a:gdLst/>
              <a:ahLst/>
              <a:cxnLst/>
              <a:rect l="l" t="t" r="r" b="b"/>
              <a:pathLst>
                <a:path w="637539" h="478154">
                  <a:moveTo>
                    <a:pt x="541870" y="0"/>
                  </a:moveTo>
                  <a:lnTo>
                    <a:pt x="95300" y="0"/>
                  </a:lnTo>
                  <a:lnTo>
                    <a:pt x="58239" y="7500"/>
                  </a:lnTo>
                  <a:lnTo>
                    <a:pt x="27943" y="27943"/>
                  </a:lnTo>
                  <a:lnTo>
                    <a:pt x="7500" y="58239"/>
                  </a:lnTo>
                  <a:lnTo>
                    <a:pt x="0" y="95300"/>
                  </a:lnTo>
                  <a:lnTo>
                    <a:pt x="0" y="382854"/>
                  </a:lnTo>
                  <a:lnTo>
                    <a:pt x="7500" y="419915"/>
                  </a:lnTo>
                  <a:lnTo>
                    <a:pt x="27943" y="450211"/>
                  </a:lnTo>
                  <a:lnTo>
                    <a:pt x="58239" y="470654"/>
                  </a:lnTo>
                  <a:lnTo>
                    <a:pt x="95300" y="478154"/>
                  </a:lnTo>
                  <a:lnTo>
                    <a:pt x="541870" y="478154"/>
                  </a:lnTo>
                  <a:lnTo>
                    <a:pt x="578932" y="470654"/>
                  </a:lnTo>
                  <a:lnTo>
                    <a:pt x="609228" y="450211"/>
                  </a:lnTo>
                  <a:lnTo>
                    <a:pt x="629671" y="419915"/>
                  </a:lnTo>
                  <a:lnTo>
                    <a:pt x="637171" y="382854"/>
                  </a:lnTo>
                  <a:lnTo>
                    <a:pt x="637171" y="95300"/>
                  </a:lnTo>
                  <a:lnTo>
                    <a:pt x="629671" y="58239"/>
                  </a:lnTo>
                  <a:lnTo>
                    <a:pt x="609228" y="27943"/>
                  </a:lnTo>
                  <a:lnTo>
                    <a:pt x="578932" y="7500"/>
                  </a:lnTo>
                  <a:lnTo>
                    <a:pt x="541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3" name="object 193"/>
            <p:cNvSpPr/>
            <p:nvPr/>
          </p:nvSpPr>
          <p:spPr>
            <a:xfrm>
              <a:off x="2199991" y="8165685"/>
              <a:ext cx="662940" cy="503555"/>
            </a:xfrm>
            <a:custGeom>
              <a:avLst/>
              <a:gdLst/>
              <a:ahLst/>
              <a:cxnLst/>
              <a:rect l="l" t="t" r="r" b="b"/>
              <a:pathLst>
                <a:path w="662939" h="503554">
                  <a:moveTo>
                    <a:pt x="554583" y="0"/>
                  </a:moveTo>
                  <a:lnTo>
                    <a:pt x="108000" y="0"/>
                  </a:lnTo>
                  <a:lnTo>
                    <a:pt x="66067" y="8520"/>
                  </a:lnTo>
                  <a:lnTo>
                    <a:pt x="31726" y="31721"/>
                  </a:lnTo>
                  <a:lnTo>
                    <a:pt x="8522" y="66061"/>
                  </a:lnTo>
                  <a:lnTo>
                    <a:pt x="0" y="108000"/>
                  </a:lnTo>
                  <a:lnTo>
                    <a:pt x="0" y="395554"/>
                  </a:lnTo>
                  <a:lnTo>
                    <a:pt x="8522" y="437487"/>
                  </a:lnTo>
                  <a:lnTo>
                    <a:pt x="31726" y="471828"/>
                  </a:lnTo>
                  <a:lnTo>
                    <a:pt x="66067" y="495032"/>
                  </a:lnTo>
                  <a:lnTo>
                    <a:pt x="108000" y="503554"/>
                  </a:lnTo>
                  <a:lnTo>
                    <a:pt x="554583" y="503554"/>
                  </a:lnTo>
                  <a:lnTo>
                    <a:pt x="596517" y="495032"/>
                  </a:lnTo>
                  <a:lnTo>
                    <a:pt x="621495" y="478154"/>
                  </a:lnTo>
                  <a:lnTo>
                    <a:pt x="108000" y="478154"/>
                  </a:lnTo>
                  <a:lnTo>
                    <a:pt x="75881" y="471652"/>
                  </a:lnTo>
                  <a:lnTo>
                    <a:pt x="49622" y="453932"/>
                  </a:lnTo>
                  <a:lnTo>
                    <a:pt x="31902" y="427673"/>
                  </a:lnTo>
                  <a:lnTo>
                    <a:pt x="25400" y="395554"/>
                  </a:lnTo>
                  <a:lnTo>
                    <a:pt x="25400" y="108000"/>
                  </a:lnTo>
                  <a:lnTo>
                    <a:pt x="31902" y="75875"/>
                  </a:lnTo>
                  <a:lnTo>
                    <a:pt x="49622" y="49617"/>
                  </a:lnTo>
                  <a:lnTo>
                    <a:pt x="75881" y="31900"/>
                  </a:lnTo>
                  <a:lnTo>
                    <a:pt x="108000" y="25399"/>
                  </a:lnTo>
                  <a:lnTo>
                    <a:pt x="621501" y="25399"/>
                  </a:lnTo>
                  <a:lnTo>
                    <a:pt x="596517" y="8520"/>
                  </a:lnTo>
                  <a:lnTo>
                    <a:pt x="554583" y="0"/>
                  </a:lnTo>
                  <a:close/>
                </a:path>
                <a:path w="662939" h="503554">
                  <a:moveTo>
                    <a:pt x="621501" y="25399"/>
                  </a:moveTo>
                  <a:lnTo>
                    <a:pt x="554583" y="25399"/>
                  </a:lnTo>
                  <a:lnTo>
                    <a:pt x="586703" y="31900"/>
                  </a:lnTo>
                  <a:lnTo>
                    <a:pt x="612962" y="49617"/>
                  </a:lnTo>
                  <a:lnTo>
                    <a:pt x="630682" y="75875"/>
                  </a:lnTo>
                  <a:lnTo>
                    <a:pt x="637184" y="108000"/>
                  </a:lnTo>
                  <a:lnTo>
                    <a:pt x="637184" y="395554"/>
                  </a:lnTo>
                  <a:lnTo>
                    <a:pt x="630682" y="427673"/>
                  </a:lnTo>
                  <a:lnTo>
                    <a:pt x="612962" y="453932"/>
                  </a:lnTo>
                  <a:lnTo>
                    <a:pt x="586703" y="471652"/>
                  </a:lnTo>
                  <a:lnTo>
                    <a:pt x="554583" y="478154"/>
                  </a:lnTo>
                  <a:lnTo>
                    <a:pt x="621495" y="478154"/>
                  </a:lnTo>
                  <a:lnTo>
                    <a:pt x="630858" y="471828"/>
                  </a:lnTo>
                  <a:lnTo>
                    <a:pt x="654062" y="437487"/>
                  </a:lnTo>
                  <a:lnTo>
                    <a:pt x="662584" y="395554"/>
                  </a:lnTo>
                  <a:lnTo>
                    <a:pt x="662584" y="108000"/>
                  </a:lnTo>
                  <a:lnTo>
                    <a:pt x="654062" y="66061"/>
                  </a:lnTo>
                  <a:lnTo>
                    <a:pt x="630858" y="31721"/>
                  </a:lnTo>
                  <a:lnTo>
                    <a:pt x="621501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94" name="object 194"/>
          <p:cNvSpPr txBox="1"/>
          <p:nvPr/>
        </p:nvSpPr>
        <p:spPr>
          <a:xfrm>
            <a:off x="2392672" y="8225705"/>
            <a:ext cx="287655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ひざ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7780">
              <a:lnSpc>
                <a:spcPct val="100000"/>
              </a:lnSpc>
              <a:spcBef>
                <a:spcPts val="185"/>
              </a:spcBef>
            </a:pP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Knee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95" name="object 195"/>
          <p:cNvGrpSpPr/>
          <p:nvPr/>
        </p:nvGrpSpPr>
        <p:grpSpPr>
          <a:xfrm>
            <a:off x="2607867" y="8327865"/>
            <a:ext cx="913130" cy="907415"/>
            <a:chOff x="2607867" y="8327865"/>
            <a:chExt cx="913130" cy="907415"/>
          </a:xfrm>
        </p:grpSpPr>
        <p:sp>
          <p:nvSpPr>
            <p:cNvPr id="196" name="object 196"/>
            <p:cNvSpPr/>
            <p:nvPr/>
          </p:nvSpPr>
          <p:spPr>
            <a:xfrm>
              <a:off x="2862574" y="8340565"/>
              <a:ext cx="645795" cy="259079"/>
            </a:xfrm>
            <a:custGeom>
              <a:avLst/>
              <a:gdLst/>
              <a:ahLst/>
              <a:cxnLst/>
              <a:rect l="l" t="t" r="r" b="b"/>
              <a:pathLst>
                <a:path w="645795" h="259079">
                  <a:moveTo>
                    <a:pt x="0" y="0"/>
                  </a:moveTo>
                  <a:lnTo>
                    <a:pt x="645553" y="258457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7" name="object 197"/>
            <p:cNvSpPr/>
            <p:nvPr/>
          </p:nvSpPr>
          <p:spPr>
            <a:xfrm>
              <a:off x="2862574" y="8340565"/>
              <a:ext cx="645795" cy="259079"/>
            </a:xfrm>
            <a:custGeom>
              <a:avLst/>
              <a:gdLst/>
              <a:ahLst/>
              <a:cxnLst/>
              <a:rect l="l" t="t" r="r" b="b"/>
              <a:pathLst>
                <a:path w="645795" h="259079">
                  <a:moveTo>
                    <a:pt x="645553" y="258457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C9CACA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8" name="object 198"/>
            <p:cNvSpPr/>
            <p:nvPr/>
          </p:nvSpPr>
          <p:spPr>
            <a:xfrm>
              <a:off x="2620566" y="8744209"/>
              <a:ext cx="637540" cy="478155"/>
            </a:xfrm>
            <a:custGeom>
              <a:avLst/>
              <a:gdLst/>
              <a:ahLst/>
              <a:cxnLst/>
              <a:rect l="l" t="t" r="r" b="b"/>
              <a:pathLst>
                <a:path w="637539" h="478154">
                  <a:moveTo>
                    <a:pt x="541870" y="0"/>
                  </a:moveTo>
                  <a:lnTo>
                    <a:pt x="95300" y="0"/>
                  </a:lnTo>
                  <a:lnTo>
                    <a:pt x="58239" y="7500"/>
                  </a:lnTo>
                  <a:lnTo>
                    <a:pt x="27943" y="27943"/>
                  </a:lnTo>
                  <a:lnTo>
                    <a:pt x="7500" y="58239"/>
                  </a:lnTo>
                  <a:lnTo>
                    <a:pt x="0" y="95300"/>
                  </a:lnTo>
                  <a:lnTo>
                    <a:pt x="0" y="382854"/>
                  </a:lnTo>
                  <a:lnTo>
                    <a:pt x="7500" y="419915"/>
                  </a:lnTo>
                  <a:lnTo>
                    <a:pt x="27943" y="450211"/>
                  </a:lnTo>
                  <a:lnTo>
                    <a:pt x="58239" y="470654"/>
                  </a:lnTo>
                  <a:lnTo>
                    <a:pt x="95300" y="478154"/>
                  </a:lnTo>
                  <a:lnTo>
                    <a:pt x="541870" y="478154"/>
                  </a:lnTo>
                  <a:lnTo>
                    <a:pt x="578932" y="470654"/>
                  </a:lnTo>
                  <a:lnTo>
                    <a:pt x="609228" y="450211"/>
                  </a:lnTo>
                  <a:lnTo>
                    <a:pt x="629671" y="419915"/>
                  </a:lnTo>
                  <a:lnTo>
                    <a:pt x="637171" y="382854"/>
                  </a:lnTo>
                  <a:lnTo>
                    <a:pt x="637171" y="95300"/>
                  </a:lnTo>
                  <a:lnTo>
                    <a:pt x="629671" y="58239"/>
                  </a:lnTo>
                  <a:lnTo>
                    <a:pt x="609228" y="27943"/>
                  </a:lnTo>
                  <a:lnTo>
                    <a:pt x="578932" y="7500"/>
                  </a:lnTo>
                  <a:lnTo>
                    <a:pt x="541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9" name="object 199"/>
            <p:cNvSpPr/>
            <p:nvPr/>
          </p:nvSpPr>
          <p:spPr>
            <a:xfrm>
              <a:off x="2607867" y="8731504"/>
              <a:ext cx="662940" cy="503555"/>
            </a:xfrm>
            <a:custGeom>
              <a:avLst/>
              <a:gdLst/>
              <a:ahLst/>
              <a:cxnLst/>
              <a:rect l="l" t="t" r="r" b="b"/>
              <a:pathLst>
                <a:path w="662939" h="503554">
                  <a:moveTo>
                    <a:pt x="554570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395554"/>
                  </a:lnTo>
                  <a:lnTo>
                    <a:pt x="8522" y="437493"/>
                  </a:lnTo>
                  <a:lnTo>
                    <a:pt x="31726" y="471833"/>
                  </a:lnTo>
                  <a:lnTo>
                    <a:pt x="66067" y="495034"/>
                  </a:lnTo>
                  <a:lnTo>
                    <a:pt x="108000" y="503555"/>
                  </a:lnTo>
                  <a:lnTo>
                    <a:pt x="554570" y="503555"/>
                  </a:lnTo>
                  <a:lnTo>
                    <a:pt x="596509" y="495034"/>
                  </a:lnTo>
                  <a:lnTo>
                    <a:pt x="621493" y="478155"/>
                  </a:lnTo>
                  <a:lnTo>
                    <a:pt x="108000" y="478155"/>
                  </a:lnTo>
                  <a:lnTo>
                    <a:pt x="75875" y="471654"/>
                  </a:lnTo>
                  <a:lnTo>
                    <a:pt x="49617" y="453937"/>
                  </a:lnTo>
                  <a:lnTo>
                    <a:pt x="31900" y="427679"/>
                  </a:lnTo>
                  <a:lnTo>
                    <a:pt x="25400" y="395554"/>
                  </a:lnTo>
                  <a:lnTo>
                    <a:pt x="25400" y="108000"/>
                  </a:lnTo>
                  <a:lnTo>
                    <a:pt x="31900" y="75881"/>
                  </a:lnTo>
                  <a:lnTo>
                    <a:pt x="49617" y="49622"/>
                  </a:lnTo>
                  <a:lnTo>
                    <a:pt x="75875" y="31902"/>
                  </a:lnTo>
                  <a:lnTo>
                    <a:pt x="108000" y="25400"/>
                  </a:lnTo>
                  <a:lnTo>
                    <a:pt x="621487" y="25400"/>
                  </a:lnTo>
                  <a:lnTo>
                    <a:pt x="596509" y="8522"/>
                  </a:lnTo>
                  <a:lnTo>
                    <a:pt x="554570" y="0"/>
                  </a:lnTo>
                  <a:close/>
                </a:path>
                <a:path w="662939" h="503554">
                  <a:moveTo>
                    <a:pt x="621487" y="25400"/>
                  </a:moveTo>
                  <a:lnTo>
                    <a:pt x="554570" y="25400"/>
                  </a:lnTo>
                  <a:lnTo>
                    <a:pt x="586690" y="31902"/>
                  </a:lnTo>
                  <a:lnTo>
                    <a:pt x="612949" y="49622"/>
                  </a:lnTo>
                  <a:lnTo>
                    <a:pt x="630669" y="75881"/>
                  </a:lnTo>
                  <a:lnTo>
                    <a:pt x="637171" y="108000"/>
                  </a:lnTo>
                  <a:lnTo>
                    <a:pt x="637171" y="395554"/>
                  </a:lnTo>
                  <a:lnTo>
                    <a:pt x="630669" y="427679"/>
                  </a:lnTo>
                  <a:lnTo>
                    <a:pt x="612949" y="453937"/>
                  </a:lnTo>
                  <a:lnTo>
                    <a:pt x="586690" y="471654"/>
                  </a:lnTo>
                  <a:lnTo>
                    <a:pt x="554570" y="478155"/>
                  </a:lnTo>
                  <a:lnTo>
                    <a:pt x="621493" y="478155"/>
                  </a:lnTo>
                  <a:lnTo>
                    <a:pt x="630850" y="471833"/>
                  </a:lnTo>
                  <a:lnTo>
                    <a:pt x="654051" y="437493"/>
                  </a:lnTo>
                  <a:lnTo>
                    <a:pt x="662571" y="395554"/>
                  </a:lnTo>
                  <a:lnTo>
                    <a:pt x="662571" y="108000"/>
                  </a:lnTo>
                  <a:lnTo>
                    <a:pt x="654051" y="66067"/>
                  </a:lnTo>
                  <a:lnTo>
                    <a:pt x="630850" y="31726"/>
                  </a:lnTo>
                  <a:lnTo>
                    <a:pt x="62148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00" name="object 200"/>
          <p:cNvSpPr txBox="1"/>
          <p:nvPr/>
        </p:nvSpPr>
        <p:spPr>
          <a:xfrm>
            <a:off x="2800350" y="8791530"/>
            <a:ext cx="285750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すね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29845">
              <a:lnSpc>
                <a:spcPct val="100000"/>
              </a:lnSpc>
              <a:spcBef>
                <a:spcPts val="185"/>
              </a:spcBef>
            </a:pP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Shin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01" name="object 201"/>
          <p:cNvGrpSpPr/>
          <p:nvPr/>
        </p:nvGrpSpPr>
        <p:grpSpPr>
          <a:xfrm>
            <a:off x="1512604" y="6429181"/>
            <a:ext cx="3959225" cy="2682875"/>
            <a:chOff x="1512604" y="6429181"/>
            <a:chExt cx="3959225" cy="2682875"/>
          </a:xfrm>
        </p:grpSpPr>
        <p:sp>
          <p:nvSpPr>
            <p:cNvPr id="202" name="object 202"/>
            <p:cNvSpPr/>
            <p:nvPr/>
          </p:nvSpPr>
          <p:spPr>
            <a:xfrm>
              <a:off x="3270439" y="8836625"/>
              <a:ext cx="250825" cy="69850"/>
            </a:xfrm>
            <a:custGeom>
              <a:avLst/>
              <a:gdLst/>
              <a:ahLst/>
              <a:cxnLst/>
              <a:rect l="l" t="t" r="r" b="b"/>
              <a:pathLst>
                <a:path w="250825" h="69850">
                  <a:moveTo>
                    <a:pt x="250240" y="0"/>
                  </a:moveTo>
                  <a:lnTo>
                    <a:pt x="0" y="69761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3" name="object 203"/>
            <p:cNvSpPr/>
            <p:nvPr/>
          </p:nvSpPr>
          <p:spPr>
            <a:xfrm>
              <a:off x="3270439" y="8836625"/>
              <a:ext cx="250825" cy="69850"/>
            </a:xfrm>
            <a:custGeom>
              <a:avLst/>
              <a:gdLst/>
              <a:ahLst/>
              <a:cxnLst/>
              <a:rect l="l" t="t" r="r" b="b"/>
              <a:pathLst>
                <a:path w="250825" h="69850">
                  <a:moveTo>
                    <a:pt x="250240" y="0"/>
                  </a:moveTo>
                  <a:lnTo>
                    <a:pt x="0" y="69761"/>
                  </a:lnTo>
                </a:path>
              </a:pathLst>
            </a:custGeom>
            <a:ln w="25400">
              <a:solidFill>
                <a:srgbClr val="C9CACA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4" name="object 204"/>
            <p:cNvSpPr/>
            <p:nvPr/>
          </p:nvSpPr>
          <p:spPr>
            <a:xfrm>
              <a:off x="4574779" y="8141505"/>
              <a:ext cx="884555" cy="957580"/>
            </a:xfrm>
            <a:custGeom>
              <a:avLst/>
              <a:gdLst/>
              <a:ahLst/>
              <a:cxnLst/>
              <a:rect l="l" t="t" r="r" b="b"/>
              <a:pathLst>
                <a:path w="884554" h="957579">
                  <a:moveTo>
                    <a:pt x="884262" y="957579"/>
                  </a:moveTo>
                  <a:lnTo>
                    <a:pt x="824678" y="722444"/>
                  </a:lnTo>
                  <a:lnTo>
                    <a:pt x="757151" y="569923"/>
                  </a:lnTo>
                  <a:lnTo>
                    <a:pt x="638785" y="433287"/>
                  </a:lnTo>
                  <a:lnTo>
                    <a:pt x="426681" y="245808"/>
                  </a:lnTo>
                  <a:lnTo>
                    <a:pt x="377960" y="205715"/>
                  </a:lnTo>
                  <a:lnTo>
                    <a:pt x="329959" y="169626"/>
                  </a:lnTo>
                  <a:lnTo>
                    <a:pt x="282913" y="137334"/>
                  </a:lnTo>
                  <a:lnTo>
                    <a:pt x="237057" y="108627"/>
                  </a:lnTo>
                  <a:lnTo>
                    <a:pt x="192624" y="83299"/>
                  </a:lnTo>
                  <a:lnTo>
                    <a:pt x="149848" y="61139"/>
                  </a:lnTo>
                  <a:lnTo>
                    <a:pt x="108963" y="41938"/>
                  </a:lnTo>
                  <a:lnTo>
                    <a:pt x="70204" y="25487"/>
                  </a:lnTo>
                  <a:lnTo>
                    <a:pt x="33805" y="11577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9FA0A0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5" name="object 205"/>
            <p:cNvSpPr/>
            <p:nvPr/>
          </p:nvSpPr>
          <p:spPr>
            <a:xfrm>
              <a:off x="4425257" y="8040241"/>
              <a:ext cx="239115" cy="235051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6" name="object 206"/>
            <p:cNvSpPr/>
            <p:nvPr/>
          </p:nvSpPr>
          <p:spPr>
            <a:xfrm>
              <a:off x="1525290" y="6441887"/>
              <a:ext cx="637540" cy="478155"/>
            </a:xfrm>
            <a:custGeom>
              <a:avLst/>
              <a:gdLst/>
              <a:ahLst/>
              <a:cxnLst/>
              <a:rect l="l" t="t" r="r" b="b"/>
              <a:pathLst>
                <a:path w="637539" h="478154">
                  <a:moveTo>
                    <a:pt x="541883" y="0"/>
                  </a:moveTo>
                  <a:lnTo>
                    <a:pt x="95300" y="0"/>
                  </a:lnTo>
                  <a:lnTo>
                    <a:pt x="58239" y="7500"/>
                  </a:lnTo>
                  <a:lnTo>
                    <a:pt x="27943" y="27943"/>
                  </a:lnTo>
                  <a:lnTo>
                    <a:pt x="7500" y="58239"/>
                  </a:lnTo>
                  <a:lnTo>
                    <a:pt x="0" y="95300"/>
                  </a:lnTo>
                  <a:lnTo>
                    <a:pt x="0" y="382854"/>
                  </a:lnTo>
                  <a:lnTo>
                    <a:pt x="7500" y="419915"/>
                  </a:lnTo>
                  <a:lnTo>
                    <a:pt x="27943" y="450211"/>
                  </a:lnTo>
                  <a:lnTo>
                    <a:pt x="58239" y="470654"/>
                  </a:lnTo>
                  <a:lnTo>
                    <a:pt x="95300" y="478154"/>
                  </a:lnTo>
                  <a:lnTo>
                    <a:pt x="541883" y="478154"/>
                  </a:lnTo>
                  <a:lnTo>
                    <a:pt x="578944" y="470654"/>
                  </a:lnTo>
                  <a:lnTo>
                    <a:pt x="609241" y="450211"/>
                  </a:lnTo>
                  <a:lnTo>
                    <a:pt x="629683" y="419915"/>
                  </a:lnTo>
                  <a:lnTo>
                    <a:pt x="637184" y="382854"/>
                  </a:lnTo>
                  <a:lnTo>
                    <a:pt x="637184" y="95300"/>
                  </a:lnTo>
                  <a:lnTo>
                    <a:pt x="629683" y="58239"/>
                  </a:lnTo>
                  <a:lnTo>
                    <a:pt x="609241" y="27943"/>
                  </a:lnTo>
                  <a:lnTo>
                    <a:pt x="578944" y="7500"/>
                  </a:lnTo>
                  <a:lnTo>
                    <a:pt x="5418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7" name="object 207"/>
            <p:cNvSpPr/>
            <p:nvPr/>
          </p:nvSpPr>
          <p:spPr>
            <a:xfrm>
              <a:off x="1512604" y="6429181"/>
              <a:ext cx="662940" cy="503555"/>
            </a:xfrm>
            <a:custGeom>
              <a:avLst/>
              <a:gdLst/>
              <a:ahLst/>
              <a:cxnLst/>
              <a:rect l="l" t="t" r="r" b="b"/>
              <a:pathLst>
                <a:path w="662939" h="503554">
                  <a:moveTo>
                    <a:pt x="554570" y="0"/>
                  </a:moveTo>
                  <a:lnTo>
                    <a:pt x="107988" y="0"/>
                  </a:lnTo>
                  <a:lnTo>
                    <a:pt x="66056" y="8520"/>
                  </a:lnTo>
                  <a:lnTo>
                    <a:pt x="31719" y="31721"/>
                  </a:lnTo>
                  <a:lnTo>
                    <a:pt x="8520" y="66061"/>
                  </a:lnTo>
                  <a:lnTo>
                    <a:pt x="0" y="108000"/>
                  </a:lnTo>
                  <a:lnTo>
                    <a:pt x="0" y="395554"/>
                  </a:lnTo>
                  <a:lnTo>
                    <a:pt x="8520" y="437493"/>
                  </a:lnTo>
                  <a:lnTo>
                    <a:pt x="31719" y="471833"/>
                  </a:lnTo>
                  <a:lnTo>
                    <a:pt x="66056" y="495034"/>
                  </a:lnTo>
                  <a:lnTo>
                    <a:pt x="107988" y="503555"/>
                  </a:lnTo>
                  <a:lnTo>
                    <a:pt x="554570" y="503555"/>
                  </a:lnTo>
                  <a:lnTo>
                    <a:pt x="596504" y="495034"/>
                  </a:lnTo>
                  <a:lnTo>
                    <a:pt x="621488" y="478155"/>
                  </a:lnTo>
                  <a:lnTo>
                    <a:pt x="107988" y="478155"/>
                  </a:lnTo>
                  <a:lnTo>
                    <a:pt x="75870" y="471652"/>
                  </a:lnTo>
                  <a:lnTo>
                    <a:pt x="49615" y="453932"/>
                  </a:lnTo>
                  <a:lnTo>
                    <a:pt x="31900" y="427673"/>
                  </a:lnTo>
                  <a:lnTo>
                    <a:pt x="25400" y="395554"/>
                  </a:lnTo>
                  <a:lnTo>
                    <a:pt x="25400" y="108000"/>
                  </a:lnTo>
                  <a:lnTo>
                    <a:pt x="31900" y="75875"/>
                  </a:lnTo>
                  <a:lnTo>
                    <a:pt x="49615" y="49617"/>
                  </a:lnTo>
                  <a:lnTo>
                    <a:pt x="75870" y="31900"/>
                  </a:lnTo>
                  <a:lnTo>
                    <a:pt x="107988" y="25400"/>
                  </a:lnTo>
                  <a:lnTo>
                    <a:pt x="621488" y="25400"/>
                  </a:lnTo>
                  <a:lnTo>
                    <a:pt x="596504" y="8520"/>
                  </a:lnTo>
                  <a:lnTo>
                    <a:pt x="554570" y="0"/>
                  </a:lnTo>
                  <a:close/>
                </a:path>
                <a:path w="662939" h="503554">
                  <a:moveTo>
                    <a:pt x="621488" y="25400"/>
                  </a:moveTo>
                  <a:lnTo>
                    <a:pt x="554570" y="25400"/>
                  </a:lnTo>
                  <a:lnTo>
                    <a:pt x="586690" y="31900"/>
                  </a:lnTo>
                  <a:lnTo>
                    <a:pt x="612949" y="49617"/>
                  </a:lnTo>
                  <a:lnTo>
                    <a:pt x="630669" y="75875"/>
                  </a:lnTo>
                  <a:lnTo>
                    <a:pt x="637171" y="108000"/>
                  </a:lnTo>
                  <a:lnTo>
                    <a:pt x="637171" y="395554"/>
                  </a:lnTo>
                  <a:lnTo>
                    <a:pt x="630669" y="427673"/>
                  </a:lnTo>
                  <a:lnTo>
                    <a:pt x="612949" y="453932"/>
                  </a:lnTo>
                  <a:lnTo>
                    <a:pt x="586690" y="471652"/>
                  </a:lnTo>
                  <a:lnTo>
                    <a:pt x="554570" y="478155"/>
                  </a:lnTo>
                  <a:lnTo>
                    <a:pt x="621488" y="478155"/>
                  </a:lnTo>
                  <a:lnTo>
                    <a:pt x="630845" y="471833"/>
                  </a:lnTo>
                  <a:lnTo>
                    <a:pt x="654049" y="437493"/>
                  </a:lnTo>
                  <a:lnTo>
                    <a:pt x="662571" y="395554"/>
                  </a:lnTo>
                  <a:lnTo>
                    <a:pt x="662571" y="108000"/>
                  </a:lnTo>
                  <a:lnTo>
                    <a:pt x="654049" y="66061"/>
                  </a:lnTo>
                  <a:lnTo>
                    <a:pt x="630845" y="31721"/>
                  </a:lnTo>
                  <a:lnTo>
                    <a:pt x="621488" y="25400"/>
                  </a:lnTo>
                  <a:close/>
                </a:path>
              </a:pathLst>
            </a:custGeom>
            <a:solidFill>
              <a:srgbClr val="9FA0A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08" name="object 208"/>
          <p:cNvSpPr txBox="1"/>
          <p:nvPr/>
        </p:nvSpPr>
        <p:spPr>
          <a:xfrm>
            <a:off x="1704572" y="6489197"/>
            <a:ext cx="292100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背中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9050">
              <a:lnSpc>
                <a:spcPct val="100000"/>
              </a:lnSpc>
              <a:spcBef>
                <a:spcPts val="185"/>
              </a:spcBef>
            </a:pP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Back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09" name="object 209"/>
          <p:cNvGrpSpPr/>
          <p:nvPr/>
        </p:nvGrpSpPr>
        <p:grpSpPr>
          <a:xfrm>
            <a:off x="237464" y="217576"/>
            <a:ext cx="5644515" cy="4251325"/>
            <a:chOff x="237464" y="217576"/>
            <a:chExt cx="5644515" cy="4251325"/>
          </a:xfrm>
        </p:grpSpPr>
        <p:sp>
          <p:nvSpPr>
            <p:cNvPr id="210" name="object 210"/>
            <p:cNvSpPr/>
            <p:nvPr/>
          </p:nvSpPr>
          <p:spPr>
            <a:xfrm>
              <a:off x="4599876" y="2747022"/>
              <a:ext cx="1278890" cy="500380"/>
            </a:xfrm>
            <a:custGeom>
              <a:avLst/>
              <a:gdLst/>
              <a:ahLst/>
              <a:cxnLst/>
              <a:rect l="l" t="t" r="r" b="b"/>
              <a:pathLst>
                <a:path w="1278889" h="500380">
                  <a:moveTo>
                    <a:pt x="1278483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1278483" y="500037"/>
                  </a:lnTo>
                  <a:lnTo>
                    <a:pt x="12784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599876" y="2747022"/>
              <a:ext cx="1278890" cy="500380"/>
            </a:xfrm>
            <a:custGeom>
              <a:avLst/>
              <a:gdLst/>
              <a:ahLst/>
              <a:cxnLst/>
              <a:rect l="l" t="t" r="r" b="b"/>
              <a:pathLst>
                <a:path w="1278889" h="500380">
                  <a:moveTo>
                    <a:pt x="1278483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1278483" y="0"/>
                  </a:lnTo>
                  <a:lnTo>
                    <a:pt x="1278483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37464" y="217576"/>
              <a:ext cx="346075" cy="4251325"/>
            </a:xfrm>
            <a:custGeom>
              <a:avLst/>
              <a:gdLst/>
              <a:ahLst/>
              <a:cxnLst/>
              <a:rect l="l" t="t" r="r" b="b"/>
              <a:pathLst>
                <a:path w="346075" h="4251325">
                  <a:moveTo>
                    <a:pt x="345617" y="0"/>
                  </a:moveTo>
                  <a:lnTo>
                    <a:pt x="0" y="0"/>
                  </a:lnTo>
                  <a:lnTo>
                    <a:pt x="0" y="4250842"/>
                  </a:lnTo>
                  <a:lnTo>
                    <a:pt x="345617" y="4250842"/>
                  </a:lnTo>
                  <a:lnTo>
                    <a:pt x="345617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3" name="object 213"/>
          <p:cNvSpPr txBox="1"/>
          <p:nvPr/>
        </p:nvSpPr>
        <p:spPr>
          <a:xfrm>
            <a:off x="4196562" y="3063867"/>
            <a:ext cx="3479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Their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159059" y="10307561"/>
            <a:ext cx="1898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15</a:t>
            </a:r>
            <a:endParaRPr sz="1500">
              <a:latin typeface="HelveticaRounded-Condensed"/>
              <a:cs typeface="HelveticaRounded-Condensed"/>
            </a:endParaRPr>
          </a:p>
        </p:txBody>
      </p:sp>
      <p:sp>
        <p:nvSpPr>
          <p:cNvPr id="221" name="object 129">
            <a:extLst>
              <a:ext uri="{FF2B5EF4-FFF2-40B4-BE49-F238E27FC236}">
                <a16:creationId xmlns:a16="http://schemas.microsoft.com/office/drawing/2014/main" id="{138FD532-5E8E-5D44-AFB1-FA1D4BF73BB4}"/>
              </a:ext>
            </a:extLst>
          </p:cNvPr>
          <p:cNvSpPr txBox="1"/>
          <p:nvPr/>
        </p:nvSpPr>
        <p:spPr>
          <a:xfrm>
            <a:off x="315977" y="356534"/>
            <a:ext cx="170239" cy="141859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-150" dirty="0">
                <a:solidFill>
                  <a:srgbClr val="3E3A39"/>
                </a:solidFill>
                <a:latin typeface="UDShinMGoPro-DeBold"/>
                <a:cs typeface="UDShinMGoPro-DeBold"/>
              </a:rPr>
              <a:t>病気・けが・症状</a:t>
            </a:r>
            <a:endParaRPr sz="1500" spc="-150" dirty="0">
              <a:latin typeface="UDShinMGoPro-DeBold"/>
              <a:cs typeface="UDShinMGoPro-DeBold"/>
            </a:endParaRPr>
          </a:p>
        </p:txBody>
      </p:sp>
      <p:sp>
        <p:nvSpPr>
          <p:cNvPr id="222" name="object 130">
            <a:extLst>
              <a:ext uri="{FF2B5EF4-FFF2-40B4-BE49-F238E27FC236}">
                <a16:creationId xmlns:a16="http://schemas.microsoft.com/office/drawing/2014/main" id="{9D5D92E3-9052-6C4F-B51F-F01C9A010128}"/>
              </a:ext>
            </a:extLst>
          </p:cNvPr>
          <p:cNvSpPr txBox="1"/>
          <p:nvPr/>
        </p:nvSpPr>
        <p:spPr>
          <a:xfrm>
            <a:off x="304767" y="1891802"/>
            <a:ext cx="246221" cy="244792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Diseases </a:t>
            </a:r>
            <a:r>
              <a:rPr sz="1600" b="1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/ </a:t>
            </a: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Injuries </a:t>
            </a:r>
            <a:r>
              <a:rPr sz="1600" b="1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/</a:t>
            </a:r>
            <a:r>
              <a:rPr sz="1600" b="1" spc="5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Symptoms</a:t>
            </a:r>
            <a:endParaRPr sz="1600" b="1" dirty="0">
              <a:latin typeface="PT Sans Narrow" panose="020B0506020203020204" pitchFamily="34" charset="0"/>
              <a:cs typeface="HelveticaRounded-Condense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11812"/>
            <a:ext cx="7096759" cy="10238105"/>
            <a:chOff x="237464" y="211812"/>
            <a:chExt cx="7096759" cy="10238105"/>
          </a:xfrm>
        </p:grpSpPr>
        <p:sp>
          <p:nvSpPr>
            <p:cNvPr id="3" name="object 3"/>
            <p:cNvSpPr/>
            <p:nvPr/>
          </p:nvSpPr>
          <p:spPr>
            <a:xfrm>
              <a:off x="237464" y="211812"/>
              <a:ext cx="7096648" cy="1303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41" y="287019"/>
              <a:ext cx="224612" cy="224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39" y="536918"/>
              <a:ext cx="237451" cy="2806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11" y="404990"/>
              <a:ext cx="456225" cy="4125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411" y="679790"/>
              <a:ext cx="213713" cy="2165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3016"/>
              <a:ext cx="237604" cy="2705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4877" y="738099"/>
              <a:ext cx="450238" cy="3454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4878" y="738098"/>
              <a:ext cx="232333" cy="27559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7464" y="211812"/>
              <a:ext cx="7096648" cy="130372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53341" y="287019"/>
              <a:ext cx="224612" cy="224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57239" y="536918"/>
              <a:ext cx="237451" cy="2806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91911" y="404990"/>
              <a:ext cx="456225" cy="4125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17411" y="679790"/>
              <a:ext cx="213713" cy="2165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35368" y="813016"/>
              <a:ext cx="237604" cy="2705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74877" y="738099"/>
              <a:ext cx="450238" cy="3454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774878" y="738098"/>
              <a:ext cx="232334" cy="27559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69774" y="9858580"/>
              <a:ext cx="53996" cy="5068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50170" y="9897747"/>
              <a:ext cx="382816" cy="44064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51173" y="9897732"/>
              <a:ext cx="379717" cy="23622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36517" y="10172839"/>
              <a:ext cx="100063" cy="15494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97973" y="10179367"/>
              <a:ext cx="63106" cy="6691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876175" y="10309555"/>
              <a:ext cx="60706" cy="2108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885815" y="10207701"/>
              <a:ext cx="64300" cy="10121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00839" y="9909606"/>
              <a:ext cx="203352" cy="31495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80658" y="10115423"/>
              <a:ext cx="361543" cy="21336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70866" y="9994074"/>
              <a:ext cx="376275" cy="12953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057684" y="10059530"/>
              <a:ext cx="322427" cy="6477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400050" y="10055720"/>
              <a:ext cx="68440" cy="6730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093040" y="9914750"/>
              <a:ext cx="334263" cy="14732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114122" y="9895040"/>
              <a:ext cx="292023" cy="10414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06337" y="10160698"/>
              <a:ext cx="64376" cy="79476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152388" y="10162857"/>
              <a:ext cx="64008" cy="7576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45698" y="10171303"/>
              <a:ext cx="101244" cy="15621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493856" y="9814509"/>
              <a:ext cx="405958" cy="514582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547879" y="9844984"/>
              <a:ext cx="350413" cy="24765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956312" y="9819069"/>
              <a:ext cx="338543" cy="50986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009531" y="9867600"/>
              <a:ext cx="247669" cy="215343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143906" y="10155770"/>
              <a:ext cx="83667" cy="172719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152102" y="9865215"/>
              <a:ext cx="41910" cy="45720"/>
            </a:xfrm>
            <a:custGeom>
              <a:avLst/>
              <a:gdLst/>
              <a:ahLst/>
              <a:cxnLst/>
              <a:rect l="l" t="t" r="r" b="b"/>
              <a:pathLst>
                <a:path w="41910" h="45720">
                  <a:moveTo>
                    <a:pt x="21319" y="45123"/>
                  </a:moveTo>
                  <a:lnTo>
                    <a:pt x="19924" y="45123"/>
                  </a:lnTo>
                  <a:lnTo>
                    <a:pt x="19924" y="45491"/>
                  </a:lnTo>
                  <a:lnTo>
                    <a:pt x="21319" y="45123"/>
                  </a:lnTo>
                  <a:close/>
                </a:path>
                <a:path w="41910" h="45720">
                  <a:moveTo>
                    <a:pt x="22617" y="44780"/>
                  </a:moveTo>
                  <a:lnTo>
                    <a:pt x="18464" y="44780"/>
                  </a:lnTo>
                  <a:lnTo>
                    <a:pt x="18464" y="45161"/>
                  </a:lnTo>
                  <a:lnTo>
                    <a:pt x="19924" y="45123"/>
                  </a:lnTo>
                  <a:lnTo>
                    <a:pt x="21319" y="45123"/>
                  </a:lnTo>
                  <a:lnTo>
                    <a:pt x="22617" y="44780"/>
                  </a:lnTo>
                  <a:close/>
                </a:path>
                <a:path w="41910" h="45720">
                  <a:moveTo>
                    <a:pt x="27686" y="43014"/>
                  </a:moveTo>
                  <a:lnTo>
                    <a:pt x="16279" y="43014"/>
                  </a:lnTo>
                  <a:lnTo>
                    <a:pt x="17727" y="44792"/>
                  </a:lnTo>
                  <a:lnTo>
                    <a:pt x="18464" y="44780"/>
                  </a:lnTo>
                  <a:lnTo>
                    <a:pt x="22617" y="44780"/>
                  </a:lnTo>
                  <a:lnTo>
                    <a:pt x="24318" y="44310"/>
                  </a:lnTo>
                  <a:lnTo>
                    <a:pt x="24318" y="43967"/>
                  </a:lnTo>
                  <a:lnTo>
                    <a:pt x="26871" y="43548"/>
                  </a:lnTo>
                  <a:lnTo>
                    <a:pt x="26871" y="43180"/>
                  </a:lnTo>
                  <a:lnTo>
                    <a:pt x="27608" y="43167"/>
                  </a:lnTo>
                  <a:lnTo>
                    <a:pt x="27686" y="43014"/>
                  </a:lnTo>
                  <a:close/>
                </a:path>
                <a:path w="41910" h="45720">
                  <a:moveTo>
                    <a:pt x="29527" y="41960"/>
                  </a:moveTo>
                  <a:lnTo>
                    <a:pt x="14082" y="41960"/>
                  </a:lnTo>
                  <a:lnTo>
                    <a:pt x="14082" y="42316"/>
                  </a:lnTo>
                  <a:lnTo>
                    <a:pt x="15530" y="42659"/>
                  </a:lnTo>
                  <a:lnTo>
                    <a:pt x="15530" y="43027"/>
                  </a:lnTo>
                  <a:lnTo>
                    <a:pt x="16025" y="43014"/>
                  </a:lnTo>
                  <a:lnTo>
                    <a:pt x="27686" y="43014"/>
                  </a:lnTo>
                  <a:lnTo>
                    <a:pt x="27976" y="42456"/>
                  </a:lnTo>
                  <a:lnTo>
                    <a:pt x="28204" y="42443"/>
                  </a:lnTo>
                  <a:lnTo>
                    <a:pt x="28687" y="42443"/>
                  </a:lnTo>
                  <a:lnTo>
                    <a:pt x="28687" y="42062"/>
                  </a:lnTo>
                  <a:lnTo>
                    <a:pt x="29424" y="42062"/>
                  </a:lnTo>
                  <a:close/>
                </a:path>
                <a:path w="41910" h="45720">
                  <a:moveTo>
                    <a:pt x="29889" y="41605"/>
                  </a:moveTo>
                  <a:lnTo>
                    <a:pt x="12977" y="41605"/>
                  </a:lnTo>
                  <a:lnTo>
                    <a:pt x="12977" y="41973"/>
                  </a:lnTo>
                  <a:lnTo>
                    <a:pt x="13714" y="41960"/>
                  </a:lnTo>
                  <a:lnTo>
                    <a:pt x="29527" y="41960"/>
                  </a:lnTo>
                  <a:lnTo>
                    <a:pt x="29889" y="41605"/>
                  </a:lnTo>
                  <a:close/>
                </a:path>
                <a:path w="41910" h="45720">
                  <a:moveTo>
                    <a:pt x="38751" y="31089"/>
                  </a:moveTo>
                  <a:lnTo>
                    <a:pt x="1750" y="31089"/>
                  </a:lnTo>
                  <a:lnTo>
                    <a:pt x="2385" y="32004"/>
                  </a:lnTo>
                  <a:lnTo>
                    <a:pt x="2741" y="33439"/>
                  </a:lnTo>
                  <a:lnTo>
                    <a:pt x="3833" y="34137"/>
                  </a:lnTo>
                  <a:lnTo>
                    <a:pt x="4201" y="35598"/>
                  </a:lnTo>
                  <a:lnTo>
                    <a:pt x="5002" y="36830"/>
                  </a:lnTo>
                  <a:lnTo>
                    <a:pt x="6957" y="38785"/>
                  </a:lnTo>
                  <a:lnTo>
                    <a:pt x="8583" y="39141"/>
                  </a:lnTo>
                  <a:lnTo>
                    <a:pt x="8583" y="39878"/>
                  </a:lnTo>
                  <a:lnTo>
                    <a:pt x="10793" y="41643"/>
                  </a:lnTo>
                  <a:lnTo>
                    <a:pt x="12977" y="41605"/>
                  </a:lnTo>
                  <a:lnTo>
                    <a:pt x="29889" y="41605"/>
                  </a:lnTo>
                  <a:lnTo>
                    <a:pt x="30173" y="41325"/>
                  </a:lnTo>
                  <a:lnTo>
                    <a:pt x="30897" y="41300"/>
                  </a:lnTo>
                  <a:lnTo>
                    <a:pt x="31608" y="40208"/>
                  </a:lnTo>
                  <a:lnTo>
                    <a:pt x="31849" y="40195"/>
                  </a:lnTo>
                  <a:lnTo>
                    <a:pt x="31964" y="39471"/>
                  </a:lnTo>
                  <a:lnTo>
                    <a:pt x="32853" y="38722"/>
                  </a:lnTo>
                  <a:lnTo>
                    <a:pt x="33678" y="37973"/>
                  </a:lnTo>
                  <a:lnTo>
                    <a:pt x="34529" y="37236"/>
                  </a:lnTo>
                  <a:lnTo>
                    <a:pt x="34910" y="35420"/>
                  </a:lnTo>
                  <a:lnTo>
                    <a:pt x="35266" y="35407"/>
                  </a:lnTo>
                  <a:lnTo>
                    <a:pt x="35266" y="34696"/>
                  </a:lnTo>
                  <a:lnTo>
                    <a:pt x="36015" y="34315"/>
                  </a:lnTo>
                  <a:lnTo>
                    <a:pt x="36015" y="33591"/>
                  </a:lnTo>
                  <a:lnTo>
                    <a:pt x="38751" y="31089"/>
                  </a:lnTo>
                  <a:close/>
                </a:path>
                <a:path w="41910" h="45720">
                  <a:moveTo>
                    <a:pt x="16381" y="0"/>
                  </a:moveTo>
                  <a:lnTo>
                    <a:pt x="12431" y="571"/>
                  </a:lnTo>
                  <a:lnTo>
                    <a:pt x="8507" y="3949"/>
                  </a:lnTo>
                  <a:lnTo>
                    <a:pt x="6246" y="6197"/>
                  </a:lnTo>
                  <a:lnTo>
                    <a:pt x="5294" y="9791"/>
                  </a:lnTo>
                  <a:lnTo>
                    <a:pt x="2728" y="12001"/>
                  </a:lnTo>
                  <a:lnTo>
                    <a:pt x="2728" y="12369"/>
                  </a:lnTo>
                  <a:lnTo>
                    <a:pt x="2601" y="12395"/>
                  </a:lnTo>
                  <a:lnTo>
                    <a:pt x="2360" y="12395"/>
                  </a:lnTo>
                  <a:lnTo>
                    <a:pt x="2004" y="13474"/>
                  </a:lnTo>
                  <a:lnTo>
                    <a:pt x="1623" y="13474"/>
                  </a:lnTo>
                  <a:lnTo>
                    <a:pt x="1623" y="14566"/>
                  </a:lnTo>
                  <a:lnTo>
                    <a:pt x="1268" y="14566"/>
                  </a:lnTo>
                  <a:lnTo>
                    <a:pt x="899" y="16751"/>
                  </a:lnTo>
                  <a:lnTo>
                    <a:pt x="772" y="16764"/>
                  </a:lnTo>
                  <a:lnTo>
                    <a:pt x="531" y="16764"/>
                  </a:lnTo>
                  <a:lnTo>
                    <a:pt x="430" y="19672"/>
                  </a:lnTo>
                  <a:lnTo>
                    <a:pt x="222" y="24422"/>
                  </a:lnTo>
                  <a:lnTo>
                    <a:pt x="176" y="26822"/>
                  </a:lnTo>
                  <a:lnTo>
                    <a:pt x="25" y="28003"/>
                  </a:lnTo>
                  <a:lnTo>
                    <a:pt x="0" y="29235"/>
                  </a:lnTo>
                  <a:lnTo>
                    <a:pt x="557" y="29845"/>
                  </a:lnTo>
                  <a:lnTo>
                    <a:pt x="963" y="31407"/>
                  </a:lnTo>
                  <a:lnTo>
                    <a:pt x="1750" y="31089"/>
                  </a:lnTo>
                  <a:lnTo>
                    <a:pt x="38751" y="31089"/>
                  </a:lnTo>
                  <a:lnTo>
                    <a:pt x="39279" y="30607"/>
                  </a:lnTo>
                  <a:lnTo>
                    <a:pt x="40206" y="29235"/>
                  </a:lnTo>
                  <a:lnTo>
                    <a:pt x="39457" y="28003"/>
                  </a:lnTo>
                  <a:lnTo>
                    <a:pt x="40015" y="26238"/>
                  </a:lnTo>
                  <a:lnTo>
                    <a:pt x="40358" y="26238"/>
                  </a:lnTo>
                  <a:lnTo>
                    <a:pt x="40358" y="25146"/>
                  </a:lnTo>
                  <a:lnTo>
                    <a:pt x="40625" y="25133"/>
                  </a:lnTo>
                  <a:lnTo>
                    <a:pt x="40752" y="24422"/>
                  </a:lnTo>
                  <a:lnTo>
                    <a:pt x="41120" y="24422"/>
                  </a:lnTo>
                  <a:lnTo>
                    <a:pt x="41463" y="15341"/>
                  </a:lnTo>
                  <a:lnTo>
                    <a:pt x="41108" y="15341"/>
                  </a:lnTo>
                  <a:lnTo>
                    <a:pt x="41041" y="14566"/>
                  </a:lnTo>
                  <a:lnTo>
                    <a:pt x="40358" y="14262"/>
                  </a:lnTo>
                  <a:lnTo>
                    <a:pt x="40289" y="13474"/>
                  </a:lnTo>
                  <a:lnTo>
                    <a:pt x="38898" y="12458"/>
                  </a:lnTo>
                  <a:lnTo>
                    <a:pt x="38555" y="11023"/>
                  </a:lnTo>
                  <a:lnTo>
                    <a:pt x="37437" y="10312"/>
                  </a:lnTo>
                  <a:lnTo>
                    <a:pt x="37437" y="9575"/>
                  </a:lnTo>
                  <a:lnTo>
                    <a:pt x="36701" y="9245"/>
                  </a:lnTo>
                  <a:lnTo>
                    <a:pt x="36599" y="8750"/>
                  </a:lnTo>
                  <a:lnTo>
                    <a:pt x="36345" y="7785"/>
                  </a:lnTo>
                  <a:lnTo>
                    <a:pt x="35621" y="7429"/>
                  </a:lnTo>
                  <a:lnTo>
                    <a:pt x="35609" y="6350"/>
                  </a:lnTo>
                  <a:lnTo>
                    <a:pt x="35240" y="6350"/>
                  </a:lnTo>
                  <a:lnTo>
                    <a:pt x="34525" y="5295"/>
                  </a:lnTo>
                  <a:lnTo>
                    <a:pt x="33774" y="5283"/>
                  </a:lnTo>
                  <a:lnTo>
                    <a:pt x="33436" y="4584"/>
                  </a:lnTo>
                  <a:lnTo>
                    <a:pt x="32688" y="4584"/>
                  </a:lnTo>
                  <a:lnTo>
                    <a:pt x="31938" y="3505"/>
                  </a:lnTo>
                  <a:lnTo>
                    <a:pt x="31227" y="3505"/>
                  </a:lnTo>
                  <a:lnTo>
                    <a:pt x="30865" y="2819"/>
                  </a:lnTo>
                  <a:lnTo>
                    <a:pt x="30128" y="2806"/>
                  </a:lnTo>
                  <a:lnTo>
                    <a:pt x="29754" y="2095"/>
                  </a:lnTo>
                  <a:lnTo>
                    <a:pt x="29170" y="1968"/>
                  </a:lnTo>
                  <a:lnTo>
                    <a:pt x="28547" y="1866"/>
                  </a:lnTo>
                  <a:lnTo>
                    <a:pt x="27938" y="1739"/>
                  </a:lnTo>
                  <a:lnTo>
                    <a:pt x="27938" y="1397"/>
                  </a:lnTo>
                  <a:lnTo>
                    <a:pt x="26833" y="1397"/>
                  </a:lnTo>
                  <a:lnTo>
                    <a:pt x="26766" y="1270"/>
                  </a:lnTo>
                  <a:lnTo>
                    <a:pt x="16749" y="1270"/>
                  </a:lnTo>
                  <a:lnTo>
                    <a:pt x="16381" y="0"/>
                  </a:lnTo>
                  <a:close/>
                </a:path>
                <a:path w="41910" h="45720">
                  <a:moveTo>
                    <a:pt x="34516" y="5283"/>
                  </a:moveTo>
                  <a:lnTo>
                    <a:pt x="33780" y="5295"/>
                  </a:lnTo>
                  <a:lnTo>
                    <a:pt x="34525" y="5295"/>
                  </a:lnTo>
                  <a:close/>
                </a:path>
                <a:path w="41910" h="45720">
                  <a:moveTo>
                    <a:pt x="33424" y="4559"/>
                  </a:moveTo>
                  <a:lnTo>
                    <a:pt x="32929" y="4584"/>
                  </a:lnTo>
                  <a:lnTo>
                    <a:pt x="33436" y="4584"/>
                  </a:lnTo>
                  <a:close/>
                </a:path>
                <a:path w="41910" h="45720">
                  <a:moveTo>
                    <a:pt x="30859" y="2806"/>
                  </a:moveTo>
                  <a:lnTo>
                    <a:pt x="30135" y="2819"/>
                  </a:lnTo>
                  <a:lnTo>
                    <a:pt x="30865" y="2819"/>
                  </a:lnTo>
                  <a:close/>
                </a:path>
                <a:path w="41910" h="45720">
                  <a:moveTo>
                    <a:pt x="27938" y="1384"/>
                  </a:moveTo>
                  <a:lnTo>
                    <a:pt x="27582" y="1397"/>
                  </a:lnTo>
                  <a:lnTo>
                    <a:pt x="27938" y="1397"/>
                  </a:lnTo>
                  <a:close/>
                </a:path>
                <a:path w="41910" h="45720">
                  <a:moveTo>
                    <a:pt x="20178" y="393"/>
                  </a:moveTo>
                  <a:lnTo>
                    <a:pt x="18806" y="1193"/>
                  </a:lnTo>
                  <a:lnTo>
                    <a:pt x="16749" y="1270"/>
                  </a:lnTo>
                  <a:lnTo>
                    <a:pt x="26766" y="1270"/>
                  </a:lnTo>
                  <a:lnTo>
                    <a:pt x="22515" y="1193"/>
                  </a:lnTo>
                  <a:lnTo>
                    <a:pt x="20178" y="393"/>
                  </a:lnTo>
                  <a:close/>
                </a:path>
                <a:path w="41910" h="45720">
                  <a:moveTo>
                    <a:pt x="24585" y="165"/>
                  </a:moveTo>
                  <a:lnTo>
                    <a:pt x="24280" y="736"/>
                  </a:lnTo>
                  <a:lnTo>
                    <a:pt x="22515" y="1193"/>
                  </a:lnTo>
                  <a:lnTo>
                    <a:pt x="26726" y="1193"/>
                  </a:lnTo>
                  <a:lnTo>
                    <a:pt x="26478" y="723"/>
                  </a:lnTo>
                  <a:lnTo>
                    <a:pt x="25385" y="723"/>
                  </a:lnTo>
                  <a:lnTo>
                    <a:pt x="25385" y="342"/>
                  </a:lnTo>
                  <a:lnTo>
                    <a:pt x="24585" y="165"/>
                  </a:lnTo>
                  <a:close/>
                </a:path>
                <a:path w="41910" h="45720">
                  <a:moveTo>
                    <a:pt x="26465" y="698"/>
                  </a:moveTo>
                  <a:lnTo>
                    <a:pt x="25385" y="723"/>
                  </a:lnTo>
                  <a:lnTo>
                    <a:pt x="26478" y="7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025644" y="10162857"/>
              <a:ext cx="59232" cy="7918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614086" y="9831933"/>
              <a:ext cx="104139" cy="37465"/>
            </a:xfrm>
            <a:custGeom>
              <a:avLst/>
              <a:gdLst/>
              <a:ahLst/>
              <a:cxnLst/>
              <a:rect l="l" t="t" r="r" b="b"/>
              <a:pathLst>
                <a:path w="104139" h="37465">
                  <a:moveTo>
                    <a:pt x="50825" y="34505"/>
                  </a:moveTo>
                  <a:lnTo>
                    <a:pt x="43764" y="34505"/>
                  </a:lnTo>
                  <a:lnTo>
                    <a:pt x="46316" y="34759"/>
                  </a:lnTo>
                  <a:lnTo>
                    <a:pt x="46316" y="34632"/>
                  </a:lnTo>
                  <a:lnTo>
                    <a:pt x="50825" y="34505"/>
                  </a:lnTo>
                  <a:close/>
                </a:path>
                <a:path w="104139" h="37465">
                  <a:moveTo>
                    <a:pt x="94424" y="34505"/>
                  </a:moveTo>
                  <a:lnTo>
                    <a:pt x="86918" y="34505"/>
                  </a:lnTo>
                  <a:lnTo>
                    <a:pt x="89992" y="34886"/>
                  </a:lnTo>
                  <a:lnTo>
                    <a:pt x="93789" y="34886"/>
                  </a:lnTo>
                  <a:lnTo>
                    <a:pt x="94424" y="34505"/>
                  </a:lnTo>
                  <a:close/>
                </a:path>
                <a:path w="104139" h="37465">
                  <a:moveTo>
                    <a:pt x="102374" y="34505"/>
                  </a:moveTo>
                  <a:lnTo>
                    <a:pt x="94424" y="34505"/>
                  </a:lnTo>
                  <a:lnTo>
                    <a:pt x="98552" y="34632"/>
                  </a:lnTo>
                  <a:lnTo>
                    <a:pt x="102311" y="35521"/>
                  </a:lnTo>
                  <a:lnTo>
                    <a:pt x="102374" y="34505"/>
                  </a:lnTo>
                  <a:close/>
                </a:path>
                <a:path w="104139" h="37465">
                  <a:moveTo>
                    <a:pt x="104114" y="22860"/>
                  </a:moveTo>
                  <a:lnTo>
                    <a:pt x="102971" y="22860"/>
                  </a:lnTo>
                  <a:lnTo>
                    <a:pt x="102971" y="21590"/>
                  </a:lnTo>
                  <a:lnTo>
                    <a:pt x="102882" y="20320"/>
                  </a:lnTo>
                  <a:lnTo>
                    <a:pt x="102882" y="19050"/>
                  </a:lnTo>
                  <a:lnTo>
                    <a:pt x="102882" y="17780"/>
                  </a:lnTo>
                  <a:lnTo>
                    <a:pt x="102882" y="15240"/>
                  </a:lnTo>
                  <a:lnTo>
                    <a:pt x="102539" y="15240"/>
                  </a:lnTo>
                  <a:lnTo>
                    <a:pt x="102539" y="13970"/>
                  </a:lnTo>
                  <a:lnTo>
                    <a:pt x="102552" y="12700"/>
                  </a:lnTo>
                  <a:lnTo>
                    <a:pt x="102666" y="11430"/>
                  </a:lnTo>
                  <a:lnTo>
                    <a:pt x="102501" y="11430"/>
                  </a:lnTo>
                  <a:lnTo>
                    <a:pt x="102501" y="10160"/>
                  </a:lnTo>
                  <a:lnTo>
                    <a:pt x="102298" y="10160"/>
                  </a:lnTo>
                  <a:lnTo>
                    <a:pt x="102298" y="8890"/>
                  </a:lnTo>
                  <a:lnTo>
                    <a:pt x="101930" y="8890"/>
                  </a:lnTo>
                  <a:lnTo>
                    <a:pt x="101930" y="7620"/>
                  </a:lnTo>
                  <a:lnTo>
                    <a:pt x="102044" y="6350"/>
                  </a:lnTo>
                  <a:lnTo>
                    <a:pt x="102108" y="5080"/>
                  </a:lnTo>
                  <a:lnTo>
                    <a:pt x="101917" y="5080"/>
                  </a:lnTo>
                  <a:lnTo>
                    <a:pt x="101917" y="3810"/>
                  </a:lnTo>
                  <a:lnTo>
                    <a:pt x="102108" y="3810"/>
                  </a:lnTo>
                  <a:lnTo>
                    <a:pt x="102108" y="2540"/>
                  </a:lnTo>
                  <a:lnTo>
                    <a:pt x="101803" y="2540"/>
                  </a:lnTo>
                  <a:lnTo>
                    <a:pt x="101282" y="2120"/>
                  </a:lnTo>
                  <a:lnTo>
                    <a:pt x="101130" y="2120"/>
                  </a:lnTo>
                  <a:lnTo>
                    <a:pt x="101130" y="1270"/>
                  </a:lnTo>
                  <a:lnTo>
                    <a:pt x="99949" y="1270"/>
                  </a:lnTo>
                  <a:lnTo>
                    <a:pt x="98767" y="977"/>
                  </a:lnTo>
                  <a:lnTo>
                    <a:pt x="98767" y="850"/>
                  </a:lnTo>
                  <a:lnTo>
                    <a:pt x="93472" y="723"/>
                  </a:lnTo>
                  <a:lnTo>
                    <a:pt x="93472" y="977"/>
                  </a:lnTo>
                  <a:lnTo>
                    <a:pt x="92494" y="977"/>
                  </a:lnTo>
                  <a:lnTo>
                    <a:pt x="92494" y="1231"/>
                  </a:lnTo>
                  <a:lnTo>
                    <a:pt x="92316" y="1270"/>
                  </a:lnTo>
                  <a:lnTo>
                    <a:pt x="83642" y="1270"/>
                  </a:lnTo>
                  <a:lnTo>
                    <a:pt x="83642" y="0"/>
                  </a:lnTo>
                  <a:lnTo>
                    <a:pt x="82257" y="0"/>
                  </a:lnTo>
                  <a:lnTo>
                    <a:pt x="82257" y="1270"/>
                  </a:lnTo>
                  <a:lnTo>
                    <a:pt x="79933" y="1270"/>
                  </a:lnTo>
                  <a:lnTo>
                    <a:pt x="79933" y="0"/>
                  </a:lnTo>
                  <a:lnTo>
                    <a:pt x="78663" y="0"/>
                  </a:lnTo>
                  <a:lnTo>
                    <a:pt x="78663" y="1270"/>
                  </a:lnTo>
                  <a:lnTo>
                    <a:pt x="63982" y="1270"/>
                  </a:lnTo>
                  <a:lnTo>
                    <a:pt x="63982" y="0"/>
                  </a:lnTo>
                  <a:lnTo>
                    <a:pt x="42938" y="0"/>
                  </a:lnTo>
                  <a:lnTo>
                    <a:pt x="42938" y="1270"/>
                  </a:lnTo>
                  <a:lnTo>
                    <a:pt x="35331" y="1270"/>
                  </a:lnTo>
                  <a:lnTo>
                    <a:pt x="35331" y="2120"/>
                  </a:lnTo>
                  <a:lnTo>
                    <a:pt x="32588" y="1993"/>
                  </a:lnTo>
                  <a:lnTo>
                    <a:pt x="32588" y="2247"/>
                  </a:lnTo>
                  <a:lnTo>
                    <a:pt x="29248" y="2247"/>
                  </a:lnTo>
                  <a:lnTo>
                    <a:pt x="29095" y="2501"/>
                  </a:lnTo>
                  <a:lnTo>
                    <a:pt x="28663" y="2374"/>
                  </a:lnTo>
                  <a:lnTo>
                    <a:pt x="27457" y="2374"/>
                  </a:lnTo>
                  <a:lnTo>
                    <a:pt x="27457" y="1270"/>
                  </a:lnTo>
                  <a:lnTo>
                    <a:pt x="26568" y="1270"/>
                  </a:lnTo>
                  <a:lnTo>
                    <a:pt x="26568" y="2374"/>
                  </a:lnTo>
                  <a:lnTo>
                    <a:pt x="23418" y="2374"/>
                  </a:lnTo>
                  <a:lnTo>
                    <a:pt x="22961" y="2247"/>
                  </a:lnTo>
                  <a:lnTo>
                    <a:pt x="22961" y="2501"/>
                  </a:lnTo>
                  <a:lnTo>
                    <a:pt x="21793" y="2501"/>
                  </a:lnTo>
                  <a:lnTo>
                    <a:pt x="1600" y="2540"/>
                  </a:lnTo>
                  <a:lnTo>
                    <a:pt x="1600" y="3810"/>
                  </a:lnTo>
                  <a:lnTo>
                    <a:pt x="1257" y="3810"/>
                  </a:lnTo>
                  <a:lnTo>
                    <a:pt x="1257" y="5080"/>
                  </a:lnTo>
                  <a:lnTo>
                    <a:pt x="723" y="5080"/>
                  </a:lnTo>
                  <a:lnTo>
                    <a:pt x="723" y="6350"/>
                  </a:lnTo>
                  <a:lnTo>
                    <a:pt x="635" y="7620"/>
                  </a:lnTo>
                  <a:lnTo>
                    <a:pt x="584" y="8890"/>
                  </a:lnTo>
                  <a:lnTo>
                    <a:pt x="88" y="8890"/>
                  </a:lnTo>
                  <a:lnTo>
                    <a:pt x="88" y="10160"/>
                  </a:lnTo>
                  <a:lnTo>
                    <a:pt x="0" y="11430"/>
                  </a:lnTo>
                  <a:lnTo>
                    <a:pt x="762" y="11430"/>
                  </a:lnTo>
                  <a:lnTo>
                    <a:pt x="762" y="12700"/>
                  </a:lnTo>
                  <a:lnTo>
                    <a:pt x="825" y="13970"/>
                  </a:lnTo>
                  <a:lnTo>
                    <a:pt x="825" y="15240"/>
                  </a:lnTo>
                  <a:lnTo>
                    <a:pt x="647" y="15240"/>
                  </a:lnTo>
                  <a:lnTo>
                    <a:pt x="647" y="17780"/>
                  </a:lnTo>
                  <a:lnTo>
                    <a:pt x="469" y="17780"/>
                  </a:lnTo>
                  <a:lnTo>
                    <a:pt x="469" y="19050"/>
                  </a:lnTo>
                  <a:lnTo>
                    <a:pt x="1333" y="19050"/>
                  </a:lnTo>
                  <a:lnTo>
                    <a:pt x="1333" y="20320"/>
                  </a:lnTo>
                  <a:lnTo>
                    <a:pt x="1320" y="21590"/>
                  </a:lnTo>
                  <a:lnTo>
                    <a:pt x="1206" y="22860"/>
                  </a:lnTo>
                  <a:lnTo>
                    <a:pt x="1397" y="22860"/>
                  </a:lnTo>
                  <a:lnTo>
                    <a:pt x="1397" y="24130"/>
                  </a:lnTo>
                  <a:lnTo>
                    <a:pt x="825" y="24130"/>
                  </a:lnTo>
                  <a:lnTo>
                    <a:pt x="825" y="25400"/>
                  </a:lnTo>
                  <a:lnTo>
                    <a:pt x="266" y="25400"/>
                  </a:lnTo>
                  <a:lnTo>
                    <a:pt x="266" y="26670"/>
                  </a:lnTo>
                  <a:lnTo>
                    <a:pt x="863" y="26670"/>
                  </a:lnTo>
                  <a:lnTo>
                    <a:pt x="863" y="27940"/>
                  </a:lnTo>
                  <a:lnTo>
                    <a:pt x="1333" y="27940"/>
                  </a:lnTo>
                  <a:lnTo>
                    <a:pt x="1333" y="29210"/>
                  </a:lnTo>
                  <a:lnTo>
                    <a:pt x="1739" y="29210"/>
                  </a:lnTo>
                  <a:lnTo>
                    <a:pt x="1739" y="30480"/>
                  </a:lnTo>
                  <a:lnTo>
                    <a:pt x="2133" y="30480"/>
                  </a:lnTo>
                  <a:lnTo>
                    <a:pt x="2133" y="31750"/>
                  </a:lnTo>
                  <a:lnTo>
                    <a:pt x="1803" y="31750"/>
                  </a:lnTo>
                  <a:lnTo>
                    <a:pt x="1803" y="33020"/>
                  </a:lnTo>
                  <a:lnTo>
                    <a:pt x="1739" y="34290"/>
                  </a:lnTo>
                  <a:lnTo>
                    <a:pt x="1993" y="34290"/>
                  </a:lnTo>
                  <a:lnTo>
                    <a:pt x="1993" y="35560"/>
                  </a:lnTo>
                  <a:lnTo>
                    <a:pt x="3060" y="35560"/>
                  </a:lnTo>
                  <a:lnTo>
                    <a:pt x="3060" y="36830"/>
                  </a:lnTo>
                  <a:lnTo>
                    <a:pt x="5181" y="36830"/>
                  </a:lnTo>
                  <a:lnTo>
                    <a:pt x="5181" y="35560"/>
                  </a:lnTo>
                  <a:lnTo>
                    <a:pt x="6972" y="35560"/>
                  </a:lnTo>
                  <a:lnTo>
                    <a:pt x="6972" y="36830"/>
                  </a:lnTo>
                  <a:lnTo>
                    <a:pt x="8216" y="36830"/>
                  </a:lnTo>
                  <a:lnTo>
                    <a:pt x="9207" y="36918"/>
                  </a:lnTo>
                  <a:lnTo>
                    <a:pt x="9169" y="37045"/>
                  </a:lnTo>
                  <a:lnTo>
                    <a:pt x="9563" y="37045"/>
                  </a:lnTo>
                  <a:lnTo>
                    <a:pt x="9829" y="36830"/>
                  </a:lnTo>
                  <a:lnTo>
                    <a:pt x="11099" y="36830"/>
                  </a:lnTo>
                  <a:lnTo>
                    <a:pt x="11684" y="36918"/>
                  </a:lnTo>
                  <a:lnTo>
                    <a:pt x="12141" y="36830"/>
                  </a:lnTo>
                  <a:lnTo>
                    <a:pt x="14097" y="36830"/>
                  </a:lnTo>
                  <a:lnTo>
                    <a:pt x="14097" y="35560"/>
                  </a:lnTo>
                  <a:lnTo>
                    <a:pt x="21043" y="35560"/>
                  </a:lnTo>
                  <a:lnTo>
                    <a:pt x="21043" y="36830"/>
                  </a:lnTo>
                  <a:lnTo>
                    <a:pt x="23558" y="36830"/>
                  </a:lnTo>
                  <a:lnTo>
                    <a:pt x="23558" y="35560"/>
                  </a:lnTo>
                  <a:lnTo>
                    <a:pt x="34328" y="35560"/>
                  </a:lnTo>
                  <a:lnTo>
                    <a:pt x="34607" y="35648"/>
                  </a:lnTo>
                  <a:lnTo>
                    <a:pt x="37312" y="35902"/>
                  </a:lnTo>
                  <a:lnTo>
                    <a:pt x="38265" y="35648"/>
                  </a:lnTo>
                  <a:lnTo>
                    <a:pt x="40424" y="35560"/>
                  </a:lnTo>
                  <a:lnTo>
                    <a:pt x="40424" y="35140"/>
                  </a:lnTo>
                  <a:lnTo>
                    <a:pt x="40424" y="35013"/>
                  </a:lnTo>
                  <a:lnTo>
                    <a:pt x="40424" y="34290"/>
                  </a:lnTo>
                  <a:lnTo>
                    <a:pt x="54559" y="34290"/>
                  </a:lnTo>
                  <a:lnTo>
                    <a:pt x="54559" y="35560"/>
                  </a:lnTo>
                  <a:lnTo>
                    <a:pt x="61620" y="35560"/>
                  </a:lnTo>
                  <a:lnTo>
                    <a:pt x="63792" y="35775"/>
                  </a:lnTo>
                  <a:lnTo>
                    <a:pt x="63792" y="35560"/>
                  </a:lnTo>
                  <a:lnTo>
                    <a:pt x="66573" y="35560"/>
                  </a:lnTo>
                  <a:lnTo>
                    <a:pt x="67017" y="35648"/>
                  </a:lnTo>
                  <a:lnTo>
                    <a:pt x="67398" y="35560"/>
                  </a:lnTo>
                  <a:lnTo>
                    <a:pt x="70662" y="35560"/>
                  </a:lnTo>
                  <a:lnTo>
                    <a:pt x="72034" y="35648"/>
                  </a:lnTo>
                  <a:lnTo>
                    <a:pt x="77736" y="35775"/>
                  </a:lnTo>
                  <a:lnTo>
                    <a:pt x="77736" y="35560"/>
                  </a:lnTo>
                  <a:lnTo>
                    <a:pt x="85331" y="35560"/>
                  </a:lnTo>
                  <a:lnTo>
                    <a:pt x="85331" y="34290"/>
                  </a:lnTo>
                  <a:lnTo>
                    <a:pt x="102425" y="34290"/>
                  </a:lnTo>
                  <a:lnTo>
                    <a:pt x="102425" y="33020"/>
                  </a:lnTo>
                  <a:lnTo>
                    <a:pt x="102679" y="33020"/>
                  </a:lnTo>
                  <a:lnTo>
                    <a:pt x="102679" y="32791"/>
                  </a:lnTo>
                  <a:lnTo>
                    <a:pt x="102679" y="32092"/>
                  </a:lnTo>
                  <a:lnTo>
                    <a:pt x="102679" y="31750"/>
                  </a:lnTo>
                  <a:lnTo>
                    <a:pt x="102882" y="31750"/>
                  </a:lnTo>
                  <a:lnTo>
                    <a:pt x="102882" y="30480"/>
                  </a:lnTo>
                  <a:lnTo>
                    <a:pt x="103314" y="30480"/>
                  </a:lnTo>
                  <a:lnTo>
                    <a:pt x="103314" y="29210"/>
                  </a:lnTo>
                  <a:lnTo>
                    <a:pt x="102882" y="29210"/>
                  </a:lnTo>
                  <a:lnTo>
                    <a:pt x="102882" y="27940"/>
                  </a:lnTo>
                  <a:lnTo>
                    <a:pt x="102882" y="26670"/>
                  </a:lnTo>
                  <a:lnTo>
                    <a:pt x="103073" y="26670"/>
                  </a:lnTo>
                  <a:lnTo>
                    <a:pt x="103073" y="25400"/>
                  </a:lnTo>
                  <a:lnTo>
                    <a:pt x="103568" y="25400"/>
                  </a:lnTo>
                  <a:lnTo>
                    <a:pt x="103568" y="24130"/>
                  </a:lnTo>
                  <a:lnTo>
                    <a:pt x="104114" y="24130"/>
                  </a:lnTo>
                  <a:lnTo>
                    <a:pt x="104114" y="22860"/>
                  </a:lnTo>
                  <a:close/>
                </a:path>
              </a:pathLst>
            </a:custGeom>
            <a:solidFill>
              <a:srgbClr val="7A6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622467" y="9864394"/>
              <a:ext cx="93992" cy="20827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565825" y="9864153"/>
              <a:ext cx="123062" cy="22225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376481" y="9951148"/>
              <a:ext cx="156667" cy="13970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376481" y="9864153"/>
              <a:ext cx="312407" cy="226695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74322" y="10079710"/>
              <a:ext cx="382320" cy="25781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476087" y="9840138"/>
              <a:ext cx="153479" cy="250189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62079" y="10014534"/>
              <a:ext cx="89446" cy="69595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471604" y="9841407"/>
              <a:ext cx="279920" cy="432396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534518" y="9684905"/>
              <a:ext cx="568655" cy="668093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042448" y="9857993"/>
              <a:ext cx="296748" cy="14605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153598" y="10153040"/>
              <a:ext cx="143675" cy="21209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996385" y="9957727"/>
              <a:ext cx="225450" cy="16891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171924" y="9951504"/>
              <a:ext cx="234784" cy="18161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047642" y="10044125"/>
              <a:ext cx="224523" cy="180339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228325" y="9968268"/>
              <a:ext cx="186359" cy="370839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135371" y="9615826"/>
              <a:ext cx="34759" cy="97916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075112" y="9482277"/>
              <a:ext cx="102108" cy="139700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914076" y="9236240"/>
              <a:ext cx="70383" cy="207009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944239" y="9178722"/>
              <a:ext cx="110185" cy="148590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236417" y="9368332"/>
              <a:ext cx="323138" cy="313690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116664" y="9530854"/>
              <a:ext cx="141719" cy="137159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02776" y="2107441"/>
              <a:ext cx="1749551" cy="423667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40000" y="2145413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5"/>
                  </a:lnTo>
                  <a:lnTo>
                    <a:pt x="1627750" y="204824"/>
                  </a:lnTo>
                  <a:lnTo>
                    <a:pt x="1635683" y="155638"/>
                  </a:lnTo>
                  <a:lnTo>
                    <a:pt x="1627750" y="106445"/>
                  </a:lnTo>
                  <a:lnTo>
                    <a:pt x="1605658" y="63721"/>
                  </a:lnTo>
                  <a:lnTo>
                    <a:pt x="1571970" y="30030"/>
                  </a:lnTo>
                  <a:lnTo>
                    <a:pt x="1529249" y="7934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377633" y="4416034"/>
              <a:ext cx="1633220" cy="5044440"/>
            </a:xfrm>
            <a:custGeom>
              <a:avLst/>
              <a:gdLst/>
              <a:ahLst/>
              <a:cxnLst/>
              <a:rect l="l" t="t" r="r" b="b"/>
              <a:pathLst>
                <a:path w="1633220" h="5044440">
                  <a:moveTo>
                    <a:pt x="1446441" y="0"/>
                  </a:moveTo>
                  <a:lnTo>
                    <a:pt x="0" y="0"/>
                  </a:lnTo>
                  <a:lnTo>
                    <a:pt x="0" y="5043817"/>
                  </a:lnTo>
                  <a:lnTo>
                    <a:pt x="1446441" y="5043817"/>
                  </a:lnTo>
                  <a:lnTo>
                    <a:pt x="1489108" y="5037486"/>
                  </a:lnTo>
                  <a:lnTo>
                    <a:pt x="1528305" y="5019457"/>
                  </a:lnTo>
                  <a:lnTo>
                    <a:pt x="1562903" y="4991179"/>
                  </a:lnTo>
                  <a:lnTo>
                    <a:pt x="1591775" y="4954098"/>
                  </a:lnTo>
                  <a:lnTo>
                    <a:pt x="1613794" y="4909664"/>
                  </a:lnTo>
                  <a:lnTo>
                    <a:pt x="1627832" y="4859323"/>
                  </a:lnTo>
                  <a:lnTo>
                    <a:pt x="1632762" y="4804524"/>
                  </a:lnTo>
                  <a:lnTo>
                    <a:pt x="1632762" y="239293"/>
                  </a:lnTo>
                  <a:lnTo>
                    <a:pt x="1627832" y="184490"/>
                  </a:lnTo>
                  <a:lnTo>
                    <a:pt x="1613794" y="134147"/>
                  </a:lnTo>
                  <a:lnTo>
                    <a:pt x="1591775" y="89713"/>
                  </a:lnTo>
                  <a:lnTo>
                    <a:pt x="1562903" y="52634"/>
                  </a:lnTo>
                  <a:lnTo>
                    <a:pt x="1528305" y="24357"/>
                  </a:lnTo>
                  <a:lnTo>
                    <a:pt x="1489108" y="6330"/>
                  </a:lnTo>
                  <a:lnTo>
                    <a:pt x="1446441" y="0"/>
                  </a:lnTo>
                  <a:close/>
                </a:path>
              </a:pathLst>
            </a:custGeom>
            <a:solidFill>
              <a:srgbClr val="FFF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837656" y="4416034"/>
              <a:ext cx="1540510" cy="5044440"/>
            </a:xfrm>
            <a:custGeom>
              <a:avLst/>
              <a:gdLst/>
              <a:ahLst/>
              <a:cxnLst/>
              <a:rect l="l" t="t" r="r" b="b"/>
              <a:pathLst>
                <a:path w="1540510" h="5044440">
                  <a:moveTo>
                    <a:pt x="1539976" y="0"/>
                  </a:moveTo>
                  <a:lnTo>
                    <a:pt x="205054" y="0"/>
                  </a:lnTo>
                  <a:lnTo>
                    <a:pt x="163780" y="4870"/>
                  </a:lnTo>
                  <a:lnTo>
                    <a:pt x="125313" y="18833"/>
                  </a:lnTo>
                  <a:lnTo>
                    <a:pt x="90485" y="40921"/>
                  </a:lnTo>
                  <a:lnTo>
                    <a:pt x="60126" y="70164"/>
                  </a:lnTo>
                  <a:lnTo>
                    <a:pt x="35067" y="105592"/>
                  </a:lnTo>
                  <a:lnTo>
                    <a:pt x="16139" y="146236"/>
                  </a:lnTo>
                  <a:lnTo>
                    <a:pt x="4173" y="191126"/>
                  </a:lnTo>
                  <a:lnTo>
                    <a:pt x="0" y="239293"/>
                  </a:lnTo>
                  <a:lnTo>
                    <a:pt x="0" y="4804524"/>
                  </a:lnTo>
                  <a:lnTo>
                    <a:pt x="4173" y="4852687"/>
                  </a:lnTo>
                  <a:lnTo>
                    <a:pt x="16139" y="4897576"/>
                  </a:lnTo>
                  <a:lnTo>
                    <a:pt x="35067" y="4938219"/>
                  </a:lnTo>
                  <a:lnTo>
                    <a:pt x="60126" y="4973648"/>
                  </a:lnTo>
                  <a:lnTo>
                    <a:pt x="90485" y="5002892"/>
                  </a:lnTo>
                  <a:lnTo>
                    <a:pt x="125313" y="5024982"/>
                  </a:lnTo>
                  <a:lnTo>
                    <a:pt x="163780" y="5038947"/>
                  </a:lnTo>
                  <a:lnTo>
                    <a:pt x="205054" y="5043817"/>
                  </a:lnTo>
                  <a:lnTo>
                    <a:pt x="1539976" y="5043817"/>
                  </a:lnTo>
                  <a:lnTo>
                    <a:pt x="153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813038" y="4404004"/>
              <a:ext cx="3207385" cy="5069840"/>
            </a:xfrm>
            <a:custGeom>
              <a:avLst/>
              <a:gdLst/>
              <a:ahLst/>
              <a:cxnLst/>
              <a:rect l="l" t="t" r="r" b="b"/>
              <a:pathLst>
                <a:path w="3207384" h="5069840">
                  <a:moveTo>
                    <a:pt x="2954959" y="0"/>
                  </a:moveTo>
                  <a:lnTo>
                    <a:pt x="252006" y="0"/>
                  </a:lnTo>
                  <a:lnTo>
                    <a:pt x="206861" y="4079"/>
                  </a:lnTo>
                  <a:lnTo>
                    <a:pt x="164308" y="15833"/>
                  </a:lnTo>
                  <a:lnTo>
                    <a:pt x="125073" y="34536"/>
                  </a:lnTo>
                  <a:lnTo>
                    <a:pt x="89882" y="59460"/>
                  </a:lnTo>
                  <a:lnTo>
                    <a:pt x="59460" y="89882"/>
                  </a:lnTo>
                  <a:lnTo>
                    <a:pt x="34536" y="125073"/>
                  </a:lnTo>
                  <a:lnTo>
                    <a:pt x="15833" y="164308"/>
                  </a:lnTo>
                  <a:lnTo>
                    <a:pt x="4079" y="206861"/>
                  </a:lnTo>
                  <a:lnTo>
                    <a:pt x="0" y="252006"/>
                  </a:lnTo>
                  <a:lnTo>
                    <a:pt x="0" y="4817237"/>
                  </a:lnTo>
                  <a:lnTo>
                    <a:pt x="4079" y="4862380"/>
                  </a:lnTo>
                  <a:lnTo>
                    <a:pt x="15833" y="4904931"/>
                  </a:lnTo>
                  <a:lnTo>
                    <a:pt x="34536" y="4944163"/>
                  </a:lnTo>
                  <a:lnTo>
                    <a:pt x="59460" y="4979350"/>
                  </a:lnTo>
                  <a:lnTo>
                    <a:pt x="89882" y="5009767"/>
                  </a:lnTo>
                  <a:lnTo>
                    <a:pt x="125073" y="5034688"/>
                  </a:lnTo>
                  <a:lnTo>
                    <a:pt x="164308" y="5053387"/>
                  </a:lnTo>
                  <a:lnTo>
                    <a:pt x="206861" y="5065139"/>
                  </a:lnTo>
                  <a:lnTo>
                    <a:pt x="252006" y="5069217"/>
                  </a:lnTo>
                  <a:lnTo>
                    <a:pt x="2954959" y="5069217"/>
                  </a:lnTo>
                  <a:lnTo>
                    <a:pt x="3000104" y="5065139"/>
                  </a:lnTo>
                  <a:lnTo>
                    <a:pt x="3042657" y="5053387"/>
                  </a:lnTo>
                  <a:lnTo>
                    <a:pt x="3062736" y="5043817"/>
                  </a:lnTo>
                  <a:lnTo>
                    <a:pt x="252006" y="5043817"/>
                  </a:lnTo>
                  <a:lnTo>
                    <a:pt x="206396" y="5039205"/>
                  </a:lnTo>
                  <a:lnTo>
                    <a:pt x="163888" y="5025982"/>
                  </a:lnTo>
                  <a:lnTo>
                    <a:pt x="125400" y="5005066"/>
                  </a:lnTo>
                  <a:lnTo>
                    <a:pt x="91849" y="4977376"/>
                  </a:lnTo>
                  <a:lnTo>
                    <a:pt x="64155" y="4943829"/>
                  </a:lnTo>
                  <a:lnTo>
                    <a:pt x="43237" y="4905345"/>
                  </a:lnTo>
                  <a:lnTo>
                    <a:pt x="30012" y="4862841"/>
                  </a:lnTo>
                  <a:lnTo>
                    <a:pt x="25399" y="4817237"/>
                  </a:lnTo>
                  <a:lnTo>
                    <a:pt x="25399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62726" y="25400"/>
                  </a:lnTo>
                  <a:lnTo>
                    <a:pt x="3042657" y="15833"/>
                  </a:lnTo>
                  <a:lnTo>
                    <a:pt x="3000104" y="4079"/>
                  </a:lnTo>
                  <a:lnTo>
                    <a:pt x="2954959" y="0"/>
                  </a:lnTo>
                  <a:close/>
                </a:path>
                <a:path w="3207384" h="5069840">
                  <a:moveTo>
                    <a:pt x="3062726" y="25400"/>
                  </a:moveTo>
                  <a:lnTo>
                    <a:pt x="2954959" y="25400"/>
                  </a:lnTo>
                  <a:lnTo>
                    <a:pt x="3000572" y="30011"/>
                  </a:lnTo>
                  <a:lnTo>
                    <a:pt x="3043082" y="43235"/>
                  </a:lnTo>
                  <a:lnTo>
                    <a:pt x="3081571" y="64152"/>
                  </a:lnTo>
                  <a:lnTo>
                    <a:pt x="3115121" y="91844"/>
                  </a:lnTo>
                  <a:lnTo>
                    <a:pt x="3142813" y="125394"/>
                  </a:lnTo>
                  <a:lnTo>
                    <a:pt x="3163730" y="163883"/>
                  </a:lnTo>
                  <a:lnTo>
                    <a:pt x="3176954" y="206393"/>
                  </a:lnTo>
                  <a:lnTo>
                    <a:pt x="3181565" y="252006"/>
                  </a:lnTo>
                  <a:lnTo>
                    <a:pt x="3181565" y="4817237"/>
                  </a:lnTo>
                  <a:lnTo>
                    <a:pt x="3176954" y="4862841"/>
                  </a:lnTo>
                  <a:lnTo>
                    <a:pt x="3163730" y="4905345"/>
                  </a:lnTo>
                  <a:lnTo>
                    <a:pt x="3142813" y="4943829"/>
                  </a:lnTo>
                  <a:lnTo>
                    <a:pt x="3115121" y="4977376"/>
                  </a:lnTo>
                  <a:lnTo>
                    <a:pt x="3081571" y="5005066"/>
                  </a:lnTo>
                  <a:lnTo>
                    <a:pt x="3043082" y="5025982"/>
                  </a:lnTo>
                  <a:lnTo>
                    <a:pt x="3000572" y="5039205"/>
                  </a:lnTo>
                  <a:lnTo>
                    <a:pt x="2954959" y="5043817"/>
                  </a:lnTo>
                  <a:lnTo>
                    <a:pt x="3062736" y="5043817"/>
                  </a:lnTo>
                  <a:lnTo>
                    <a:pt x="3117083" y="5009767"/>
                  </a:lnTo>
                  <a:lnTo>
                    <a:pt x="3147504" y="4979350"/>
                  </a:lnTo>
                  <a:lnTo>
                    <a:pt x="3172429" y="4944163"/>
                  </a:lnTo>
                  <a:lnTo>
                    <a:pt x="3191132" y="4904931"/>
                  </a:lnTo>
                  <a:lnTo>
                    <a:pt x="3202886" y="4862380"/>
                  </a:lnTo>
                  <a:lnTo>
                    <a:pt x="3206965" y="4817237"/>
                  </a:lnTo>
                  <a:lnTo>
                    <a:pt x="3206965" y="252006"/>
                  </a:lnTo>
                  <a:lnTo>
                    <a:pt x="3202886" y="206861"/>
                  </a:lnTo>
                  <a:lnTo>
                    <a:pt x="3191132" y="164308"/>
                  </a:lnTo>
                  <a:lnTo>
                    <a:pt x="3172429" y="125073"/>
                  </a:lnTo>
                  <a:lnTo>
                    <a:pt x="3147504" y="89882"/>
                  </a:lnTo>
                  <a:lnTo>
                    <a:pt x="3117083" y="59460"/>
                  </a:lnTo>
                  <a:lnTo>
                    <a:pt x="3081892" y="34536"/>
                  </a:lnTo>
                  <a:lnTo>
                    <a:pt x="306272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572887" y="4544516"/>
              <a:ext cx="1209675" cy="1115695"/>
            </a:xfrm>
            <a:custGeom>
              <a:avLst/>
              <a:gdLst/>
              <a:ahLst/>
              <a:cxnLst/>
              <a:rect l="l" t="t" r="r" b="b"/>
              <a:pathLst>
                <a:path w="1209675" h="1115695">
                  <a:moveTo>
                    <a:pt x="1209344" y="683564"/>
                  </a:moveTo>
                  <a:lnTo>
                    <a:pt x="1203667" y="655612"/>
                  </a:lnTo>
                  <a:lnTo>
                    <a:pt x="1188199" y="632714"/>
                  </a:lnTo>
                  <a:lnTo>
                    <a:pt x="1165301" y="617258"/>
                  </a:lnTo>
                  <a:lnTo>
                    <a:pt x="1137348" y="611568"/>
                  </a:lnTo>
                  <a:lnTo>
                    <a:pt x="72009" y="611568"/>
                  </a:lnTo>
                  <a:lnTo>
                    <a:pt x="44056" y="617258"/>
                  </a:lnTo>
                  <a:lnTo>
                    <a:pt x="21158" y="632714"/>
                  </a:lnTo>
                  <a:lnTo>
                    <a:pt x="5689" y="655612"/>
                  </a:lnTo>
                  <a:lnTo>
                    <a:pt x="0" y="683564"/>
                  </a:lnTo>
                  <a:lnTo>
                    <a:pt x="0" y="1043127"/>
                  </a:lnTo>
                  <a:lnTo>
                    <a:pt x="5689" y="1071092"/>
                  </a:lnTo>
                  <a:lnTo>
                    <a:pt x="21158" y="1093978"/>
                  </a:lnTo>
                  <a:lnTo>
                    <a:pt x="44056" y="1109446"/>
                  </a:lnTo>
                  <a:lnTo>
                    <a:pt x="72009" y="1115123"/>
                  </a:lnTo>
                  <a:lnTo>
                    <a:pt x="1137348" y="1115123"/>
                  </a:lnTo>
                  <a:lnTo>
                    <a:pt x="1165301" y="1109446"/>
                  </a:lnTo>
                  <a:lnTo>
                    <a:pt x="1188199" y="1093978"/>
                  </a:lnTo>
                  <a:lnTo>
                    <a:pt x="1203667" y="1071092"/>
                  </a:lnTo>
                  <a:lnTo>
                    <a:pt x="1209344" y="1043127"/>
                  </a:lnTo>
                  <a:lnTo>
                    <a:pt x="1209344" y="683564"/>
                  </a:lnTo>
                  <a:close/>
                </a:path>
                <a:path w="1209675" h="1115695">
                  <a:moveTo>
                    <a:pt x="1209344" y="72009"/>
                  </a:moveTo>
                  <a:lnTo>
                    <a:pt x="1203667" y="44056"/>
                  </a:lnTo>
                  <a:lnTo>
                    <a:pt x="1188199" y="21158"/>
                  </a:lnTo>
                  <a:lnTo>
                    <a:pt x="1165301" y="5676"/>
                  </a:lnTo>
                  <a:lnTo>
                    <a:pt x="1137348" y="0"/>
                  </a:lnTo>
                  <a:lnTo>
                    <a:pt x="72009" y="0"/>
                  </a:lnTo>
                  <a:lnTo>
                    <a:pt x="44056" y="5676"/>
                  </a:lnTo>
                  <a:lnTo>
                    <a:pt x="21158" y="21158"/>
                  </a:lnTo>
                  <a:lnTo>
                    <a:pt x="5689" y="44056"/>
                  </a:lnTo>
                  <a:lnTo>
                    <a:pt x="0" y="72009"/>
                  </a:lnTo>
                  <a:lnTo>
                    <a:pt x="0" y="431571"/>
                  </a:lnTo>
                  <a:lnTo>
                    <a:pt x="5689" y="459524"/>
                  </a:lnTo>
                  <a:lnTo>
                    <a:pt x="21158" y="482422"/>
                  </a:lnTo>
                  <a:lnTo>
                    <a:pt x="44056" y="497890"/>
                  </a:lnTo>
                  <a:lnTo>
                    <a:pt x="72009" y="503567"/>
                  </a:lnTo>
                  <a:lnTo>
                    <a:pt x="1137348" y="503567"/>
                  </a:lnTo>
                  <a:lnTo>
                    <a:pt x="1165301" y="497890"/>
                  </a:lnTo>
                  <a:lnTo>
                    <a:pt x="1188199" y="482422"/>
                  </a:lnTo>
                  <a:lnTo>
                    <a:pt x="1203667" y="459524"/>
                  </a:lnTo>
                  <a:lnTo>
                    <a:pt x="1209344" y="431571"/>
                  </a:lnTo>
                  <a:lnTo>
                    <a:pt x="1209344" y="720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6010591" y="5216094"/>
            <a:ext cx="372110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285"/>
              </a:spcBef>
            </a:pP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棚で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</a:t>
            </a:r>
            <a:r>
              <a:rPr sz="1000" b="1" spc="-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shelf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985073" y="4628273"/>
            <a:ext cx="41973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遊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具で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635283" y="4804412"/>
            <a:ext cx="11220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playground</a:t>
            </a:r>
            <a:r>
              <a:rPr sz="1000" b="1" spc="-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equipment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572895" y="5767641"/>
            <a:ext cx="1209675" cy="503555"/>
          </a:xfrm>
          <a:custGeom>
            <a:avLst/>
            <a:gdLst/>
            <a:ahLst/>
            <a:cxnLst/>
            <a:rect l="l" t="t" r="r" b="b"/>
            <a:pathLst>
              <a:path w="1209675" h="503554">
                <a:moveTo>
                  <a:pt x="1137348" y="0"/>
                </a:moveTo>
                <a:lnTo>
                  <a:pt x="72009" y="0"/>
                </a:lnTo>
                <a:lnTo>
                  <a:pt x="44051" y="5682"/>
                </a:lnTo>
                <a:lnTo>
                  <a:pt x="21155" y="21153"/>
                </a:lnTo>
                <a:lnTo>
                  <a:pt x="5682" y="44046"/>
                </a:lnTo>
                <a:lnTo>
                  <a:pt x="0" y="71996"/>
                </a:lnTo>
                <a:lnTo>
                  <a:pt x="0" y="431558"/>
                </a:lnTo>
                <a:lnTo>
                  <a:pt x="5682" y="459519"/>
                </a:lnTo>
                <a:lnTo>
                  <a:pt x="21155" y="482411"/>
                </a:lnTo>
                <a:lnTo>
                  <a:pt x="44051" y="497875"/>
                </a:lnTo>
                <a:lnTo>
                  <a:pt x="72009" y="503554"/>
                </a:lnTo>
                <a:lnTo>
                  <a:pt x="1137348" y="503554"/>
                </a:lnTo>
                <a:lnTo>
                  <a:pt x="1165303" y="497875"/>
                </a:lnTo>
                <a:lnTo>
                  <a:pt x="1188196" y="482411"/>
                </a:lnTo>
                <a:lnTo>
                  <a:pt x="1203663" y="459519"/>
                </a:lnTo>
                <a:lnTo>
                  <a:pt x="1209344" y="431558"/>
                </a:lnTo>
                <a:lnTo>
                  <a:pt x="1209344" y="71996"/>
                </a:lnTo>
                <a:lnTo>
                  <a:pt x="1203663" y="44046"/>
                </a:lnTo>
                <a:lnTo>
                  <a:pt x="1188196" y="21153"/>
                </a:lnTo>
                <a:lnTo>
                  <a:pt x="1165303" y="5682"/>
                </a:lnTo>
                <a:lnTo>
                  <a:pt x="1137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051748" y="5851405"/>
            <a:ext cx="2863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床で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966655" y="6027532"/>
            <a:ext cx="4597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</a:t>
            </a:r>
            <a:r>
              <a:rPr sz="1000" b="1" spc="-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floor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572895" y="6379200"/>
            <a:ext cx="1209675" cy="504190"/>
          </a:xfrm>
          <a:custGeom>
            <a:avLst/>
            <a:gdLst/>
            <a:ahLst/>
            <a:cxnLst/>
            <a:rect l="l" t="t" r="r" b="b"/>
            <a:pathLst>
              <a:path w="1209675" h="504190">
                <a:moveTo>
                  <a:pt x="1137348" y="0"/>
                </a:moveTo>
                <a:lnTo>
                  <a:pt x="72009" y="0"/>
                </a:lnTo>
                <a:lnTo>
                  <a:pt x="44051" y="5682"/>
                </a:lnTo>
                <a:lnTo>
                  <a:pt x="21155" y="21155"/>
                </a:lnTo>
                <a:lnTo>
                  <a:pt x="5682" y="44051"/>
                </a:lnTo>
                <a:lnTo>
                  <a:pt x="0" y="72009"/>
                </a:lnTo>
                <a:lnTo>
                  <a:pt x="0" y="431571"/>
                </a:lnTo>
                <a:lnTo>
                  <a:pt x="5682" y="459526"/>
                </a:lnTo>
                <a:lnTo>
                  <a:pt x="21155" y="482419"/>
                </a:lnTo>
                <a:lnTo>
                  <a:pt x="44051" y="497886"/>
                </a:lnTo>
                <a:lnTo>
                  <a:pt x="72009" y="503567"/>
                </a:lnTo>
                <a:lnTo>
                  <a:pt x="1137348" y="503567"/>
                </a:lnTo>
                <a:lnTo>
                  <a:pt x="1165303" y="497886"/>
                </a:lnTo>
                <a:lnTo>
                  <a:pt x="1188196" y="482419"/>
                </a:lnTo>
                <a:lnTo>
                  <a:pt x="1203663" y="459526"/>
                </a:lnTo>
                <a:lnTo>
                  <a:pt x="1209344" y="431571"/>
                </a:lnTo>
                <a:lnTo>
                  <a:pt x="1209344" y="72009"/>
                </a:lnTo>
                <a:lnTo>
                  <a:pt x="1203663" y="44051"/>
                </a:lnTo>
                <a:lnTo>
                  <a:pt x="1188196" y="21155"/>
                </a:lnTo>
                <a:lnTo>
                  <a:pt x="1165303" y="5682"/>
                </a:lnTo>
                <a:lnTo>
                  <a:pt x="1137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983678" y="6462965"/>
            <a:ext cx="4000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ド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アで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018348" y="6639090"/>
            <a:ext cx="3562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</a:t>
            </a:r>
            <a:r>
              <a:rPr sz="1000" b="1" spc="-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door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5572895" y="6990772"/>
            <a:ext cx="1209675" cy="503555"/>
          </a:xfrm>
          <a:custGeom>
            <a:avLst/>
            <a:gdLst/>
            <a:ahLst/>
            <a:cxnLst/>
            <a:rect l="l" t="t" r="r" b="b"/>
            <a:pathLst>
              <a:path w="1209675" h="503554">
                <a:moveTo>
                  <a:pt x="1137348" y="0"/>
                </a:moveTo>
                <a:lnTo>
                  <a:pt x="72009" y="0"/>
                </a:lnTo>
                <a:lnTo>
                  <a:pt x="44051" y="5680"/>
                </a:lnTo>
                <a:lnTo>
                  <a:pt x="21155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2" y="459519"/>
                </a:lnTo>
                <a:lnTo>
                  <a:pt x="21155" y="482411"/>
                </a:lnTo>
                <a:lnTo>
                  <a:pt x="44051" y="497875"/>
                </a:lnTo>
                <a:lnTo>
                  <a:pt x="72009" y="503555"/>
                </a:lnTo>
                <a:lnTo>
                  <a:pt x="1137348" y="503555"/>
                </a:lnTo>
                <a:lnTo>
                  <a:pt x="1165303" y="497875"/>
                </a:lnTo>
                <a:lnTo>
                  <a:pt x="1188196" y="482411"/>
                </a:lnTo>
                <a:lnTo>
                  <a:pt x="1203663" y="459519"/>
                </a:lnTo>
                <a:lnTo>
                  <a:pt x="1209344" y="431558"/>
                </a:lnTo>
                <a:lnTo>
                  <a:pt x="1209344" y="71996"/>
                </a:lnTo>
                <a:lnTo>
                  <a:pt x="1203663" y="44041"/>
                </a:lnTo>
                <a:lnTo>
                  <a:pt x="1188196" y="21148"/>
                </a:lnTo>
                <a:lnTo>
                  <a:pt x="1165303" y="5680"/>
                </a:lnTo>
                <a:lnTo>
                  <a:pt x="1137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051748" y="7074524"/>
            <a:ext cx="2863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窓で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932990" y="7250662"/>
            <a:ext cx="5270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</a:t>
            </a:r>
            <a:r>
              <a:rPr sz="1000" b="1" spc="-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window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5572895" y="7602332"/>
            <a:ext cx="1209675" cy="504190"/>
          </a:xfrm>
          <a:custGeom>
            <a:avLst/>
            <a:gdLst/>
            <a:ahLst/>
            <a:cxnLst/>
            <a:rect l="l" t="t" r="r" b="b"/>
            <a:pathLst>
              <a:path w="1209675" h="504190">
                <a:moveTo>
                  <a:pt x="1137348" y="0"/>
                </a:moveTo>
                <a:lnTo>
                  <a:pt x="72009" y="0"/>
                </a:lnTo>
                <a:lnTo>
                  <a:pt x="44051" y="5682"/>
                </a:lnTo>
                <a:lnTo>
                  <a:pt x="21155" y="21155"/>
                </a:lnTo>
                <a:lnTo>
                  <a:pt x="5682" y="44051"/>
                </a:lnTo>
                <a:lnTo>
                  <a:pt x="0" y="72009"/>
                </a:lnTo>
                <a:lnTo>
                  <a:pt x="0" y="431571"/>
                </a:lnTo>
                <a:lnTo>
                  <a:pt x="5682" y="459526"/>
                </a:lnTo>
                <a:lnTo>
                  <a:pt x="21155" y="482419"/>
                </a:lnTo>
                <a:lnTo>
                  <a:pt x="44051" y="497886"/>
                </a:lnTo>
                <a:lnTo>
                  <a:pt x="72009" y="503567"/>
                </a:lnTo>
                <a:lnTo>
                  <a:pt x="1137348" y="503567"/>
                </a:lnTo>
                <a:lnTo>
                  <a:pt x="1165303" y="497886"/>
                </a:lnTo>
                <a:lnTo>
                  <a:pt x="1188196" y="482419"/>
                </a:lnTo>
                <a:lnTo>
                  <a:pt x="1203663" y="459526"/>
                </a:lnTo>
                <a:lnTo>
                  <a:pt x="1209344" y="431571"/>
                </a:lnTo>
                <a:lnTo>
                  <a:pt x="1209344" y="72009"/>
                </a:lnTo>
                <a:lnTo>
                  <a:pt x="1203663" y="44051"/>
                </a:lnTo>
                <a:lnTo>
                  <a:pt x="1188196" y="21155"/>
                </a:lnTo>
                <a:lnTo>
                  <a:pt x="1165303" y="5682"/>
                </a:lnTo>
                <a:lnTo>
                  <a:pt x="1137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010591" y="7662359"/>
            <a:ext cx="372110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285"/>
              </a:spcBef>
            </a:pP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本で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</a:t>
            </a:r>
            <a:r>
              <a:rPr sz="1000" b="1" spc="-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book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5572895" y="8213904"/>
            <a:ext cx="1209675" cy="503555"/>
          </a:xfrm>
          <a:custGeom>
            <a:avLst/>
            <a:gdLst/>
            <a:ahLst/>
            <a:cxnLst/>
            <a:rect l="l" t="t" r="r" b="b"/>
            <a:pathLst>
              <a:path w="1209675" h="503554">
                <a:moveTo>
                  <a:pt x="1137348" y="0"/>
                </a:moveTo>
                <a:lnTo>
                  <a:pt x="72009" y="0"/>
                </a:lnTo>
                <a:lnTo>
                  <a:pt x="44051" y="5680"/>
                </a:lnTo>
                <a:lnTo>
                  <a:pt x="21155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2" y="459513"/>
                </a:lnTo>
                <a:lnTo>
                  <a:pt x="21155" y="482406"/>
                </a:lnTo>
                <a:lnTo>
                  <a:pt x="44051" y="497874"/>
                </a:lnTo>
                <a:lnTo>
                  <a:pt x="72009" y="503555"/>
                </a:lnTo>
                <a:lnTo>
                  <a:pt x="1137348" y="503555"/>
                </a:lnTo>
                <a:lnTo>
                  <a:pt x="1165303" y="497874"/>
                </a:lnTo>
                <a:lnTo>
                  <a:pt x="1188196" y="482406"/>
                </a:lnTo>
                <a:lnTo>
                  <a:pt x="1203663" y="459513"/>
                </a:lnTo>
                <a:lnTo>
                  <a:pt x="1209344" y="431558"/>
                </a:lnTo>
                <a:lnTo>
                  <a:pt x="1209344" y="71996"/>
                </a:lnTo>
                <a:lnTo>
                  <a:pt x="1203663" y="44041"/>
                </a:lnTo>
                <a:lnTo>
                  <a:pt x="1188196" y="21148"/>
                </a:lnTo>
                <a:lnTo>
                  <a:pt x="1165303" y="5680"/>
                </a:lnTo>
                <a:lnTo>
                  <a:pt x="1137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985073" y="8297657"/>
            <a:ext cx="41973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食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器で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961490" y="8473788"/>
            <a:ext cx="47053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</a:t>
            </a:r>
            <a:r>
              <a:rPr sz="1000" b="1" spc="-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utensil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5572895" y="8825463"/>
            <a:ext cx="1209675" cy="503555"/>
          </a:xfrm>
          <a:custGeom>
            <a:avLst/>
            <a:gdLst/>
            <a:ahLst/>
            <a:cxnLst/>
            <a:rect l="l" t="t" r="r" b="b"/>
            <a:pathLst>
              <a:path w="1209675" h="503554">
                <a:moveTo>
                  <a:pt x="1137348" y="0"/>
                </a:moveTo>
                <a:lnTo>
                  <a:pt x="72009" y="0"/>
                </a:lnTo>
                <a:lnTo>
                  <a:pt x="44051" y="5680"/>
                </a:lnTo>
                <a:lnTo>
                  <a:pt x="21155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2" y="459519"/>
                </a:lnTo>
                <a:lnTo>
                  <a:pt x="21155" y="482411"/>
                </a:lnTo>
                <a:lnTo>
                  <a:pt x="44051" y="497875"/>
                </a:lnTo>
                <a:lnTo>
                  <a:pt x="72009" y="503555"/>
                </a:lnTo>
                <a:lnTo>
                  <a:pt x="1137348" y="503555"/>
                </a:lnTo>
                <a:lnTo>
                  <a:pt x="1165303" y="497875"/>
                </a:lnTo>
                <a:lnTo>
                  <a:pt x="1188196" y="482411"/>
                </a:lnTo>
                <a:lnTo>
                  <a:pt x="1203663" y="459519"/>
                </a:lnTo>
                <a:lnTo>
                  <a:pt x="1209344" y="431558"/>
                </a:lnTo>
                <a:lnTo>
                  <a:pt x="1209344" y="71996"/>
                </a:lnTo>
                <a:lnTo>
                  <a:pt x="1203663" y="44041"/>
                </a:lnTo>
                <a:lnTo>
                  <a:pt x="1188196" y="21148"/>
                </a:lnTo>
                <a:lnTo>
                  <a:pt x="1165303" y="5680"/>
                </a:lnTo>
                <a:lnTo>
                  <a:pt x="1137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871151" y="8909215"/>
            <a:ext cx="76735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お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も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ち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ゃ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6057112" y="9085353"/>
            <a:ext cx="2787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</a:t>
            </a:r>
            <a:r>
              <a:rPr sz="1000" b="1" spc="-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toy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4030478" y="5165471"/>
            <a:ext cx="1216025" cy="628650"/>
            <a:chOff x="4030478" y="5165471"/>
            <a:chExt cx="1216025" cy="628650"/>
          </a:xfrm>
        </p:grpSpPr>
        <p:sp>
          <p:nvSpPr>
            <p:cNvPr id="98" name="object 98"/>
            <p:cNvSpPr/>
            <p:nvPr/>
          </p:nvSpPr>
          <p:spPr>
            <a:xfrm>
              <a:off x="4040002" y="5171822"/>
              <a:ext cx="1196975" cy="615950"/>
            </a:xfrm>
            <a:custGeom>
              <a:avLst/>
              <a:gdLst/>
              <a:ahLst/>
              <a:cxnLst/>
              <a:rect l="l" t="t" r="r" b="b"/>
              <a:pathLst>
                <a:path w="1196975" h="615950">
                  <a:moveTo>
                    <a:pt x="1094981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8001" y="553241"/>
                  </a:lnTo>
                  <a:lnTo>
                    <a:pt x="29808" y="585557"/>
                  </a:lnTo>
                  <a:lnTo>
                    <a:pt x="62123" y="607364"/>
                  </a:lnTo>
                  <a:lnTo>
                    <a:pt x="101650" y="615365"/>
                  </a:lnTo>
                  <a:lnTo>
                    <a:pt x="1094981" y="615365"/>
                  </a:lnTo>
                  <a:lnTo>
                    <a:pt x="1134508" y="607364"/>
                  </a:lnTo>
                  <a:lnTo>
                    <a:pt x="1166823" y="585557"/>
                  </a:lnTo>
                  <a:lnTo>
                    <a:pt x="1188630" y="553241"/>
                  </a:lnTo>
                  <a:lnTo>
                    <a:pt x="1196632" y="513715"/>
                  </a:lnTo>
                  <a:lnTo>
                    <a:pt x="1196632" y="101650"/>
                  </a:lnTo>
                  <a:lnTo>
                    <a:pt x="1188630" y="62123"/>
                  </a:lnTo>
                  <a:lnTo>
                    <a:pt x="1166823" y="29808"/>
                  </a:lnTo>
                  <a:lnTo>
                    <a:pt x="1134508" y="8001"/>
                  </a:lnTo>
                  <a:lnTo>
                    <a:pt x="10949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4033650" y="5165471"/>
              <a:ext cx="1209675" cy="628650"/>
            </a:xfrm>
            <a:custGeom>
              <a:avLst/>
              <a:gdLst/>
              <a:ahLst/>
              <a:cxnLst/>
              <a:rect l="l" t="t" r="r" b="b"/>
              <a:pathLst>
                <a:path w="1209675" h="628650">
                  <a:moveTo>
                    <a:pt x="1101331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520077"/>
                  </a:lnTo>
                  <a:lnTo>
                    <a:pt x="8520" y="562011"/>
                  </a:lnTo>
                  <a:lnTo>
                    <a:pt x="31721" y="596352"/>
                  </a:lnTo>
                  <a:lnTo>
                    <a:pt x="66061" y="619556"/>
                  </a:lnTo>
                  <a:lnTo>
                    <a:pt x="108000" y="628078"/>
                  </a:lnTo>
                  <a:lnTo>
                    <a:pt x="1101331" y="628078"/>
                  </a:lnTo>
                  <a:lnTo>
                    <a:pt x="1143270" y="619556"/>
                  </a:lnTo>
                  <a:lnTo>
                    <a:pt x="1149453" y="615378"/>
                  </a:lnTo>
                  <a:lnTo>
                    <a:pt x="108000" y="615378"/>
                  </a:lnTo>
                  <a:lnTo>
                    <a:pt x="70939" y="607877"/>
                  </a:lnTo>
                  <a:lnTo>
                    <a:pt x="40643" y="587435"/>
                  </a:lnTo>
                  <a:lnTo>
                    <a:pt x="20200" y="557139"/>
                  </a:lnTo>
                  <a:lnTo>
                    <a:pt x="12700" y="520077"/>
                  </a:lnTo>
                  <a:lnTo>
                    <a:pt x="12700" y="108000"/>
                  </a:lnTo>
                  <a:lnTo>
                    <a:pt x="40643" y="40643"/>
                  </a:lnTo>
                  <a:lnTo>
                    <a:pt x="108000" y="12700"/>
                  </a:lnTo>
                  <a:lnTo>
                    <a:pt x="1149453" y="12699"/>
                  </a:lnTo>
                  <a:lnTo>
                    <a:pt x="1143270" y="8522"/>
                  </a:lnTo>
                  <a:lnTo>
                    <a:pt x="1101331" y="0"/>
                  </a:lnTo>
                  <a:close/>
                </a:path>
                <a:path w="1209675" h="628650">
                  <a:moveTo>
                    <a:pt x="1149453" y="12699"/>
                  </a:moveTo>
                  <a:lnTo>
                    <a:pt x="1101331" y="12700"/>
                  </a:lnTo>
                  <a:lnTo>
                    <a:pt x="1138392" y="20200"/>
                  </a:lnTo>
                  <a:lnTo>
                    <a:pt x="1168688" y="40643"/>
                  </a:lnTo>
                  <a:lnTo>
                    <a:pt x="1189131" y="70939"/>
                  </a:lnTo>
                  <a:lnTo>
                    <a:pt x="1196632" y="108000"/>
                  </a:lnTo>
                  <a:lnTo>
                    <a:pt x="1196632" y="520077"/>
                  </a:lnTo>
                  <a:lnTo>
                    <a:pt x="1189131" y="557139"/>
                  </a:lnTo>
                  <a:lnTo>
                    <a:pt x="1168688" y="587435"/>
                  </a:lnTo>
                  <a:lnTo>
                    <a:pt x="1138392" y="607877"/>
                  </a:lnTo>
                  <a:lnTo>
                    <a:pt x="1101331" y="615378"/>
                  </a:lnTo>
                  <a:lnTo>
                    <a:pt x="1149453" y="615378"/>
                  </a:lnTo>
                  <a:lnTo>
                    <a:pt x="1177610" y="596352"/>
                  </a:lnTo>
                  <a:lnTo>
                    <a:pt x="1200811" y="562011"/>
                  </a:lnTo>
                  <a:lnTo>
                    <a:pt x="1209332" y="520077"/>
                  </a:lnTo>
                  <a:lnTo>
                    <a:pt x="1209332" y="108000"/>
                  </a:lnTo>
                  <a:lnTo>
                    <a:pt x="1200811" y="66067"/>
                  </a:lnTo>
                  <a:lnTo>
                    <a:pt x="1177610" y="31726"/>
                  </a:lnTo>
                  <a:lnTo>
                    <a:pt x="1149453" y="126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4033653" y="5474201"/>
              <a:ext cx="1209675" cy="0"/>
            </a:xfrm>
            <a:custGeom>
              <a:avLst/>
              <a:gdLst/>
              <a:ahLst/>
              <a:cxnLst/>
              <a:rect l="l" t="t" r="r" b="b"/>
              <a:pathLst>
                <a:path w="1209675">
                  <a:moveTo>
                    <a:pt x="0" y="0"/>
                  </a:moveTo>
                  <a:lnTo>
                    <a:pt x="120933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4368446" y="5237365"/>
            <a:ext cx="5314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こ</a:t>
            </a: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ろ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ん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だ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299068" y="5526166"/>
            <a:ext cx="6788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Tripped</a:t>
            </a:r>
            <a:r>
              <a:rPr sz="1000" b="1" spc="-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over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4030478" y="5901550"/>
            <a:ext cx="1216025" cy="628650"/>
            <a:chOff x="4030478" y="5901550"/>
            <a:chExt cx="1216025" cy="628650"/>
          </a:xfrm>
        </p:grpSpPr>
        <p:sp>
          <p:nvSpPr>
            <p:cNvPr id="104" name="object 104"/>
            <p:cNvSpPr/>
            <p:nvPr/>
          </p:nvSpPr>
          <p:spPr>
            <a:xfrm>
              <a:off x="4040002" y="5907889"/>
              <a:ext cx="1196975" cy="615950"/>
            </a:xfrm>
            <a:custGeom>
              <a:avLst/>
              <a:gdLst/>
              <a:ahLst/>
              <a:cxnLst/>
              <a:rect l="l" t="t" r="r" b="b"/>
              <a:pathLst>
                <a:path w="1196975" h="615950">
                  <a:moveTo>
                    <a:pt x="1094981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27"/>
                  </a:lnTo>
                  <a:lnTo>
                    <a:pt x="8001" y="553254"/>
                  </a:lnTo>
                  <a:lnTo>
                    <a:pt x="29808" y="585570"/>
                  </a:lnTo>
                  <a:lnTo>
                    <a:pt x="62123" y="607376"/>
                  </a:lnTo>
                  <a:lnTo>
                    <a:pt x="101650" y="615378"/>
                  </a:lnTo>
                  <a:lnTo>
                    <a:pt x="1094981" y="615378"/>
                  </a:lnTo>
                  <a:lnTo>
                    <a:pt x="1134508" y="607376"/>
                  </a:lnTo>
                  <a:lnTo>
                    <a:pt x="1166823" y="585570"/>
                  </a:lnTo>
                  <a:lnTo>
                    <a:pt x="1188630" y="553254"/>
                  </a:lnTo>
                  <a:lnTo>
                    <a:pt x="1196632" y="513727"/>
                  </a:lnTo>
                  <a:lnTo>
                    <a:pt x="1196632" y="101650"/>
                  </a:lnTo>
                  <a:lnTo>
                    <a:pt x="1188630" y="62123"/>
                  </a:lnTo>
                  <a:lnTo>
                    <a:pt x="1166823" y="29808"/>
                  </a:lnTo>
                  <a:lnTo>
                    <a:pt x="1134508" y="8001"/>
                  </a:lnTo>
                  <a:lnTo>
                    <a:pt x="10949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4033650" y="5901550"/>
              <a:ext cx="1209675" cy="628650"/>
            </a:xfrm>
            <a:custGeom>
              <a:avLst/>
              <a:gdLst/>
              <a:ahLst/>
              <a:cxnLst/>
              <a:rect l="l" t="t" r="r" b="b"/>
              <a:pathLst>
                <a:path w="1209675" h="628650">
                  <a:moveTo>
                    <a:pt x="1101331" y="0"/>
                  </a:moveTo>
                  <a:lnTo>
                    <a:pt x="108000" y="0"/>
                  </a:lnTo>
                  <a:lnTo>
                    <a:pt x="66061" y="8520"/>
                  </a:lnTo>
                  <a:lnTo>
                    <a:pt x="31721" y="31721"/>
                  </a:lnTo>
                  <a:lnTo>
                    <a:pt x="8520" y="66061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0" y="561998"/>
                  </a:lnTo>
                  <a:lnTo>
                    <a:pt x="31721" y="596339"/>
                  </a:lnTo>
                  <a:lnTo>
                    <a:pt x="66061" y="619543"/>
                  </a:lnTo>
                  <a:lnTo>
                    <a:pt x="108000" y="628065"/>
                  </a:lnTo>
                  <a:lnTo>
                    <a:pt x="1101331" y="628065"/>
                  </a:lnTo>
                  <a:lnTo>
                    <a:pt x="1143270" y="619543"/>
                  </a:lnTo>
                  <a:lnTo>
                    <a:pt x="1149453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1149456" y="12700"/>
                  </a:lnTo>
                  <a:lnTo>
                    <a:pt x="1143270" y="8520"/>
                  </a:lnTo>
                  <a:lnTo>
                    <a:pt x="1101331" y="0"/>
                  </a:lnTo>
                  <a:close/>
                </a:path>
                <a:path w="1209675" h="628650">
                  <a:moveTo>
                    <a:pt x="1149456" y="12700"/>
                  </a:moveTo>
                  <a:lnTo>
                    <a:pt x="1101331" y="12700"/>
                  </a:lnTo>
                  <a:lnTo>
                    <a:pt x="1138392" y="20200"/>
                  </a:lnTo>
                  <a:lnTo>
                    <a:pt x="1168688" y="40643"/>
                  </a:lnTo>
                  <a:lnTo>
                    <a:pt x="1189131" y="70939"/>
                  </a:lnTo>
                  <a:lnTo>
                    <a:pt x="1196632" y="108000"/>
                  </a:lnTo>
                  <a:lnTo>
                    <a:pt x="1196632" y="520065"/>
                  </a:lnTo>
                  <a:lnTo>
                    <a:pt x="1189131" y="557126"/>
                  </a:lnTo>
                  <a:lnTo>
                    <a:pt x="1168688" y="587422"/>
                  </a:lnTo>
                  <a:lnTo>
                    <a:pt x="1138392" y="607865"/>
                  </a:lnTo>
                  <a:lnTo>
                    <a:pt x="1101331" y="615365"/>
                  </a:lnTo>
                  <a:lnTo>
                    <a:pt x="1149453" y="615365"/>
                  </a:lnTo>
                  <a:lnTo>
                    <a:pt x="1177610" y="596339"/>
                  </a:lnTo>
                  <a:lnTo>
                    <a:pt x="1200811" y="561998"/>
                  </a:lnTo>
                  <a:lnTo>
                    <a:pt x="1209332" y="520065"/>
                  </a:lnTo>
                  <a:lnTo>
                    <a:pt x="1209332" y="108000"/>
                  </a:lnTo>
                  <a:lnTo>
                    <a:pt x="1200811" y="66061"/>
                  </a:lnTo>
                  <a:lnTo>
                    <a:pt x="1177610" y="31721"/>
                  </a:lnTo>
                  <a:lnTo>
                    <a:pt x="1149456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4033653" y="6210281"/>
              <a:ext cx="1209675" cy="0"/>
            </a:xfrm>
            <a:custGeom>
              <a:avLst/>
              <a:gdLst/>
              <a:ahLst/>
              <a:cxnLst/>
              <a:rect l="l" t="t" r="r" b="b"/>
              <a:pathLst>
                <a:path w="1209675">
                  <a:moveTo>
                    <a:pt x="0" y="0"/>
                  </a:moveTo>
                  <a:lnTo>
                    <a:pt x="120933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07" name="object 107"/>
          <p:cNvSpPr txBox="1"/>
          <p:nvPr/>
        </p:nvSpPr>
        <p:spPr>
          <a:xfrm>
            <a:off x="4440851" y="5973432"/>
            <a:ext cx="3879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切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った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135406" y="6262232"/>
            <a:ext cx="10026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Cut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themselves</a:t>
            </a:r>
            <a:r>
              <a:rPr sz="1000" b="1" spc="-1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with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4030478" y="6637617"/>
            <a:ext cx="1216025" cy="628650"/>
            <a:chOff x="4030478" y="6637617"/>
            <a:chExt cx="1216025" cy="628650"/>
          </a:xfrm>
        </p:grpSpPr>
        <p:sp>
          <p:nvSpPr>
            <p:cNvPr id="110" name="object 110"/>
            <p:cNvSpPr/>
            <p:nvPr/>
          </p:nvSpPr>
          <p:spPr>
            <a:xfrm>
              <a:off x="4040002" y="6643968"/>
              <a:ext cx="1196975" cy="615950"/>
            </a:xfrm>
            <a:custGeom>
              <a:avLst/>
              <a:gdLst/>
              <a:ahLst/>
              <a:cxnLst/>
              <a:rect l="l" t="t" r="r" b="b"/>
              <a:pathLst>
                <a:path w="1196975" h="615950">
                  <a:moveTo>
                    <a:pt x="1094981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14"/>
                  </a:lnTo>
                  <a:lnTo>
                    <a:pt x="8001" y="553241"/>
                  </a:lnTo>
                  <a:lnTo>
                    <a:pt x="29808" y="585557"/>
                  </a:lnTo>
                  <a:lnTo>
                    <a:pt x="62123" y="607364"/>
                  </a:lnTo>
                  <a:lnTo>
                    <a:pt x="101650" y="615365"/>
                  </a:lnTo>
                  <a:lnTo>
                    <a:pt x="1094981" y="615365"/>
                  </a:lnTo>
                  <a:lnTo>
                    <a:pt x="1134508" y="607364"/>
                  </a:lnTo>
                  <a:lnTo>
                    <a:pt x="1166823" y="585557"/>
                  </a:lnTo>
                  <a:lnTo>
                    <a:pt x="1188630" y="553241"/>
                  </a:lnTo>
                  <a:lnTo>
                    <a:pt x="1196632" y="513714"/>
                  </a:lnTo>
                  <a:lnTo>
                    <a:pt x="1196632" y="101650"/>
                  </a:lnTo>
                  <a:lnTo>
                    <a:pt x="1188630" y="62123"/>
                  </a:lnTo>
                  <a:lnTo>
                    <a:pt x="1166823" y="29808"/>
                  </a:lnTo>
                  <a:lnTo>
                    <a:pt x="1134508" y="8001"/>
                  </a:lnTo>
                  <a:lnTo>
                    <a:pt x="10949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4033650" y="6637617"/>
              <a:ext cx="1209675" cy="628650"/>
            </a:xfrm>
            <a:custGeom>
              <a:avLst/>
              <a:gdLst/>
              <a:ahLst/>
              <a:cxnLst/>
              <a:rect l="l" t="t" r="r" b="b"/>
              <a:pathLst>
                <a:path w="1209675" h="628650">
                  <a:moveTo>
                    <a:pt x="1101331" y="0"/>
                  </a:moveTo>
                  <a:lnTo>
                    <a:pt x="108000" y="0"/>
                  </a:lnTo>
                  <a:lnTo>
                    <a:pt x="66061" y="8520"/>
                  </a:lnTo>
                  <a:lnTo>
                    <a:pt x="31721" y="31721"/>
                  </a:lnTo>
                  <a:lnTo>
                    <a:pt x="8520" y="66061"/>
                  </a:lnTo>
                  <a:lnTo>
                    <a:pt x="0" y="108000"/>
                  </a:lnTo>
                  <a:lnTo>
                    <a:pt x="0" y="520064"/>
                  </a:lnTo>
                  <a:lnTo>
                    <a:pt x="8520" y="561998"/>
                  </a:lnTo>
                  <a:lnTo>
                    <a:pt x="31721" y="596339"/>
                  </a:lnTo>
                  <a:lnTo>
                    <a:pt x="66061" y="619543"/>
                  </a:lnTo>
                  <a:lnTo>
                    <a:pt x="108000" y="628065"/>
                  </a:lnTo>
                  <a:lnTo>
                    <a:pt x="1101331" y="628065"/>
                  </a:lnTo>
                  <a:lnTo>
                    <a:pt x="1143270" y="619543"/>
                  </a:lnTo>
                  <a:lnTo>
                    <a:pt x="1149453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4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699"/>
                  </a:lnTo>
                  <a:lnTo>
                    <a:pt x="1149456" y="12699"/>
                  </a:lnTo>
                  <a:lnTo>
                    <a:pt x="1143270" y="8520"/>
                  </a:lnTo>
                  <a:lnTo>
                    <a:pt x="1101331" y="0"/>
                  </a:lnTo>
                  <a:close/>
                </a:path>
                <a:path w="1209675" h="628650">
                  <a:moveTo>
                    <a:pt x="1149456" y="12699"/>
                  </a:moveTo>
                  <a:lnTo>
                    <a:pt x="1101331" y="12699"/>
                  </a:lnTo>
                  <a:lnTo>
                    <a:pt x="1138392" y="20200"/>
                  </a:lnTo>
                  <a:lnTo>
                    <a:pt x="1168688" y="40643"/>
                  </a:lnTo>
                  <a:lnTo>
                    <a:pt x="1189131" y="70939"/>
                  </a:lnTo>
                  <a:lnTo>
                    <a:pt x="1196632" y="108000"/>
                  </a:lnTo>
                  <a:lnTo>
                    <a:pt x="1196632" y="520064"/>
                  </a:lnTo>
                  <a:lnTo>
                    <a:pt x="1189131" y="557126"/>
                  </a:lnTo>
                  <a:lnTo>
                    <a:pt x="1168688" y="587422"/>
                  </a:lnTo>
                  <a:lnTo>
                    <a:pt x="1138392" y="607865"/>
                  </a:lnTo>
                  <a:lnTo>
                    <a:pt x="1101331" y="615365"/>
                  </a:lnTo>
                  <a:lnTo>
                    <a:pt x="1149453" y="615365"/>
                  </a:lnTo>
                  <a:lnTo>
                    <a:pt x="1177610" y="596339"/>
                  </a:lnTo>
                  <a:lnTo>
                    <a:pt x="1200811" y="561998"/>
                  </a:lnTo>
                  <a:lnTo>
                    <a:pt x="1209332" y="520064"/>
                  </a:lnTo>
                  <a:lnTo>
                    <a:pt x="1209332" y="108000"/>
                  </a:lnTo>
                  <a:lnTo>
                    <a:pt x="1200811" y="66061"/>
                  </a:lnTo>
                  <a:lnTo>
                    <a:pt x="1177610" y="31721"/>
                  </a:lnTo>
                  <a:lnTo>
                    <a:pt x="1149456" y="126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4033653" y="6946347"/>
              <a:ext cx="1209675" cy="0"/>
            </a:xfrm>
            <a:custGeom>
              <a:avLst/>
              <a:gdLst/>
              <a:ahLst/>
              <a:cxnLst/>
              <a:rect l="l" t="t" r="r" b="b"/>
              <a:pathLst>
                <a:path w="1209675">
                  <a:moveTo>
                    <a:pt x="0" y="0"/>
                  </a:moveTo>
                  <a:lnTo>
                    <a:pt x="120933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4440851" y="6709498"/>
            <a:ext cx="3879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擦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った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089939" y="6998299"/>
            <a:ext cx="10934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Grazed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themselves</a:t>
            </a:r>
            <a:r>
              <a:rPr sz="1000" b="1" spc="-1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on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4030478" y="7373684"/>
            <a:ext cx="1216025" cy="628650"/>
            <a:chOff x="4030478" y="7373684"/>
            <a:chExt cx="1216025" cy="628650"/>
          </a:xfrm>
        </p:grpSpPr>
        <p:sp>
          <p:nvSpPr>
            <p:cNvPr id="116" name="object 116"/>
            <p:cNvSpPr/>
            <p:nvPr/>
          </p:nvSpPr>
          <p:spPr>
            <a:xfrm>
              <a:off x="4040002" y="7380035"/>
              <a:ext cx="1196975" cy="615950"/>
            </a:xfrm>
            <a:custGeom>
              <a:avLst/>
              <a:gdLst/>
              <a:ahLst/>
              <a:cxnLst/>
              <a:rect l="l" t="t" r="r" b="b"/>
              <a:pathLst>
                <a:path w="1196975" h="615950">
                  <a:moveTo>
                    <a:pt x="1094981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14"/>
                  </a:lnTo>
                  <a:lnTo>
                    <a:pt x="8001" y="553241"/>
                  </a:lnTo>
                  <a:lnTo>
                    <a:pt x="29808" y="585557"/>
                  </a:lnTo>
                  <a:lnTo>
                    <a:pt x="62123" y="607364"/>
                  </a:lnTo>
                  <a:lnTo>
                    <a:pt x="101650" y="615365"/>
                  </a:lnTo>
                  <a:lnTo>
                    <a:pt x="1094981" y="615365"/>
                  </a:lnTo>
                  <a:lnTo>
                    <a:pt x="1134508" y="607364"/>
                  </a:lnTo>
                  <a:lnTo>
                    <a:pt x="1166823" y="585557"/>
                  </a:lnTo>
                  <a:lnTo>
                    <a:pt x="1188630" y="553241"/>
                  </a:lnTo>
                  <a:lnTo>
                    <a:pt x="1196632" y="513714"/>
                  </a:lnTo>
                  <a:lnTo>
                    <a:pt x="1196632" y="101650"/>
                  </a:lnTo>
                  <a:lnTo>
                    <a:pt x="1188630" y="62123"/>
                  </a:lnTo>
                  <a:lnTo>
                    <a:pt x="1166823" y="29808"/>
                  </a:lnTo>
                  <a:lnTo>
                    <a:pt x="1134508" y="8001"/>
                  </a:lnTo>
                  <a:lnTo>
                    <a:pt x="10949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4033650" y="7373684"/>
              <a:ext cx="1209675" cy="628650"/>
            </a:xfrm>
            <a:custGeom>
              <a:avLst/>
              <a:gdLst/>
              <a:ahLst/>
              <a:cxnLst/>
              <a:rect l="l" t="t" r="r" b="b"/>
              <a:pathLst>
                <a:path w="1209675" h="628650">
                  <a:moveTo>
                    <a:pt x="1101331" y="0"/>
                  </a:moveTo>
                  <a:lnTo>
                    <a:pt x="108000" y="0"/>
                  </a:lnTo>
                  <a:lnTo>
                    <a:pt x="66061" y="8520"/>
                  </a:lnTo>
                  <a:lnTo>
                    <a:pt x="31721" y="31721"/>
                  </a:lnTo>
                  <a:lnTo>
                    <a:pt x="8520" y="66061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0" y="561998"/>
                  </a:lnTo>
                  <a:lnTo>
                    <a:pt x="31721" y="596339"/>
                  </a:lnTo>
                  <a:lnTo>
                    <a:pt x="66061" y="619543"/>
                  </a:lnTo>
                  <a:lnTo>
                    <a:pt x="108000" y="628065"/>
                  </a:lnTo>
                  <a:lnTo>
                    <a:pt x="1101331" y="628065"/>
                  </a:lnTo>
                  <a:lnTo>
                    <a:pt x="1143270" y="619543"/>
                  </a:lnTo>
                  <a:lnTo>
                    <a:pt x="1149453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1149456" y="12700"/>
                  </a:lnTo>
                  <a:lnTo>
                    <a:pt x="1143270" y="8520"/>
                  </a:lnTo>
                  <a:lnTo>
                    <a:pt x="1101331" y="0"/>
                  </a:lnTo>
                  <a:close/>
                </a:path>
                <a:path w="1209675" h="628650">
                  <a:moveTo>
                    <a:pt x="1149456" y="12700"/>
                  </a:moveTo>
                  <a:lnTo>
                    <a:pt x="1101331" y="12700"/>
                  </a:lnTo>
                  <a:lnTo>
                    <a:pt x="1138392" y="20200"/>
                  </a:lnTo>
                  <a:lnTo>
                    <a:pt x="1168688" y="40643"/>
                  </a:lnTo>
                  <a:lnTo>
                    <a:pt x="1189131" y="70939"/>
                  </a:lnTo>
                  <a:lnTo>
                    <a:pt x="1196632" y="108000"/>
                  </a:lnTo>
                  <a:lnTo>
                    <a:pt x="1196632" y="520065"/>
                  </a:lnTo>
                  <a:lnTo>
                    <a:pt x="1189131" y="557126"/>
                  </a:lnTo>
                  <a:lnTo>
                    <a:pt x="1168688" y="587422"/>
                  </a:lnTo>
                  <a:lnTo>
                    <a:pt x="1138392" y="607865"/>
                  </a:lnTo>
                  <a:lnTo>
                    <a:pt x="1101331" y="615365"/>
                  </a:lnTo>
                  <a:lnTo>
                    <a:pt x="1149453" y="615365"/>
                  </a:lnTo>
                  <a:lnTo>
                    <a:pt x="1177610" y="596339"/>
                  </a:lnTo>
                  <a:lnTo>
                    <a:pt x="1200811" y="561998"/>
                  </a:lnTo>
                  <a:lnTo>
                    <a:pt x="1209332" y="520065"/>
                  </a:lnTo>
                  <a:lnTo>
                    <a:pt x="1209332" y="108000"/>
                  </a:lnTo>
                  <a:lnTo>
                    <a:pt x="1200811" y="66061"/>
                  </a:lnTo>
                  <a:lnTo>
                    <a:pt x="1177610" y="31721"/>
                  </a:lnTo>
                  <a:lnTo>
                    <a:pt x="1149456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4033653" y="7682414"/>
              <a:ext cx="1209675" cy="0"/>
            </a:xfrm>
            <a:custGeom>
              <a:avLst/>
              <a:gdLst/>
              <a:ahLst/>
              <a:cxnLst/>
              <a:rect l="l" t="t" r="r" b="b"/>
              <a:pathLst>
                <a:path w="1209675">
                  <a:moveTo>
                    <a:pt x="0" y="0"/>
                  </a:moveTo>
                  <a:lnTo>
                    <a:pt x="120933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19" name="object 119"/>
          <p:cNvSpPr txBox="1"/>
          <p:nvPr/>
        </p:nvSpPr>
        <p:spPr>
          <a:xfrm>
            <a:off x="4374238" y="7445565"/>
            <a:ext cx="6036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ひ</a:t>
            </a:r>
            <a:r>
              <a:rPr sz="1000" b="1" spc="-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ね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った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087012" y="7734366"/>
            <a:ext cx="10991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Twisted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their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ankle</a:t>
            </a:r>
            <a:r>
              <a:rPr sz="1000" b="1" spc="-1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on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4030478" y="8109749"/>
            <a:ext cx="1216025" cy="628650"/>
            <a:chOff x="4030478" y="8109749"/>
            <a:chExt cx="1216025" cy="628650"/>
          </a:xfrm>
        </p:grpSpPr>
        <p:sp>
          <p:nvSpPr>
            <p:cNvPr id="122" name="object 122"/>
            <p:cNvSpPr/>
            <p:nvPr/>
          </p:nvSpPr>
          <p:spPr>
            <a:xfrm>
              <a:off x="4040002" y="8116101"/>
              <a:ext cx="1196975" cy="615950"/>
            </a:xfrm>
            <a:custGeom>
              <a:avLst/>
              <a:gdLst/>
              <a:ahLst/>
              <a:cxnLst/>
              <a:rect l="l" t="t" r="r" b="b"/>
              <a:pathLst>
                <a:path w="1196975" h="615950">
                  <a:moveTo>
                    <a:pt x="1094981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8001" y="553241"/>
                  </a:lnTo>
                  <a:lnTo>
                    <a:pt x="29808" y="585557"/>
                  </a:lnTo>
                  <a:lnTo>
                    <a:pt x="62123" y="607364"/>
                  </a:lnTo>
                  <a:lnTo>
                    <a:pt x="101650" y="615365"/>
                  </a:lnTo>
                  <a:lnTo>
                    <a:pt x="1094981" y="615365"/>
                  </a:lnTo>
                  <a:lnTo>
                    <a:pt x="1134508" y="607364"/>
                  </a:lnTo>
                  <a:lnTo>
                    <a:pt x="1166823" y="585557"/>
                  </a:lnTo>
                  <a:lnTo>
                    <a:pt x="1188630" y="553241"/>
                  </a:lnTo>
                  <a:lnTo>
                    <a:pt x="1196632" y="513715"/>
                  </a:lnTo>
                  <a:lnTo>
                    <a:pt x="1196632" y="101650"/>
                  </a:lnTo>
                  <a:lnTo>
                    <a:pt x="1188630" y="62123"/>
                  </a:lnTo>
                  <a:lnTo>
                    <a:pt x="1166823" y="29808"/>
                  </a:lnTo>
                  <a:lnTo>
                    <a:pt x="1134508" y="8001"/>
                  </a:lnTo>
                  <a:lnTo>
                    <a:pt x="10949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3" name="object 123"/>
            <p:cNvSpPr/>
            <p:nvPr/>
          </p:nvSpPr>
          <p:spPr>
            <a:xfrm>
              <a:off x="4033650" y="8109749"/>
              <a:ext cx="1209675" cy="628650"/>
            </a:xfrm>
            <a:custGeom>
              <a:avLst/>
              <a:gdLst/>
              <a:ahLst/>
              <a:cxnLst/>
              <a:rect l="l" t="t" r="r" b="b"/>
              <a:pathLst>
                <a:path w="1209675" h="628650">
                  <a:moveTo>
                    <a:pt x="1101331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0" y="561998"/>
                  </a:lnTo>
                  <a:lnTo>
                    <a:pt x="31721" y="596339"/>
                  </a:lnTo>
                  <a:lnTo>
                    <a:pt x="66061" y="619543"/>
                  </a:lnTo>
                  <a:lnTo>
                    <a:pt x="108000" y="628065"/>
                  </a:lnTo>
                  <a:lnTo>
                    <a:pt x="1101331" y="628065"/>
                  </a:lnTo>
                  <a:lnTo>
                    <a:pt x="1143270" y="619543"/>
                  </a:lnTo>
                  <a:lnTo>
                    <a:pt x="1149453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40643" y="40643"/>
                  </a:lnTo>
                  <a:lnTo>
                    <a:pt x="108000" y="12700"/>
                  </a:lnTo>
                  <a:lnTo>
                    <a:pt x="1149453" y="12699"/>
                  </a:lnTo>
                  <a:lnTo>
                    <a:pt x="1143270" y="8522"/>
                  </a:lnTo>
                  <a:lnTo>
                    <a:pt x="1101331" y="0"/>
                  </a:lnTo>
                  <a:close/>
                </a:path>
                <a:path w="1209675" h="628650">
                  <a:moveTo>
                    <a:pt x="1149453" y="12699"/>
                  </a:moveTo>
                  <a:lnTo>
                    <a:pt x="1101331" y="12700"/>
                  </a:lnTo>
                  <a:lnTo>
                    <a:pt x="1138392" y="20200"/>
                  </a:lnTo>
                  <a:lnTo>
                    <a:pt x="1168688" y="40643"/>
                  </a:lnTo>
                  <a:lnTo>
                    <a:pt x="1189131" y="70939"/>
                  </a:lnTo>
                  <a:lnTo>
                    <a:pt x="1196632" y="108000"/>
                  </a:lnTo>
                  <a:lnTo>
                    <a:pt x="1196632" y="520065"/>
                  </a:lnTo>
                  <a:lnTo>
                    <a:pt x="1189131" y="557126"/>
                  </a:lnTo>
                  <a:lnTo>
                    <a:pt x="1168688" y="587422"/>
                  </a:lnTo>
                  <a:lnTo>
                    <a:pt x="1138392" y="607865"/>
                  </a:lnTo>
                  <a:lnTo>
                    <a:pt x="1101331" y="615365"/>
                  </a:lnTo>
                  <a:lnTo>
                    <a:pt x="1149453" y="615365"/>
                  </a:lnTo>
                  <a:lnTo>
                    <a:pt x="1177610" y="596339"/>
                  </a:lnTo>
                  <a:lnTo>
                    <a:pt x="1200811" y="561998"/>
                  </a:lnTo>
                  <a:lnTo>
                    <a:pt x="1209332" y="520065"/>
                  </a:lnTo>
                  <a:lnTo>
                    <a:pt x="1209332" y="108000"/>
                  </a:lnTo>
                  <a:lnTo>
                    <a:pt x="1200811" y="66067"/>
                  </a:lnTo>
                  <a:lnTo>
                    <a:pt x="1177610" y="31726"/>
                  </a:lnTo>
                  <a:lnTo>
                    <a:pt x="1149453" y="126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4" name="object 124"/>
            <p:cNvSpPr/>
            <p:nvPr/>
          </p:nvSpPr>
          <p:spPr>
            <a:xfrm>
              <a:off x="4033653" y="8418480"/>
              <a:ext cx="1209675" cy="0"/>
            </a:xfrm>
            <a:custGeom>
              <a:avLst/>
              <a:gdLst/>
              <a:ahLst/>
              <a:cxnLst/>
              <a:rect l="l" t="t" r="r" b="b"/>
              <a:pathLst>
                <a:path w="1209675">
                  <a:moveTo>
                    <a:pt x="0" y="0"/>
                  </a:moveTo>
                  <a:lnTo>
                    <a:pt x="120933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25" name="object 125"/>
          <p:cNvSpPr txBox="1"/>
          <p:nvPr/>
        </p:nvSpPr>
        <p:spPr>
          <a:xfrm>
            <a:off x="4313405" y="8181632"/>
            <a:ext cx="6426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歯を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打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った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190038" y="8470432"/>
            <a:ext cx="89661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Hit </a:t>
            </a:r>
            <a:r>
              <a:rPr sz="10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their </a:t>
            </a:r>
            <a:r>
              <a:rPr sz="10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teeth</a:t>
            </a:r>
            <a:r>
              <a:rPr sz="1000" b="1" spc="-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on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27" name="object 127"/>
          <p:cNvGrpSpPr/>
          <p:nvPr/>
        </p:nvGrpSpPr>
        <p:grpSpPr>
          <a:xfrm>
            <a:off x="531539" y="6564306"/>
            <a:ext cx="3207385" cy="2020570"/>
            <a:chOff x="531539" y="6564306"/>
            <a:chExt cx="3207385" cy="2020570"/>
          </a:xfrm>
        </p:grpSpPr>
        <p:sp>
          <p:nvSpPr>
            <p:cNvPr id="128" name="object 128"/>
            <p:cNvSpPr/>
            <p:nvPr/>
          </p:nvSpPr>
          <p:spPr>
            <a:xfrm>
              <a:off x="2096135" y="6576324"/>
              <a:ext cx="1633220" cy="1995170"/>
            </a:xfrm>
            <a:custGeom>
              <a:avLst/>
              <a:gdLst/>
              <a:ahLst/>
              <a:cxnLst/>
              <a:rect l="l" t="t" r="r" b="b"/>
              <a:pathLst>
                <a:path w="1633220" h="1995170">
                  <a:moveTo>
                    <a:pt x="1446441" y="0"/>
                  </a:moveTo>
                  <a:lnTo>
                    <a:pt x="0" y="0"/>
                  </a:lnTo>
                  <a:lnTo>
                    <a:pt x="0" y="1994585"/>
                  </a:lnTo>
                  <a:lnTo>
                    <a:pt x="1446441" y="1994585"/>
                  </a:lnTo>
                  <a:lnTo>
                    <a:pt x="1489108" y="1988254"/>
                  </a:lnTo>
                  <a:lnTo>
                    <a:pt x="1528305" y="1970225"/>
                  </a:lnTo>
                  <a:lnTo>
                    <a:pt x="1562903" y="1941946"/>
                  </a:lnTo>
                  <a:lnTo>
                    <a:pt x="1591775" y="1904864"/>
                  </a:lnTo>
                  <a:lnTo>
                    <a:pt x="1613794" y="1860427"/>
                  </a:lnTo>
                  <a:lnTo>
                    <a:pt x="1627832" y="1810083"/>
                  </a:lnTo>
                  <a:lnTo>
                    <a:pt x="1632762" y="1755279"/>
                  </a:lnTo>
                  <a:lnTo>
                    <a:pt x="1632762" y="239293"/>
                  </a:lnTo>
                  <a:lnTo>
                    <a:pt x="1627832" y="184490"/>
                  </a:lnTo>
                  <a:lnTo>
                    <a:pt x="1613794" y="134147"/>
                  </a:lnTo>
                  <a:lnTo>
                    <a:pt x="1591775" y="89713"/>
                  </a:lnTo>
                  <a:lnTo>
                    <a:pt x="1562903" y="52634"/>
                  </a:lnTo>
                  <a:lnTo>
                    <a:pt x="1528305" y="24357"/>
                  </a:lnTo>
                  <a:lnTo>
                    <a:pt x="1489108" y="6330"/>
                  </a:lnTo>
                  <a:lnTo>
                    <a:pt x="1446441" y="0"/>
                  </a:lnTo>
                  <a:close/>
                </a:path>
              </a:pathLst>
            </a:custGeom>
            <a:solidFill>
              <a:srgbClr val="FFF3C3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9" name="object 129"/>
            <p:cNvSpPr/>
            <p:nvPr/>
          </p:nvSpPr>
          <p:spPr>
            <a:xfrm>
              <a:off x="556158" y="6576324"/>
              <a:ext cx="1540510" cy="1995170"/>
            </a:xfrm>
            <a:custGeom>
              <a:avLst/>
              <a:gdLst/>
              <a:ahLst/>
              <a:cxnLst/>
              <a:rect l="l" t="t" r="r" b="b"/>
              <a:pathLst>
                <a:path w="1540510" h="1995170">
                  <a:moveTo>
                    <a:pt x="1539976" y="0"/>
                  </a:moveTo>
                  <a:lnTo>
                    <a:pt x="205054" y="0"/>
                  </a:lnTo>
                  <a:lnTo>
                    <a:pt x="163780" y="4870"/>
                  </a:lnTo>
                  <a:lnTo>
                    <a:pt x="125313" y="18833"/>
                  </a:lnTo>
                  <a:lnTo>
                    <a:pt x="90485" y="40921"/>
                  </a:lnTo>
                  <a:lnTo>
                    <a:pt x="60126" y="70164"/>
                  </a:lnTo>
                  <a:lnTo>
                    <a:pt x="35067" y="105592"/>
                  </a:lnTo>
                  <a:lnTo>
                    <a:pt x="16139" y="146236"/>
                  </a:lnTo>
                  <a:lnTo>
                    <a:pt x="4173" y="191126"/>
                  </a:lnTo>
                  <a:lnTo>
                    <a:pt x="0" y="239293"/>
                  </a:lnTo>
                  <a:lnTo>
                    <a:pt x="0" y="1755279"/>
                  </a:lnTo>
                  <a:lnTo>
                    <a:pt x="4173" y="1803447"/>
                  </a:lnTo>
                  <a:lnTo>
                    <a:pt x="16139" y="1848338"/>
                  </a:lnTo>
                  <a:lnTo>
                    <a:pt x="35067" y="1888984"/>
                  </a:lnTo>
                  <a:lnTo>
                    <a:pt x="60126" y="1924415"/>
                  </a:lnTo>
                  <a:lnTo>
                    <a:pt x="90485" y="1953660"/>
                  </a:lnTo>
                  <a:lnTo>
                    <a:pt x="125313" y="1975750"/>
                  </a:lnTo>
                  <a:lnTo>
                    <a:pt x="163780" y="1989715"/>
                  </a:lnTo>
                  <a:lnTo>
                    <a:pt x="205054" y="1994585"/>
                  </a:lnTo>
                  <a:lnTo>
                    <a:pt x="1539976" y="1994585"/>
                  </a:lnTo>
                  <a:lnTo>
                    <a:pt x="153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531539" y="6564306"/>
              <a:ext cx="3207385" cy="2020570"/>
            </a:xfrm>
            <a:custGeom>
              <a:avLst/>
              <a:gdLst/>
              <a:ahLst/>
              <a:cxnLst/>
              <a:rect l="l" t="t" r="r" b="b"/>
              <a:pathLst>
                <a:path w="3207385" h="2020570">
                  <a:moveTo>
                    <a:pt x="2954959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1767979"/>
                  </a:lnTo>
                  <a:lnTo>
                    <a:pt x="4079" y="1813124"/>
                  </a:lnTo>
                  <a:lnTo>
                    <a:pt x="15833" y="1855677"/>
                  </a:lnTo>
                  <a:lnTo>
                    <a:pt x="34536" y="1894912"/>
                  </a:lnTo>
                  <a:lnTo>
                    <a:pt x="59460" y="1930103"/>
                  </a:lnTo>
                  <a:lnTo>
                    <a:pt x="89882" y="1960524"/>
                  </a:lnTo>
                  <a:lnTo>
                    <a:pt x="125073" y="1985449"/>
                  </a:lnTo>
                  <a:lnTo>
                    <a:pt x="164308" y="2004152"/>
                  </a:lnTo>
                  <a:lnTo>
                    <a:pt x="206861" y="2015906"/>
                  </a:lnTo>
                  <a:lnTo>
                    <a:pt x="252006" y="2019985"/>
                  </a:lnTo>
                  <a:lnTo>
                    <a:pt x="2954959" y="2019985"/>
                  </a:lnTo>
                  <a:lnTo>
                    <a:pt x="3000104" y="2015906"/>
                  </a:lnTo>
                  <a:lnTo>
                    <a:pt x="3042657" y="2004152"/>
                  </a:lnTo>
                  <a:lnTo>
                    <a:pt x="3062726" y="1994585"/>
                  </a:lnTo>
                  <a:lnTo>
                    <a:pt x="252006" y="1994585"/>
                  </a:lnTo>
                  <a:lnTo>
                    <a:pt x="206396" y="1989973"/>
                  </a:lnTo>
                  <a:lnTo>
                    <a:pt x="163888" y="1976750"/>
                  </a:lnTo>
                  <a:lnTo>
                    <a:pt x="125400" y="1955833"/>
                  </a:lnTo>
                  <a:lnTo>
                    <a:pt x="91849" y="1928140"/>
                  </a:lnTo>
                  <a:lnTo>
                    <a:pt x="64155" y="1894591"/>
                  </a:lnTo>
                  <a:lnTo>
                    <a:pt x="43237" y="1856102"/>
                  </a:lnTo>
                  <a:lnTo>
                    <a:pt x="30012" y="1813592"/>
                  </a:lnTo>
                  <a:lnTo>
                    <a:pt x="25400" y="1767979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62731" y="25400"/>
                  </a:lnTo>
                  <a:lnTo>
                    <a:pt x="3042657" y="15831"/>
                  </a:lnTo>
                  <a:lnTo>
                    <a:pt x="3000104" y="4078"/>
                  </a:lnTo>
                  <a:lnTo>
                    <a:pt x="2954959" y="0"/>
                  </a:lnTo>
                  <a:close/>
                </a:path>
                <a:path w="3207385" h="2020570">
                  <a:moveTo>
                    <a:pt x="3062731" y="25400"/>
                  </a:moveTo>
                  <a:lnTo>
                    <a:pt x="2954959" y="25400"/>
                  </a:lnTo>
                  <a:lnTo>
                    <a:pt x="3000572" y="30011"/>
                  </a:lnTo>
                  <a:lnTo>
                    <a:pt x="3043082" y="43235"/>
                  </a:lnTo>
                  <a:lnTo>
                    <a:pt x="3081571" y="64151"/>
                  </a:lnTo>
                  <a:lnTo>
                    <a:pt x="3115121" y="91843"/>
                  </a:lnTo>
                  <a:lnTo>
                    <a:pt x="3142813" y="125391"/>
                  </a:lnTo>
                  <a:lnTo>
                    <a:pt x="3163730" y="163878"/>
                  </a:lnTo>
                  <a:lnTo>
                    <a:pt x="3176954" y="206384"/>
                  </a:lnTo>
                  <a:lnTo>
                    <a:pt x="3181565" y="251993"/>
                  </a:lnTo>
                  <a:lnTo>
                    <a:pt x="3181565" y="1767979"/>
                  </a:lnTo>
                  <a:lnTo>
                    <a:pt x="3176954" y="1813592"/>
                  </a:lnTo>
                  <a:lnTo>
                    <a:pt x="3163730" y="1856102"/>
                  </a:lnTo>
                  <a:lnTo>
                    <a:pt x="3142813" y="1894591"/>
                  </a:lnTo>
                  <a:lnTo>
                    <a:pt x="3115121" y="1928140"/>
                  </a:lnTo>
                  <a:lnTo>
                    <a:pt x="3081571" y="1955833"/>
                  </a:lnTo>
                  <a:lnTo>
                    <a:pt x="3043082" y="1976750"/>
                  </a:lnTo>
                  <a:lnTo>
                    <a:pt x="3000572" y="1989973"/>
                  </a:lnTo>
                  <a:lnTo>
                    <a:pt x="2954959" y="1994585"/>
                  </a:lnTo>
                  <a:lnTo>
                    <a:pt x="3062726" y="1994585"/>
                  </a:lnTo>
                  <a:lnTo>
                    <a:pt x="3117083" y="1960524"/>
                  </a:lnTo>
                  <a:lnTo>
                    <a:pt x="3147504" y="1930103"/>
                  </a:lnTo>
                  <a:lnTo>
                    <a:pt x="3172429" y="1894912"/>
                  </a:lnTo>
                  <a:lnTo>
                    <a:pt x="3191132" y="1855677"/>
                  </a:lnTo>
                  <a:lnTo>
                    <a:pt x="3202886" y="1813124"/>
                  </a:lnTo>
                  <a:lnTo>
                    <a:pt x="3206965" y="1767979"/>
                  </a:lnTo>
                  <a:lnTo>
                    <a:pt x="3206965" y="251993"/>
                  </a:lnTo>
                  <a:lnTo>
                    <a:pt x="3202886" y="206849"/>
                  </a:lnTo>
                  <a:lnTo>
                    <a:pt x="3191132" y="164297"/>
                  </a:lnTo>
                  <a:lnTo>
                    <a:pt x="3172429" y="125063"/>
                  </a:lnTo>
                  <a:lnTo>
                    <a:pt x="3147504" y="89874"/>
                  </a:lnTo>
                  <a:lnTo>
                    <a:pt x="3117083" y="59455"/>
                  </a:lnTo>
                  <a:lnTo>
                    <a:pt x="3081892" y="34532"/>
                  </a:lnTo>
                  <a:lnTo>
                    <a:pt x="306273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1" name="object 131"/>
            <p:cNvSpPr/>
            <p:nvPr/>
          </p:nvSpPr>
          <p:spPr>
            <a:xfrm>
              <a:off x="2291397" y="6704812"/>
              <a:ext cx="1209675" cy="1115695"/>
            </a:xfrm>
            <a:custGeom>
              <a:avLst/>
              <a:gdLst/>
              <a:ahLst/>
              <a:cxnLst/>
              <a:rect l="l" t="t" r="r" b="b"/>
              <a:pathLst>
                <a:path w="1209675" h="1115695">
                  <a:moveTo>
                    <a:pt x="1209344" y="683577"/>
                  </a:moveTo>
                  <a:lnTo>
                    <a:pt x="1203655" y="655612"/>
                  </a:lnTo>
                  <a:lnTo>
                    <a:pt x="1188186" y="632714"/>
                  </a:lnTo>
                  <a:lnTo>
                    <a:pt x="1165301" y="617245"/>
                  </a:lnTo>
                  <a:lnTo>
                    <a:pt x="1137348" y="611568"/>
                  </a:lnTo>
                  <a:lnTo>
                    <a:pt x="72009" y="611568"/>
                  </a:lnTo>
                  <a:lnTo>
                    <a:pt x="44043" y="617245"/>
                  </a:lnTo>
                  <a:lnTo>
                    <a:pt x="21145" y="632714"/>
                  </a:lnTo>
                  <a:lnTo>
                    <a:pt x="5676" y="655612"/>
                  </a:lnTo>
                  <a:lnTo>
                    <a:pt x="0" y="683577"/>
                  </a:lnTo>
                  <a:lnTo>
                    <a:pt x="0" y="1043139"/>
                  </a:lnTo>
                  <a:lnTo>
                    <a:pt x="5676" y="1071092"/>
                  </a:lnTo>
                  <a:lnTo>
                    <a:pt x="21145" y="1093978"/>
                  </a:lnTo>
                  <a:lnTo>
                    <a:pt x="44043" y="1109446"/>
                  </a:lnTo>
                  <a:lnTo>
                    <a:pt x="72009" y="1115136"/>
                  </a:lnTo>
                  <a:lnTo>
                    <a:pt x="1137348" y="1115136"/>
                  </a:lnTo>
                  <a:lnTo>
                    <a:pt x="1165301" y="1109446"/>
                  </a:lnTo>
                  <a:lnTo>
                    <a:pt x="1188186" y="1093978"/>
                  </a:lnTo>
                  <a:lnTo>
                    <a:pt x="1203655" y="1071092"/>
                  </a:lnTo>
                  <a:lnTo>
                    <a:pt x="1209344" y="1043139"/>
                  </a:lnTo>
                  <a:lnTo>
                    <a:pt x="1209344" y="683577"/>
                  </a:lnTo>
                  <a:close/>
                </a:path>
                <a:path w="1209675" h="1115695">
                  <a:moveTo>
                    <a:pt x="1209344" y="71996"/>
                  </a:moveTo>
                  <a:lnTo>
                    <a:pt x="1203655" y="44043"/>
                  </a:lnTo>
                  <a:lnTo>
                    <a:pt x="1188186" y="21158"/>
                  </a:lnTo>
                  <a:lnTo>
                    <a:pt x="1165301" y="5689"/>
                  </a:lnTo>
                  <a:lnTo>
                    <a:pt x="1137348" y="0"/>
                  </a:lnTo>
                  <a:lnTo>
                    <a:pt x="72009" y="0"/>
                  </a:lnTo>
                  <a:lnTo>
                    <a:pt x="44043" y="5689"/>
                  </a:lnTo>
                  <a:lnTo>
                    <a:pt x="21145" y="21158"/>
                  </a:lnTo>
                  <a:lnTo>
                    <a:pt x="5676" y="44043"/>
                  </a:lnTo>
                  <a:lnTo>
                    <a:pt x="0" y="71996"/>
                  </a:lnTo>
                  <a:lnTo>
                    <a:pt x="0" y="431558"/>
                  </a:lnTo>
                  <a:lnTo>
                    <a:pt x="5676" y="459524"/>
                  </a:lnTo>
                  <a:lnTo>
                    <a:pt x="21145" y="482422"/>
                  </a:lnTo>
                  <a:lnTo>
                    <a:pt x="44043" y="497878"/>
                  </a:lnTo>
                  <a:lnTo>
                    <a:pt x="72009" y="503555"/>
                  </a:lnTo>
                  <a:lnTo>
                    <a:pt x="1137348" y="503555"/>
                  </a:lnTo>
                  <a:lnTo>
                    <a:pt x="1165301" y="497878"/>
                  </a:lnTo>
                  <a:lnTo>
                    <a:pt x="1188186" y="482422"/>
                  </a:lnTo>
                  <a:lnTo>
                    <a:pt x="1203655" y="459524"/>
                  </a:lnTo>
                  <a:lnTo>
                    <a:pt x="1209344" y="431558"/>
                  </a:lnTo>
                  <a:lnTo>
                    <a:pt x="1209344" y="719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32" name="object 132"/>
          <p:cNvSpPr txBox="1"/>
          <p:nvPr/>
        </p:nvSpPr>
        <p:spPr>
          <a:xfrm>
            <a:off x="2664414" y="7376411"/>
            <a:ext cx="501650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285"/>
              </a:spcBef>
            </a:pP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棚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から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</a:t>
            </a:r>
            <a:r>
              <a:rPr sz="1000" b="1" spc="-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cabinet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2291397" y="7927943"/>
            <a:ext cx="1209675" cy="503555"/>
          </a:xfrm>
          <a:custGeom>
            <a:avLst/>
            <a:gdLst/>
            <a:ahLst/>
            <a:cxnLst/>
            <a:rect l="l" t="t" r="r" b="b"/>
            <a:pathLst>
              <a:path w="1209675" h="503554">
                <a:moveTo>
                  <a:pt x="1137348" y="0"/>
                </a:moveTo>
                <a:lnTo>
                  <a:pt x="72009" y="0"/>
                </a:lnTo>
                <a:lnTo>
                  <a:pt x="44051" y="5680"/>
                </a:lnTo>
                <a:lnTo>
                  <a:pt x="21155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2" y="459519"/>
                </a:lnTo>
                <a:lnTo>
                  <a:pt x="21155" y="482411"/>
                </a:lnTo>
                <a:lnTo>
                  <a:pt x="44051" y="497875"/>
                </a:lnTo>
                <a:lnTo>
                  <a:pt x="72009" y="503555"/>
                </a:lnTo>
                <a:lnTo>
                  <a:pt x="1137348" y="503555"/>
                </a:lnTo>
                <a:lnTo>
                  <a:pt x="1165303" y="497875"/>
                </a:lnTo>
                <a:lnTo>
                  <a:pt x="1188196" y="482411"/>
                </a:lnTo>
                <a:lnTo>
                  <a:pt x="1203663" y="459519"/>
                </a:lnTo>
                <a:lnTo>
                  <a:pt x="1209344" y="431558"/>
                </a:lnTo>
                <a:lnTo>
                  <a:pt x="1209344" y="71996"/>
                </a:lnTo>
                <a:lnTo>
                  <a:pt x="1203663" y="44041"/>
                </a:lnTo>
                <a:lnTo>
                  <a:pt x="1188196" y="21148"/>
                </a:lnTo>
                <a:lnTo>
                  <a:pt x="1165303" y="5680"/>
                </a:lnTo>
                <a:lnTo>
                  <a:pt x="1137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2708782" y="8011694"/>
            <a:ext cx="4095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窓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ら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2651484" y="8187833"/>
            <a:ext cx="5270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</a:t>
            </a:r>
            <a:r>
              <a:rPr sz="1000" b="1" spc="-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window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36" name="object 136"/>
          <p:cNvGrpSpPr/>
          <p:nvPr/>
        </p:nvGrpSpPr>
        <p:grpSpPr>
          <a:xfrm>
            <a:off x="748979" y="7265151"/>
            <a:ext cx="1216025" cy="628650"/>
            <a:chOff x="748979" y="7265151"/>
            <a:chExt cx="1216025" cy="628650"/>
          </a:xfrm>
        </p:grpSpPr>
        <p:sp>
          <p:nvSpPr>
            <p:cNvPr id="137" name="object 137"/>
            <p:cNvSpPr/>
            <p:nvPr/>
          </p:nvSpPr>
          <p:spPr>
            <a:xfrm>
              <a:off x="758503" y="7271502"/>
              <a:ext cx="1196975" cy="615950"/>
            </a:xfrm>
            <a:custGeom>
              <a:avLst/>
              <a:gdLst/>
              <a:ahLst/>
              <a:cxnLst/>
              <a:rect l="l" t="t" r="r" b="b"/>
              <a:pathLst>
                <a:path w="1196975" h="615950">
                  <a:moveTo>
                    <a:pt x="1094981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14"/>
                  </a:lnTo>
                  <a:lnTo>
                    <a:pt x="8001" y="553241"/>
                  </a:lnTo>
                  <a:lnTo>
                    <a:pt x="29808" y="585557"/>
                  </a:lnTo>
                  <a:lnTo>
                    <a:pt x="62123" y="607364"/>
                  </a:lnTo>
                  <a:lnTo>
                    <a:pt x="101650" y="615365"/>
                  </a:lnTo>
                  <a:lnTo>
                    <a:pt x="1094981" y="615365"/>
                  </a:lnTo>
                  <a:lnTo>
                    <a:pt x="1134508" y="607364"/>
                  </a:lnTo>
                  <a:lnTo>
                    <a:pt x="1166823" y="585557"/>
                  </a:lnTo>
                  <a:lnTo>
                    <a:pt x="1188630" y="553241"/>
                  </a:lnTo>
                  <a:lnTo>
                    <a:pt x="1196632" y="513714"/>
                  </a:lnTo>
                  <a:lnTo>
                    <a:pt x="1196632" y="101650"/>
                  </a:lnTo>
                  <a:lnTo>
                    <a:pt x="1188630" y="62123"/>
                  </a:lnTo>
                  <a:lnTo>
                    <a:pt x="1166823" y="29808"/>
                  </a:lnTo>
                  <a:lnTo>
                    <a:pt x="1134508" y="8001"/>
                  </a:lnTo>
                  <a:lnTo>
                    <a:pt x="10949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8" name="object 138"/>
            <p:cNvSpPr/>
            <p:nvPr/>
          </p:nvSpPr>
          <p:spPr>
            <a:xfrm>
              <a:off x="752151" y="7265151"/>
              <a:ext cx="1209675" cy="628650"/>
            </a:xfrm>
            <a:custGeom>
              <a:avLst/>
              <a:gdLst/>
              <a:ahLst/>
              <a:cxnLst/>
              <a:rect l="l" t="t" r="r" b="b"/>
              <a:pathLst>
                <a:path w="1209675" h="628650">
                  <a:moveTo>
                    <a:pt x="1101331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520064"/>
                  </a:lnTo>
                  <a:lnTo>
                    <a:pt x="8520" y="562003"/>
                  </a:lnTo>
                  <a:lnTo>
                    <a:pt x="31721" y="596344"/>
                  </a:lnTo>
                  <a:lnTo>
                    <a:pt x="66061" y="619545"/>
                  </a:lnTo>
                  <a:lnTo>
                    <a:pt x="108000" y="628065"/>
                  </a:lnTo>
                  <a:lnTo>
                    <a:pt x="1101331" y="628065"/>
                  </a:lnTo>
                  <a:lnTo>
                    <a:pt x="1143270" y="619545"/>
                  </a:lnTo>
                  <a:lnTo>
                    <a:pt x="1149456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4"/>
                  </a:lnTo>
                  <a:lnTo>
                    <a:pt x="12700" y="108000"/>
                  </a:lnTo>
                  <a:lnTo>
                    <a:pt x="40643" y="40643"/>
                  </a:lnTo>
                  <a:lnTo>
                    <a:pt x="108000" y="12699"/>
                  </a:lnTo>
                  <a:lnTo>
                    <a:pt x="1149453" y="12699"/>
                  </a:lnTo>
                  <a:lnTo>
                    <a:pt x="1143270" y="8522"/>
                  </a:lnTo>
                  <a:lnTo>
                    <a:pt x="1101331" y="0"/>
                  </a:lnTo>
                  <a:close/>
                </a:path>
                <a:path w="1209675" h="628650">
                  <a:moveTo>
                    <a:pt x="1149453" y="12699"/>
                  </a:moveTo>
                  <a:lnTo>
                    <a:pt x="1101331" y="12699"/>
                  </a:lnTo>
                  <a:lnTo>
                    <a:pt x="1138392" y="20200"/>
                  </a:lnTo>
                  <a:lnTo>
                    <a:pt x="1168688" y="40643"/>
                  </a:lnTo>
                  <a:lnTo>
                    <a:pt x="1189131" y="70939"/>
                  </a:lnTo>
                  <a:lnTo>
                    <a:pt x="1196632" y="108000"/>
                  </a:lnTo>
                  <a:lnTo>
                    <a:pt x="1196632" y="520064"/>
                  </a:lnTo>
                  <a:lnTo>
                    <a:pt x="1189131" y="557126"/>
                  </a:lnTo>
                  <a:lnTo>
                    <a:pt x="1168688" y="587422"/>
                  </a:lnTo>
                  <a:lnTo>
                    <a:pt x="1138392" y="607865"/>
                  </a:lnTo>
                  <a:lnTo>
                    <a:pt x="1101331" y="615365"/>
                  </a:lnTo>
                  <a:lnTo>
                    <a:pt x="1149456" y="615365"/>
                  </a:lnTo>
                  <a:lnTo>
                    <a:pt x="1177610" y="596344"/>
                  </a:lnTo>
                  <a:lnTo>
                    <a:pt x="1200811" y="562003"/>
                  </a:lnTo>
                  <a:lnTo>
                    <a:pt x="1209332" y="520064"/>
                  </a:lnTo>
                  <a:lnTo>
                    <a:pt x="1209332" y="108000"/>
                  </a:lnTo>
                  <a:lnTo>
                    <a:pt x="1200811" y="66067"/>
                  </a:lnTo>
                  <a:lnTo>
                    <a:pt x="1177610" y="31726"/>
                  </a:lnTo>
                  <a:lnTo>
                    <a:pt x="1149453" y="126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9" name="object 139"/>
            <p:cNvSpPr/>
            <p:nvPr/>
          </p:nvSpPr>
          <p:spPr>
            <a:xfrm>
              <a:off x="752154" y="7573881"/>
              <a:ext cx="1209675" cy="0"/>
            </a:xfrm>
            <a:custGeom>
              <a:avLst/>
              <a:gdLst/>
              <a:ahLst/>
              <a:cxnLst/>
              <a:rect l="l" t="t" r="r" b="b"/>
              <a:pathLst>
                <a:path w="1209675">
                  <a:moveTo>
                    <a:pt x="0" y="0"/>
                  </a:moveTo>
                  <a:lnTo>
                    <a:pt x="120933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1166074" y="7337045"/>
            <a:ext cx="3930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落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ちた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124700" y="7625846"/>
            <a:ext cx="1917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</a:t>
            </a:r>
            <a:r>
              <a:rPr sz="10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ell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294136" y="7625846"/>
            <a:ext cx="2952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0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om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43" name="object 143"/>
          <p:cNvGrpSpPr/>
          <p:nvPr/>
        </p:nvGrpSpPr>
        <p:grpSpPr>
          <a:xfrm>
            <a:off x="531539" y="4404004"/>
            <a:ext cx="3207385" cy="2020570"/>
            <a:chOff x="531539" y="4404004"/>
            <a:chExt cx="3207385" cy="2020570"/>
          </a:xfrm>
        </p:grpSpPr>
        <p:sp>
          <p:nvSpPr>
            <p:cNvPr id="144" name="object 144"/>
            <p:cNvSpPr/>
            <p:nvPr/>
          </p:nvSpPr>
          <p:spPr>
            <a:xfrm>
              <a:off x="2096135" y="4416033"/>
              <a:ext cx="1633220" cy="1995170"/>
            </a:xfrm>
            <a:custGeom>
              <a:avLst/>
              <a:gdLst/>
              <a:ahLst/>
              <a:cxnLst/>
              <a:rect l="l" t="t" r="r" b="b"/>
              <a:pathLst>
                <a:path w="1633220" h="1995170">
                  <a:moveTo>
                    <a:pt x="1446441" y="0"/>
                  </a:moveTo>
                  <a:lnTo>
                    <a:pt x="0" y="0"/>
                  </a:lnTo>
                  <a:lnTo>
                    <a:pt x="0" y="1994585"/>
                  </a:lnTo>
                  <a:lnTo>
                    <a:pt x="1446441" y="1994585"/>
                  </a:lnTo>
                  <a:lnTo>
                    <a:pt x="1489108" y="1988254"/>
                  </a:lnTo>
                  <a:lnTo>
                    <a:pt x="1528305" y="1970225"/>
                  </a:lnTo>
                  <a:lnTo>
                    <a:pt x="1562903" y="1941946"/>
                  </a:lnTo>
                  <a:lnTo>
                    <a:pt x="1591775" y="1904864"/>
                  </a:lnTo>
                  <a:lnTo>
                    <a:pt x="1613794" y="1860427"/>
                  </a:lnTo>
                  <a:lnTo>
                    <a:pt x="1627832" y="1810083"/>
                  </a:lnTo>
                  <a:lnTo>
                    <a:pt x="1632762" y="1755279"/>
                  </a:lnTo>
                  <a:lnTo>
                    <a:pt x="1632762" y="239293"/>
                  </a:lnTo>
                  <a:lnTo>
                    <a:pt x="1627832" y="184490"/>
                  </a:lnTo>
                  <a:lnTo>
                    <a:pt x="1613794" y="134147"/>
                  </a:lnTo>
                  <a:lnTo>
                    <a:pt x="1591775" y="89713"/>
                  </a:lnTo>
                  <a:lnTo>
                    <a:pt x="1562903" y="52634"/>
                  </a:lnTo>
                  <a:lnTo>
                    <a:pt x="1528305" y="24357"/>
                  </a:lnTo>
                  <a:lnTo>
                    <a:pt x="1489108" y="6330"/>
                  </a:lnTo>
                  <a:lnTo>
                    <a:pt x="1446441" y="0"/>
                  </a:lnTo>
                  <a:close/>
                </a:path>
              </a:pathLst>
            </a:custGeom>
            <a:solidFill>
              <a:srgbClr val="FFF3C3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5" name="object 145"/>
            <p:cNvSpPr/>
            <p:nvPr/>
          </p:nvSpPr>
          <p:spPr>
            <a:xfrm>
              <a:off x="556158" y="4416033"/>
              <a:ext cx="1540510" cy="1995170"/>
            </a:xfrm>
            <a:custGeom>
              <a:avLst/>
              <a:gdLst/>
              <a:ahLst/>
              <a:cxnLst/>
              <a:rect l="l" t="t" r="r" b="b"/>
              <a:pathLst>
                <a:path w="1540510" h="1995170">
                  <a:moveTo>
                    <a:pt x="1539976" y="0"/>
                  </a:moveTo>
                  <a:lnTo>
                    <a:pt x="205054" y="0"/>
                  </a:lnTo>
                  <a:lnTo>
                    <a:pt x="163780" y="4870"/>
                  </a:lnTo>
                  <a:lnTo>
                    <a:pt x="125313" y="18833"/>
                  </a:lnTo>
                  <a:lnTo>
                    <a:pt x="90485" y="40921"/>
                  </a:lnTo>
                  <a:lnTo>
                    <a:pt x="60126" y="70164"/>
                  </a:lnTo>
                  <a:lnTo>
                    <a:pt x="35067" y="105592"/>
                  </a:lnTo>
                  <a:lnTo>
                    <a:pt x="16139" y="146236"/>
                  </a:lnTo>
                  <a:lnTo>
                    <a:pt x="4173" y="191126"/>
                  </a:lnTo>
                  <a:lnTo>
                    <a:pt x="0" y="239293"/>
                  </a:lnTo>
                  <a:lnTo>
                    <a:pt x="0" y="1755279"/>
                  </a:lnTo>
                  <a:lnTo>
                    <a:pt x="4173" y="1803447"/>
                  </a:lnTo>
                  <a:lnTo>
                    <a:pt x="16139" y="1848338"/>
                  </a:lnTo>
                  <a:lnTo>
                    <a:pt x="35067" y="1888984"/>
                  </a:lnTo>
                  <a:lnTo>
                    <a:pt x="60126" y="1924415"/>
                  </a:lnTo>
                  <a:lnTo>
                    <a:pt x="90485" y="1953660"/>
                  </a:lnTo>
                  <a:lnTo>
                    <a:pt x="125313" y="1975750"/>
                  </a:lnTo>
                  <a:lnTo>
                    <a:pt x="163780" y="1989715"/>
                  </a:lnTo>
                  <a:lnTo>
                    <a:pt x="205054" y="1994585"/>
                  </a:lnTo>
                  <a:lnTo>
                    <a:pt x="1539976" y="1994585"/>
                  </a:lnTo>
                  <a:lnTo>
                    <a:pt x="153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6" name="object 146"/>
            <p:cNvSpPr/>
            <p:nvPr/>
          </p:nvSpPr>
          <p:spPr>
            <a:xfrm>
              <a:off x="531539" y="4404004"/>
              <a:ext cx="3207385" cy="2020570"/>
            </a:xfrm>
            <a:custGeom>
              <a:avLst/>
              <a:gdLst/>
              <a:ahLst/>
              <a:cxnLst/>
              <a:rect l="l" t="t" r="r" b="b"/>
              <a:pathLst>
                <a:path w="3207385" h="2020570">
                  <a:moveTo>
                    <a:pt x="2954959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1767992"/>
                  </a:lnTo>
                  <a:lnTo>
                    <a:pt x="4079" y="1813136"/>
                  </a:lnTo>
                  <a:lnTo>
                    <a:pt x="15833" y="1855688"/>
                  </a:lnTo>
                  <a:lnTo>
                    <a:pt x="34536" y="1894921"/>
                  </a:lnTo>
                  <a:lnTo>
                    <a:pt x="59460" y="1930111"/>
                  </a:lnTo>
                  <a:lnTo>
                    <a:pt x="89882" y="1960530"/>
                  </a:lnTo>
                  <a:lnTo>
                    <a:pt x="125073" y="1985453"/>
                  </a:lnTo>
                  <a:lnTo>
                    <a:pt x="164308" y="2004153"/>
                  </a:lnTo>
                  <a:lnTo>
                    <a:pt x="206861" y="2015906"/>
                  </a:lnTo>
                  <a:lnTo>
                    <a:pt x="252006" y="2019985"/>
                  </a:lnTo>
                  <a:lnTo>
                    <a:pt x="2954959" y="2019985"/>
                  </a:lnTo>
                  <a:lnTo>
                    <a:pt x="3000104" y="2015906"/>
                  </a:lnTo>
                  <a:lnTo>
                    <a:pt x="3042657" y="2004153"/>
                  </a:lnTo>
                  <a:lnTo>
                    <a:pt x="3062731" y="1994585"/>
                  </a:lnTo>
                  <a:lnTo>
                    <a:pt x="252006" y="1994585"/>
                  </a:lnTo>
                  <a:lnTo>
                    <a:pt x="206396" y="1989973"/>
                  </a:lnTo>
                  <a:lnTo>
                    <a:pt x="163888" y="1976750"/>
                  </a:lnTo>
                  <a:lnTo>
                    <a:pt x="125400" y="1955834"/>
                  </a:lnTo>
                  <a:lnTo>
                    <a:pt x="91849" y="1928142"/>
                  </a:lnTo>
                  <a:lnTo>
                    <a:pt x="64155" y="1894594"/>
                  </a:lnTo>
                  <a:lnTo>
                    <a:pt x="43237" y="1856107"/>
                  </a:lnTo>
                  <a:lnTo>
                    <a:pt x="30012" y="1813601"/>
                  </a:lnTo>
                  <a:lnTo>
                    <a:pt x="25400" y="1767992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62731" y="25400"/>
                  </a:lnTo>
                  <a:lnTo>
                    <a:pt x="3042657" y="15831"/>
                  </a:lnTo>
                  <a:lnTo>
                    <a:pt x="3000104" y="4078"/>
                  </a:lnTo>
                  <a:lnTo>
                    <a:pt x="2954959" y="0"/>
                  </a:lnTo>
                  <a:close/>
                </a:path>
                <a:path w="3207385" h="2020570">
                  <a:moveTo>
                    <a:pt x="3062731" y="25400"/>
                  </a:moveTo>
                  <a:lnTo>
                    <a:pt x="2954959" y="25400"/>
                  </a:lnTo>
                  <a:lnTo>
                    <a:pt x="3000572" y="30011"/>
                  </a:lnTo>
                  <a:lnTo>
                    <a:pt x="3043082" y="43235"/>
                  </a:lnTo>
                  <a:lnTo>
                    <a:pt x="3081571" y="64152"/>
                  </a:lnTo>
                  <a:lnTo>
                    <a:pt x="3115121" y="91844"/>
                  </a:lnTo>
                  <a:lnTo>
                    <a:pt x="3142813" y="125394"/>
                  </a:lnTo>
                  <a:lnTo>
                    <a:pt x="3163730" y="163883"/>
                  </a:lnTo>
                  <a:lnTo>
                    <a:pt x="3176954" y="206393"/>
                  </a:lnTo>
                  <a:lnTo>
                    <a:pt x="3181565" y="252006"/>
                  </a:lnTo>
                  <a:lnTo>
                    <a:pt x="3181565" y="1767992"/>
                  </a:lnTo>
                  <a:lnTo>
                    <a:pt x="3176954" y="1813601"/>
                  </a:lnTo>
                  <a:lnTo>
                    <a:pt x="3163730" y="1856107"/>
                  </a:lnTo>
                  <a:lnTo>
                    <a:pt x="3142813" y="1894594"/>
                  </a:lnTo>
                  <a:lnTo>
                    <a:pt x="3115121" y="1928142"/>
                  </a:lnTo>
                  <a:lnTo>
                    <a:pt x="3081571" y="1955834"/>
                  </a:lnTo>
                  <a:lnTo>
                    <a:pt x="3043082" y="1976750"/>
                  </a:lnTo>
                  <a:lnTo>
                    <a:pt x="3000572" y="1989973"/>
                  </a:lnTo>
                  <a:lnTo>
                    <a:pt x="2954959" y="1994585"/>
                  </a:lnTo>
                  <a:lnTo>
                    <a:pt x="3062731" y="1994585"/>
                  </a:lnTo>
                  <a:lnTo>
                    <a:pt x="3117083" y="1960530"/>
                  </a:lnTo>
                  <a:lnTo>
                    <a:pt x="3147504" y="1930111"/>
                  </a:lnTo>
                  <a:lnTo>
                    <a:pt x="3172429" y="1894921"/>
                  </a:lnTo>
                  <a:lnTo>
                    <a:pt x="3191132" y="1855688"/>
                  </a:lnTo>
                  <a:lnTo>
                    <a:pt x="3202886" y="1813136"/>
                  </a:lnTo>
                  <a:lnTo>
                    <a:pt x="3206965" y="1767992"/>
                  </a:lnTo>
                  <a:lnTo>
                    <a:pt x="3206965" y="252006"/>
                  </a:lnTo>
                  <a:lnTo>
                    <a:pt x="3202886" y="206858"/>
                  </a:lnTo>
                  <a:lnTo>
                    <a:pt x="3191132" y="164303"/>
                  </a:lnTo>
                  <a:lnTo>
                    <a:pt x="3172429" y="125067"/>
                  </a:lnTo>
                  <a:lnTo>
                    <a:pt x="3147504" y="89876"/>
                  </a:lnTo>
                  <a:lnTo>
                    <a:pt x="3117083" y="59456"/>
                  </a:lnTo>
                  <a:lnTo>
                    <a:pt x="3081892" y="34533"/>
                  </a:lnTo>
                  <a:lnTo>
                    <a:pt x="306273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7" name="object 147"/>
            <p:cNvSpPr/>
            <p:nvPr/>
          </p:nvSpPr>
          <p:spPr>
            <a:xfrm>
              <a:off x="2291397" y="4544509"/>
              <a:ext cx="1209675" cy="504190"/>
            </a:xfrm>
            <a:custGeom>
              <a:avLst/>
              <a:gdLst/>
              <a:ahLst/>
              <a:cxnLst/>
              <a:rect l="l" t="t" r="r" b="b"/>
              <a:pathLst>
                <a:path w="1209675" h="504189">
                  <a:moveTo>
                    <a:pt x="1137348" y="0"/>
                  </a:moveTo>
                  <a:lnTo>
                    <a:pt x="72009" y="0"/>
                  </a:lnTo>
                  <a:lnTo>
                    <a:pt x="44051" y="5682"/>
                  </a:lnTo>
                  <a:lnTo>
                    <a:pt x="21155" y="21155"/>
                  </a:lnTo>
                  <a:lnTo>
                    <a:pt x="5682" y="44051"/>
                  </a:lnTo>
                  <a:lnTo>
                    <a:pt x="0" y="72009"/>
                  </a:lnTo>
                  <a:lnTo>
                    <a:pt x="0" y="431571"/>
                  </a:lnTo>
                  <a:lnTo>
                    <a:pt x="5682" y="459526"/>
                  </a:lnTo>
                  <a:lnTo>
                    <a:pt x="21155" y="482419"/>
                  </a:lnTo>
                  <a:lnTo>
                    <a:pt x="44051" y="497886"/>
                  </a:lnTo>
                  <a:lnTo>
                    <a:pt x="72009" y="503567"/>
                  </a:lnTo>
                  <a:lnTo>
                    <a:pt x="1137348" y="503567"/>
                  </a:lnTo>
                  <a:lnTo>
                    <a:pt x="1165303" y="497886"/>
                  </a:lnTo>
                  <a:lnTo>
                    <a:pt x="1188196" y="482419"/>
                  </a:lnTo>
                  <a:lnTo>
                    <a:pt x="1203663" y="459526"/>
                  </a:lnTo>
                  <a:lnTo>
                    <a:pt x="1209344" y="431571"/>
                  </a:lnTo>
                  <a:lnTo>
                    <a:pt x="1209344" y="72009"/>
                  </a:lnTo>
                  <a:lnTo>
                    <a:pt x="1203663" y="44051"/>
                  </a:lnTo>
                  <a:lnTo>
                    <a:pt x="1188196" y="21155"/>
                  </a:lnTo>
                  <a:lnTo>
                    <a:pt x="1165303" y="5682"/>
                  </a:lnTo>
                  <a:lnTo>
                    <a:pt x="11373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48" name="object 148"/>
          <p:cNvSpPr txBox="1"/>
          <p:nvPr/>
        </p:nvSpPr>
        <p:spPr>
          <a:xfrm>
            <a:off x="2834511" y="4623461"/>
            <a:ext cx="152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蚊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2664339" y="4771546"/>
            <a:ext cx="5016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mosquito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2291397" y="5156082"/>
            <a:ext cx="1209675" cy="503555"/>
          </a:xfrm>
          <a:custGeom>
            <a:avLst/>
            <a:gdLst/>
            <a:ahLst/>
            <a:cxnLst/>
            <a:rect l="l" t="t" r="r" b="b"/>
            <a:pathLst>
              <a:path w="1209675" h="503554">
                <a:moveTo>
                  <a:pt x="1137348" y="0"/>
                </a:moveTo>
                <a:lnTo>
                  <a:pt x="72009" y="0"/>
                </a:lnTo>
                <a:lnTo>
                  <a:pt x="44051" y="5680"/>
                </a:lnTo>
                <a:lnTo>
                  <a:pt x="21155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2" y="459519"/>
                </a:lnTo>
                <a:lnTo>
                  <a:pt x="21155" y="482411"/>
                </a:lnTo>
                <a:lnTo>
                  <a:pt x="44051" y="497875"/>
                </a:lnTo>
                <a:lnTo>
                  <a:pt x="72009" y="503554"/>
                </a:lnTo>
                <a:lnTo>
                  <a:pt x="1137348" y="503554"/>
                </a:lnTo>
                <a:lnTo>
                  <a:pt x="1165303" y="497875"/>
                </a:lnTo>
                <a:lnTo>
                  <a:pt x="1188196" y="482411"/>
                </a:lnTo>
                <a:lnTo>
                  <a:pt x="1203663" y="459519"/>
                </a:lnTo>
                <a:lnTo>
                  <a:pt x="1209344" y="431558"/>
                </a:lnTo>
                <a:lnTo>
                  <a:pt x="1209344" y="71996"/>
                </a:lnTo>
                <a:lnTo>
                  <a:pt x="1203663" y="44041"/>
                </a:lnTo>
                <a:lnTo>
                  <a:pt x="1188196" y="21148"/>
                </a:lnTo>
                <a:lnTo>
                  <a:pt x="1165303" y="5680"/>
                </a:lnTo>
                <a:lnTo>
                  <a:pt x="1137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2810395" y="5216094"/>
            <a:ext cx="209550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285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蜂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bee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2291397" y="5767641"/>
            <a:ext cx="1209675" cy="503555"/>
          </a:xfrm>
          <a:custGeom>
            <a:avLst/>
            <a:gdLst/>
            <a:ahLst/>
            <a:cxnLst/>
            <a:rect l="l" t="t" r="r" b="b"/>
            <a:pathLst>
              <a:path w="1209675" h="503554">
                <a:moveTo>
                  <a:pt x="1137348" y="0"/>
                </a:moveTo>
                <a:lnTo>
                  <a:pt x="72009" y="0"/>
                </a:lnTo>
                <a:lnTo>
                  <a:pt x="44051" y="5682"/>
                </a:lnTo>
                <a:lnTo>
                  <a:pt x="21155" y="21153"/>
                </a:lnTo>
                <a:lnTo>
                  <a:pt x="5682" y="44046"/>
                </a:lnTo>
                <a:lnTo>
                  <a:pt x="0" y="71996"/>
                </a:lnTo>
                <a:lnTo>
                  <a:pt x="0" y="431558"/>
                </a:lnTo>
                <a:lnTo>
                  <a:pt x="5682" y="459519"/>
                </a:lnTo>
                <a:lnTo>
                  <a:pt x="21155" y="482411"/>
                </a:lnTo>
                <a:lnTo>
                  <a:pt x="44051" y="497875"/>
                </a:lnTo>
                <a:lnTo>
                  <a:pt x="72009" y="503554"/>
                </a:lnTo>
                <a:lnTo>
                  <a:pt x="1137348" y="503554"/>
                </a:lnTo>
                <a:lnTo>
                  <a:pt x="1165303" y="497875"/>
                </a:lnTo>
                <a:lnTo>
                  <a:pt x="1188196" y="482411"/>
                </a:lnTo>
                <a:lnTo>
                  <a:pt x="1203663" y="459519"/>
                </a:lnTo>
                <a:lnTo>
                  <a:pt x="1209344" y="431558"/>
                </a:lnTo>
                <a:lnTo>
                  <a:pt x="1209344" y="71996"/>
                </a:lnTo>
                <a:lnTo>
                  <a:pt x="1203663" y="44046"/>
                </a:lnTo>
                <a:lnTo>
                  <a:pt x="1188196" y="21153"/>
                </a:lnTo>
                <a:lnTo>
                  <a:pt x="1165303" y="5682"/>
                </a:lnTo>
                <a:lnTo>
                  <a:pt x="1137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2805217" y="5827679"/>
            <a:ext cx="219710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285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虫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bug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748979" y="5104860"/>
            <a:ext cx="1216025" cy="628650"/>
            <a:chOff x="748979" y="5104860"/>
            <a:chExt cx="1216025" cy="628650"/>
          </a:xfrm>
        </p:grpSpPr>
        <p:sp>
          <p:nvSpPr>
            <p:cNvPr id="155" name="object 155"/>
            <p:cNvSpPr/>
            <p:nvPr/>
          </p:nvSpPr>
          <p:spPr>
            <a:xfrm>
              <a:off x="758503" y="5111211"/>
              <a:ext cx="1196975" cy="615950"/>
            </a:xfrm>
            <a:custGeom>
              <a:avLst/>
              <a:gdLst/>
              <a:ahLst/>
              <a:cxnLst/>
              <a:rect l="l" t="t" r="r" b="b"/>
              <a:pathLst>
                <a:path w="1196975" h="615950">
                  <a:moveTo>
                    <a:pt x="1094981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8001" y="553241"/>
                  </a:lnTo>
                  <a:lnTo>
                    <a:pt x="29808" y="585557"/>
                  </a:lnTo>
                  <a:lnTo>
                    <a:pt x="62123" y="607364"/>
                  </a:lnTo>
                  <a:lnTo>
                    <a:pt x="101650" y="615365"/>
                  </a:lnTo>
                  <a:lnTo>
                    <a:pt x="1094981" y="615365"/>
                  </a:lnTo>
                  <a:lnTo>
                    <a:pt x="1134508" y="607364"/>
                  </a:lnTo>
                  <a:lnTo>
                    <a:pt x="1166823" y="585557"/>
                  </a:lnTo>
                  <a:lnTo>
                    <a:pt x="1188630" y="553241"/>
                  </a:lnTo>
                  <a:lnTo>
                    <a:pt x="1196632" y="513715"/>
                  </a:lnTo>
                  <a:lnTo>
                    <a:pt x="1196632" y="101650"/>
                  </a:lnTo>
                  <a:lnTo>
                    <a:pt x="1188630" y="62123"/>
                  </a:lnTo>
                  <a:lnTo>
                    <a:pt x="1166823" y="29808"/>
                  </a:lnTo>
                  <a:lnTo>
                    <a:pt x="1134508" y="8001"/>
                  </a:lnTo>
                  <a:lnTo>
                    <a:pt x="10949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6" name="object 156"/>
            <p:cNvSpPr/>
            <p:nvPr/>
          </p:nvSpPr>
          <p:spPr>
            <a:xfrm>
              <a:off x="752151" y="5104860"/>
              <a:ext cx="1209675" cy="628650"/>
            </a:xfrm>
            <a:custGeom>
              <a:avLst/>
              <a:gdLst/>
              <a:ahLst/>
              <a:cxnLst/>
              <a:rect l="l" t="t" r="r" b="b"/>
              <a:pathLst>
                <a:path w="1209675" h="628650">
                  <a:moveTo>
                    <a:pt x="1101331" y="0"/>
                  </a:moveTo>
                  <a:lnTo>
                    <a:pt x="108000" y="0"/>
                  </a:lnTo>
                  <a:lnTo>
                    <a:pt x="66061" y="8520"/>
                  </a:lnTo>
                  <a:lnTo>
                    <a:pt x="31721" y="31721"/>
                  </a:lnTo>
                  <a:lnTo>
                    <a:pt x="8520" y="66061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0" y="561998"/>
                  </a:lnTo>
                  <a:lnTo>
                    <a:pt x="31721" y="596339"/>
                  </a:lnTo>
                  <a:lnTo>
                    <a:pt x="66061" y="619543"/>
                  </a:lnTo>
                  <a:lnTo>
                    <a:pt x="108000" y="628065"/>
                  </a:lnTo>
                  <a:lnTo>
                    <a:pt x="1101331" y="628065"/>
                  </a:lnTo>
                  <a:lnTo>
                    <a:pt x="1143270" y="619543"/>
                  </a:lnTo>
                  <a:lnTo>
                    <a:pt x="1149453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1149456" y="12700"/>
                  </a:lnTo>
                  <a:lnTo>
                    <a:pt x="1143270" y="8520"/>
                  </a:lnTo>
                  <a:lnTo>
                    <a:pt x="1101331" y="0"/>
                  </a:lnTo>
                  <a:close/>
                </a:path>
                <a:path w="1209675" h="628650">
                  <a:moveTo>
                    <a:pt x="1149456" y="12700"/>
                  </a:moveTo>
                  <a:lnTo>
                    <a:pt x="1101331" y="12700"/>
                  </a:lnTo>
                  <a:lnTo>
                    <a:pt x="1138392" y="20200"/>
                  </a:lnTo>
                  <a:lnTo>
                    <a:pt x="1168688" y="40643"/>
                  </a:lnTo>
                  <a:lnTo>
                    <a:pt x="1189131" y="70939"/>
                  </a:lnTo>
                  <a:lnTo>
                    <a:pt x="1196632" y="108000"/>
                  </a:lnTo>
                  <a:lnTo>
                    <a:pt x="1196632" y="520065"/>
                  </a:lnTo>
                  <a:lnTo>
                    <a:pt x="1189131" y="557126"/>
                  </a:lnTo>
                  <a:lnTo>
                    <a:pt x="1168688" y="587422"/>
                  </a:lnTo>
                  <a:lnTo>
                    <a:pt x="1138392" y="607865"/>
                  </a:lnTo>
                  <a:lnTo>
                    <a:pt x="1101331" y="615365"/>
                  </a:lnTo>
                  <a:lnTo>
                    <a:pt x="1149453" y="615365"/>
                  </a:lnTo>
                  <a:lnTo>
                    <a:pt x="1177610" y="596339"/>
                  </a:lnTo>
                  <a:lnTo>
                    <a:pt x="1200811" y="561998"/>
                  </a:lnTo>
                  <a:lnTo>
                    <a:pt x="1209332" y="520065"/>
                  </a:lnTo>
                  <a:lnTo>
                    <a:pt x="1209332" y="108000"/>
                  </a:lnTo>
                  <a:lnTo>
                    <a:pt x="1200811" y="66061"/>
                  </a:lnTo>
                  <a:lnTo>
                    <a:pt x="1177610" y="31721"/>
                  </a:lnTo>
                  <a:lnTo>
                    <a:pt x="1149456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7" name="object 157"/>
            <p:cNvSpPr/>
            <p:nvPr/>
          </p:nvSpPr>
          <p:spPr>
            <a:xfrm>
              <a:off x="752154" y="5413592"/>
              <a:ext cx="1209675" cy="0"/>
            </a:xfrm>
            <a:custGeom>
              <a:avLst/>
              <a:gdLst/>
              <a:ahLst/>
              <a:cxnLst/>
              <a:rect l="l" t="t" r="r" b="b"/>
              <a:pathLst>
                <a:path w="1209675">
                  <a:moveTo>
                    <a:pt x="0" y="0"/>
                  </a:moveTo>
                  <a:lnTo>
                    <a:pt x="120933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58" name="object 158"/>
          <p:cNvSpPr txBox="1"/>
          <p:nvPr/>
        </p:nvSpPr>
        <p:spPr>
          <a:xfrm>
            <a:off x="982631" y="5176742"/>
            <a:ext cx="748665" cy="466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刺</a:t>
            </a:r>
            <a:r>
              <a:rPr sz="1000" b="1" spc="-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さ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れ</a:t>
            </a:r>
            <a:r>
              <a:rPr sz="1000" b="1" spc="-1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-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algn="ctr">
              <a:lnSpc>
                <a:spcPct val="100000"/>
              </a:lnSpc>
              <a:spcBef>
                <a:spcPts val="1075"/>
              </a:spcBef>
            </a:pP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Stung by</a:t>
            </a:r>
            <a:r>
              <a:rPr sz="1000" b="1" spc="-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59" name="object 159"/>
          <p:cNvGrpSpPr/>
          <p:nvPr/>
        </p:nvGrpSpPr>
        <p:grpSpPr>
          <a:xfrm>
            <a:off x="533587" y="2600678"/>
            <a:ext cx="3208655" cy="745490"/>
            <a:chOff x="533587" y="2600678"/>
            <a:chExt cx="3208655" cy="745490"/>
          </a:xfrm>
        </p:grpSpPr>
        <p:sp>
          <p:nvSpPr>
            <p:cNvPr id="160" name="object 160"/>
            <p:cNvSpPr/>
            <p:nvPr/>
          </p:nvSpPr>
          <p:spPr>
            <a:xfrm>
              <a:off x="549460" y="2613380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89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3"/>
                  </a:lnTo>
                  <a:lnTo>
                    <a:pt x="1496282" y="613942"/>
                  </a:lnTo>
                  <a:lnTo>
                    <a:pt x="1518372" y="573297"/>
                  </a:lnTo>
                  <a:lnTo>
                    <a:pt x="1532337" y="528405"/>
                  </a:lnTo>
                  <a:lnTo>
                    <a:pt x="1537208" y="480237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1" name="object 161"/>
            <p:cNvSpPr/>
            <p:nvPr/>
          </p:nvSpPr>
          <p:spPr>
            <a:xfrm>
              <a:off x="536766" y="2600678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89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9" y="729111"/>
                  </a:lnTo>
                  <a:lnTo>
                    <a:pt x="1418373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418368" y="25400"/>
                  </a:lnTo>
                  <a:lnTo>
                    <a:pt x="1398299" y="15833"/>
                  </a:lnTo>
                  <a:lnTo>
                    <a:pt x="1355746" y="4079"/>
                  </a:lnTo>
                  <a:lnTo>
                    <a:pt x="1310601" y="0"/>
                  </a:lnTo>
                  <a:close/>
                </a:path>
                <a:path w="1562735" h="745489">
                  <a:moveTo>
                    <a:pt x="1418368" y="25400"/>
                  </a:moveTo>
                  <a:lnTo>
                    <a:pt x="1310601" y="25400"/>
                  </a:lnTo>
                  <a:lnTo>
                    <a:pt x="1356214" y="30011"/>
                  </a:lnTo>
                  <a:lnTo>
                    <a:pt x="1398724" y="43235"/>
                  </a:lnTo>
                  <a:lnTo>
                    <a:pt x="1437213" y="64152"/>
                  </a:lnTo>
                  <a:lnTo>
                    <a:pt x="1470763" y="91844"/>
                  </a:lnTo>
                  <a:lnTo>
                    <a:pt x="1498455" y="125394"/>
                  </a:lnTo>
                  <a:lnTo>
                    <a:pt x="1519372" y="163883"/>
                  </a:lnTo>
                  <a:lnTo>
                    <a:pt x="1532596" y="206393"/>
                  </a:lnTo>
                  <a:lnTo>
                    <a:pt x="1537208" y="252006"/>
                  </a:lnTo>
                  <a:lnTo>
                    <a:pt x="1537208" y="492937"/>
                  </a:lnTo>
                  <a:lnTo>
                    <a:pt x="1532596" y="538550"/>
                  </a:lnTo>
                  <a:lnTo>
                    <a:pt x="1519372" y="581060"/>
                  </a:lnTo>
                  <a:lnTo>
                    <a:pt x="1498455" y="619549"/>
                  </a:lnTo>
                  <a:lnTo>
                    <a:pt x="1470763" y="653099"/>
                  </a:lnTo>
                  <a:lnTo>
                    <a:pt x="1437213" y="680791"/>
                  </a:lnTo>
                  <a:lnTo>
                    <a:pt x="1398724" y="701708"/>
                  </a:lnTo>
                  <a:lnTo>
                    <a:pt x="1356214" y="714932"/>
                  </a:lnTo>
                  <a:lnTo>
                    <a:pt x="1310601" y="719543"/>
                  </a:lnTo>
                  <a:lnTo>
                    <a:pt x="1418373" y="719543"/>
                  </a:lnTo>
                  <a:lnTo>
                    <a:pt x="1472725" y="685487"/>
                  </a:lnTo>
                  <a:lnTo>
                    <a:pt x="1503147" y="655067"/>
                  </a:lnTo>
                  <a:lnTo>
                    <a:pt x="1528071" y="619876"/>
                  </a:lnTo>
                  <a:lnTo>
                    <a:pt x="1546774" y="580640"/>
                  </a:lnTo>
                  <a:lnTo>
                    <a:pt x="1558528" y="538085"/>
                  </a:lnTo>
                  <a:lnTo>
                    <a:pt x="1562608" y="492937"/>
                  </a:lnTo>
                  <a:lnTo>
                    <a:pt x="1562608" y="252006"/>
                  </a:lnTo>
                  <a:lnTo>
                    <a:pt x="1558528" y="206861"/>
                  </a:lnTo>
                  <a:lnTo>
                    <a:pt x="1546774" y="164308"/>
                  </a:lnTo>
                  <a:lnTo>
                    <a:pt x="1528071" y="125073"/>
                  </a:lnTo>
                  <a:lnTo>
                    <a:pt x="1503147" y="89882"/>
                  </a:lnTo>
                  <a:lnTo>
                    <a:pt x="1472725" y="59460"/>
                  </a:lnTo>
                  <a:lnTo>
                    <a:pt x="1437534" y="34536"/>
                  </a:lnTo>
                  <a:lnTo>
                    <a:pt x="141836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2" name="object 162"/>
            <p:cNvSpPr/>
            <p:nvPr/>
          </p:nvSpPr>
          <p:spPr>
            <a:xfrm>
              <a:off x="536762" y="296104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3" name="object 163"/>
            <p:cNvSpPr/>
            <p:nvPr/>
          </p:nvSpPr>
          <p:spPr>
            <a:xfrm>
              <a:off x="2188603" y="2613380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89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97889" y="719543"/>
                  </a:lnTo>
                  <a:lnTo>
                    <a:pt x="1346056" y="714673"/>
                  </a:lnTo>
                  <a:lnTo>
                    <a:pt x="1390948" y="700708"/>
                  </a:lnTo>
                  <a:lnTo>
                    <a:pt x="1431594" y="678618"/>
                  </a:lnTo>
                  <a:lnTo>
                    <a:pt x="1467024" y="649373"/>
                  </a:lnTo>
                  <a:lnTo>
                    <a:pt x="1496269" y="613942"/>
                  </a:lnTo>
                  <a:lnTo>
                    <a:pt x="1518359" y="573297"/>
                  </a:lnTo>
                  <a:lnTo>
                    <a:pt x="1532324" y="528405"/>
                  </a:lnTo>
                  <a:lnTo>
                    <a:pt x="1537195" y="480237"/>
                  </a:lnTo>
                  <a:lnTo>
                    <a:pt x="1537195" y="239306"/>
                  </a:lnTo>
                  <a:lnTo>
                    <a:pt x="1532324" y="191138"/>
                  </a:lnTo>
                  <a:lnTo>
                    <a:pt x="1518359" y="146246"/>
                  </a:lnTo>
                  <a:lnTo>
                    <a:pt x="1496269" y="105600"/>
                  </a:lnTo>
                  <a:lnTo>
                    <a:pt x="1467024" y="70170"/>
                  </a:lnTo>
                  <a:lnTo>
                    <a:pt x="1431594" y="40925"/>
                  </a:lnTo>
                  <a:lnTo>
                    <a:pt x="1390948" y="18835"/>
                  </a:lnTo>
                  <a:lnTo>
                    <a:pt x="1346056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4" name="object 164"/>
            <p:cNvSpPr/>
            <p:nvPr/>
          </p:nvSpPr>
          <p:spPr>
            <a:xfrm>
              <a:off x="2175897" y="2600678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89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9" y="729111"/>
                  </a:lnTo>
                  <a:lnTo>
                    <a:pt x="1418373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418368" y="25400"/>
                  </a:lnTo>
                  <a:lnTo>
                    <a:pt x="1398299" y="15833"/>
                  </a:lnTo>
                  <a:lnTo>
                    <a:pt x="1355746" y="4079"/>
                  </a:lnTo>
                  <a:lnTo>
                    <a:pt x="1310601" y="0"/>
                  </a:lnTo>
                  <a:close/>
                </a:path>
                <a:path w="1562735" h="745489">
                  <a:moveTo>
                    <a:pt x="1418368" y="25400"/>
                  </a:moveTo>
                  <a:lnTo>
                    <a:pt x="1310601" y="25400"/>
                  </a:lnTo>
                  <a:lnTo>
                    <a:pt x="1356214" y="30011"/>
                  </a:lnTo>
                  <a:lnTo>
                    <a:pt x="1398724" y="43235"/>
                  </a:lnTo>
                  <a:lnTo>
                    <a:pt x="1437213" y="64152"/>
                  </a:lnTo>
                  <a:lnTo>
                    <a:pt x="1470763" y="91844"/>
                  </a:lnTo>
                  <a:lnTo>
                    <a:pt x="1498455" y="125394"/>
                  </a:lnTo>
                  <a:lnTo>
                    <a:pt x="1519372" y="163883"/>
                  </a:lnTo>
                  <a:lnTo>
                    <a:pt x="1532596" y="206393"/>
                  </a:lnTo>
                  <a:lnTo>
                    <a:pt x="1537208" y="252006"/>
                  </a:lnTo>
                  <a:lnTo>
                    <a:pt x="1537208" y="492937"/>
                  </a:lnTo>
                  <a:lnTo>
                    <a:pt x="1532596" y="538550"/>
                  </a:lnTo>
                  <a:lnTo>
                    <a:pt x="1519372" y="581060"/>
                  </a:lnTo>
                  <a:lnTo>
                    <a:pt x="1498455" y="619549"/>
                  </a:lnTo>
                  <a:lnTo>
                    <a:pt x="1470763" y="653099"/>
                  </a:lnTo>
                  <a:lnTo>
                    <a:pt x="1437213" y="680791"/>
                  </a:lnTo>
                  <a:lnTo>
                    <a:pt x="1398724" y="701708"/>
                  </a:lnTo>
                  <a:lnTo>
                    <a:pt x="1356214" y="714932"/>
                  </a:lnTo>
                  <a:lnTo>
                    <a:pt x="1310601" y="719543"/>
                  </a:lnTo>
                  <a:lnTo>
                    <a:pt x="1418373" y="719543"/>
                  </a:lnTo>
                  <a:lnTo>
                    <a:pt x="1472725" y="685487"/>
                  </a:lnTo>
                  <a:lnTo>
                    <a:pt x="1503147" y="655067"/>
                  </a:lnTo>
                  <a:lnTo>
                    <a:pt x="1528071" y="619876"/>
                  </a:lnTo>
                  <a:lnTo>
                    <a:pt x="1546774" y="580640"/>
                  </a:lnTo>
                  <a:lnTo>
                    <a:pt x="1558528" y="538085"/>
                  </a:lnTo>
                  <a:lnTo>
                    <a:pt x="1562608" y="492937"/>
                  </a:lnTo>
                  <a:lnTo>
                    <a:pt x="1562608" y="252006"/>
                  </a:lnTo>
                  <a:lnTo>
                    <a:pt x="1558528" y="206861"/>
                  </a:lnTo>
                  <a:lnTo>
                    <a:pt x="1546774" y="164308"/>
                  </a:lnTo>
                  <a:lnTo>
                    <a:pt x="1528071" y="125073"/>
                  </a:lnTo>
                  <a:lnTo>
                    <a:pt x="1503147" y="89882"/>
                  </a:lnTo>
                  <a:lnTo>
                    <a:pt x="1472725" y="59460"/>
                  </a:lnTo>
                  <a:lnTo>
                    <a:pt x="1437534" y="34536"/>
                  </a:lnTo>
                  <a:lnTo>
                    <a:pt x="141836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5" name="object 165"/>
            <p:cNvSpPr/>
            <p:nvPr/>
          </p:nvSpPr>
          <p:spPr>
            <a:xfrm>
              <a:off x="2175906" y="296104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59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66" name="object 166"/>
          <p:cNvSpPr txBox="1"/>
          <p:nvPr/>
        </p:nvSpPr>
        <p:spPr>
          <a:xfrm>
            <a:off x="770873" y="2706430"/>
            <a:ext cx="10979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友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だ</a:t>
            </a:r>
            <a:r>
              <a:rPr sz="1000" b="1" spc="-9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ち</a:t>
            </a:r>
            <a:r>
              <a:rPr sz="1000" b="1" spc="-6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を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み</a:t>
            </a:r>
            <a:r>
              <a:rPr sz="1000" b="1" spc="-1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-7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876454" y="3027863"/>
            <a:ext cx="88646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Bit another</a:t>
            </a:r>
            <a:r>
              <a:rPr sz="1100" b="1" spc="-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child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2297919" y="2718399"/>
            <a:ext cx="1347470" cy="514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友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だ</a:t>
            </a:r>
            <a:r>
              <a:rPr sz="1000" b="1" spc="-1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ち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と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けん</a:t>
            </a:r>
            <a:r>
              <a:rPr sz="1000" b="1" spc="-9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</a:t>
            </a:r>
            <a:r>
              <a:rPr sz="1000" b="1" spc="-10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-1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-7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>
              <a:lnSpc>
                <a:spcPct val="100000"/>
              </a:lnSpc>
              <a:spcBef>
                <a:spcPts val="1330"/>
              </a:spcBef>
            </a:pPr>
            <a:r>
              <a:rPr sz="1100" b="1" spc="-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Fought </a:t>
            </a: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with another</a:t>
            </a:r>
            <a:r>
              <a:rPr sz="1100" b="1" spc="-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child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69" name="object 169"/>
          <p:cNvGrpSpPr/>
          <p:nvPr/>
        </p:nvGrpSpPr>
        <p:grpSpPr>
          <a:xfrm>
            <a:off x="3815086" y="2600678"/>
            <a:ext cx="2999740" cy="745490"/>
            <a:chOff x="3815086" y="2600678"/>
            <a:chExt cx="2999740" cy="745490"/>
          </a:xfrm>
        </p:grpSpPr>
        <p:sp>
          <p:nvSpPr>
            <p:cNvPr id="170" name="object 170"/>
            <p:cNvSpPr/>
            <p:nvPr/>
          </p:nvSpPr>
          <p:spPr>
            <a:xfrm>
              <a:off x="3830958" y="2613380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89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3"/>
                  </a:lnTo>
                  <a:lnTo>
                    <a:pt x="1496282" y="613942"/>
                  </a:lnTo>
                  <a:lnTo>
                    <a:pt x="1518372" y="573297"/>
                  </a:lnTo>
                  <a:lnTo>
                    <a:pt x="1532337" y="528405"/>
                  </a:lnTo>
                  <a:lnTo>
                    <a:pt x="1537208" y="480237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1" name="object 171"/>
            <p:cNvSpPr/>
            <p:nvPr/>
          </p:nvSpPr>
          <p:spPr>
            <a:xfrm>
              <a:off x="3818265" y="2600678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89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9" y="729111"/>
                  </a:lnTo>
                  <a:lnTo>
                    <a:pt x="1418373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418368" y="25400"/>
                  </a:lnTo>
                  <a:lnTo>
                    <a:pt x="1398299" y="15833"/>
                  </a:lnTo>
                  <a:lnTo>
                    <a:pt x="1355746" y="4079"/>
                  </a:lnTo>
                  <a:lnTo>
                    <a:pt x="1310601" y="0"/>
                  </a:lnTo>
                  <a:close/>
                </a:path>
                <a:path w="1562735" h="745489">
                  <a:moveTo>
                    <a:pt x="1418368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2"/>
                  </a:lnTo>
                  <a:lnTo>
                    <a:pt x="1470758" y="91844"/>
                  </a:lnTo>
                  <a:lnTo>
                    <a:pt x="1498452" y="125394"/>
                  </a:lnTo>
                  <a:lnTo>
                    <a:pt x="1519370" y="163883"/>
                  </a:lnTo>
                  <a:lnTo>
                    <a:pt x="1532595" y="206393"/>
                  </a:lnTo>
                  <a:lnTo>
                    <a:pt x="1537208" y="252006"/>
                  </a:lnTo>
                  <a:lnTo>
                    <a:pt x="1537208" y="492937"/>
                  </a:lnTo>
                  <a:lnTo>
                    <a:pt x="1532595" y="538550"/>
                  </a:lnTo>
                  <a:lnTo>
                    <a:pt x="1519370" y="581060"/>
                  </a:lnTo>
                  <a:lnTo>
                    <a:pt x="1498452" y="619549"/>
                  </a:lnTo>
                  <a:lnTo>
                    <a:pt x="1470758" y="653099"/>
                  </a:lnTo>
                  <a:lnTo>
                    <a:pt x="1437207" y="680791"/>
                  </a:lnTo>
                  <a:lnTo>
                    <a:pt x="1398719" y="701708"/>
                  </a:lnTo>
                  <a:lnTo>
                    <a:pt x="1356211" y="714932"/>
                  </a:lnTo>
                  <a:lnTo>
                    <a:pt x="1310601" y="719543"/>
                  </a:lnTo>
                  <a:lnTo>
                    <a:pt x="1418373" y="719543"/>
                  </a:lnTo>
                  <a:lnTo>
                    <a:pt x="1472725" y="685487"/>
                  </a:lnTo>
                  <a:lnTo>
                    <a:pt x="1503147" y="655067"/>
                  </a:lnTo>
                  <a:lnTo>
                    <a:pt x="1528071" y="619876"/>
                  </a:lnTo>
                  <a:lnTo>
                    <a:pt x="1546774" y="580640"/>
                  </a:lnTo>
                  <a:lnTo>
                    <a:pt x="1558528" y="538085"/>
                  </a:lnTo>
                  <a:lnTo>
                    <a:pt x="1562608" y="492937"/>
                  </a:lnTo>
                  <a:lnTo>
                    <a:pt x="1562608" y="252006"/>
                  </a:lnTo>
                  <a:lnTo>
                    <a:pt x="1558528" y="206861"/>
                  </a:lnTo>
                  <a:lnTo>
                    <a:pt x="1546774" y="164308"/>
                  </a:lnTo>
                  <a:lnTo>
                    <a:pt x="1528071" y="125073"/>
                  </a:lnTo>
                  <a:lnTo>
                    <a:pt x="1503147" y="89882"/>
                  </a:lnTo>
                  <a:lnTo>
                    <a:pt x="1472725" y="59460"/>
                  </a:lnTo>
                  <a:lnTo>
                    <a:pt x="1437534" y="34536"/>
                  </a:lnTo>
                  <a:lnTo>
                    <a:pt x="141836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2" name="object 172"/>
            <p:cNvSpPr/>
            <p:nvPr/>
          </p:nvSpPr>
          <p:spPr>
            <a:xfrm>
              <a:off x="3818261" y="296104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3" name="object 173"/>
            <p:cNvSpPr/>
            <p:nvPr/>
          </p:nvSpPr>
          <p:spPr>
            <a:xfrm>
              <a:off x="5470102" y="2613380"/>
              <a:ext cx="1329055" cy="720090"/>
            </a:xfrm>
            <a:custGeom>
              <a:avLst/>
              <a:gdLst/>
              <a:ahLst/>
              <a:cxnLst/>
              <a:rect l="l" t="t" r="r" b="b"/>
              <a:pathLst>
                <a:path w="1329054" h="720089">
                  <a:moveTo>
                    <a:pt x="1089190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089190" y="719543"/>
                  </a:lnTo>
                  <a:lnTo>
                    <a:pt x="1137357" y="714673"/>
                  </a:lnTo>
                  <a:lnTo>
                    <a:pt x="1182249" y="700708"/>
                  </a:lnTo>
                  <a:lnTo>
                    <a:pt x="1222895" y="678618"/>
                  </a:lnTo>
                  <a:lnTo>
                    <a:pt x="1258325" y="649373"/>
                  </a:lnTo>
                  <a:lnTo>
                    <a:pt x="1287570" y="613942"/>
                  </a:lnTo>
                  <a:lnTo>
                    <a:pt x="1309660" y="573297"/>
                  </a:lnTo>
                  <a:lnTo>
                    <a:pt x="1323625" y="528405"/>
                  </a:lnTo>
                  <a:lnTo>
                    <a:pt x="1328496" y="480237"/>
                  </a:lnTo>
                  <a:lnTo>
                    <a:pt x="1328496" y="239306"/>
                  </a:lnTo>
                  <a:lnTo>
                    <a:pt x="1323625" y="191138"/>
                  </a:lnTo>
                  <a:lnTo>
                    <a:pt x="1309660" y="146246"/>
                  </a:lnTo>
                  <a:lnTo>
                    <a:pt x="1287570" y="105600"/>
                  </a:lnTo>
                  <a:lnTo>
                    <a:pt x="1258325" y="70170"/>
                  </a:lnTo>
                  <a:lnTo>
                    <a:pt x="1222895" y="40925"/>
                  </a:lnTo>
                  <a:lnTo>
                    <a:pt x="1182249" y="18835"/>
                  </a:lnTo>
                  <a:lnTo>
                    <a:pt x="1137357" y="4870"/>
                  </a:lnTo>
                  <a:lnTo>
                    <a:pt x="10891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4" name="object 174"/>
            <p:cNvSpPr/>
            <p:nvPr/>
          </p:nvSpPr>
          <p:spPr>
            <a:xfrm>
              <a:off x="5457402" y="2600678"/>
              <a:ext cx="1354455" cy="745490"/>
            </a:xfrm>
            <a:custGeom>
              <a:avLst/>
              <a:gdLst/>
              <a:ahLst/>
              <a:cxnLst/>
              <a:rect l="l" t="t" r="r" b="b"/>
              <a:pathLst>
                <a:path w="1354454" h="745489">
                  <a:moveTo>
                    <a:pt x="1101890" y="0"/>
                  </a:moveTo>
                  <a:lnTo>
                    <a:pt x="251993" y="0"/>
                  </a:lnTo>
                  <a:lnTo>
                    <a:pt x="206849" y="4079"/>
                  </a:lnTo>
                  <a:lnTo>
                    <a:pt x="164297" y="15833"/>
                  </a:lnTo>
                  <a:lnTo>
                    <a:pt x="125063" y="34536"/>
                  </a:lnTo>
                  <a:lnTo>
                    <a:pt x="89874" y="59460"/>
                  </a:lnTo>
                  <a:lnTo>
                    <a:pt x="59455" y="89882"/>
                  </a:lnTo>
                  <a:lnTo>
                    <a:pt x="34532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101890" y="744943"/>
                  </a:lnTo>
                  <a:lnTo>
                    <a:pt x="1147034" y="740864"/>
                  </a:lnTo>
                  <a:lnTo>
                    <a:pt x="1189587" y="729111"/>
                  </a:lnTo>
                  <a:lnTo>
                    <a:pt x="1209661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209656" y="25400"/>
                  </a:lnTo>
                  <a:lnTo>
                    <a:pt x="1189587" y="15833"/>
                  </a:lnTo>
                  <a:lnTo>
                    <a:pt x="1147034" y="4079"/>
                  </a:lnTo>
                  <a:lnTo>
                    <a:pt x="1101890" y="0"/>
                  </a:lnTo>
                  <a:close/>
                </a:path>
                <a:path w="1354454" h="745489">
                  <a:moveTo>
                    <a:pt x="1209656" y="25400"/>
                  </a:moveTo>
                  <a:lnTo>
                    <a:pt x="1101890" y="25400"/>
                  </a:lnTo>
                  <a:lnTo>
                    <a:pt x="1147499" y="30011"/>
                  </a:lnTo>
                  <a:lnTo>
                    <a:pt x="1190007" y="43235"/>
                  </a:lnTo>
                  <a:lnTo>
                    <a:pt x="1228496" y="64152"/>
                  </a:lnTo>
                  <a:lnTo>
                    <a:pt x="1262046" y="91844"/>
                  </a:lnTo>
                  <a:lnTo>
                    <a:pt x="1289740" y="125394"/>
                  </a:lnTo>
                  <a:lnTo>
                    <a:pt x="1310659" y="163883"/>
                  </a:lnTo>
                  <a:lnTo>
                    <a:pt x="1323883" y="206393"/>
                  </a:lnTo>
                  <a:lnTo>
                    <a:pt x="1328496" y="252006"/>
                  </a:lnTo>
                  <a:lnTo>
                    <a:pt x="1328496" y="492937"/>
                  </a:lnTo>
                  <a:lnTo>
                    <a:pt x="1323883" y="538550"/>
                  </a:lnTo>
                  <a:lnTo>
                    <a:pt x="1310659" y="581060"/>
                  </a:lnTo>
                  <a:lnTo>
                    <a:pt x="1289740" y="619549"/>
                  </a:lnTo>
                  <a:lnTo>
                    <a:pt x="1262046" y="653099"/>
                  </a:lnTo>
                  <a:lnTo>
                    <a:pt x="1228496" y="680791"/>
                  </a:lnTo>
                  <a:lnTo>
                    <a:pt x="1190007" y="701708"/>
                  </a:lnTo>
                  <a:lnTo>
                    <a:pt x="1147499" y="714932"/>
                  </a:lnTo>
                  <a:lnTo>
                    <a:pt x="1101890" y="719543"/>
                  </a:lnTo>
                  <a:lnTo>
                    <a:pt x="1209661" y="719543"/>
                  </a:lnTo>
                  <a:lnTo>
                    <a:pt x="1264014" y="685487"/>
                  </a:lnTo>
                  <a:lnTo>
                    <a:pt x="1294435" y="655067"/>
                  </a:lnTo>
                  <a:lnTo>
                    <a:pt x="1319360" y="619876"/>
                  </a:lnTo>
                  <a:lnTo>
                    <a:pt x="1338062" y="580640"/>
                  </a:lnTo>
                  <a:lnTo>
                    <a:pt x="1349816" y="538085"/>
                  </a:lnTo>
                  <a:lnTo>
                    <a:pt x="1353896" y="492937"/>
                  </a:lnTo>
                  <a:lnTo>
                    <a:pt x="1353896" y="252006"/>
                  </a:lnTo>
                  <a:lnTo>
                    <a:pt x="1349816" y="206861"/>
                  </a:lnTo>
                  <a:lnTo>
                    <a:pt x="1338062" y="164308"/>
                  </a:lnTo>
                  <a:lnTo>
                    <a:pt x="1319360" y="125073"/>
                  </a:lnTo>
                  <a:lnTo>
                    <a:pt x="1294435" y="89882"/>
                  </a:lnTo>
                  <a:lnTo>
                    <a:pt x="1264014" y="59460"/>
                  </a:lnTo>
                  <a:lnTo>
                    <a:pt x="1228822" y="34536"/>
                  </a:lnTo>
                  <a:lnTo>
                    <a:pt x="120965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5" name="object 175"/>
            <p:cNvSpPr/>
            <p:nvPr/>
          </p:nvSpPr>
          <p:spPr>
            <a:xfrm>
              <a:off x="5457404" y="2961040"/>
              <a:ext cx="1354455" cy="0"/>
            </a:xfrm>
            <a:custGeom>
              <a:avLst/>
              <a:gdLst/>
              <a:ahLst/>
              <a:cxnLst/>
              <a:rect l="l" t="t" r="r" b="b"/>
              <a:pathLst>
                <a:path w="1354454">
                  <a:moveTo>
                    <a:pt x="0" y="0"/>
                  </a:moveTo>
                  <a:lnTo>
                    <a:pt x="135388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76" name="object 176"/>
          <p:cNvSpPr txBox="1"/>
          <p:nvPr/>
        </p:nvSpPr>
        <p:spPr>
          <a:xfrm>
            <a:off x="4096823" y="2706430"/>
            <a:ext cx="100456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も</a:t>
            </a:r>
            <a:r>
              <a:rPr sz="1000" b="1" spc="-6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を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喉</a:t>
            </a:r>
            <a:r>
              <a:rPr sz="1000" b="1" spc="-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に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つ</a:t>
            </a:r>
            <a:r>
              <a:rPr sz="1000" b="1" spc="-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め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3890466" y="2971510"/>
            <a:ext cx="1418590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Got something stuck </a:t>
            </a:r>
            <a:endParaRPr lang="en-US" sz="1100" b="1" dirty="0">
              <a:solidFill>
                <a:srgbClr val="41638C"/>
              </a:solidFill>
              <a:latin typeface="PT Sans Narrow" panose="020B0506020203020204" pitchFamily="34" charset="0"/>
              <a:cs typeface="HelveticaRounded-Condensed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in their throat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5628853" y="2718399"/>
            <a:ext cx="10096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も</a:t>
            </a:r>
            <a:r>
              <a:rPr sz="1000" b="1" spc="-6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を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飲み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込</a:t>
            </a:r>
            <a:r>
              <a:rPr sz="1000" b="1" spc="-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ん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だ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5556863" y="3041629"/>
            <a:ext cx="11595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Swallowed</a:t>
            </a:r>
            <a:r>
              <a:rPr sz="1100" b="1" spc="-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something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80" name="object 180"/>
          <p:cNvGrpSpPr/>
          <p:nvPr/>
        </p:nvGrpSpPr>
        <p:grpSpPr>
          <a:xfrm>
            <a:off x="536825" y="3489628"/>
            <a:ext cx="1556385" cy="745490"/>
            <a:chOff x="536825" y="3489628"/>
            <a:chExt cx="1556385" cy="745490"/>
          </a:xfrm>
        </p:grpSpPr>
        <p:sp>
          <p:nvSpPr>
            <p:cNvPr id="181" name="object 181"/>
            <p:cNvSpPr/>
            <p:nvPr/>
          </p:nvSpPr>
          <p:spPr>
            <a:xfrm>
              <a:off x="552697" y="3502332"/>
              <a:ext cx="1524635" cy="720090"/>
            </a:xfrm>
            <a:custGeom>
              <a:avLst/>
              <a:gdLst/>
              <a:ahLst/>
              <a:cxnLst/>
              <a:rect l="l" t="t" r="r" b="b"/>
              <a:pathLst>
                <a:path w="1524635" h="720089">
                  <a:moveTo>
                    <a:pt x="1285138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1285138" y="719531"/>
                  </a:lnTo>
                  <a:lnTo>
                    <a:pt x="1333301" y="714661"/>
                  </a:lnTo>
                  <a:lnTo>
                    <a:pt x="1378188" y="700697"/>
                  </a:lnTo>
                  <a:lnTo>
                    <a:pt x="1418829" y="678609"/>
                  </a:lnTo>
                  <a:lnTo>
                    <a:pt x="1454256" y="649366"/>
                  </a:lnTo>
                  <a:lnTo>
                    <a:pt x="1483498" y="613938"/>
                  </a:lnTo>
                  <a:lnTo>
                    <a:pt x="1505585" y="573295"/>
                  </a:lnTo>
                  <a:lnTo>
                    <a:pt x="1519549" y="528404"/>
                  </a:lnTo>
                  <a:lnTo>
                    <a:pt x="1524419" y="480237"/>
                  </a:lnTo>
                  <a:lnTo>
                    <a:pt x="1524419" y="239293"/>
                  </a:lnTo>
                  <a:lnTo>
                    <a:pt x="1519549" y="191126"/>
                  </a:lnTo>
                  <a:lnTo>
                    <a:pt x="1505585" y="146236"/>
                  </a:lnTo>
                  <a:lnTo>
                    <a:pt x="1483498" y="105592"/>
                  </a:lnTo>
                  <a:lnTo>
                    <a:pt x="1454256" y="70164"/>
                  </a:lnTo>
                  <a:lnTo>
                    <a:pt x="1418829" y="40921"/>
                  </a:lnTo>
                  <a:lnTo>
                    <a:pt x="1378188" y="18833"/>
                  </a:lnTo>
                  <a:lnTo>
                    <a:pt x="1333301" y="4870"/>
                  </a:lnTo>
                  <a:lnTo>
                    <a:pt x="12851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2" name="object 182"/>
            <p:cNvSpPr/>
            <p:nvPr/>
          </p:nvSpPr>
          <p:spPr>
            <a:xfrm>
              <a:off x="540005" y="3489628"/>
              <a:ext cx="1550035" cy="745490"/>
            </a:xfrm>
            <a:custGeom>
              <a:avLst/>
              <a:gdLst/>
              <a:ahLst/>
              <a:cxnLst/>
              <a:rect l="l" t="t" r="r" b="b"/>
              <a:pathLst>
                <a:path w="1550035" h="745489">
                  <a:moveTo>
                    <a:pt x="1297825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2"/>
                  </a:lnTo>
                  <a:lnTo>
                    <a:pt x="89869" y="59455"/>
                  </a:lnTo>
                  <a:lnTo>
                    <a:pt x="59451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38"/>
                  </a:lnTo>
                  <a:lnTo>
                    <a:pt x="34529" y="619872"/>
                  </a:lnTo>
                  <a:lnTo>
                    <a:pt x="59451" y="655061"/>
                  </a:lnTo>
                  <a:lnTo>
                    <a:pt x="89869" y="685479"/>
                  </a:lnTo>
                  <a:lnTo>
                    <a:pt x="125058" y="710401"/>
                  </a:lnTo>
                  <a:lnTo>
                    <a:pt x="164292" y="729100"/>
                  </a:lnTo>
                  <a:lnTo>
                    <a:pt x="206845" y="740852"/>
                  </a:lnTo>
                  <a:lnTo>
                    <a:pt x="251993" y="744931"/>
                  </a:lnTo>
                  <a:lnTo>
                    <a:pt x="1297825" y="744931"/>
                  </a:lnTo>
                  <a:lnTo>
                    <a:pt x="1342969" y="740852"/>
                  </a:lnTo>
                  <a:lnTo>
                    <a:pt x="1385521" y="729100"/>
                  </a:lnTo>
                  <a:lnTo>
                    <a:pt x="1405599" y="719531"/>
                  </a:lnTo>
                  <a:lnTo>
                    <a:pt x="251993" y="719531"/>
                  </a:lnTo>
                  <a:lnTo>
                    <a:pt x="206381" y="714919"/>
                  </a:lnTo>
                  <a:lnTo>
                    <a:pt x="163872" y="701696"/>
                  </a:lnTo>
                  <a:lnTo>
                    <a:pt x="125385" y="680779"/>
                  </a:lnTo>
                  <a:lnTo>
                    <a:pt x="91838" y="653087"/>
                  </a:lnTo>
                  <a:lnTo>
                    <a:pt x="64148" y="619539"/>
                  </a:lnTo>
                  <a:lnTo>
                    <a:pt x="43233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3" y="163878"/>
                  </a:lnTo>
                  <a:lnTo>
                    <a:pt x="64148" y="125391"/>
                  </a:lnTo>
                  <a:lnTo>
                    <a:pt x="91838" y="91843"/>
                  </a:lnTo>
                  <a:lnTo>
                    <a:pt x="125385" y="64151"/>
                  </a:lnTo>
                  <a:lnTo>
                    <a:pt x="163872" y="43235"/>
                  </a:lnTo>
                  <a:lnTo>
                    <a:pt x="206381" y="30011"/>
                  </a:lnTo>
                  <a:lnTo>
                    <a:pt x="251993" y="25400"/>
                  </a:lnTo>
                  <a:lnTo>
                    <a:pt x="1405595" y="25400"/>
                  </a:lnTo>
                  <a:lnTo>
                    <a:pt x="1385521" y="15831"/>
                  </a:lnTo>
                  <a:lnTo>
                    <a:pt x="1342969" y="4078"/>
                  </a:lnTo>
                  <a:lnTo>
                    <a:pt x="1297825" y="0"/>
                  </a:lnTo>
                  <a:close/>
                </a:path>
                <a:path w="1550035" h="745489">
                  <a:moveTo>
                    <a:pt x="1405595" y="25400"/>
                  </a:moveTo>
                  <a:lnTo>
                    <a:pt x="1297825" y="25400"/>
                  </a:lnTo>
                  <a:lnTo>
                    <a:pt x="1343434" y="30011"/>
                  </a:lnTo>
                  <a:lnTo>
                    <a:pt x="1385941" y="43235"/>
                  </a:lnTo>
                  <a:lnTo>
                    <a:pt x="1424427" y="64151"/>
                  </a:lnTo>
                  <a:lnTo>
                    <a:pt x="1457975" y="91843"/>
                  </a:lnTo>
                  <a:lnTo>
                    <a:pt x="1485667" y="125391"/>
                  </a:lnTo>
                  <a:lnTo>
                    <a:pt x="1506583" y="163878"/>
                  </a:lnTo>
                  <a:lnTo>
                    <a:pt x="1519807" y="206384"/>
                  </a:lnTo>
                  <a:lnTo>
                    <a:pt x="1524419" y="251993"/>
                  </a:lnTo>
                  <a:lnTo>
                    <a:pt x="1524419" y="492937"/>
                  </a:lnTo>
                  <a:lnTo>
                    <a:pt x="1519807" y="538546"/>
                  </a:lnTo>
                  <a:lnTo>
                    <a:pt x="1506583" y="581053"/>
                  </a:lnTo>
                  <a:lnTo>
                    <a:pt x="1485667" y="619539"/>
                  </a:lnTo>
                  <a:lnTo>
                    <a:pt x="1457975" y="653087"/>
                  </a:lnTo>
                  <a:lnTo>
                    <a:pt x="1424427" y="680779"/>
                  </a:lnTo>
                  <a:lnTo>
                    <a:pt x="1385941" y="701696"/>
                  </a:lnTo>
                  <a:lnTo>
                    <a:pt x="1343434" y="714919"/>
                  </a:lnTo>
                  <a:lnTo>
                    <a:pt x="1297825" y="719531"/>
                  </a:lnTo>
                  <a:lnTo>
                    <a:pt x="1405599" y="719531"/>
                  </a:lnTo>
                  <a:lnTo>
                    <a:pt x="1459944" y="685479"/>
                  </a:lnTo>
                  <a:lnTo>
                    <a:pt x="1490363" y="655061"/>
                  </a:lnTo>
                  <a:lnTo>
                    <a:pt x="1515286" y="619872"/>
                  </a:lnTo>
                  <a:lnTo>
                    <a:pt x="1533987" y="580638"/>
                  </a:lnTo>
                  <a:lnTo>
                    <a:pt x="1545740" y="538085"/>
                  </a:lnTo>
                  <a:lnTo>
                    <a:pt x="1549819" y="492937"/>
                  </a:lnTo>
                  <a:lnTo>
                    <a:pt x="1549819" y="251993"/>
                  </a:lnTo>
                  <a:lnTo>
                    <a:pt x="1545740" y="206849"/>
                  </a:lnTo>
                  <a:lnTo>
                    <a:pt x="1533987" y="164297"/>
                  </a:lnTo>
                  <a:lnTo>
                    <a:pt x="1515286" y="125063"/>
                  </a:lnTo>
                  <a:lnTo>
                    <a:pt x="1490363" y="89874"/>
                  </a:lnTo>
                  <a:lnTo>
                    <a:pt x="1459944" y="59455"/>
                  </a:lnTo>
                  <a:lnTo>
                    <a:pt x="1424755" y="34532"/>
                  </a:lnTo>
                  <a:lnTo>
                    <a:pt x="140559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3" name="object 183"/>
            <p:cNvSpPr/>
            <p:nvPr/>
          </p:nvSpPr>
          <p:spPr>
            <a:xfrm>
              <a:off x="540000" y="3849991"/>
              <a:ext cx="1550035" cy="0"/>
            </a:xfrm>
            <a:custGeom>
              <a:avLst/>
              <a:gdLst/>
              <a:ahLst/>
              <a:cxnLst/>
              <a:rect l="l" t="t" r="r" b="b"/>
              <a:pathLst>
                <a:path w="1550035">
                  <a:moveTo>
                    <a:pt x="0" y="0"/>
                  </a:moveTo>
                  <a:lnTo>
                    <a:pt x="1549819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84" name="object 184"/>
          <p:cNvSpPr txBox="1"/>
          <p:nvPr/>
        </p:nvSpPr>
        <p:spPr>
          <a:xfrm>
            <a:off x="702791" y="3595370"/>
            <a:ext cx="12414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友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だ</a:t>
            </a:r>
            <a:r>
              <a:rPr sz="1000" b="1" spc="-7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ち</a:t>
            </a:r>
            <a:r>
              <a:rPr sz="1000" b="1" spc="-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に</a:t>
            </a:r>
            <a:r>
              <a:rPr sz="1000" b="1" spc="-7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</a:t>
            </a:r>
            <a:r>
              <a:rPr sz="1000" b="1" spc="-7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れ</a:t>
            </a:r>
            <a:r>
              <a:rPr sz="1000" b="1" spc="-1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-7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719819" y="3916800"/>
            <a:ext cx="12242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Bitten by another</a:t>
            </a:r>
            <a:r>
              <a:rPr sz="1100" b="1" spc="-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child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86" name="object 186"/>
          <p:cNvGrpSpPr/>
          <p:nvPr/>
        </p:nvGrpSpPr>
        <p:grpSpPr>
          <a:xfrm>
            <a:off x="2163182" y="3489628"/>
            <a:ext cx="1578610" cy="745490"/>
            <a:chOff x="2163182" y="3489628"/>
            <a:chExt cx="1578610" cy="745490"/>
          </a:xfrm>
        </p:grpSpPr>
        <p:sp>
          <p:nvSpPr>
            <p:cNvPr id="187" name="object 187"/>
            <p:cNvSpPr/>
            <p:nvPr/>
          </p:nvSpPr>
          <p:spPr>
            <a:xfrm>
              <a:off x="2179053" y="3502332"/>
              <a:ext cx="1546860" cy="720090"/>
            </a:xfrm>
            <a:custGeom>
              <a:avLst/>
              <a:gdLst/>
              <a:ahLst/>
              <a:cxnLst/>
              <a:rect l="l" t="t" r="r" b="b"/>
              <a:pathLst>
                <a:path w="1546860" h="720089">
                  <a:moveTo>
                    <a:pt x="130743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1307439" y="719531"/>
                  </a:lnTo>
                  <a:lnTo>
                    <a:pt x="1355607" y="714661"/>
                  </a:lnTo>
                  <a:lnTo>
                    <a:pt x="1400498" y="700697"/>
                  </a:lnTo>
                  <a:lnTo>
                    <a:pt x="1441144" y="678609"/>
                  </a:lnTo>
                  <a:lnTo>
                    <a:pt x="1476575" y="649366"/>
                  </a:lnTo>
                  <a:lnTo>
                    <a:pt x="1505820" y="613938"/>
                  </a:lnTo>
                  <a:lnTo>
                    <a:pt x="1527910" y="573295"/>
                  </a:lnTo>
                  <a:lnTo>
                    <a:pt x="1541875" y="528404"/>
                  </a:lnTo>
                  <a:lnTo>
                    <a:pt x="1546745" y="480237"/>
                  </a:lnTo>
                  <a:lnTo>
                    <a:pt x="1546745" y="239293"/>
                  </a:lnTo>
                  <a:lnTo>
                    <a:pt x="1541875" y="191126"/>
                  </a:lnTo>
                  <a:lnTo>
                    <a:pt x="1527910" y="146236"/>
                  </a:lnTo>
                  <a:lnTo>
                    <a:pt x="1505820" y="105592"/>
                  </a:lnTo>
                  <a:lnTo>
                    <a:pt x="1476575" y="70164"/>
                  </a:lnTo>
                  <a:lnTo>
                    <a:pt x="1441144" y="40921"/>
                  </a:lnTo>
                  <a:lnTo>
                    <a:pt x="1400498" y="18833"/>
                  </a:lnTo>
                  <a:lnTo>
                    <a:pt x="1355607" y="4870"/>
                  </a:lnTo>
                  <a:lnTo>
                    <a:pt x="13074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8" name="object 188"/>
            <p:cNvSpPr/>
            <p:nvPr/>
          </p:nvSpPr>
          <p:spPr>
            <a:xfrm>
              <a:off x="2166359" y="3489628"/>
              <a:ext cx="1572260" cy="745490"/>
            </a:xfrm>
            <a:custGeom>
              <a:avLst/>
              <a:gdLst/>
              <a:ahLst/>
              <a:cxnLst/>
              <a:rect l="l" t="t" r="r" b="b"/>
              <a:pathLst>
                <a:path w="1572260" h="745489">
                  <a:moveTo>
                    <a:pt x="1320139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3" y="619872"/>
                  </a:lnTo>
                  <a:lnTo>
                    <a:pt x="59456" y="655061"/>
                  </a:lnTo>
                  <a:lnTo>
                    <a:pt x="89876" y="685479"/>
                  </a:lnTo>
                  <a:lnTo>
                    <a:pt x="125067" y="710401"/>
                  </a:lnTo>
                  <a:lnTo>
                    <a:pt x="164303" y="729100"/>
                  </a:lnTo>
                  <a:lnTo>
                    <a:pt x="206858" y="740852"/>
                  </a:lnTo>
                  <a:lnTo>
                    <a:pt x="252006" y="744931"/>
                  </a:lnTo>
                  <a:lnTo>
                    <a:pt x="1320139" y="744931"/>
                  </a:lnTo>
                  <a:lnTo>
                    <a:pt x="1365284" y="740852"/>
                  </a:lnTo>
                  <a:lnTo>
                    <a:pt x="1407837" y="729100"/>
                  </a:lnTo>
                  <a:lnTo>
                    <a:pt x="1427916" y="719531"/>
                  </a:lnTo>
                  <a:lnTo>
                    <a:pt x="252006" y="719531"/>
                  </a:lnTo>
                  <a:lnTo>
                    <a:pt x="206393" y="714919"/>
                  </a:lnTo>
                  <a:lnTo>
                    <a:pt x="163883" y="701696"/>
                  </a:lnTo>
                  <a:lnTo>
                    <a:pt x="125394" y="680779"/>
                  </a:lnTo>
                  <a:lnTo>
                    <a:pt x="91844" y="653087"/>
                  </a:lnTo>
                  <a:lnTo>
                    <a:pt x="64152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399" y="492937"/>
                  </a:lnTo>
                  <a:lnTo>
                    <a:pt x="25399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27911" y="25400"/>
                  </a:lnTo>
                  <a:lnTo>
                    <a:pt x="1407837" y="15831"/>
                  </a:lnTo>
                  <a:lnTo>
                    <a:pt x="1365284" y="4078"/>
                  </a:lnTo>
                  <a:lnTo>
                    <a:pt x="1320139" y="0"/>
                  </a:lnTo>
                  <a:close/>
                </a:path>
                <a:path w="1572260" h="745489">
                  <a:moveTo>
                    <a:pt x="1427911" y="25400"/>
                  </a:moveTo>
                  <a:lnTo>
                    <a:pt x="1320139" y="25400"/>
                  </a:lnTo>
                  <a:lnTo>
                    <a:pt x="1365752" y="30011"/>
                  </a:lnTo>
                  <a:lnTo>
                    <a:pt x="1408262" y="43235"/>
                  </a:lnTo>
                  <a:lnTo>
                    <a:pt x="1446751" y="64151"/>
                  </a:lnTo>
                  <a:lnTo>
                    <a:pt x="1480300" y="91843"/>
                  </a:lnTo>
                  <a:lnTo>
                    <a:pt x="1507993" y="125391"/>
                  </a:lnTo>
                  <a:lnTo>
                    <a:pt x="1528910" y="163878"/>
                  </a:lnTo>
                  <a:lnTo>
                    <a:pt x="1542133" y="206384"/>
                  </a:lnTo>
                  <a:lnTo>
                    <a:pt x="1546745" y="251993"/>
                  </a:lnTo>
                  <a:lnTo>
                    <a:pt x="1546745" y="492937"/>
                  </a:lnTo>
                  <a:lnTo>
                    <a:pt x="1542133" y="538546"/>
                  </a:lnTo>
                  <a:lnTo>
                    <a:pt x="1528910" y="581053"/>
                  </a:lnTo>
                  <a:lnTo>
                    <a:pt x="1507993" y="619539"/>
                  </a:lnTo>
                  <a:lnTo>
                    <a:pt x="1480300" y="653087"/>
                  </a:lnTo>
                  <a:lnTo>
                    <a:pt x="1446751" y="680779"/>
                  </a:lnTo>
                  <a:lnTo>
                    <a:pt x="1408262" y="701696"/>
                  </a:lnTo>
                  <a:lnTo>
                    <a:pt x="1365752" y="714919"/>
                  </a:lnTo>
                  <a:lnTo>
                    <a:pt x="1320139" y="719531"/>
                  </a:lnTo>
                  <a:lnTo>
                    <a:pt x="1427916" y="719531"/>
                  </a:lnTo>
                  <a:lnTo>
                    <a:pt x="1482263" y="685479"/>
                  </a:lnTo>
                  <a:lnTo>
                    <a:pt x="1512684" y="655061"/>
                  </a:lnTo>
                  <a:lnTo>
                    <a:pt x="1537609" y="619872"/>
                  </a:lnTo>
                  <a:lnTo>
                    <a:pt x="1556312" y="580638"/>
                  </a:lnTo>
                  <a:lnTo>
                    <a:pt x="1568066" y="538085"/>
                  </a:lnTo>
                  <a:lnTo>
                    <a:pt x="1572145" y="492937"/>
                  </a:lnTo>
                  <a:lnTo>
                    <a:pt x="1572145" y="251993"/>
                  </a:lnTo>
                  <a:lnTo>
                    <a:pt x="1568066" y="206849"/>
                  </a:lnTo>
                  <a:lnTo>
                    <a:pt x="1556312" y="164297"/>
                  </a:lnTo>
                  <a:lnTo>
                    <a:pt x="1537609" y="125063"/>
                  </a:lnTo>
                  <a:lnTo>
                    <a:pt x="1512684" y="89874"/>
                  </a:lnTo>
                  <a:lnTo>
                    <a:pt x="1482263" y="59455"/>
                  </a:lnTo>
                  <a:lnTo>
                    <a:pt x="1447072" y="34532"/>
                  </a:lnTo>
                  <a:lnTo>
                    <a:pt x="142791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9" name="object 189"/>
            <p:cNvSpPr/>
            <p:nvPr/>
          </p:nvSpPr>
          <p:spPr>
            <a:xfrm>
              <a:off x="2166357" y="3849991"/>
              <a:ext cx="1572260" cy="0"/>
            </a:xfrm>
            <a:custGeom>
              <a:avLst/>
              <a:gdLst/>
              <a:ahLst/>
              <a:cxnLst/>
              <a:rect l="l" t="t" r="r" b="b"/>
              <a:pathLst>
                <a:path w="1572260">
                  <a:moveTo>
                    <a:pt x="0" y="0"/>
                  </a:moveTo>
                  <a:lnTo>
                    <a:pt x="157214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90" name="object 190"/>
          <p:cNvSpPr txBox="1"/>
          <p:nvPr/>
        </p:nvSpPr>
        <p:spPr>
          <a:xfrm>
            <a:off x="2239826" y="3595370"/>
            <a:ext cx="14414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友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だ</a:t>
            </a:r>
            <a:r>
              <a:rPr sz="1000" b="1" spc="-7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ち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に</a:t>
            </a:r>
            <a:r>
              <a:rPr sz="1000" b="1" spc="-1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ひ</a:t>
            </a:r>
            <a:r>
              <a:rPr sz="1000" b="1" spc="-10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っ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かか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れ</a:t>
            </a:r>
            <a:r>
              <a:rPr sz="1000" b="1" spc="-1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-7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2241896" y="3916800"/>
            <a:ext cx="14230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Scratched </a:t>
            </a: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by another</a:t>
            </a:r>
            <a:r>
              <a:rPr sz="1100" b="1" spc="-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child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92" name="object 192"/>
          <p:cNvGrpSpPr/>
          <p:nvPr/>
        </p:nvGrpSpPr>
        <p:grpSpPr>
          <a:xfrm>
            <a:off x="3815086" y="3489628"/>
            <a:ext cx="1569085" cy="745490"/>
            <a:chOff x="3815086" y="3489628"/>
            <a:chExt cx="1569085" cy="745490"/>
          </a:xfrm>
        </p:grpSpPr>
        <p:sp>
          <p:nvSpPr>
            <p:cNvPr id="193" name="object 193"/>
            <p:cNvSpPr/>
            <p:nvPr/>
          </p:nvSpPr>
          <p:spPr>
            <a:xfrm>
              <a:off x="3830958" y="3502332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89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1297901" y="719531"/>
                  </a:lnTo>
                  <a:lnTo>
                    <a:pt x="1346069" y="714661"/>
                  </a:lnTo>
                  <a:lnTo>
                    <a:pt x="1390961" y="700697"/>
                  </a:lnTo>
                  <a:lnTo>
                    <a:pt x="1431607" y="678609"/>
                  </a:lnTo>
                  <a:lnTo>
                    <a:pt x="1467037" y="649366"/>
                  </a:lnTo>
                  <a:lnTo>
                    <a:pt x="1496282" y="613938"/>
                  </a:lnTo>
                  <a:lnTo>
                    <a:pt x="1518372" y="573295"/>
                  </a:lnTo>
                  <a:lnTo>
                    <a:pt x="1532337" y="528404"/>
                  </a:lnTo>
                  <a:lnTo>
                    <a:pt x="1537208" y="480237"/>
                  </a:lnTo>
                  <a:lnTo>
                    <a:pt x="1537208" y="239293"/>
                  </a:lnTo>
                  <a:lnTo>
                    <a:pt x="1532337" y="191126"/>
                  </a:lnTo>
                  <a:lnTo>
                    <a:pt x="1518372" y="146236"/>
                  </a:lnTo>
                  <a:lnTo>
                    <a:pt x="1496282" y="105592"/>
                  </a:lnTo>
                  <a:lnTo>
                    <a:pt x="1467037" y="70164"/>
                  </a:lnTo>
                  <a:lnTo>
                    <a:pt x="1431607" y="40921"/>
                  </a:lnTo>
                  <a:lnTo>
                    <a:pt x="1390961" y="18833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4" name="object 194"/>
            <p:cNvSpPr/>
            <p:nvPr/>
          </p:nvSpPr>
          <p:spPr>
            <a:xfrm>
              <a:off x="3818265" y="3489628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89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3" y="619872"/>
                  </a:lnTo>
                  <a:lnTo>
                    <a:pt x="59456" y="655061"/>
                  </a:lnTo>
                  <a:lnTo>
                    <a:pt x="89876" y="685479"/>
                  </a:lnTo>
                  <a:lnTo>
                    <a:pt x="125067" y="710401"/>
                  </a:lnTo>
                  <a:lnTo>
                    <a:pt x="164303" y="729100"/>
                  </a:lnTo>
                  <a:lnTo>
                    <a:pt x="206858" y="740852"/>
                  </a:lnTo>
                  <a:lnTo>
                    <a:pt x="252006" y="744931"/>
                  </a:lnTo>
                  <a:lnTo>
                    <a:pt x="1310601" y="744931"/>
                  </a:lnTo>
                  <a:lnTo>
                    <a:pt x="1355746" y="740852"/>
                  </a:lnTo>
                  <a:lnTo>
                    <a:pt x="1398299" y="729100"/>
                  </a:lnTo>
                  <a:lnTo>
                    <a:pt x="1418378" y="719531"/>
                  </a:lnTo>
                  <a:lnTo>
                    <a:pt x="252006" y="719531"/>
                  </a:lnTo>
                  <a:lnTo>
                    <a:pt x="206396" y="714919"/>
                  </a:lnTo>
                  <a:lnTo>
                    <a:pt x="163888" y="701696"/>
                  </a:lnTo>
                  <a:lnTo>
                    <a:pt x="125400" y="680779"/>
                  </a:lnTo>
                  <a:lnTo>
                    <a:pt x="91849" y="653087"/>
                  </a:lnTo>
                  <a:lnTo>
                    <a:pt x="64155" y="619539"/>
                  </a:lnTo>
                  <a:lnTo>
                    <a:pt x="43237" y="581053"/>
                  </a:lnTo>
                  <a:lnTo>
                    <a:pt x="30012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418373" y="25400"/>
                  </a:lnTo>
                  <a:lnTo>
                    <a:pt x="1398299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745489">
                  <a:moveTo>
                    <a:pt x="1418373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1"/>
                  </a:lnTo>
                  <a:lnTo>
                    <a:pt x="1470758" y="91843"/>
                  </a:lnTo>
                  <a:lnTo>
                    <a:pt x="1498452" y="125391"/>
                  </a:lnTo>
                  <a:lnTo>
                    <a:pt x="1519370" y="163878"/>
                  </a:lnTo>
                  <a:lnTo>
                    <a:pt x="1532595" y="206384"/>
                  </a:lnTo>
                  <a:lnTo>
                    <a:pt x="1537208" y="251993"/>
                  </a:lnTo>
                  <a:lnTo>
                    <a:pt x="1537208" y="492937"/>
                  </a:lnTo>
                  <a:lnTo>
                    <a:pt x="1532595" y="538546"/>
                  </a:lnTo>
                  <a:lnTo>
                    <a:pt x="1519370" y="581053"/>
                  </a:lnTo>
                  <a:lnTo>
                    <a:pt x="1498452" y="619539"/>
                  </a:lnTo>
                  <a:lnTo>
                    <a:pt x="1470758" y="653087"/>
                  </a:lnTo>
                  <a:lnTo>
                    <a:pt x="1437207" y="680779"/>
                  </a:lnTo>
                  <a:lnTo>
                    <a:pt x="1398719" y="701696"/>
                  </a:lnTo>
                  <a:lnTo>
                    <a:pt x="1356211" y="714919"/>
                  </a:lnTo>
                  <a:lnTo>
                    <a:pt x="1310601" y="719531"/>
                  </a:lnTo>
                  <a:lnTo>
                    <a:pt x="1418378" y="719531"/>
                  </a:lnTo>
                  <a:lnTo>
                    <a:pt x="1472725" y="685479"/>
                  </a:lnTo>
                  <a:lnTo>
                    <a:pt x="1503147" y="655061"/>
                  </a:lnTo>
                  <a:lnTo>
                    <a:pt x="1528071" y="619872"/>
                  </a:lnTo>
                  <a:lnTo>
                    <a:pt x="1546774" y="580638"/>
                  </a:lnTo>
                  <a:lnTo>
                    <a:pt x="1558528" y="538085"/>
                  </a:lnTo>
                  <a:lnTo>
                    <a:pt x="1562608" y="492937"/>
                  </a:lnTo>
                  <a:lnTo>
                    <a:pt x="1562608" y="251993"/>
                  </a:lnTo>
                  <a:lnTo>
                    <a:pt x="1558528" y="206849"/>
                  </a:lnTo>
                  <a:lnTo>
                    <a:pt x="1546774" y="164297"/>
                  </a:lnTo>
                  <a:lnTo>
                    <a:pt x="1528071" y="125063"/>
                  </a:lnTo>
                  <a:lnTo>
                    <a:pt x="1503147" y="89874"/>
                  </a:lnTo>
                  <a:lnTo>
                    <a:pt x="1472725" y="59455"/>
                  </a:lnTo>
                  <a:lnTo>
                    <a:pt x="1437534" y="34532"/>
                  </a:lnTo>
                  <a:lnTo>
                    <a:pt x="14183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5" name="object 195"/>
            <p:cNvSpPr/>
            <p:nvPr/>
          </p:nvSpPr>
          <p:spPr>
            <a:xfrm>
              <a:off x="3818261" y="3849991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96" name="object 196"/>
          <p:cNvSpPr txBox="1"/>
          <p:nvPr/>
        </p:nvSpPr>
        <p:spPr>
          <a:xfrm>
            <a:off x="3986782" y="3595370"/>
            <a:ext cx="130116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友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だ</a:t>
            </a:r>
            <a:r>
              <a:rPr sz="1000" b="1" spc="-7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ち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に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叩か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れ</a:t>
            </a:r>
            <a:r>
              <a:rPr sz="1000" b="1" spc="-1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-7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3972235" y="3916800"/>
            <a:ext cx="12566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Beaten by another</a:t>
            </a:r>
            <a:r>
              <a:rPr sz="1100" b="1" spc="-9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child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98" name="object 198"/>
          <p:cNvGrpSpPr/>
          <p:nvPr/>
        </p:nvGrpSpPr>
        <p:grpSpPr>
          <a:xfrm>
            <a:off x="5454229" y="3489033"/>
            <a:ext cx="1357630" cy="745490"/>
            <a:chOff x="5454229" y="3489033"/>
            <a:chExt cx="1357630" cy="745490"/>
          </a:xfrm>
        </p:grpSpPr>
        <p:sp>
          <p:nvSpPr>
            <p:cNvPr id="199" name="object 199"/>
            <p:cNvSpPr/>
            <p:nvPr/>
          </p:nvSpPr>
          <p:spPr>
            <a:xfrm>
              <a:off x="5470101" y="3501736"/>
              <a:ext cx="1329055" cy="720090"/>
            </a:xfrm>
            <a:custGeom>
              <a:avLst/>
              <a:gdLst/>
              <a:ahLst/>
              <a:cxnLst/>
              <a:rect l="l" t="t" r="r" b="b"/>
              <a:pathLst>
                <a:path w="1329054" h="720089">
                  <a:moveTo>
                    <a:pt x="1089190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1"/>
                  </a:lnTo>
                  <a:lnTo>
                    <a:pt x="70164" y="70164"/>
                  </a:lnTo>
                  <a:lnTo>
                    <a:pt x="40921" y="105592"/>
                  </a:lnTo>
                  <a:lnTo>
                    <a:pt x="18833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3" y="573295"/>
                  </a:lnTo>
                  <a:lnTo>
                    <a:pt x="40921" y="613938"/>
                  </a:lnTo>
                  <a:lnTo>
                    <a:pt x="70164" y="649366"/>
                  </a:lnTo>
                  <a:lnTo>
                    <a:pt x="105592" y="678609"/>
                  </a:lnTo>
                  <a:lnTo>
                    <a:pt x="146236" y="700697"/>
                  </a:lnTo>
                  <a:lnTo>
                    <a:pt x="191126" y="714661"/>
                  </a:lnTo>
                  <a:lnTo>
                    <a:pt x="239293" y="719531"/>
                  </a:lnTo>
                  <a:lnTo>
                    <a:pt x="1089190" y="719531"/>
                  </a:lnTo>
                  <a:lnTo>
                    <a:pt x="1137357" y="714661"/>
                  </a:lnTo>
                  <a:lnTo>
                    <a:pt x="1182249" y="700697"/>
                  </a:lnTo>
                  <a:lnTo>
                    <a:pt x="1222895" y="678609"/>
                  </a:lnTo>
                  <a:lnTo>
                    <a:pt x="1258325" y="649366"/>
                  </a:lnTo>
                  <a:lnTo>
                    <a:pt x="1287570" y="613938"/>
                  </a:lnTo>
                  <a:lnTo>
                    <a:pt x="1309660" y="573295"/>
                  </a:lnTo>
                  <a:lnTo>
                    <a:pt x="1323625" y="528404"/>
                  </a:lnTo>
                  <a:lnTo>
                    <a:pt x="1328496" y="480237"/>
                  </a:lnTo>
                  <a:lnTo>
                    <a:pt x="1328496" y="239293"/>
                  </a:lnTo>
                  <a:lnTo>
                    <a:pt x="1323625" y="191126"/>
                  </a:lnTo>
                  <a:lnTo>
                    <a:pt x="1309660" y="146236"/>
                  </a:lnTo>
                  <a:lnTo>
                    <a:pt x="1287570" y="105592"/>
                  </a:lnTo>
                  <a:lnTo>
                    <a:pt x="1258325" y="70164"/>
                  </a:lnTo>
                  <a:lnTo>
                    <a:pt x="1222895" y="40921"/>
                  </a:lnTo>
                  <a:lnTo>
                    <a:pt x="1182249" y="18833"/>
                  </a:lnTo>
                  <a:lnTo>
                    <a:pt x="1137357" y="4870"/>
                  </a:lnTo>
                  <a:lnTo>
                    <a:pt x="10891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0" name="object 200"/>
            <p:cNvSpPr/>
            <p:nvPr/>
          </p:nvSpPr>
          <p:spPr>
            <a:xfrm>
              <a:off x="5457401" y="3489033"/>
              <a:ext cx="1354455" cy="745490"/>
            </a:xfrm>
            <a:custGeom>
              <a:avLst/>
              <a:gdLst/>
              <a:ahLst/>
              <a:cxnLst/>
              <a:rect l="l" t="t" r="r" b="b"/>
              <a:pathLst>
                <a:path w="1354454" h="745489">
                  <a:moveTo>
                    <a:pt x="1101890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2" y="619872"/>
                  </a:lnTo>
                  <a:lnTo>
                    <a:pt x="59455" y="655061"/>
                  </a:lnTo>
                  <a:lnTo>
                    <a:pt x="89874" y="685479"/>
                  </a:lnTo>
                  <a:lnTo>
                    <a:pt x="125063" y="710401"/>
                  </a:lnTo>
                  <a:lnTo>
                    <a:pt x="164297" y="729100"/>
                  </a:lnTo>
                  <a:lnTo>
                    <a:pt x="206849" y="740852"/>
                  </a:lnTo>
                  <a:lnTo>
                    <a:pt x="251993" y="744931"/>
                  </a:lnTo>
                  <a:lnTo>
                    <a:pt x="1101890" y="744931"/>
                  </a:lnTo>
                  <a:lnTo>
                    <a:pt x="1147034" y="740852"/>
                  </a:lnTo>
                  <a:lnTo>
                    <a:pt x="1189587" y="729100"/>
                  </a:lnTo>
                  <a:lnTo>
                    <a:pt x="1209666" y="719531"/>
                  </a:lnTo>
                  <a:lnTo>
                    <a:pt x="251993" y="719531"/>
                  </a:lnTo>
                  <a:lnTo>
                    <a:pt x="206384" y="714919"/>
                  </a:lnTo>
                  <a:lnTo>
                    <a:pt x="163878" y="701696"/>
                  </a:lnTo>
                  <a:lnTo>
                    <a:pt x="125391" y="680779"/>
                  </a:lnTo>
                  <a:lnTo>
                    <a:pt x="91843" y="653087"/>
                  </a:lnTo>
                  <a:lnTo>
                    <a:pt x="64151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209662" y="25400"/>
                  </a:lnTo>
                  <a:lnTo>
                    <a:pt x="1189587" y="15831"/>
                  </a:lnTo>
                  <a:lnTo>
                    <a:pt x="1147034" y="4078"/>
                  </a:lnTo>
                  <a:lnTo>
                    <a:pt x="1101890" y="0"/>
                  </a:lnTo>
                  <a:close/>
                </a:path>
                <a:path w="1354454" h="745489">
                  <a:moveTo>
                    <a:pt x="1209662" y="25400"/>
                  </a:moveTo>
                  <a:lnTo>
                    <a:pt x="1101890" y="25400"/>
                  </a:lnTo>
                  <a:lnTo>
                    <a:pt x="1147499" y="30011"/>
                  </a:lnTo>
                  <a:lnTo>
                    <a:pt x="1190007" y="43235"/>
                  </a:lnTo>
                  <a:lnTo>
                    <a:pt x="1228496" y="64151"/>
                  </a:lnTo>
                  <a:lnTo>
                    <a:pt x="1262046" y="91843"/>
                  </a:lnTo>
                  <a:lnTo>
                    <a:pt x="1289740" y="125391"/>
                  </a:lnTo>
                  <a:lnTo>
                    <a:pt x="1310659" y="163878"/>
                  </a:lnTo>
                  <a:lnTo>
                    <a:pt x="1323883" y="206384"/>
                  </a:lnTo>
                  <a:lnTo>
                    <a:pt x="1328496" y="251993"/>
                  </a:lnTo>
                  <a:lnTo>
                    <a:pt x="1328496" y="492937"/>
                  </a:lnTo>
                  <a:lnTo>
                    <a:pt x="1323883" y="538546"/>
                  </a:lnTo>
                  <a:lnTo>
                    <a:pt x="1310659" y="581053"/>
                  </a:lnTo>
                  <a:lnTo>
                    <a:pt x="1289740" y="619539"/>
                  </a:lnTo>
                  <a:lnTo>
                    <a:pt x="1262046" y="653087"/>
                  </a:lnTo>
                  <a:lnTo>
                    <a:pt x="1228496" y="680779"/>
                  </a:lnTo>
                  <a:lnTo>
                    <a:pt x="1190007" y="701696"/>
                  </a:lnTo>
                  <a:lnTo>
                    <a:pt x="1147499" y="714919"/>
                  </a:lnTo>
                  <a:lnTo>
                    <a:pt x="1101890" y="719531"/>
                  </a:lnTo>
                  <a:lnTo>
                    <a:pt x="1209666" y="719531"/>
                  </a:lnTo>
                  <a:lnTo>
                    <a:pt x="1264014" y="685479"/>
                  </a:lnTo>
                  <a:lnTo>
                    <a:pt x="1294435" y="655061"/>
                  </a:lnTo>
                  <a:lnTo>
                    <a:pt x="1319360" y="619872"/>
                  </a:lnTo>
                  <a:lnTo>
                    <a:pt x="1338062" y="580638"/>
                  </a:lnTo>
                  <a:lnTo>
                    <a:pt x="1349816" y="538085"/>
                  </a:lnTo>
                  <a:lnTo>
                    <a:pt x="1353896" y="492937"/>
                  </a:lnTo>
                  <a:lnTo>
                    <a:pt x="1353896" y="251993"/>
                  </a:lnTo>
                  <a:lnTo>
                    <a:pt x="1349816" y="206849"/>
                  </a:lnTo>
                  <a:lnTo>
                    <a:pt x="1338062" y="164297"/>
                  </a:lnTo>
                  <a:lnTo>
                    <a:pt x="1319360" y="125063"/>
                  </a:lnTo>
                  <a:lnTo>
                    <a:pt x="1294435" y="89874"/>
                  </a:lnTo>
                  <a:lnTo>
                    <a:pt x="1264014" y="59455"/>
                  </a:lnTo>
                  <a:lnTo>
                    <a:pt x="1228822" y="34532"/>
                  </a:lnTo>
                  <a:lnTo>
                    <a:pt x="120966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1" name="object 201"/>
            <p:cNvSpPr/>
            <p:nvPr/>
          </p:nvSpPr>
          <p:spPr>
            <a:xfrm>
              <a:off x="5457404" y="3849395"/>
              <a:ext cx="1348740" cy="0"/>
            </a:xfrm>
            <a:custGeom>
              <a:avLst/>
              <a:gdLst/>
              <a:ahLst/>
              <a:cxnLst/>
              <a:rect l="l" t="t" r="r" b="b"/>
              <a:pathLst>
                <a:path w="1348740">
                  <a:moveTo>
                    <a:pt x="0" y="0"/>
                  </a:moveTo>
                  <a:lnTo>
                    <a:pt x="134811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02" name="object 202"/>
          <p:cNvSpPr txBox="1"/>
          <p:nvPr/>
        </p:nvSpPr>
        <p:spPr>
          <a:xfrm>
            <a:off x="5532933" y="3594774"/>
            <a:ext cx="12192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友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だ</a:t>
            </a:r>
            <a:r>
              <a:rPr sz="1000" b="1" spc="-7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ち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に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押</a:t>
            </a:r>
            <a:r>
              <a:rPr sz="1000" b="1" spc="-6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さ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れ</a:t>
            </a:r>
            <a:r>
              <a:rPr sz="1000" b="1" spc="-1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-7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5533082" y="3916206"/>
            <a:ext cx="120078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Shoved </a:t>
            </a:r>
            <a:r>
              <a:rPr sz="1100" b="1" spc="-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by </a:t>
            </a:r>
            <a:r>
              <a:rPr sz="1100" b="1" spc="-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another</a:t>
            </a:r>
            <a:r>
              <a:rPr sz="1100" b="1" spc="-1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-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child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04" name="object 204"/>
          <p:cNvGrpSpPr/>
          <p:nvPr/>
        </p:nvGrpSpPr>
        <p:grpSpPr>
          <a:xfrm>
            <a:off x="528366" y="8728292"/>
            <a:ext cx="3213735" cy="745490"/>
            <a:chOff x="528366" y="8728292"/>
            <a:chExt cx="3213735" cy="745490"/>
          </a:xfrm>
        </p:grpSpPr>
        <p:sp>
          <p:nvSpPr>
            <p:cNvPr id="205" name="object 205"/>
            <p:cNvSpPr/>
            <p:nvPr/>
          </p:nvSpPr>
          <p:spPr>
            <a:xfrm>
              <a:off x="544238" y="8740994"/>
              <a:ext cx="3181985" cy="720090"/>
            </a:xfrm>
            <a:custGeom>
              <a:avLst/>
              <a:gdLst/>
              <a:ahLst/>
              <a:cxnLst/>
              <a:rect l="l" t="t" r="r" b="b"/>
              <a:pathLst>
                <a:path w="3181985" h="720090">
                  <a:moveTo>
                    <a:pt x="294225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2942259" y="719531"/>
                  </a:lnTo>
                  <a:lnTo>
                    <a:pt x="2990427" y="714661"/>
                  </a:lnTo>
                  <a:lnTo>
                    <a:pt x="3035319" y="700697"/>
                  </a:lnTo>
                  <a:lnTo>
                    <a:pt x="3075964" y="678609"/>
                  </a:lnTo>
                  <a:lnTo>
                    <a:pt x="3111395" y="649366"/>
                  </a:lnTo>
                  <a:lnTo>
                    <a:pt x="3140640" y="613938"/>
                  </a:lnTo>
                  <a:lnTo>
                    <a:pt x="3162730" y="573295"/>
                  </a:lnTo>
                  <a:lnTo>
                    <a:pt x="3176695" y="528404"/>
                  </a:lnTo>
                  <a:lnTo>
                    <a:pt x="3181565" y="480237"/>
                  </a:lnTo>
                  <a:lnTo>
                    <a:pt x="3181565" y="239293"/>
                  </a:lnTo>
                  <a:lnTo>
                    <a:pt x="3176695" y="191126"/>
                  </a:lnTo>
                  <a:lnTo>
                    <a:pt x="3162730" y="146236"/>
                  </a:lnTo>
                  <a:lnTo>
                    <a:pt x="3140640" y="105592"/>
                  </a:lnTo>
                  <a:lnTo>
                    <a:pt x="3111395" y="70164"/>
                  </a:lnTo>
                  <a:lnTo>
                    <a:pt x="3075964" y="40921"/>
                  </a:lnTo>
                  <a:lnTo>
                    <a:pt x="3035319" y="18833"/>
                  </a:lnTo>
                  <a:lnTo>
                    <a:pt x="2990427" y="4870"/>
                  </a:lnTo>
                  <a:lnTo>
                    <a:pt x="2942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6" name="object 206"/>
            <p:cNvSpPr/>
            <p:nvPr/>
          </p:nvSpPr>
          <p:spPr>
            <a:xfrm>
              <a:off x="531539" y="8728292"/>
              <a:ext cx="3207385" cy="745490"/>
            </a:xfrm>
            <a:custGeom>
              <a:avLst/>
              <a:gdLst/>
              <a:ahLst/>
              <a:cxnLst/>
              <a:rect l="l" t="t" r="r" b="b"/>
              <a:pathLst>
                <a:path w="3207385" h="745490">
                  <a:moveTo>
                    <a:pt x="2954959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38"/>
                  </a:lnTo>
                  <a:lnTo>
                    <a:pt x="34536" y="619872"/>
                  </a:lnTo>
                  <a:lnTo>
                    <a:pt x="59460" y="655061"/>
                  </a:lnTo>
                  <a:lnTo>
                    <a:pt x="89882" y="685479"/>
                  </a:lnTo>
                  <a:lnTo>
                    <a:pt x="125073" y="710401"/>
                  </a:lnTo>
                  <a:lnTo>
                    <a:pt x="164308" y="729100"/>
                  </a:lnTo>
                  <a:lnTo>
                    <a:pt x="206861" y="740852"/>
                  </a:lnTo>
                  <a:lnTo>
                    <a:pt x="252006" y="744931"/>
                  </a:lnTo>
                  <a:lnTo>
                    <a:pt x="2954959" y="744931"/>
                  </a:lnTo>
                  <a:lnTo>
                    <a:pt x="3000104" y="740852"/>
                  </a:lnTo>
                  <a:lnTo>
                    <a:pt x="3042657" y="729100"/>
                  </a:lnTo>
                  <a:lnTo>
                    <a:pt x="3062736" y="719531"/>
                  </a:lnTo>
                  <a:lnTo>
                    <a:pt x="252006" y="719531"/>
                  </a:lnTo>
                  <a:lnTo>
                    <a:pt x="206396" y="714919"/>
                  </a:lnTo>
                  <a:lnTo>
                    <a:pt x="163888" y="701696"/>
                  </a:lnTo>
                  <a:lnTo>
                    <a:pt x="125400" y="680779"/>
                  </a:lnTo>
                  <a:lnTo>
                    <a:pt x="91849" y="653087"/>
                  </a:lnTo>
                  <a:lnTo>
                    <a:pt x="64155" y="619539"/>
                  </a:lnTo>
                  <a:lnTo>
                    <a:pt x="43237" y="581053"/>
                  </a:lnTo>
                  <a:lnTo>
                    <a:pt x="30012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399"/>
                  </a:lnTo>
                  <a:lnTo>
                    <a:pt x="3062731" y="25399"/>
                  </a:lnTo>
                  <a:lnTo>
                    <a:pt x="3042657" y="15831"/>
                  </a:lnTo>
                  <a:lnTo>
                    <a:pt x="3000104" y="4078"/>
                  </a:lnTo>
                  <a:lnTo>
                    <a:pt x="2954959" y="0"/>
                  </a:lnTo>
                  <a:close/>
                </a:path>
                <a:path w="3207385" h="745490">
                  <a:moveTo>
                    <a:pt x="3062731" y="25399"/>
                  </a:moveTo>
                  <a:lnTo>
                    <a:pt x="2954959" y="25399"/>
                  </a:lnTo>
                  <a:lnTo>
                    <a:pt x="3000572" y="30011"/>
                  </a:lnTo>
                  <a:lnTo>
                    <a:pt x="3043082" y="43235"/>
                  </a:lnTo>
                  <a:lnTo>
                    <a:pt x="3081571" y="64151"/>
                  </a:lnTo>
                  <a:lnTo>
                    <a:pt x="3115121" y="91843"/>
                  </a:lnTo>
                  <a:lnTo>
                    <a:pt x="3142813" y="125391"/>
                  </a:lnTo>
                  <a:lnTo>
                    <a:pt x="3163730" y="163878"/>
                  </a:lnTo>
                  <a:lnTo>
                    <a:pt x="3176954" y="206384"/>
                  </a:lnTo>
                  <a:lnTo>
                    <a:pt x="3181565" y="251993"/>
                  </a:lnTo>
                  <a:lnTo>
                    <a:pt x="3181565" y="492937"/>
                  </a:lnTo>
                  <a:lnTo>
                    <a:pt x="3176954" y="538546"/>
                  </a:lnTo>
                  <a:lnTo>
                    <a:pt x="3163730" y="581053"/>
                  </a:lnTo>
                  <a:lnTo>
                    <a:pt x="3142813" y="619539"/>
                  </a:lnTo>
                  <a:lnTo>
                    <a:pt x="3115121" y="653087"/>
                  </a:lnTo>
                  <a:lnTo>
                    <a:pt x="3081571" y="680779"/>
                  </a:lnTo>
                  <a:lnTo>
                    <a:pt x="3043082" y="701696"/>
                  </a:lnTo>
                  <a:lnTo>
                    <a:pt x="3000572" y="714919"/>
                  </a:lnTo>
                  <a:lnTo>
                    <a:pt x="2954959" y="719531"/>
                  </a:lnTo>
                  <a:lnTo>
                    <a:pt x="3062736" y="719531"/>
                  </a:lnTo>
                  <a:lnTo>
                    <a:pt x="3117083" y="685479"/>
                  </a:lnTo>
                  <a:lnTo>
                    <a:pt x="3147504" y="655061"/>
                  </a:lnTo>
                  <a:lnTo>
                    <a:pt x="3172429" y="619872"/>
                  </a:lnTo>
                  <a:lnTo>
                    <a:pt x="3191132" y="580638"/>
                  </a:lnTo>
                  <a:lnTo>
                    <a:pt x="3202886" y="538085"/>
                  </a:lnTo>
                  <a:lnTo>
                    <a:pt x="3206965" y="492937"/>
                  </a:lnTo>
                  <a:lnTo>
                    <a:pt x="3206965" y="251993"/>
                  </a:lnTo>
                  <a:lnTo>
                    <a:pt x="3202886" y="206849"/>
                  </a:lnTo>
                  <a:lnTo>
                    <a:pt x="3191132" y="164297"/>
                  </a:lnTo>
                  <a:lnTo>
                    <a:pt x="3172429" y="125063"/>
                  </a:lnTo>
                  <a:lnTo>
                    <a:pt x="3147504" y="89874"/>
                  </a:lnTo>
                  <a:lnTo>
                    <a:pt x="3117083" y="59455"/>
                  </a:lnTo>
                  <a:lnTo>
                    <a:pt x="3081892" y="34532"/>
                  </a:lnTo>
                  <a:lnTo>
                    <a:pt x="3062731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7" name="object 207"/>
            <p:cNvSpPr/>
            <p:nvPr/>
          </p:nvSpPr>
          <p:spPr>
            <a:xfrm>
              <a:off x="531541" y="9088654"/>
              <a:ext cx="3207385" cy="0"/>
            </a:xfrm>
            <a:custGeom>
              <a:avLst/>
              <a:gdLst/>
              <a:ahLst/>
              <a:cxnLst/>
              <a:rect l="l" t="t" r="r" b="b"/>
              <a:pathLst>
                <a:path w="3207385">
                  <a:moveTo>
                    <a:pt x="0" y="0"/>
                  </a:moveTo>
                  <a:lnTo>
                    <a:pt x="320696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08" name="object 208"/>
          <p:cNvSpPr txBox="1"/>
          <p:nvPr/>
        </p:nvSpPr>
        <p:spPr>
          <a:xfrm>
            <a:off x="1564247" y="8872855"/>
            <a:ext cx="1143635" cy="4026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" algn="ctr">
              <a:lnSpc>
                <a:spcPct val="100000"/>
              </a:lnSpc>
              <a:spcBef>
                <a:spcPts val="100"/>
              </a:spcBef>
            </a:pP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原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因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は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わ</a:t>
            </a:r>
            <a:r>
              <a:rPr sz="1000" b="1" spc="-7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</a:t>
            </a:r>
            <a:r>
              <a:rPr sz="1000" b="1" spc="-1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り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せん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50" b="1" dirty="0">
              <a:latin typeface="PT Sans Narrow" panose="020B0506020203020204" pitchFamily="34" charset="0"/>
              <a:cs typeface="UDShinMGoPro-DeBold"/>
            </a:endParaRPr>
          </a:p>
          <a:p>
            <a:pPr marL="11430" algn="ctr">
              <a:lnSpc>
                <a:spcPct val="100000"/>
              </a:lnSpc>
            </a:pP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Not </a:t>
            </a:r>
            <a:r>
              <a:rPr sz="10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sure</a:t>
            </a:r>
            <a:r>
              <a:rPr sz="1000" b="1" spc="-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why</a:t>
            </a:r>
            <a:endParaRPr sz="1000" b="1" dirty="0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09" name="object 209"/>
          <p:cNvGrpSpPr/>
          <p:nvPr/>
        </p:nvGrpSpPr>
        <p:grpSpPr>
          <a:xfrm>
            <a:off x="540000" y="1120804"/>
            <a:ext cx="6271895" cy="957580"/>
            <a:chOff x="540000" y="1120804"/>
            <a:chExt cx="6271895" cy="957580"/>
          </a:xfrm>
        </p:grpSpPr>
        <p:sp>
          <p:nvSpPr>
            <p:cNvPr id="210" name="object 210"/>
            <p:cNvSpPr/>
            <p:nvPr/>
          </p:nvSpPr>
          <p:spPr>
            <a:xfrm>
              <a:off x="540000" y="1121314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16"/>
                  </a:lnTo>
                  <a:lnTo>
                    <a:pt x="6005093" y="801916"/>
                  </a:lnTo>
                  <a:lnTo>
                    <a:pt x="6271298" y="535711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96164" y="1120804"/>
              <a:ext cx="960118" cy="957067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68981" y="1193283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8"/>
                  </a:lnTo>
                  <a:lnTo>
                    <a:pt x="236257" y="24902"/>
                  </a:lnTo>
                  <a:lnTo>
                    <a:pt x="196049" y="43346"/>
                  </a:lnTo>
                  <a:lnTo>
                    <a:pt x="158601" y="66283"/>
                  </a:lnTo>
                  <a:lnTo>
                    <a:pt x="124261" y="93368"/>
                  </a:lnTo>
                  <a:lnTo>
                    <a:pt x="93374" y="124254"/>
                  </a:lnTo>
                  <a:lnTo>
                    <a:pt x="66287" y="158593"/>
                  </a:lnTo>
                  <a:lnTo>
                    <a:pt x="43348" y="196039"/>
                  </a:lnTo>
                  <a:lnTo>
                    <a:pt x="24903" y="236246"/>
                  </a:lnTo>
                  <a:lnTo>
                    <a:pt x="11299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2"/>
                  </a:lnTo>
                  <a:lnTo>
                    <a:pt x="43348" y="543890"/>
                  </a:lnTo>
                  <a:lnTo>
                    <a:pt x="66287" y="581338"/>
                  </a:lnTo>
                  <a:lnTo>
                    <a:pt x="93374" y="615678"/>
                  </a:lnTo>
                  <a:lnTo>
                    <a:pt x="124261" y="646565"/>
                  </a:lnTo>
                  <a:lnTo>
                    <a:pt x="158601" y="673652"/>
                  </a:lnTo>
                  <a:lnTo>
                    <a:pt x="196049" y="696591"/>
                  </a:lnTo>
                  <a:lnTo>
                    <a:pt x="236257" y="715036"/>
                  </a:lnTo>
                  <a:lnTo>
                    <a:pt x="278879" y="728640"/>
                  </a:lnTo>
                  <a:lnTo>
                    <a:pt x="323567" y="737057"/>
                  </a:lnTo>
                  <a:lnTo>
                    <a:pt x="369976" y="739940"/>
                  </a:lnTo>
                  <a:lnTo>
                    <a:pt x="416382" y="737057"/>
                  </a:lnTo>
                  <a:lnTo>
                    <a:pt x="461068" y="728640"/>
                  </a:lnTo>
                  <a:lnTo>
                    <a:pt x="503688" y="715036"/>
                  </a:lnTo>
                  <a:lnTo>
                    <a:pt x="543894" y="696591"/>
                  </a:lnTo>
                  <a:lnTo>
                    <a:pt x="581341" y="673652"/>
                  </a:lnTo>
                  <a:lnTo>
                    <a:pt x="615680" y="646565"/>
                  </a:lnTo>
                  <a:lnTo>
                    <a:pt x="646567" y="615678"/>
                  </a:lnTo>
                  <a:lnTo>
                    <a:pt x="673652" y="581338"/>
                  </a:lnTo>
                  <a:lnTo>
                    <a:pt x="696591" y="543890"/>
                  </a:lnTo>
                  <a:lnTo>
                    <a:pt x="715036" y="503682"/>
                  </a:lnTo>
                  <a:lnTo>
                    <a:pt x="728640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5"/>
                  </a:lnTo>
                  <a:lnTo>
                    <a:pt x="728640" y="278867"/>
                  </a:lnTo>
                  <a:lnTo>
                    <a:pt x="715036" y="236246"/>
                  </a:lnTo>
                  <a:lnTo>
                    <a:pt x="696591" y="196039"/>
                  </a:lnTo>
                  <a:lnTo>
                    <a:pt x="673652" y="158593"/>
                  </a:lnTo>
                  <a:lnTo>
                    <a:pt x="646567" y="124254"/>
                  </a:lnTo>
                  <a:lnTo>
                    <a:pt x="615680" y="93368"/>
                  </a:lnTo>
                  <a:lnTo>
                    <a:pt x="581341" y="66283"/>
                  </a:lnTo>
                  <a:lnTo>
                    <a:pt x="543894" y="43346"/>
                  </a:lnTo>
                  <a:lnTo>
                    <a:pt x="503688" y="24902"/>
                  </a:lnTo>
                  <a:lnTo>
                    <a:pt x="461068" y="11298"/>
                  </a:lnTo>
                  <a:lnTo>
                    <a:pt x="416382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3" name="object 213"/>
          <p:cNvSpPr txBox="1"/>
          <p:nvPr/>
        </p:nvSpPr>
        <p:spPr>
          <a:xfrm>
            <a:off x="857380" y="1515573"/>
            <a:ext cx="5632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solidFill>
                  <a:srgbClr val="8DC556"/>
                </a:solidFill>
                <a:latin typeface="Arial Rounded MT Bold"/>
                <a:cs typeface="Arial Rounded MT Bold"/>
              </a:rPr>
              <a:t>N</a:t>
            </a:r>
            <a:r>
              <a:rPr sz="1200" spc="-60" dirty="0">
                <a:solidFill>
                  <a:srgbClr val="8DC556"/>
                </a:solidFill>
                <a:latin typeface="Arial Rounded MT Bold"/>
                <a:cs typeface="Arial Rounded MT Bold"/>
              </a:rPr>
              <a:t>o</a:t>
            </a:r>
            <a:r>
              <a:rPr sz="1200" dirty="0">
                <a:solidFill>
                  <a:srgbClr val="8DC556"/>
                </a:solidFill>
                <a:latin typeface="Arial Rounded MT Bold"/>
                <a:cs typeface="Arial Rounded MT Bold"/>
              </a:rPr>
              <a:t>.</a:t>
            </a:r>
            <a:r>
              <a:rPr sz="1900" spc="5" dirty="0">
                <a:solidFill>
                  <a:srgbClr val="8DC556"/>
                </a:solidFill>
                <a:latin typeface="Arial Rounded MT Bold"/>
                <a:cs typeface="Arial Rounded MT Bold"/>
              </a:rPr>
              <a:t>12</a:t>
            </a:r>
            <a:endParaRPr sz="1900">
              <a:latin typeface="Arial Rounded MT Bold"/>
              <a:cs typeface="Arial Rounded MT Bold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1645568" y="1253007"/>
            <a:ext cx="277749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FFFFFF"/>
                </a:solidFill>
                <a:latin typeface="UDShinMGoPro-DeBold"/>
                <a:cs typeface="UDShinMGoPro-DeBold"/>
              </a:rPr>
              <a:t>送り</a:t>
            </a:r>
            <a:r>
              <a:rPr sz="1700" b="1" spc="70" dirty="0">
                <a:solidFill>
                  <a:srgbClr val="FFFFFF"/>
                </a:solidFill>
                <a:latin typeface="UDShinMGoPro-DeBold"/>
                <a:cs typeface="UDShinMGoPro-DeBold"/>
              </a:rPr>
              <a:t>迎</a:t>
            </a:r>
            <a:r>
              <a:rPr sz="1700" b="1" spc="-765" dirty="0">
                <a:solidFill>
                  <a:srgbClr val="FFFFFF"/>
                </a:solidFill>
                <a:latin typeface="UDShinMGoPro-DeBold"/>
                <a:cs typeface="UDShinMGoPro-DeBold"/>
              </a:rPr>
              <a:t>え</a:t>
            </a: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（症状</a:t>
            </a:r>
            <a:r>
              <a:rPr sz="1700" b="1" spc="120" dirty="0">
                <a:solidFill>
                  <a:srgbClr val="FFFFFF"/>
                </a:solidFill>
                <a:latin typeface="UDShinMGoPro-DeBold"/>
                <a:cs typeface="UDShinMGoPro-DeBold"/>
              </a:rPr>
              <a:t>等</a:t>
            </a:r>
            <a:r>
              <a:rPr sz="1700" b="1" spc="114" dirty="0">
                <a:solidFill>
                  <a:srgbClr val="FFFFFF"/>
                </a:solidFill>
                <a:latin typeface="UDShinMGoPro-DeBold"/>
                <a:cs typeface="UDShinMGoPro-DeBold"/>
              </a:rPr>
              <a:t>の</a:t>
            </a: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連絡</a:t>
            </a:r>
            <a:r>
              <a:rPr sz="1700" b="1" spc="-30" dirty="0">
                <a:solidFill>
                  <a:srgbClr val="FFFFFF"/>
                </a:solidFill>
                <a:latin typeface="UDShinMGoPro-DeBold"/>
                <a:cs typeface="UDShinMGoPro-DeBold"/>
              </a:rPr>
              <a:t>）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5</a:t>
            </a:r>
            <a:endParaRPr sz="1700">
              <a:latin typeface="UDShinMGoPro-DeBold"/>
              <a:cs typeface="UDShinMGoPro-DeBold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1645568" y="1515974"/>
            <a:ext cx="479488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5" dirty="0">
                <a:solidFill>
                  <a:srgbClr val="FFFFFF"/>
                </a:solidFill>
                <a:latin typeface="Arial Rounded MT Bold"/>
                <a:cs typeface="Arial Rounded MT Bold"/>
              </a:rPr>
              <a:t>Drop-off </a:t>
            </a:r>
            <a:r>
              <a:rPr sz="1700" spc="-120" dirty="0">
                <a:solidFill>
                  <a:srgbClr val="FFFFFF"/>
                </a:solidFill>
                <a:latin typeface="Arial Rounded MT Bold"/>
                <a:cs typeface="Arial Rounded MT Bold"/>
              </a:rPr>
              <a:t>and </a:t>
            </a:r>
            <a:r>
              <a:rPr sz="1700" spc="-125" dirty="0">
                <a:solidFill>
                  <a:srgbClr val="FFFFFF"/>
                </a:solidFill>
                <a:latin typeface="Arial Rounded MT Bold"/>
                <a:cs typeface="Arial Rounded MT Bold"/>
              </a:rPr>
              <a:t>pickup </a:t>
            </a:r>
            <a:r>
              <a:rPr sz="1700" spc="-100" dirty="0">
                <a:solidFill>
                  <a:srgbClr val="FFFFFF"/>
                </a:solidFill>
                <a:latin typeface="Arial Rounded MT Bold"/>
                <a:cs typeface="Arial Rounded MT Bold"/>
              </a:rPr>
              <a:t>(talking </a:t>
            </a:r>
            <a:r>
              <a:rPr sz="1700" spc="-114" dirty="0">
                <a:solidFill>
                  <a:srgbClr val="FFFFFF"/>
                </a:solidFill>
                <a:latin typeface="Arial Rounded MT Bold"/>
                <a:cs typeface="Arial Rounded MT Bold"/>
              </a:rPr>
              <a:t>about </a:t>
            </a:r>
            <a:r>
              <a:rPr sz="1700" spc="-125" dirty="0">
                <a:solidFill>
                  <a:srgbClr val="FFFFFF"/>
                </a:solidFill>
                <a:latin typeface="Arial Rounded MT Bold"/>
                <a:cs typeface="Arial Rounded MT Bold"/>
              </a:rPr>
              <a:t>symptoms </a:t>
            </a:r>
            <a:r>
              <a:rPr sz="17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etc.)</a:t>
            </a:r>
            <a:r>
              <a:rPr sz="17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700" spc="-105" dirty="0">
                <a:solidFill>
                  <a:srgbClr val="FFFFFF"/>
                </a:solidFill>
                <a:latin typeface="Arial Rounded MT Bold"/>
                <a:cs typeface="Arial Rounded MT Bold"/>
              </a:rPr>
              <a:t>5</a:t>
            </a:r>
            <a:endParaRPr sz="1700">
              <a:latin typeface="Arial Rounded MT Bold"/>
              <a:cs typeface="Arial Rounded MT Bold"/>
            </a:endParaRPr>
          </a:p>
        </p:txBody>
      </p:sp>
      <p:grpSp>
        <p:nvGrpSpPr>
          <p:cNvPr id="216" name="object 216"/>
          <p:cNvGrpSpPr/>
          <p:nvPr/>
        </p:nvGrpSpPr>
        <p:grpSpPr>
          <a:xfrm>
            <a:off x="920971" y="217576"/>
            <a:ext cx="6461760" cy="9053195"/>
            <a:chOff x="920971" y="217576"/>
            <a:chExt cx="6461760" cy="9053195"/>
          </a:xfrm>
        </p:grpSpPr>
        <p:sp>
          <p:nvSpPr>
            <p:cNvPr id="217" name="object 217"/>
            <p:cNvSpPr/>
            <p:nvPr/>
          </p:nvSpPr>
          <p:spPr>
            <a:xfrm>
              <a:off x="6545089" y="1657021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204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920971" y="1312705"/>
              <a:ext cx="422909" cy="207645"/>
            </a:xfrm>
            <a:custGeom>
              <a:avLst/>
              <a:gdLst/>
              <a:ahLst/>
              <a:cxnLst/>
              <a:rect l="l" t="t" r="r" b="b"/>
              <a:pathLst>
                <a:path w="422909" h="207644">
                  <a:moveTo>
                    <a:pt x="363258" y="0"/>
                  </a:moveTo>
                  <a:lnTo>
                    <a:pt x="48285" y="0"/>
                  </a:lnTo>
                  <a:lnTo>
                    <a:pt x="41032" y="1172"/>
                  </a:lnTo>
                  <a:lnTo>
                    <a:pt x="34629" y="4465"/>
                  </a:lnTo>
                  <a:lnTo>
                    <a:pt x="29536" y="9542"/>
                  </a:lnTo>
                  <a:lnTo>
                    <a:pt x="26212" y="16065"/>
                  </a:lnTo>
                  <a:lnTo>
                    <a:pt x="3289" y="86423"/>
                  </a:lnTo>
                  <a:lnTo>
                    <a:pt x="1054" y="93179"/>
                  </a:lnTo>
                  <a:lnTo>
                    <a:pt x="0" y="100266"/>
                  </a:lnTo>
                  <a:lnTo>
                    <a:pt x="0" y="207594"/>
                  </a:lnTo>
                  <a:lnTo>
                    <a:pt x="52374" y="207594"/>
                  </a:lnTo>
                  <a:lnTo>
                    <a:pt x="52311" y="205968"/>
                  </a:lnTo>
                  <a:lnTo>
                    <a:pt x="56273" y="186373"/>
                  </a:lnTo>
                  <a:lnTo>
                    <a:pt x="67073" y="170357"/>
                  </a:lnTo>
                  <a:lnTo>
                    <a:pt x="83081" y="159552"/>
                  </a:lnTo>
                  <a:lnTo>
                    <a:pt x="102666" y="155587"/>
                  </a:lnTo>
                  <a:lnTo>
                    <a:pt x="422414" y="155587"/>
                  </a:lnTo>
                  <a:lnTo>
                    <a:pt x="422414" y="143764"/>
                  </a:lnTo>
                  <a:lnTo>
                    <a:pt x="38595" y="143764"/>
                  </a:lnTo>
                  <a:lnTo>
                    <a:pt x="35915" y="141097"/>
                  </a:lnTo>
                  <a:lnTo>
                    <a:pt x="35915" y="103136"/>
                  </a:lnTo>
                  <a:lnTo>
                    <a:pt x="36525" y="99250"/>
                  </a:lnTo>
                  <a:lnTo>
                    <a:pt x="58051" y="33045"/>
                  </a:lnTo>
                  <a:lnTo>
                    <a:pt x="60363" y="31369"/>
                  </a:lnTo>
                  <a:lnTo>
                    <a:pt x="414539" y="31369"/>
                  </a:lnTo>
                  <a:lnTo>
                    <a:pt x="405080" y="17340"/>
                  </a:lnTo>
                  <a:lnTo>
                    <a:pt x="386276" y="4653"/>
                  </a:lnTo>
                  <a:lnTo>
                    <a:pt x="363258" y="0"/>
                  </a:lnTo>
                  <a:close/>
                </a:path>
                <a:path w="422909" h="207644">
                  <a:moveTo>
                    <a:pt x="327634" y="155587"/>
                  </a:moveTo>
                  <a:lnTo>
                    <a:pt x="102666" y="155587"/>
                  </a:lnTo>
                  <a:lnTo>
                    <a:pt x="122261" y="159552"/>
                  </a:lnTo>
                  <a:lnTo>
                    <a:pt x="138277" y="170357"/>
                  </a:lnTo>
                  <a:lnTo>
                    <a:pt x="149083" y="186373"/>
                  </a:lnTo>
                  <a:lnTo>
                    <a:pt x="153047" y="205968"/>
                  </a:lnTo>
                  <a:lnTo>
                    <a:pt x="152958" y="207594"/>
                  </a:lnTo>
                  <a:lnTo>
                    <a:pt x="277342" y="207594"/>
                  </a:lnTo>
                  <a:lnTo>
                    <a:pt x="277253" y="205968"/>
                  </a:lnTo>
                  <a:lnTo>
                    <a:pt x="281219" y="186373"/>
                  </a:lnTo>
                  <a:lnTo>
                    <a:pt x="292028" y="170357"/>
                  </a:lnTo>
                  <a:lnTo>
                    <a:pt x="308045" y="159552"/>
                  </a:lnTo>
                  <a:lnTo>
                    <a:pt x="327634" y="155587"/>
                  </a:lnTo>
                  <a:close/>
                </a:path>
                <a:path w="422909" h="207644">
                  <a:moveTo>
                    <a:pt x="422414" y="155587"/>
                  </a:moveTo>
                  <a:lnTo>
                    <a:pt x="327634" y="155587"/>
                  </a:lnTo>
                  <a:lnTo>
                    <a:pt x="347227" y="159552"/>
                  </a:lnTo>
                  <a:lnTo>
                    <a:pt x="363239" y="170357"/>
                  </a:lnTo>
                  <a:lnTo>
                    <a:pt x="374040" y="186373"/>
                  </a:lnTo>
                  <a:lnTo>
                    <a:pt x="378002" y="205968"/>
                  </a:lnTo>
                  <a:lnTo>
                    <a:pt x="377926" y="207594"/>
                  </a:lnTo>
                  <a:lnTo>
                    <a:pt x="422414" y="207594"/>
                  </a:lnTo>
                  <a:lnTo>
                    <a:pt x="422414" y="155587"/>
                  </a:lnTo>
                  <a:close/>
                </a:path>
                <a:path w="422909" h="207644">
                  <a:moveTo>
                    <a:pt x="113855" y="31369"/>
                  </a:moveTo>
                  <a:lnTo>
                    <a:pt x="78524" y="31369"/>
                  </a:lnTo>
                  <a:lnTo>
                    <a:pt x="81203" y="34048"/>
                  </a:lnTo>
                  <a:lnTo>
                    <a:pt x="81203" y="141097"/>
                  </a:lnTo>
                  <a:lnTo>
                    <a:pt x="78524" y="143764"/>
                  </a:lnTo>
                  <a:lnTo>
                    <a:pt x="422414" y="143764"/>
                  </a:lnTo>
                  <a:lnTo>
                    <a:pt x="422414" y="94449"/>
                  </a:lnTo>
                  <a:lnTo>
                    <a:pt x="113855" y="94449"/>
                  </a:lnTo>
                  <a:lnTo>
                    <a:pt x="112597" y="93179"/>
                  </a:lnTo>
                  <a:lnTo>
                    <a:pt x="112522" y="32715"/>
                  </a:lnTo>
                  <a:lnTo>
                    <a:pt x="113855" y="31369"/>
                  </a:lnTo>
                  <a:close/>
                </a:path>
                <a:path w="422909" h="207644">
                  <a:moveTo>
                    <a:pt x="214033" y="31369"/>
                  </a:moveTo>
                  <a:lnTo>
                    <a:pt x="186118" y="31369"/>
                  </a:lnTo>
                  <a:lnTo>
                    <a:pt x="187452" y="32715"/>
                  </a:lnTo>
                  <a:lnTo>
                    <a:pt x="187376" y="93179"/>
                  </a:lnTo>
                  <a:lnTo>
                    <a:pt x="186118" y="94449"/>
                  </a:lnTo>
                  <a:lnTo>
                    <a:pt x="214033" y="94449"/>
                  </a:lnTo>
                  <a:lnTo>
                    <a:pt x="212763" y="93179"/>
                  </a:lnTo>
                  <a:lnTo>
                    <a:pt x="212686" y="32715"/>
                  </a:lnTo>
                  <a:lnTo>
                    <a:pt x="214033" y="31369"/>
                  </a:lnTo>
                  <a:close/>
                </a:path>
                <a:path w="422909" h="207644">
                  <a:moveTo>
                    <a:pt x="321983" y="31369"/>
                  </a:moveTo>
                  <a:lnTo>
                    <a:pt x="288848" y="31369"/>
                  </a:lnTo>
                  <a:lnTo>
                    <a:pt x="290182" y="32715"/>
                  </a:lnTo>
                  <a:lnTo>
                    <a:pt x="290106" y="93179"/>
                  </a:lnTo>
                  <a:lnTo>
                    <a:pt x="288848" y="94449"/>
                  </a:lnTo>
                  <a:lnTo>
                    <a:pt x="321983" y="94449"/>
                  </a:lnTo>
                  <a:lnTo>
                    <a:pt x="319290" y="91744"/>
                  </a:lnTo>
                  <a:lnTo>
                    <a:pt x="319290" y="34048"/>
                  </a:lnTo>
                  <a:lnTo>
                    <a:pt x="321983" y="31369"/>
                  </a:lnTo>
                  <a:close/>
                </a:path>
                <a:path w="422909" h="207644">
                  <a:moveTo>
                    <a:pt x="414539" y="31369"/>
                  </a:moveTo>
                  <a:lnTo>
                    <a:pt x="357695" y="31369"/>
                  </a:lnTo>
                  <a:lnTo>
                    <a:pt x="368891" y="33635"/>
                  </a:lnTo>
                  <a:lnTo>
                    <a:pt x="378044" y="39811"/>
                  </a:lnTo>
                  <a:lnTo>
                    <a:pt x="384220" y="48964"/>
                  </a:lnTo>
                  <a:lnTo>
                    <a:pt x="386486" y="60159"/>
                  </a:lnTo>
                  <a:lnTo>
                    <a:pt x="386486" y="91744"/>
                  </a:lnTo>
                  <a:lnTo>
                    <a:pt x="383806" y="94449"/>
                  </a:lnTo>
                  <a:lnTo>
                    <a:pt x="422414" y="94449"/>
                  </a:lnTo>
                  <a:lnTo>
                    <a:pt x="422414" y="59169"/>
                  </a:lnTo>
                  <a:lnTo>
                    <a:pt x="417763" y="36149"/>
                  </a:lnTo>
                  <a:lnTo>
                    <a:pt x="414539" y="31369"/>
                  </a:lnTo>
                  <a:close/>
                </a:path>
              </a:pathLst>
            </a:custGeom>
            <a:solidFill>
              <a:srgbClr val="4C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986468" y="1481495"/>
              <a:ext cx="74345" cy="74333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211435" y="1481495"/>
              <a:ext cx="74345" cy="74333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920971" y="1312705"/>
              <a:ext cx="422909" cy="207645"/>
            </a:xfrm>
            <a:custGeom>
              <a:avLst/>
              <a:gdLst/>
              <a:ahLst/>
              <a:cxnLst/>
              <a:rect l="l" t="t" r="r" b="b"/>
              <a:pathLst>
                <a:path w="422909" h="207644">
                  <a:moveTo>
                    <a:pt x="363258" y="0"/>
                  </a:moveTo>
                  <a:lnTo>
                    <a:pt x="48285" y="0"/>
                  </a:lnTo>
                  <a:lnTo>
                    <a:pt x="41032" y="1172"/>
                  </a:lnTo>
                  <a:lnTo>
                    <a:pt x="34629" y="4465"/>
                  </a:lnTo>
                  <a:lnTo>
                    <a:pt x="29536" y="9542"/>
                  </a:lnTo>
                  <a:lnTo>
                    <a:pt x="26212" y="16065"/>
                  </a:lnTo>
                  <a:lnTo>
                    <a:pt x="3289" y="86423"/>
                  </a:lnTo>
                  <a:lnTo>
                    <a:pt x="1054" y="93179"/>
                  </a:lnTo>
                  <a:lnTo>
                    <a:pt x="0" y="100266"/>
                  </a:lnTo>
                  <a:lnTo>
                    <a:pt x="0" y="207594"/>
                  </a:lnTo>
                  <a:lnTo>
                    <a:pt x="52374" y="207594"/>
                  </a:lnTo>
                  <a:lnTo>
                    <a:pt x="52311" y="205968"/>
                  </a:lnTo>
                  <a:lnTo>
                    <a:pt x="56273" y="186373"/>
                  </a:lnTo>
                  <a:lnTo>
                    <a:pt x="67073" y="170357"/>
                  </a:lnTo>
                  <a:lnTo>
                    <a:pt x="83081" y="159552"/>
                  </a:lnTo>
                  <a:lnTo>
                    <a:pt x="102666" y="155587"/>
                  </a:lnTo>
                  <a:lnTo>
                    <a:pt x="422414" y="155587"/>
                  </a:lnTo>
                  <a:lnTo>
                    <a:pt x="422414" y="143764"/>
                  </a:lnTo>
                  <a:lnTo>
                    <a:pt x="38595" y="143764"/>
                  </a:lnTo>
                  <a:lnTo>
                    <a:pt x="35915" y="141097"/>
                  </a:lnTo>
                  <a:lnTo>
                    <a:pt x="35915" y="103136"/>
                  </a:lnTo>
                  <a:lnTo>
                    <a:pt x="36525" y="99250"/>
                  </a:lnTo>
                  <a:lnTo>
                    <a:pt x="58051" y="33045"/>
                  </a:lnTo>
                  <a:lnTo>
                    <a:pt x="60363" y="31369"/>
                  </a:lnTo>
                  <a:lnTo>
                    <a:pt x="414539" y="31369"/>
                  </a:lnTo>
                  <a:lnTo>
                    <a:pt x="405080" y="17340"/>
                  </a:lnTo>
                  <a:lnTo>
                    <a:pt x="386276" y="4653"/>
                  </a:lnTo>
                  <a:lnTo>
                    <a:pt x="363258" y="0"/>
                  </a:lnTo>
                  <a:close/>
                </a:path>
                <a:path w="422909" h="207644">
                  <a:moveTo>
                    <a:pt x="327634" y="155587"/>
                  </a:moveTo>
                  <a:lnTo>
                    <a:pt x="102666" y="155587"/>
                  </a:lnTo>
                  <a:lnTo>
                    <a:pt x="122261" y="159552"/>
                  </a:lnTo>
                  <a:lnTo>
                    <a:pt x="138277" y="170357"/>
                  </a:lnTo>
                  <a:lnTo>
                    <a:pt x="149083" y="186373"/>
                  </a:lnTo>
                  <a:lnTo>
                    <a:pt x="153047" y="205968"/>
                  </a:lnTo>
                  <a:lnTo>
                    <a:pt x="152958" y="207594"/>
                  </a:lnTo>
                  <a:lnTo>
                    <a:pt x="277342" y="207594"/>
                  </a:lnTo>
                  <a:lnTo>
                    <a:pt x="277253" y="205968"/>
                  </a:lnTo>
                  <a:lnTo>
                    <a:pt x="281219" y="186373"/>
                  </a:lnTo>
                  <a:lnTo>
                    <a:pt x="292028" y="170357"/>
                  </a:lnTo>
                  <a:lnTo>
                    <a:pt x="308045" y="159552"/>
                  </a:lnTo>
                  <a:lnTo>
                    <a:pt x="327634" y="155587"/>
                  </a:lnTo>
                  <a:close/>
                </a:path>
                <a:path w="422909" h="207644">
                  <a:moveTo>
                    <a:pt x="422414" y="155587"/>
                  </a:moveTo>
                  <a:lnTo>
                    <a:pt x="327634" y="155587"/>
                  </a:lnTo>
                  <a:lnTo>
                    <a:pt x="347227" y="159552"/>
                  </a:lnTo>
                  <a:lnTo>
                    <a:pt x="363239" y="170357"/>
                  </a:lnTo>
                  <a:lnTo>
                    <a:pt x="374040" y="186373"/>
                  </a:lnTo>
                  <a:lnTo>
                    <a:pt x="378002" y="205968"/>
                  </a:lnTo>
                  <a:lnTo>
                    <a:pt x="377926" y="207594"/>
                  </a:lnTo>
                  <a:lnTo>
                    <a:pt x="422414" y="207594"/>
                  </a:lnTo>
                  <a:lnTo>
                    <a:pt x="422414" y="155587"/>
                  </a:lnTo>
                  <a:close/>
                </a:path>
                <a:path w="422909" h="207644">
                  <a:moveTo>
                    <a:pt x="113855" y="31369"/>
                  </a:moveTo>
                  <a:lnTo>
                    <a:pt x="78524" y="31369"/>
                  </a:lnTo>
                  <a:lnTo>
                    <a:pt x="81203" y="34048"/>
                  </a:lnTo>
                  <a:lnTo>
                    <a:pt x="81203" y="141097"/>
                  </a:lnTo>
                  <a:lnTo>
                    <a:pt x="78524" y="143764"/>
                  </a:lnTo>
                  <a:lnTo>
                    <a:pt x="422414" y="143764"/>
                  </a:lnTo>
                  <a:lnTo>
                    <a:pt x="422414" y="94449"/>
                  </a:lnTo>
                  <a:lnTo>
                    <a:pt x="113855" y="94449"/>
                  </a:lnTo>
                  <a:lnTo>
                    <a:pt x="112597" y="93179"/>
                  </a:lnTo>
                  <a:lnTo>
                    <a:pt x="112522" y="32715"/>
                  </a:lnTo>
                  <a:lnTo>
                    <a:pt x="113855" y="31369"/>
                  </a:lnTo>
                  <a:close/>
                </a:path>
                <a:path w="422909" h="207644">
                  <a:moveTo>
                    <a:pt x="214033" y="31369"/>
                  </a:moveTo>
                  <a:lnTo>
                    <a:pt x="186118" y="31369"/>
                  </a:lnTo>
                  <a:lnTo>
                    <a:pt x="187452" y="32715"/>
                  </a:lnTo>
                  <a:lnTo>
                    <a:pt x="187376" y="93179"/>
                  </a:lnTo>
                  <a:lnTo>
                    <a:pt x="186118" y="94449"/>
                  </a:lnTo>
                  <a:lnTo>
                    <a:pt x="214033" y="94449"/>
                  </a:lnTo>
                  <a:lnTo>
                    <a:pt x="212763" y="93179"/>
                  </a:lnTo>
                  <a:lnTo>
                    <a:pt x="212686" y="32715"/>
                  </a:lnTo>
                  <a:lnTo>
                    <a:pt x="214033" y="31369"/>
                  </a:lnTo>
                  <a:close/>
                </a:path>
                <a:path w="422909" h="207644">
                  <a:moveTo>
                    <a:pt x="321983" y="31369"/>
                  </a:moveTo>
                  <a:lnTo>
                    <a:pt x="288848" y="31369"/>
                  </a:lnTo>
                  <a:lnTo>
                    <a:pt x="290182" y="32715"/>
                  </a:lnTo>
                  <a:lnTo>
                    <a:pt x="290106" y="93179"/>
                  </a:lnTo>
                  <a:lnTo>
                    <a:pt x="288848" y="94449"/>
                  </a:lnTo>
                  <a:lnTo>
                    <a:pt x="321983" y="94449"/>
                  </a:lnTo>
                  <a:lnTo>
                    <a:pt x="319290" y="91744"/>
                  </a:lnTo>
                  <a:lnTo>
                    <a:pt x="319290" y="34048"/>
                  </a:lnTo>
                  <a:lnTo>
                    <a:pt x="321983" y="31369"/>
                  </a:lnTo>
                  <a:close/>
                </a:path>
                <a:path w="422909" h="207644">
                  <a:moveTo>
                    <a:pt x="414539" y="31369"/>
                  </a:moveTo>
                  <a:lnTo>
                    <a:pt x="357695" y="31369"/>
                  </a:lnTo>
                  <a:lnTo>
                    <a:pt x="368891" y="33635"/>
                  </a:lnTo>
                  <a:lnTo>
                    <a:pt x="378044" y="39811"/>
                  </a:lnTo>
                  <a:lnTo>
                    <a:pt x="384220" y="48964"/>
                  </a:lnTo>
                  <a:lnTo>
                    <a:pt x="386486" y="60159"/>
                  </a:lnTo>
                  <a:lnTo>
                    <a:pt x="386486" y="91744"/>
                  </a:lnTo>
                  <a:lnTo>
                    <a:pt x="383806" y="94449"/>
                  </a:lnTo>
                  <a:lnTo>
                    <a:pt x="422414" y="94449"/>
                  </a:lnTo>
                  <a:lnTo>
                    <a:pt x="422414" y="59169"/>
                  </a:lnTo>
                  <a:lnTo>
                    <a:pt x="417763" y="36149"/>
                  </a:lnTo>
                  <a:lnTo>
                    <a:pt x="414539" y="31369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986468" y="1481495"/>
              <a:ext cx="74345" cy="74333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211435" y="1481495"/>
              <a:ext cx="74345" cy="74333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957450" y="5979015"/>
              <a:ext cx="717550" cy="282575"/>
            </a:xfrm>
            <a:custGeom>
              <a:avLst/>
              <a:gdLst/>
              <a:ahLst/>
              <a:cxnLst/>
              <a:rect l="l" t="t" r="r" b="b"/>
              <a:pathLst>
                <a:path w="717550" h="282575">
                  <a:moveTo>
                    <a:pt x="717537" y="0"/>
                  </a:moveTo>
                  <a:lnTo>
                    <a:pt x="295440" y="72961"/>
                  </a:lnTo>
                  <a:lnTo>
                    <a:pt x="221962" y="47985"/>
                  </a:lnTo>
                  <a:lnTo>
                    <a:pt x="177442" y="37223"/>
                  </a:lnTo>
                  <a:lnTo>
                    <a:pt x="143855" y="38482"/>
                  </a:lnTo>
                  <a:lnTo>
                    <a:pt x="103174" y="49568"/>
                  </a:lnTo>
                  <a:lnTo>
                    <a:pt x="72290" y="64307"/>
                  </a:lnTo>
                  <a:lnTo>
                    <a:pt x="85164" y="72167"/>
                  </a:lnTo>
                  <a:lnTo>
                    <a:pt x="113581" y="75303"/>
                  </a:lnTo>
                  <a:lnTo>
                    <a:pt x="129324" y="75869"/>
                  </a:lnTo>
                  <a:lnTo>
                    <a:pt x="87754" y="85392"/>
                  </a:lnTo>
                  <a:lnTo>
                    <a:pt x="63371" y="92613"/>
                  </a:lnTo>
                  <a:lnTo>
                    <a:pt x="46701" y="101174"/>
                  </a:lnTo>
                  <a:lnTo>
                    <a:pt x="28270" y="114719"/>
                  </a:lnTo>
                  <a:lnTo>
                    <a:pt x="29315" y="124722"/>
                  </a:lnTo>
                  <a:lnTo>
                    <a:pt x="61733" y="124207"/>
                  </a:lnTo>
                  <a:lnTo>
                    <a:pt x="102063" y="119132"/>
                  </a:lnTo>
                  <a:lnTo>
                    <a:pt x="126847" y="115455"/>
                  </a:lnTo>
                  <a:lnTo>
                    <a:pt x="52177" y="140830"/>
                  </a:lnTo>
                  <a:lnTo>
                    <a:pt x="14074" y="156383"/>
                  </a:lnTo>
                  <a:lnTo>
                    <a:pt x="646" y="168499"/>
                  </a:lnTo>
                  <a:lnTo>
                    <a:pt x="0" y="183565"/>
                  </a:lnTo>
                  <a:lnTo>
                    <a:pt x="20781" y="188676"/>
                  </a:lnTo>
                  <a:lnTo>
                    <a:pt x="64457" y="178633"/>
                  </a:lnTo>
                  <a:lnTo>
                    <a:pt x="107740" y="164497"/>
                  </a:lnTo>
                  <a:lnTo>
                    <a:pt x="127342" y="157327"/>
                  </a:lnTo>
                  <a:lnTo>
                    <a:pt x="90529" y="179162"/>
                  </a:lnTo>
                  <a:lnTo>
                    <a:pt x="69913" y="192325"/>
                  </a:lnTo>
                  <a:lnTo>
                    <a:pt x="57984" y="202111"/>
                  </a:lnTo>
                  <a:lnTo>
                    <a:pt x="47231" y="213817"/>
                  </a:lnTo>
                  <a:lnTo>
                    <a:pt x="44716" y="223866"/>
                  </a:lnTo>
                  <a:lnTo>
                    <a:pt x="60821" y="225656"/>
                  </a:lnTo>
                  <a:lnTo>
                    <a:pt x="93017" y="219975"/>
                  </a:lnTo>
                  <a:lnTo>
                    <a:pt x="138772" y="207606"/>
                  </a:lnTo>
                  <a:lnTo>
                    <a:pt x="158320" y="201256"/>
                  </a:lnTo>
                  <a:lnTo>
                    <a:pt x="169618" y="198186"/>
                  </a:lnTo>
                  <a:lnTo>
                    <a:pt x="176966" y="197541"/>
                  </a:lnTo>
                  <a:lnTo>
                    <a:pt x="184670" y="198462"/>
                  </a:lnTo>
                  <a:lnTo>
                    <a:pt x="184525" y="209284"/>
                  </a:lnTo>
                  <a:lnTo>
                    <a:pt x="175514" y="232870"/>
                  </a:lnTo>
                  <a:lnTo>
                    <a:pt x="172751" y="260127"/>
                  </a:lnTo>
                  <a:lnTo>
                    <a:pt x="191350" y="281965"/>
                  </a:lnTo>
                  <a:lnTo>
                    <a:pt x="204481" y="280141"/>
                  </a:lnTo>
                  <a:lnTo>
                    <a:pt x="211667" y="276899"/>
                  </a:lnTo>
                  <a:lnTo>
                    <a:pt x="215439" y="269869"/>
                  </a:lnTo>
                  <a:lnTo>
                    <a:pt x="221614" y="241643"/>
                  </a:lnTo>
                  <a:lnTo>
                    <a:pt x="225813" y="230193"/>
                  </a:lnTo>
                  <a:lnTo>
                    <a:pt x="232311" y="221668"/>
                  </a:lnTo>
                  <a:lnTo>
                    <a:pt x="242493" y="215404"/>
                  </a:lnTo>
                  <a:lnTo>
                    <a:pt x="261036" y="207036"/>
                  </a:lnTo>
                  <a:lnTo>
                    <a:pt x="286861" y="193913"/>
                  </a:lnTo>
                  <a:lnTo>
                    <a:pt x="312695" y="177917"/>
                  </a:lnTo>
                  <a:lnTo>
                    <a:pt x="331266" y="160934"/>
                  </a:lnTo>
                  <a:lnTo>
                    <a:pt x="710577" y="118325"/>
                  </a:lnTo>
                  <a:lnTo>
                    <a:pt x="717537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957450" y="5979015"/>
              <a:ext cx="717550" cy="282575"/>
            </a:xfrm>
            <a:custGeom>
              <a:avLst/>
              <a:gdLst/>
              <a:ahLst/>
              <a:cxnLst/>
              <a:rect l="l" t="t" r="r" b="b"/>
              <a:pathLst>
                <a:path w="717550" h="282575">
                  <a:moveTo>
                    <a:pt x="717537" y="0"/>
                  </a:moveTo>
                  <a:lnTo>
                    <a:pt x="295440" y="72961"/>
                  </a:lnTo>
                  <a:lnTo>
                    <a:pt x="221962" y="47985"/>
                  </a:lnTo>
                  <a:lnTo>
                    <a:pt x="177442" y="37223"/>
                  </a:lnTo>
                  <a:lnTo>
                    <a:pt x="143855" y="38482"/>
                  </a:lnTo>
                  <a:lnTo>
                    <a:pt x="103174" y="49568"/>
                  </a:lnTo>
                  <a:lnTo>
                    <a:pt x="72290" y="64307"/>
                  </a:lnTo>
                  <a:lnTo>
                    <a:pt x="85164" y="72167"/>
                  </a:lnTo>
                  <a:lnTo>
                    <a:pt x="113581" y="75303"/>
                  </a:lnTo>
                  <a:lnTo>
                    <a:pt x="129324" y="75869"/>
                  </a:lnTo>
                  <a:lnTo>
                    <a:pt x="87754" y="85392"/>
                  </a:lnTo>
                  <a:lnTo>
                    <a:pt x="63371" y="92613"/>
                  </a:lnTo>
                  <a:lnTo>
                    <a:pt x="46701" y="101174"/>
                  </a:lnTo>
                  <a:lnTo>
                    <a:pt x="28270" y="114719"/>
                  </a:lnTo>
                  <a:lnTo>
                    <a:pt x="29315" y="124722"/>
                  </a:lnTo>
                  <a:lnTo>
                    <a:pt x="61733" y="124207"/>
                  </a:lnTo>
                  <a:lnTo>
                    <a:pt x="102063" y="119132"/>
                  </a:lnTo>
                  <a:lnTo>
                    <a:pt x="126847" y="115455"/>
                  </a:lnTo>
                  <a:lnTo>
                    <a:pt x="52177" y="140830"/>
                  </a:lnTo>
                  <a:lnTo>
                    <a:pt x="14074" y="156383"/>
                  </a:lnTo>
                  <a:lnTo>
                    <a:pt x="646" y="168499"/>
                  </a:lnTo>
                  <a:lnTo>
                    <a:pt x="0" y="183565"/>
                  </a:lnTo>
                  <a:lnTo>
                    <a:pt x="20781" y="188676"/>
                  </a:lnTo>
                  <a:lnTo>
                    <a:pt x="64457" y="178633"/>
                  </a:lnTo>
                  <a:lnTo>
                    <a:pt x="107740" y="164497"/>
                  </a:lnTo>
                  <a:lnTo>
                    <a:pt x="127342" y="157327"/>
                  </a:lnTo>
                  <a:lnTo>
                    <a:pt x="90529" y="179162"/>
                  </a:lnTo>
                  <a:lnTo>
                    <a:pt x="69913" y="192325"/>
                  </a:lnTo>
                  <a:lnTo>
                    <a:pt x="57984" y="202111"/>
                  </a:lnTo>
                  <a:lnTo>
                    <a:pt x="47231" y="213817"/>
                  </a:lnTo>
                  <a:lnTo>
                    <a:pt x="44716" y="223866"/>
                  </a:lnTo>
                  <a:lnTo>
                    <a:pt x="60821" y="225656"/>
                  </a:lnTo>
                  <a:lnTo>
                    <a:pt x="93017" y="219975"/>
                  </a:lnTo>
                  <a:lnTo>
                    <a:pt x="138772" y="207606"/>
                  </a:lnTo>
                  <a:lnTo>
                    <a:pt x="158320" y="201256"/>
                  </a:lnTo>
                  <a:lnTo>
                    <a:pt x="169618" y="198186"/>
                  </a:lnTo>
                  <a:lnTo>
                    <a:pt x="176966" y="197541"/>
                  </a:lnTo>
                  <a:lnTo>
                    <a:pt x="184670" y="198462"/>
                  </a:lnTo>
                  <a:lnTo>
                    <a:pt x="184525" y="209284"/>
                  </a:lnTo>
                  <a:lnTo>
                    <a:pt x="175514" y="232870"/>
                  </a:lnTo>
                  <a:lnTo>
                    <a:pt x="172751" y="260127"/>
                  </a:lnTo>
                  <a:lnTo>
                    <a:pt x="191350" y="281965"/>
                  </a:lnTo>
                  <a:lnTo>
                    <a:pt x="204481" y="280141"/>
                  </a:lnTo>
                  <a:lnTo>
                    <a:pt x="211667" y="276899"/>
                  </a:lnTo>
                  <a:lnTo>
                    <a:pt x="215439" y="269869"/>
                  </a:lnTo>
                  <a:lnTo>
                    <a:pt x="218325" y="256679"/>
                  </a:lnTo>
                  <a:lnTo>
                    <a:pt x="221614" y="241643"/>
                  </a:lnTo>
                  <a:lnTo>
                    <a:pt x="225813" y="230193"/>
                  </a:lnTo>
                  <a:lnTo>
                    <a:pt x="232311" y="221668"/>
                  </a:lnTo>
                  <a:lnTo>
                    <a:pt x="242493" y="215404"/>
                  </a:lnTo>
                  <a:lnTo>
                    <a:pt x="261036" y="207036"/>
                  </a:lnTo>
                  <a:lnTo>
                    <a:pt x="286861" y="193913"/>
                  </a:lnTo>
                  <a:lnTo>
                    <a:pt x="312695" y="177917"/>
                  </a:lnTo>
                  <a:lnTo>
                    <a:pt x="331266" y="160934"/>
                  </a:lnTo>
                  <a:lnTo>
                    <a:pt x="710577" y="118325"/>
                  </a:lnTo>
                </a:path>
              </a:pathLst>
            </a:custGeom>
            <a:ln w="910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382501" y="5958150"/>
              <a:ext cx="218198" cy="111759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363954" y="5793701"/>
              <a:ext cx="231140" cy="123825"/>
            </a:xfrm>
            <a:custGeom>
              <a:avLst/>
              <a:gdLst/>
              <a:ahLst/>
              <a:cxnLst/>
              <a:rect l="l" t="t" r="r" b="b"/>
              <a:pathLst>
                <a:path w="231140" h="123825">
                  <a:moveTo>
                    <a:pt x="56197" y="108280"/>
                  </a:moveTo>
                  <a:lnTo>
                    <a:pt x="32105" y="26377"/>
                  </a:lnTo>
                  <a:lnTo>
                    <a:pt x="0" y="30924"/>
                  </a:lnTo>
                  <a:lnTo>
                    <a:pt x="56197" y="108280"/>
                  </a:lnTo>
                  <a:close/>
                </a:path>
                <a:path w="231140" h="123825">
                  <a:moveTo>
                    <a:pt x="145376" y="520"/>
                  </a:moveTo>
                  <a:lnTo>
                    <a:pt x="108267" y="0"/>
                  </a:lnTo>
                  <a:lnTo>
                    <a:pt x="119976" y="90373"/>
                  </a:lnTo>
                  <a:lnTo>
                    <a:pt x="145376" y="520"/>
                  </a:lnTo>
                  <a:close/>
                </a:path>
                <a:path w="231140" h="123825">
                  <a:moveTo>
                    <a:pt x="230759" y="45250"/>
                  </a:moveTo>
                  <a:lnTo>
                    <a:pt x="195745" y="34785"/>
                  </a:lnTo>
                  <a:lnTo>
                    <a:pt x="173240" y="123659"/>
                  </a:lnTo>
                  <a:lnTo>
                    <a:pt x="230759" y="45250"/>
                  </a:lnTo>
                  <a:close/>
                </a:path>
              </a:pathLst>
            </a:custGeom>
            <a:solidFill>
              <a:srgbClr val="FCC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6720141" y="5307685"/>
              <a:ext cx="238760" cy="106680"/>
            </a:xfrm>
            <a:custGeom>
              <a:avLst/>
              <a:gdLst/>
              <a:ahLst/>
              <a:cxnLst/>
              <a:rect l="l" t="t" r="r" b="b"/>
              <a:pathLst>
                <a:path w="238759" h="106679">
                  <a:moveTo>
                    <a:pt x="238696" y="0"/>
                  </a:moveTo>
                  <a:lnTo>
                    <a:pt x="0" y="0"/>
                  </a:lnTo>
                  <a:lnTo>
                    <a:pt x="0" y="106108"/>
                  </a:lnTo>
                  <a:lnTo>
                    <a:pt x="238696" y="106108"/>
                  </a:lnTo>
                  <a:lnTo>
                    <a:pt x="238696" y="0"/>
                  </a:lnTo>
                  <a:close/>
                </a:path>
              </a:pathLst>
            </a:custGeom>
            <a:solidFill>
              <a:srgbClr val="7A3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6720141" y="5307685"/>
              <a:ext cx="238760" cy="106680"/>
            </a:xfrm>
            <a:custGeom>
              <a:avLst/>
              <a:gdLst/>
              <a:ahLst/>
              <a:cxnLst/>
              <a:rect l="l" t="t" r="r" b="b"/>
              <a:pathLst>
                <a:path w="238759" h="106679">
                  <a:moveTo>
                    <a:pt x="238696" y="106108"/>
                  </a:moveTo>
                  <a:lnTo>
                    <a:pt x="0" y="106108"/>
                  </a:lnTo>
                  <a:lnTo>
                    <a:pt x="0" y="0"/>
                  </a:lnTo>
                  <a:lnTo>
                    <a:pt x="238696" y="0"/>
                  </a:lnTo>
                  <a:lnTo>
                    <a:pt x="238696" y="106108"/>
                  </a:lnTo>
                  <a:close/>
                </a:path>
              </a:pathLst>
            </a:custGeom>
            <a:ln w="730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6610743" y="5415902"/>
              <a:ext cx="353060" cy="134620"/>
            </a:xfrm>
            <a:custGeom>
              <a:avLst/>
              <a:gdLst/>
              <a:ahLst/>
              <a:cxnLst/>
              <a:rect l="l" t="t" r="r" b="b"/>
              <a:pathLst>
                <a:path w="353059" h="134620">
                  <a:moveTo>
                    <a:pt x="352742" y="0"/>
                  </a:moveTo>
                  <a:lnTo>
                    <a:pt x="0" y="0"/>
                  </a:lnTo>
                  <a:lnTo>
                    <a:pt x="0" y="134048"/>
                  </a:lnTo>
                  <a:lnTo>
                    <a:pt x="352742" y="134048"/>
                  </a:lnTo>
                  <a:lnTo>
                    <a:pt x="352742" y="0"/>
                  </a:lnTo>
                  <a:close/>
                </a:path>
              </a:pathLst>
            </a:custGeom>
            <a:solidFill>
              <a:srgbClr val="7A3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6610743" y="5415902"/>
              <a:ext cx="353060" cy="134620"/>
            </a:xfrm>
            <a:custGeom>
              <a:avLst/>
              <a:gdLst/>
              <a:ahLst/>
              <a:cxnLst/>
              <a:rect l="l" t="t" r="r" b="b"/>
              <a:pathLst>
                <a:path w="353059" h="134620">
                  <a:moveTo>
                    <a:pt x="352742" y="134048"/>
                  </a:moveTo>
                  <a:lnTo>
                    <a:pt x="0" y="134048"/>
                  </a:lnTo>
                  <a:lnTo>
                    <a:pt x="0" y="0"/>
                  </a:lnTo>
                  <a:lnTo>
                    <a:pt x="352742" y="0"/>
                  </a:lnTo>
                  <a:lnTo>
                    <a:pt x="352742" y="134048"/>
                  </a:lnTo>
                  <a:close/>
                </a:path>
              </a:pathLst>
            </a:custGeom>
            <a:ln w="730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6596723" y="5549265"/>
              <a:ext cx="370205" cy="16510"/>
            </a:xfrm>
            <a:custGeom>
              <a:avLst/>
              <a:gdLst/>
              <a:ahLst/>
              <a:cxnLst/>
              <a:rect l="l" t="t" r="r" b="b"/>
              <a:pathLst>
                <a:path w="370204" h="16510">
                  <a:moveTo>
                    <a:pt x="369684" y="0"/>
                  </a:moveTo>
                  <a:lnTo>
                    <a:pt x="0" y="0"/>
                  </a:lnTo>
                  <a:lnTo>
                    <a:pt x="0" y="16497"/>
                  </a:lnTo>
                  <a:lnTo>
                    <a:pt x="369684" y="16497"/>
                  </a:lnTo>
                  <a:lnTo>
                    <a:pt x="369684" y="0"/>
                  </a:lnTo>
                  <a:close/>
                </a:path>
              </a:pathLst>
            </a:custGeom>
            <a:solidFill>
              <a:srgbClr val="CE83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6596723" y="5549265"/>
              <a:ext cx="370205" cy="16510"/>
            </a:xfrm>
            <a:custGeom>
              <a:avLst/>
              <a:gdLst/>
              <a:ahLst/>
              <a:cxnLst/>
              <a:rect l="l" t="t" r="r" b="b"/>
              <a:pathLst>
                <a:path w="370204" h="16510">
                  <a:moveTo>
                    <a:pt x="369684" y="16497"/>
                  </a:moveTo>
                  <a:lnTo>
                    <a:pt x="0" y="16497"/>
                  </a:lnTo>
                  <a:lnTo>
                    <a:pt x="0" y="0"/>
                  </a:lnTo>
                  <a:lnTo>
                    <a:pt x="369684" y="0"/>
                  </a:lnTo>
                  <a:lnTo>
                    <a:pt x="369684" y="16497"/>
                  </a:lnTo>
                  <a:close/>
                </a:path>
              </a:pathLst>
            </a:custGeom>
            <a:ln w="730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6620238" y="5294725"/>
              <a:ext cx="336434" cy="251561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6596723" y="5406199"/>
              <a:ext cx="370205" cy="16510"/>
            </a:xfrm>
            <a:custGeom>
              <a:avLst/>
              <a:gdLst/>
              <a:ahLst/>
              <a:cxnLst/>
              <a:rect l="l" t="t" r="r" b="b"/>
              <a:pathLst>
                <a:path w="370204" h="16510">
                  <a:moveTo>
                    <a:pt x="369684" y="0"/>
                  </a:moveTo>
                  <a:lnTo>
                    <a:pt x="0" y="0"/>
                  </a:lnTo>
                  <a:lnTo>
                    <a:pt x="0" y="16497"/>
                  </a:lnTo>
                  <a:lnTo>
                    <a:pt x="369684" y="16497"/>
                  </a:lnTo>
                  <a:lnTo>
                    <a:pt x="369684" y="0"/>
                  </a:lnTo>
                  <a:close/>
                </a:path>
              </a:pathLst>
            </a:custGeom>
            <a:solidFill>
              <a:srgbClr val="F29B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6596723" y="5406199"/>
              <a:ext cx="370205" cy="16510"/>
            </a:xfrm>
            <a:custGeom>
              <a:avLst/>
              <a:gdLst/>
              <a:ahLst/>
              <a:cxnLst/>
              <a:rect l="l" t="t" r="r" b="b"/>
              <a:pathLst>
                <a:path w="370204" h="16510">
                  <a:moveTo>
                    <a:pt x="369684" y="16497"/>
                  </a:moveTo>
                  <a:lnTo>
                    <a:pt x="0" y="16497"/>
                  </a:lnTo>
                  <a:lnTo>
                    <a:pt x="0" y="0"/>
                  </a:lnTo>
                  <a:lnTo>
                    <a:pt x="369684" y="0"/>
                  </a:lnTo>
                  <a:lnTo>
                    <a:pt x="369684" y="16497"/>
                  </a:lnTo>
                  <a:close/>
                </a:path>
              </a:pathLst>
            </a:custGeom>
            <a:ln w="730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6596723" y="5538254"/>
              <a:ext cx="370205" cy="16510"/>
            </a:xfrm>
            <a:custGeom>
              <a:avLst/>
              <a:gdLst/>
              <a:ahLst/>
              <a:cxnLst/>
              <a:rect l="l" t="t" r="r" b="b"/>
              <a:pathLst>
                <a:path w="370204" h="16510">
                  <a:moveTo>
                    <a:pt x="369684" y="0"/>
                  </a:moveTo>
                  <a:lnTo>
                    <a:pt x="0" y="0"/>
                  </a:lnTo>
                  <a:lnTo>
                    <a:pt x="0" y="16497"/>
                  </a:lnTo>
                  <a:lnTo>
                    <a:pt x="369684" y="16497"/>
                  </a:lnTo>
                  <a:lnTo>
                    <a:pt x="369684" y="0"/>
                  </a:lnTo>
                  <a:close/>
                </a:path>
              </a:pathLst>
            </a:custGeom>
            <a:solidFill>
              <a:srgbClr val="F29B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6596723" y="5538254"/>
              <a:ext cx="370205" cy="16510"/>
            </a:xfrm>
            <a:custGeom>
              <a:avLst/>
              <a:gdLst/>
              <a:ahLst/>
              <a:cxnLst/>
              <a:rect l="l" t="t" r="r" b="b"/>
              <a:pathLst>
                <a:path w="370204" h="16510">
                  <a:moveTo>
                    <a:pt x="369684" y="16497"/>
                  </a:moveTo>
                  <a:lnTo>
                    <a:pt x="0" y="16497"/>
                  </a:lnTo>
                  <a:lnTo>
                    <a:pt x="0" y="0"/>
                  </a:lnTo>
                  <a:lnTo>
                    <a:pt x="369684" y="0"/>
                  </a:lnTo>
                  <a:lnTo>
                    <a:pt x="369684" y="16497"/>
                  </a:lnTo>
                  <a:close/>
                </a:path>
              </a:pathLst>
            </a:custGeom>
            <a:ln w="730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6713766" y="5298097"/>
              <a:ext cx="16510" cy="256540"/>
            </a:xfrm>
            <a:custGeom>
              <a:avLst/>
              <a:gdLst/>
              <a:ahLst/>
              <a:cxnLst/>
              <a:rect l="l" t="t" r="r" b="b"/>
              <a:pathLst>
                <a:path w="16509" h="256539">
                  <a:moveTo>
                    <a:pt x="16509" y="0"/>
                  </a:moveTo>
                  <a:lnTo>
                    <a:pt x="0" y="0"/>
                  </a:lnTo>
                  <a:lnTo>
                    <a:pt x="0" y="256527"/>
                  </a:lnTo>
                  <a:lnTo>
                    <a:pt x="16509" y="256527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F29B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6713766" y="5298097"/>
              <a:ext cx="16510" cy="256540"/>
            </a:xfrm>
            <a:custGeom>
              <a:avLst/>
              <a:gdLst/>
              <a:ahLst/>
              <a:cxnLst/>
              <a:rect l="l" t="t" r="r" b="b"/>
              <a:pathLst>
                <a:path w="16509" h="256539">
                  <a:moveTo>
                    <a:pt x="0" y="0"/>
                  </a:moveTo>
                  <a:lnTo>
                    <a:pt x="16509" y="0"/>
                  </a:lnTo>
                  <a:lnTo>
                    <a:pt x="16509" y="256527"/>
                  </a:lnTo>
                  <a:lnTo>
                    <a:pt x="0" y="256527"/>
                  </a:lnTo>
                  <a:lnTo>
                    <a:pt x="0" y="0"/>
                  </a:lnTo>
                  <a:close/>
                </a:path>
              </a:pathLst>
            </a:custGeom>
            <a:ln w="730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6836651" y="5298097"/>
              <a:ext cx="16510" cy="256540"/>
            </a:xfrm>
            <a:custGeom>
              <a:avLst/>
              <a:gdLst/>
              <a:ahLst/>
              <a:cxnLst/>
              <a:rect l="l" t="t" r="r" b="b"/>
              <a:pathLst>
                <a:path w="16509" h="256539">
                  <a:moveTo>
                    <a:pt x="16509" y="0"/>
                  </a:moveTo>
                  <a:lnTo>
                    <a:pt x="0" y="0"/>
                  </a:lnTo>
                  <a:lnTo>
                    <a:pt x="0" y="256527"/>
                  </a:lnTo>
                  <a:lnTo>
                    <a:pt x="16509" y="256527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F29B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6836651" y="5298097"/>
              <a:ext cx="16510" cy="256540"/>
            </a:xfrm>
            <a:custGeom>
              <a:avLst/>
              <a:gdLst/>
              <a:ahLst/>
              <a:cxnLst/>
              <a:rect l="l" t="t" r="r" b="b"/>
              <a:pathLst>
                <a:path w="16509" h="256539">
                  <a:moveTo>
                    <a:pt x="0" y="0"/>
                  </a:moveTo>
                  <a:lnTo>
                    <a:pt x="16509" y="0"/>
                  </a:lnTo>
                  <a:lnTo>
                    <a:pt x="16509" y="256527"/>
                  </a:lnTo>
                  <a:lnTo>
                    <a:pt x="0" y="256527"/>
                  </a:lnTo>
                  <a:lnTo>
                    <a:pt x="0" y="0"/>
                  </a:lnTo>
                  <a:close/>
                </a:path>
              </a:pathLst>
            </a:custGeom>
            <a:ln w="730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6950367" y="5298097"/>
              <a:ext cx="16510" cy="256540"/>
            </a:xfrm>
            <a:custGeom>
              <a:avLst/>
              <a:gdLst/>
              <a:ahLst/>
              <a:cxnLst/>
              <a:rect l="l" t="t" r="r" b="b"/>
              <a:pathLst>
                <a:path w="16509" h="256539">
                  <a:moveTo>
                    <a:pt x="16509" y="0"/>
                  </a:moveTo>
                  <a:lnTo>
                    <a:pt x="0" y="0"/>
                  </a:lnTo>
                  <a:lnTo>
                    <a:pt x="0" y="256527"/>
                  </a:lnTo>
                  <a:lnTo>
                    <a:pt x="16509" y="256527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F29B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6950367" y="5298097"/>
              <a:ext cx="16510" cy="256540"/>
            </a:xfrm>
            <a:custGeom>
              <a:avLst/>
              <a:gdLst/>
              <a:ahLst/>
              <a:cxnLst/>
              <a:rect l="l" t="t" r="r" b="b"/>
              <a:pathLst>
                <a:path w="16509" h="256539">
                  <a:moveTo>
                    <a:pt x="0" y="0"/>
                  </a:moveTo>
                  <a:lnTo>
                    <a:pt x="16509" y="0"/>
                  </a:lnTo>
                  <a:lnTo>
                    <a:pt x="16509" y="256527"/>
                  </a:lnTo>
                  <a:lnTo>
                    <a:pt x="0" y="256527"/>
                  </a:lnTo>
                  <a:lnTo>
                    <a:pt x="0" y="0"/>
                  </a:lnTo>
                  <a:close/>
                </a:path>
              </a:pathLst>
            </a:custGeom>
            <a:ln w="730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6596138" y="5405920"/>
              <a:ext cx="16510" cy="149225"/>
            </a:xfrm>
            <a:custGeom>
              <a:avLst/>
              <a:gdLst/>
              <a:ahLst/>
              <a:cxnLst/>
              <a:rect l="l" t="t" r="r" b="b"/>
              <a:pathLst>
                <a:path w="16509" h="149225">
                  <a:moveTo>
                    <a:pt x="16497" y="0"/>
                  </a:moveTo>
                  <a:lnTo>
                    <a:pt x="0" y="0"/>
                  </a:lnTo>
                  <a:lnTo>
                    <a:pt x="0" y="148932"/>
                  </a:lnTo>
                  <a:lnTo>
                    <a:pt x="16497" y="148932"/>
                  </a:lnTo>
                  <a:lnTo>
                    <a:pt x="16497" y="0"/>
                  </a:lnTo>
                  <a:close/>
                </a:path>
              </a:pathLst>
            </a:custGeom>
            <a:solidFill>
              <a:srgbClr val="F29B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6596138" y="5405920"/>
              <a:ext cx="16510" cy="149225"/>
            </a:xfrm>
            <a:custGeom>
              <a:avLst/>
              <a:gdLst/>
              <a:ahLst/>
              <a:cxnLst/>
              <a:rect l="l" t="t" r="r" b="b"/>
              <a:pathLst>
                <a:path w="16509" h="149225">
                  <a:moveTo>
                    <a:pt x="0" y="0"/>
                  </a:moveTo>
                  <a:lnTo>
                    <a:pt x="16497" y="0"/>
                  </a:lnTo>
                  <a:lnTo>
                    <a:pt x="16497" y="148932"/>
                  </a:lnTo>
                  <a:lnTo>
                    <a:pt x="0" y="148932"/>
                  </a:lnTo>
                  <a:lnTo>
                    <a:pt x="0" y="0"/>
                  </a:lnTo>
                  <a:close/>
                </a:path>
              </a:pathLst>
            </a:custGeom>
            <a:ln w="730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6667500" y="7100925"/>
              <a:ext cx="293370" cy="217170"/>
            </a:xfrm>
            <a:custGeom>
              <a:avLst/>
              <a:gdLst/>
              <a:ahLst/>
              <a:cxnLst/>
              <a:rect l="l" t="t" r="r" b="b"/>
              <a:pathLst>
                <a:path w="293370" h="217170">
                  <a:moveTo>
                    <a:pt x="293027" y="0"/>
                  </a:moveTo>
                  <a:lnTo>
                    <a:pt x="0" y="0"/>
                  </a:lnTo>
                  <a:lnTo>
                    <a:pt x="0" y="217068"/>
                  </a:lnTo>
                  <a:lnTo>
                    <a:pt x="293027" y="217068"/>
                  </a:lnTo>
                  <a:lnTo>
                    <a:pt x="293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6667500" y="7100925"/>
              <a:ext cx="293370" cy="217170"/>
            </a:xfrm>
            <a:custGeom>
              <a:avLst/>
              <a:gdLst/>
              <a:ahLst/>
              <a:cxnLst/>
              <a:rect l="l" t="t" r="r" b="b"/>
              <a:pathLst>
                <a:path w="293370" h="217170">
                  <a:moveTo>
                    <a:pt x="293027" y="217068"/>
                  </a:moveTo>
                  <a:lnTo>
                    <a:pt x="0" y="217068"/>
                  </a:lnTo>
                  <a:lnTo>
                    <a:pt x="0" y="0"/>
                  </a:lnTo>
                  <a:lnTo>
                    <a:pt x="293027" y="0"/>
                  </a:lnTo>
                  <a:lnTo>
                    <a:pt x="293027" y="217068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6939546" y="7100925"/>
              <a:ext cx="20320" cy="217170"/>
            </a:xfrm>
            <a:custGeom>
              <a:avLst/>
              <a:gdLst/>
              <a:ahLst/>
              <a:cxnLst/>
              <a:rect l="l" t="t" r="r" b="b"/>
              <a:pathLst>
                <a:path w="20320" h="217170">
                  <a:moveTo>
                    <a:pt x="19697" y="0"/>
                  </a:moveTo>
                  <a:lnTo>
                    <a:pt x="0" y="0"/>
                  </a:lnTo>
                  <a:lnTo>
                    <a:pt x="0" y="217068"/>
                  </a:lnTo>
                  <a:lnTo>
                    <a:pt x="19697" y="217068"/>
                  </a:lnTo>
                  <a:lnTo>
                    <a:pt x="19697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6939546" y="7100925"/>
              <a:ext cx="20320" cy="217170"/>
            </a:xfrm>
            <a:custGeom>
              <a:avLst/>
              <a:gdLst/>
              <a:ahLst/>
              <a:cxnLst/>
              <a:rect l="l" t="t" r="r" b="b"/>
              <a:pathLst>
                <a:path w="20320" h="217170">
                  <a:moveTo>
                    <a:pt x="19697" y="217068"/>
                  </a:moveTo>
                  <a:lnTo>
                    <a:pt x="0" y="217068"/>
                  </a:lnTo>
                  <a:lnTo>
                    <a:pt x="0" y="0"/>
                  </a:lnTo>
                  <a:lnTo>
                    <a:pt x="19697" y="0"/>
                  </a:lnTo>
                  <a:lnTo>
                    <a:pt x="19697" y="217068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6816788" y="7100925"/>
              <a:ext cx="8890" cy="217170"/>
            </a:xfrm>
            <a:custGeom>
              <a:avLst/>
              <a:gdLst/>
              <a:ahLst/>
              <a:cxnLst/>
              <a:rect l="l" t="t" r="r" b="b"/>
              <a:pathLst>
                <a:path w="8890" h="217170">
                  <a:moveTo>
                    <a:pt x="8788" y="0"/>
                  </a:moveTo>
                  <a:lnTo>
                    <a:pt x="0" y="0"/>
                  </a:lnTo>
                  <a:lnTo>
                    <a:pt x="0" y="217068"/>
                  </a:lnTo>
                  <a:lnTo>
                    <a:pt x="8788" y="217068"/>
                  </a:lnTo>
                  <a:lnTo>
                    <a:pt x="8788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6816788" y="7100925"/>
              <a:ext cx="8890" cy="217170"/>
            </a:xfrm>
            <a:custGeom>
              <a:avLst/>
              <a:gdLst/>
              <a:ahLst/>
              <a:cxnLst/>
              <a:rect l="l" t="t" r="r" b="b"/>
              <a:pathLst>
                <a:path w="8890" h="217170">
                  <a:moveTo>
                    <a:pt x="8788" y="217068"/>
                  </a:moveTo>
                  <a:lnTo>
                    <a:pt x="0" y="217068"/>
                  </a:lnTo>
                  <a:lnTo>
                    <a:pt x="0" y="0"/>
                  </a:lnTo>
                  <a:lnTo>
                    <a:pt x="8788" y="0"/>
                  </a:lnTo>
                  <a:lnTo>
                    <a:pt x="8788" y="217068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6807936" y="7100925"/>
              <a:ext cx="8890" cy="217170"/>
            </a:xfrm>
            <a:custGeom>
              <a:avLst/>
              <a:gdLst/>
              <a:ahLst/>
              <a:cxnLst/>
              <a:rect l="l" t="t" r="r" b="b"/>
              <a:pathLst>
                <a:path w="8890" h="217170">
                  <a:moveTo>
                    <a:pt x="8788" y="0"/>
                  </a:moveTo>
                  <a:lnTo>
                    <a:pt x="0" y="0"/>
                  </a:lnTo>
                  <a:lnTo>
                    <a:pt x="0" y="217068"/>
                  </a:lnTo>
                  <a:lnTo>
                    <a:pt x="8788" y="217068"/>
                  </a:lnTo>
                  <a:lnTo>
                    <a:pt x="8788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6807936" y="7100925"/>
              <a:ext cx="8890" cy="217170"/>
            </a:xfrm>
            <a:custGeom>
              <a:avLst/>
              <a:gdLst/>
              <a:ahLst/>
              <a:cxnLst/>
              <a:rect l="l" t="t" r="r" b="b"/>
              <a:pathLst>
                <a:path w="8890" h="217170">
                  <a:moveTo>
                    <a:pt x="8788" y="217068"/>
                  </a:moveTo>
                  <a:lnTo>
                    <a:pt x="0" y="217068"/>
                  </a:lnTo>
                  <a:lnTo>
                    <a:pt x="0" y="0"/>
                  </a:lnTo>
                  <a:lnTo>
                    <a:pt x="8788" y="0"/>
                  </a:lnTo>
                  <a:lnTo>
                    <a:pt x="8788" y="217068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6669227" y="7100925"/>
              <a:ext cx="20320" cy="217170"/>
            </a:xfrm>
            <a:custGeom>
              <a:avLst/>
              <a:gdLst/>
              <a:ahLst/>
              <a:cxnLst/>
              <a:rect l="l" t="t" r="r" b="b"/>
              <a:pathLst>
                <a:path w="20320" h="217170">
                  <a:moveTo>
                    <a:pt x="19697" y="0"/>
                  </a:moveTo>
                  <a:lnTo>
                    <a:pt x="0" y="0"/>
                  </a:lnTo>
                  <a:lnTo>
                    <a:pt x="0" y="217068"/>
                  </a:lnTo>
                  <a:lnTo>
                    <a:pt x="19697" y="217068"/>
                  </a:lnTo>
                  <a:lnTo>
                    <a:pt x="19697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6669227" y="7100925"/>
              <a:ext cx="20320" cy="217170"/>
            </a:xfrm>
            <a:custGeom>
              <a:avLst/>
              <a:gdLst/>
              <a:ahLst/>
              <a:cxnLst/>
              <a:rect l="l" t="t" r="r" b="b"/>
              <a:pathLst>
                <a:path w="20320" h="217170">
                  <a:moveTo>
                    <a:pt x="19697" y="217068"/>
                  </a:moveTo>
                  <a:lnTo>
                    <a:pt x="0" y="217068"/>
                  </a:lnTo>
                  <a:lnTo>
                    <a:pt x="0" y="0"/>
                  </a:lnTo>
                  <a:lnTo>
                    <a:pt x="19697" y="0"/>
                  </a:lnTo>
                  <a:lnTo>
                    <a:pt x="19697" y="217068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667500" y="7099630"/>
              <a:ext cx="293370" cy="15875"/>
            </a:xfrm>
            <a:custGeom>
              <a:avLst/>
              <a:gdLst/>
              <a:ahLst/>
              <a:cxnLst/>
              <a:rect l="l" t="t" r="r" b="b"/>
              <a:pathLst>
                <a:path w="293370" h="15875">
                  <a:moveTo>
                    <a:pt x="293027" y="0"/>
                  </a:moveTo>
                  <a:lnTo>
                    <a:pt x="0" y="0"/>
                  </a:lnTo>
                  <a:lnTo>
                    <a:pt x="0" y="15570"/>
                  </a:lnTo>
                  <a:lnTo>
                    <a:pt x="293027" y="15570"/>
                  </a:lnTo>
                  <a:lnTo>
                    <a:pt x="293027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6667500" y="7099630"/>
              <a:ext cx="293370" cy="15875"/>
            </a:xfrm>
            <a:custGeom>
              <a:avLst/>
              <a:gdLst/>
              <a:ahLst/>
              <a:cxnLst/>
              <a:rect l="l" t="t" r="r" b="b"/>
              <a:pathLst>
                <a:path w="293370" h="15875">
                  <a:moveTo>
                    <a:pt x="293027" y="15570"/>
                  </a:moveTo>
                  <a:lnTo>
                    <a:pt x="0" y="15570"/>
                  </a:lnTo>
                  <a:lnTo>
                    <a:pt x="0" y="0"/>
                  </a:lnTo>
                  <a:lnTo>
                    <a:pt x="293027" y="0"/>
                  </a:lnTo>
                  <a:lnTo>
                    <a:pt x="293027" y="15570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6667500" y="7274979"/>
              <a:ext cx="293370" cy="15875"/>
            </a:xfrm>
            <a:custGeom>
              <a:avLst/>
              <a:gdLst/>
              <a:ahLst/>
              <a:cxnLst/>
              <a:rect l="l" t="t" r="r" b="b"/>
              <a:pathLst>
                <a:path w="293370" h="15875">
                  <a:moveTo>
                    <a:pt x="293027" y="0"/>
                  </a:moveTo>
                  <a:lnTo>
                    <a:pt x="0" y="0"/>
                  </a:lnTo>
                  <a:lnTo>
                    <a:pt x="0" y="15582"/>
                  </a:lnTo>
                  <a:lnTo>
                    <a:pt x="293027" y="15582"/>
                  </a:lnTo>
                  <a:lnTo>
                    <a:pt x="293027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667500" y="7274979"/>
              <a:ext cx="293370" cy="15875"/>
            </a:xfrm>
            <a:custGeom>
              <a:avLst/>
              <a:gdLst/>
              <a:ahLst/>
              <a:cxnLst/>
              <a:rect l="l" t="t" r="r" b="b"/>
              <a:pathLst>
                <a:path w="293370" h="15875">
                  <a:moveTo>
                    <a:pt x="293027" y="15582"/>
                  </a:moveTo>
                  <a:lnTo>
                    <a:pt x="0" y="15582"/>
                  </a:lnTo>
                  <a:lnTo>
                    <a:pt x="0" y="0"/>
                  </a:lnTo>
                  <a:lnTo>
                    <a:pt x="293027" y="0"/>
                  </a:lnTo>
                  <a:lnTo>
                    <a:pt x="293027" y="15582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6659778" y="7290333"/>
              <a:ext cx="308610" cy="33020"/>
            </a:xfrm>
            <a:custGeom>
              <a:avLst/>
              <a:gdLst/>
              <a:ahLst/>
              <a:cxnLst/>
              <a:rect l="l" t="t" r="r" b="b"/>
              <a:pathLst>
                <a:path w="308609" h="33020">
                  <a:moveTo>
                    <a:pt x="308495" y="0"/>
                  </a:moveTo>
                  <a:lnTo>
                    <a:pt x="0" y="0"/>
                  </a:lnTo>
                  <a:lnTo>
                    <a:pt x="0" y="32461"/>
                  </a:lnTo>
                  <a:lnTo>
                    <a:pt x="308495" y="32461"/>
                  </a:lnTo>
                  <a:lnTo>
                    <a:pt x="308495" y="0"/>
                  </a:lnTo>
                  <a:close/>
                </a:path>
              </a:pathLst>
            </a:custGeom>
            <a:solidFill>
              <a:srgbClr val="DAAC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6659778" y="7290333"/>
              <a:ext cx="308610" cy="33020"/>
            </a:xfrm>
            <a:custGeom>
              <a:avLst/>
              <a:gdLst/>
              <a:ahLst/>
              <a:cxnLst/>
              <a:rect l="l" t="t" r="r" b="b"/>
              <a:pathLst>
                <a:path w="308609" h="33020">
                  <a:moveTo>
                    <a:pt x="308495" y="32461"/>
                  </a:moveTo>
                  <a:lnTo>
                    <a:pt x="0" y="32461"/>
                  </a:lnTo>
                  <a:lnTo>
                    <a:pt x="0" y="0"/>
                  </a:lnTo>
                  <a:lnTo>
                    <a:pt x="308495" y="0"/>
                  </a:lnTo>
                  <a:lnTo>
                    <a:pt x="308495" y="32461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796176" y="7189737"/>
              <a:ext cx="12065" cy="36830"/>
            </a:xfrm>
            <a:custGeom>
              <a:avLst/>
              <a:gdLst/>
              <a:ahLst/>
              <a:cxnLst/>
              <a:rect l="l" t="t" r="r" b="b"/>
              <a:pathLst>
                <a:path w="12065" h="36829">
                  <a:moveTo>
                    <a:pt x="11544" y="0"/>
                  </a:moveTo>
                  <a:lnTo>
                    <a:pt x="0" y="0"/>
                  </a:lnTo>
                  <a:lnTo>
                    <a:pt x="0" y="36372"/>
                  </a:lnTo>
                  <a:lnTo>
                    <a:pt x="11544" y="36372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796176" y="7189737"/>
              <a:ext cx="12065" cy="36830"/>
            </a:xfrm>
            <a:custGeom>
              <a:avLst/>
              <a:gdLst/>
              <a:ahLst/>
              <a:cxnLst/>
              <a:rect l="l" t="t" r="r" b="b"/>
              <a:pathLst>
                <a:path w="12065" h="36829">
                  <a:moveTo>
                    <a:pt x="11544" y="36372"/>
                  </a:moveTo>
                  <a:lnTo>
                    <a:pt x="0" y="36372"/>
                  </a:lnTo>
                  <a:lnTo>
                    <a:pt x="0" y="0"/>
                  </a:lnTo>
                  <a:lnTo>
                    <a:pt x="11544" y="0"/>
                  </a:lnTo>
                  <a:lnTo>
                    <a:pt x="11544" y="36372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6789648" y="7202144"/>
              <a:ext cx="6350" cy="43180"/>
            </a:xfrm>
            <a:custGeom>
              <a:avLst/>
              <a:gdLst/>
              <a:ahLst/>
              <a:cxnLst/>
              <a:rect l="l" t="t" r="r" b="b"/>
              <a:pathLst>
                <a:path w="6350" h="43179">
                  <a:moveTo>
                    <a:pt x="6096" y="0"/>
                  </a:moveTo>
                  <a:lnTo>
                    <a:pt x="0" y="0"/>
                  </a:lnTo>
                  <a:lnTo>
                    <a:pt x="0" y="42697"/>
                  </a:lnTo>
                  <a:lnTo>
                    <a:pt x="6096" y="42697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789648" y="7202144"/>
              <a:ext cx="6350" cy="43180"/>
            </a:xfrm>
            <a:custGeom>
              <a:avLst/>
              <a:gdLst/>
              <a:ahLst/>
              <a:cxnLst/>
              <a:rect l="l" t="t" r="r" b="b"/>
              <a:pathLst>
                <a:path w="6350" h="43179">
                  <a:moveTo>
                    <a:pt x="6096" y="42697"/>
                  </a:moveTo>
                  <a:lnTo>
                    <a:pt x="0" y="42697"/>
                  </a:lnTo>
                  <a:lnTo>
                    <a:pt x="0" y="0"/>
                  </a:lnTo>
                  <a:lnTo>
                    <a:pt x="6096" y="0"/>
                  </a:lnTo>
                  <a:lnTo>
                    <a:pt x="6096" y="42697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622507" y="7078425"/>
              <a:ext cx="66636" cy="287896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622507" y="7078425"/>
              <a:ext cx="66675" cy="288290"/>
            </a:xfrm>
            <a:custGeom>
              <a:avLst/>
              <a:gdLst/>
              <a:ahLst/>
              <a:cxnLst/>
              <a:rect l="l" t="t" r="r" b="b"/>
              <a:pathLst>
                <a:path w="66675" h="288290">
                  <a:moveTo>
                    <a:pt x="66636" y="270738"/>
                  </a:moveTo>
                  <a:lnTo>
                    <a:pt x="66636" y="10655"/>
                  </a:lnTo>
                  <a:lnTo>
                    <a:pt x="62674" y="3860"/>
                  </a:lnTo>
                  <a:lnTo>
                    <a:pt x="55130" y="3682"/>
                  </a:lnTo>
                  <a:lnTo>
                    <a:pt x="47574" y="3479"/>
                  </a:lnTo>
                  <a:lnTo>
                    <a:pt x="42735" y="7353"/>
                  </a:lnTo>
                  <a:lnTo>
                    <a:pt x="35886" y="3352"/>
                  </a:lnTo>
                  <a:lnTo>
                    <a:pt x="29868" y="4356"/>
                  </a:lnTo>
                  <a:lnTo>
                    <a:pt x="25592" y="7246"/>
                  </a:lnTo>
                  <a:lnTo>
                    <a:pt x="23964" y="8902"/>
                  </a:lnTo>
                  <a:lnTo>
                    <a:pt x="16027" y="0"/>
                  </a:lnTo>
                  <a:lnTo>
                    <a:pt x="8940" y="9931"/>
                  </a:lnTo>
                  <a:lnTo>
                    <a:pt x="8307" y="67580"/>
                  </a:lnTo>
                  <a:lnTo>
                    <a:pt x="6472" y="128845"/>
                  </a:lnTo>
                  <a:lnTo>
                    <a:pt x="4059" y="188072"/>
                  </a:lnTo>
                  <a:lnTo>
                    <a:pt x="1694" y="239608"/>
                  </a:lnTo>
                  <a:lnTo>
                    <a:pt x="0" y="277799"/>
                  </a:lnTo>
                  <a:lnTo>
                    <a:pt x="5321" y="285372"/>
                  </a:lnTo>
                  <a:lnTo>
                    <a:pt x="8897" y="287896"/>
                  </a:lnTo>
                  <a:lnTo>
                    <a:pt x="12353" y="285372"/>
                  </a:lnTo>
                  <a:lnTo>
                    <a:pt x="17310" y="277799"/>
                  </a:lnTo>
                  <a:lnTo>
                    <a:pt x="22366" y="275936"/>
                  </a:lnTo>
                  <a:lnTo>
                    <a:pt x="26087" y="282955"/>
                  </a:lnTo>
                  <a:lnTo>
                    <a:pt x="30049" y="287451"/>
                  </a:lnTo>
                  <a:lnTo>
                    <a:pt x="35826" y="278015"/>
                  </a:lnTo>
                  <a:lnTo>
                    <a:pt x="40119" y="267944"/>
                  </a:lnTo>
                  <a:lnTo>
                    <a:pt x="43967" y="276288"/>
                  </a:lnTo>
                  <a:lnTo>
                    <a:pt x="47815" y="284619"/>
                  </a:lnTo>
                  <a:lnTo>
                    <a:pt x="51511" y="286727"/>
                  </a:lnTo>
                  <a:lnTo>
                    <a:pt x="55143" y="285483"/>
                  </a:lnTo>
                  <a:lnTo>
                    <a:pt x="63982" y="282473"/>
                  </a:lnTo>
                  <a:lnTo>
                    <a:pt x="66636" y="270738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662266" y="7201029"/>
              <a:ext cx="1270" cy="149225"/>
            </a:xfrm>
            <a:custGeom>
              <a:avLst/>
              <a:gdLst/>
              <a:ahLst/>
              <a:cxnLst/>
              <a:rect l="l" t="t" r="r" b="b"/>
              <a:pathLst>
                <a:path w="1270" h="149225">
                  <a:moveTo>
                    <a:pt x="647" y="0"/>
                  </a:moveTo>
                  <a:lnTo>
                    <a:pt x="0" y="149097"/>
                  </a:lnTo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6643987" y="7258108"/>
              <a:ext cx="3810" cy="94615"/>
            </a:xfrm>
            <a:custGeom>
              <a:avLst/>
              <a:gdLst/>
              <a:ahLst/>
              <a:cxnLst/>
              <a:rect l="l" t="t" r="r" b="b"/>
              <a:pathLst>
                <a:path w="3809" h="94615">
                  <a:moveTo>
                    <a:pt x="0" y="94589"/>
                  </a:moveTo>
                  <a:lnTo>
                    <a:pt x="3530" y="0"/>
                  </a:lnTo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6645591" y="7087325"/>
              <a:ext cx="1270" cy="23495"/>
            </a:xfrm>
            <a:custGeom>
              <a:avLst/>
              <a:gdLst/>
              <a:ahLst/>
              <a:cxnLst/>
              <a:rect l="l" t="t" r="r" b="b"/>
              <a:pathLst>
                <a:path w="1270" h="23495">
                  <a:moveTo>
                    <a:pt x="438" y="-1924"/>
                  </a:moveTo>
                  <a:lnTo>
                    <a:pt x="438" y="25203"/>
                  </a:lnTo>
                </a:path>
              </a:pathLst>
            </a:custGeom>
            <a:ln w="4724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6664825" y="7085774"/>
              <a:ext cx="635" cy="23495"/>
            </a:xfrm>
            <a:custGeom>
              <a:avLst/>
              <a:gdLst/>
              <a:ahLst/>
              <a:cxnLst/>
              <a:rect l="l" t="t" r="r" b="b"/>
              <a:pathLst>
                <a:path w="634" h="23495">
                  <a:moveTo>
                    <a:pt x="209" y="-1924"/>
                  </a:moveTo>
                  <a:lnTo>
                    <a:pt x="209" y="24834"/>
                  </a:lnTo>
                </a:path>
              </a:pathLst>
            </a:custGeom>
            <a:ln w="4267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6938022" y="7078425"/>
              <a:ext cx="66649" cy="287896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6938022" y="7078425"/>
              <a:ext cx="66675" cy="288290"/>
            </a:xfrm>
            <a:custGeom>
              <a:avLst/>
              <a:gdLst/>
              <a:ahLst/>
              <a:cxnLst/>
              <a:rect l="l" t="t" r="r" b="b"/>
              <a:pathLst>
                <a:path w="66675" h="288290">
                  <a:moveTo>
                    <a:pt x="0" y="270738"/>
                  </a:moveTo>
                  <a:lnTo>
                    <a:pt x="0" y="10655"/>
                  </a:lnTo>
                  <a:lnTo>
                    <a:pt x="3962" y="3860"/>
                  </a:lnTo>
                  <a:lnTo>
                    <a:pt x="11518" y="3682"/>
                  </a:lnTo>
                  <a:lnTo>
                    <a:pt x="19062" y="3479"/>
                  </a:lnTo>
                  <a:lnTo>
                    <a:pt x="23901" y="7353"/>
                  </a:lnTo>
                  <a:lnTo>
                    <a:pt x="30750" y="3352"/>
                  </a:lnTo>
                  <a:lnTo>
                    <a:pt x="36768" y="4356"/>
                  </a:lnTo>
                  <a:lnTo>
                    <a:pt x="41044" y="7246"/>
                  </a:lnTo>
                  <a:lnTo>
                    <a:pt x="42672" y="8902"/>
                  </a:lnTo>
                  <a:lnTo>
                    <a:pt x="50609" y="0"/>
                  </a:lnTo>
                  <a:lnTo>
                    <a:pt x="57696" y="9931"/>
                  </a:lnTo>
                  <a:lnTo>
                    <a:pt x="58335" y="67580"/>
                  </a:lnTo>
                  <a:lnTo>
                    <a:pt x="60174" y="128845"/>
                  </a:lnTo>
                  <a:lnTo>
                    <a:pt x="62589" y="188072"/>
                  </a:lnTo>
                  <a:lnTo>
                    <a:pt x="64955" y="239608"/>
                  </a:lnTo>
                  <a:lnTo>
                    <a:pt x="66649" y="277799"/>
                  </a:lnTo>
                  <a:lnTo>
                    <a:pt x="61328" y="285372"/>
                  </a:lnTo>
                  <a:lnTo>
                    <a:pt x="57751" y="287896"/>
                  </a:lnTo>
                  <a:lnTo>
                    <a:pt x="54296" y="285372"/>
                  </a:lnTo>
                  <a:lnTo>
                    <a:pt x="49339" y="277799"/>
                  </a:lnTo>
                  <a:lnTo>
                    <a:pt x="44283" y="275936"/>
                  </a:lnTo>
                  <a:lnTo>
                    <a:pt x="40560" y="282955"/>
                  </a:lnTo>
                  <a:lnTo>
                    <a:pt x="36595" y="287451"/>
                  </a:lnTo>
                  <a:lnTo>
                    <a:pt x="30810" y="278015"/>
                  </a:lnTo>
                  <a:lnTo>
                    <a:pt x="26530" y="267944"/>
                  </a:lnTo>
                  <a:lnTo>
                    <a:pt x="22682" y="276288"/>
                  </a:lnTo>
                  <a:lnTo>
                    <a:pt x="18821" y="284619"/>
                  </a:lnTo>
                  <a:lnTo>
                    <a:pt x="15125" y="286727"/>
                  </a:lnTo>
                  <a:lnTo>
                    <a:pt x="11493" y="285483"/>
                  </a:lnTo>
                  <a:lnTo>
                    <a:pt x="2654" y="282473"/>
                  </a:lnTo>
                  <a:lnTo>
                    <a:pt x="0" y="270738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6964266" y="7201029"/>
              <a:ext cx="1270" cy="149225"/>
            </a:xfrm>
            <a:custGeom>
              <a:avLst/>
              <a:gdLst/>
              <a:ahLst/>
              <a:cxnLst/>
              <a:rect l="l" t="t" r="r" b="b"/>
              <a:pathLst>
                <a:path w="1270" h="149225">
                  <a:moveTo>
                    <a:pt x="0" y="0"/>
                  </a:moveTo>
                  <a:lnTo>
                    <a:pt x="647" y="149097"/>
                  </a:lnTo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6979660" y="7258108"/>
              <a:ext cx="3810" cy="94615"/>
            </a:xfrm>
            <a:custGeom>
              <a:avLst/>
              <a:gdLst/>
              <a:ahLst/>
              <a:cxnLst/>
              <a:rect l="l" t="t" r="r" b="b"/>
              <a:pathLst>
                <a:path w="3809" h="94615">
                  <a:moveTo>
                    <a:pt x="3517" y="94589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6980698" y="7087325"/>
              <a:ext cx="1270" cy="23495"/>
            </a:xfrm>
            <a:custGeom>
              <a:avLst/>
              <a:gdLst/>
              <a:ahLst/>
              <a:cxnLst/>
              <a:rect l="l" t="t" r="r" b="b"/>
              <a:pathLst>
                <a:path w="1270" h="23495">
                  <a:moveTo>
                    <a:pt x="438" y="-1924"/>
                  </a:moveTo>
                  <a:lnTo>
                    <a:pt x="438" y="25203"/>
                  </a:lnTo>
                </a:path>
              </a:pathLst>
            </a:custGeom>
            <a:ln w="4724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6961921" y="7085774"/>
              <a:ext cx="635" cy="23495"/>
            </a:xfrm>
            <a:custGeom>
              <a:avLst/>
              <a:gdLst/>
              <a:ahLst/>
              <a:cxnLst/>
              <a:rect l="l" t="t" r="r" b="b"/>
              <a:pathLst>
                <a:path w="634" h="23495">
                  <a:moveTo>
                    <a:pt x="209" y="-1924"/>
                  </a:moveTo>
                  <a:lnTo>
                    <a:pt x="209" y="24834"/>
                  </a:lnTo>
                </a:path>
              </a:pathLst>
            </a:custGeom>
            <a:ln w="4267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6675317" y="5856903"/>
              <a:ext cx="234226" cy="183680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6611959" y="6038828"/>
              <a:ext cx="368300" cy="152400"/>
            </a:xfrm>
            <a:custGeom>
              <a:avLst/>
              <a:gdLst/>
              <a:ahLst/>
              <a:cxnLst/>
              <a:rect l="l" t="t" r="r" b="b"/>
              <a:pathLst>
                <a:path w="368300" h="152400">
                  <a:moveTo>
                    <a:pt x="296214" y="0"/>
                  </a:moveTo>
                  <a:lnTo>
                    <a:pt x="64744" y="0"/>
                  </a:lnTo>
                  <a:lnTo>
                    <a:pt x="0" y="151980"/>
                  </a:lnTo>
                  <a:lnTo>
                    <a:pt x="367995" y="151980"/>
                  </a:lnTo>
                  <a:lnTo>
                    <a:pt x="296214" y="0"/>
                  </a:lnTo>
                  <a:close/>
                </a:path>
              </a:pathLst>
            </a:custGeom>
            <a:solidFill>
              <a:srgbClr val="FAD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6611959" y="6038828"/>
              <a:ext cx="368300" cy="152400"/>
            </a:xfrm>
            <a:custGeom>
              <a:avLst/>
              <a:gdLst/>
              <a:ahLst/>
              <a:cxnLst/>
              <a:rect l="l" t="t" r="r" b="b"/>
              <a:pathLst>
                <a:path w="368300" h="152400">
                  <a:moveTo>
                    <a:pt x="367995" y="151980"/>
                  </a:moveTo>
                  <a:lnTo>
                    <a:pt x="0" y="151980"/>
                  </a:lnTo>
                  <a:lnTo>
                    <a:pt x="64744" y="0"/>
                  </a:lnTo>
                  <a:lnTo>
                    <a:pt x="296214" y="0"/>
                  </a:lnTo>
                  <a:lnTo>
                    <a:pt x="367995" y="151980"/>
                  </a:lnTo>
                  <a:close/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6671830" y="6050242"/>
              <a:ext cx="241935" cy="0"/>
            </a:xfrm>
            <a:custGeom>
              <a:avLst/>
              <a:gdLst/>
              <a:ahLst/>
              <a:cxnLst/>
              <a:rect l="l" t="t" r="r" b="b"/>
              <a:pathLst>
                <a:path w="241934">
                  <a:moveTo>
                    <a:pt x="0" y="0"/>
                  </a:moveTo>
                  <a:lnTo>
                    <a:pt x="241706" y="0"/>
                  </a:lnTo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6664934" y="6066773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40">
                  <a:moveTo>
                    <a:pt x="0" y="0"/>
                  </a:moveTo>
                  <a:lnTo>
                    <a:pt x="256324" y="0"/>
                  </a:lnTo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6658051" y="6083319"/>
              <a:ext cx="271145" cy="0"/>
            </a:xfrm>
            <a:custGeom>
              <a:avLst/>
              <a:gdLst/>
              <a:ahLst/>
              <a:cxnLst/>
              <a:rect l="l" t="t" r="r" b="b"/>
              <a:pathLst>
                <a:path w="271145">
                  <a:moveTo>
                    <a:pt x="0" y="0"/>
                  </a:moveTo>
                  <a:lnTo>
                    <a:pt x="270929" y="0"/>
                  </a:lnTo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6650907" y="6099863"/>
              <a:ext cx="286385" cy="0"/>
            </a:xfrm>
            <a:custGeom>
              <a:avLst/>
              <a:gdLst/>
              <a:ahLst/>
              <a:cxnLst/>
              <a:rect l="l" t="t" r="r" b="b"/>
              <a:pathLst>
                <a:path w="286384">
                  <a:moveTo>
                    <a:pt x="0" y="0"/>
                  </a:moveTo>
                  <a:lnTo>
                    <a:pt x="285788" y="0"/>
                  </a:lnTo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6644025" y="6116395"/>
              <a:ext cx="300990" cy="0"/>
            </a:xfrm>
            <a:custGeom>
              <a:avLst/>
              <a:gdLst/>
              <a:ahLst/>
              <a:cxnLst/>
              <a:rect l="l" t="t" r="r" b="b"/>
              <a:pathLst>
                <a:path w="300990">
                  <a:moveTo>
                    <a:pt x="0" y="0"/>
                  </a:moveTo>
                  <a:lnTo>
                    <a:pt x="300977" y="0"/>
                  </a:lnTo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6637141" y="6132940"/>
              <a:ext cx="316230" cy="0"/>
            </a:xfrm>
            <a:custGeom>
              <a:avLst/>
              <a:gdLst/>
              <a:ahLst/>
              <a:cxnLst/>
              <a:rect l="l" t="t" r="r" b="b"/>
              <a:pathLst>
                <a:path w="316229">
                  <a:moveTo>
                    <a:pt x="0" y="0"/>
                  </a:moveTo>
                  <a:lnTo>
                    <a:pt x="315722" y="0"/>
                  </a:lnTo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6630506" y="6149472"/>
              <a:ext cx="330200" cy="0"/>
            </a:xfrm>
            <a:custGeom>
              <a:avLst/>
              <a:gdLst/>
              <a:ahLst/>
              <a:cxnLst/>
              <a:rect l="l" t="t" r="r" b="b"/>
              <a:pathLst>
                <a:path w="330200">
                  <a:moveTo>
                    <a:pt x="0" y="0"/>
                  </a:moveTo>
                  <a:lnTo>
                    <a:pt x="329793" y="0"/>
                  </a:lnTo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6621129" y="6169688"/>
              <a:ext cx="348615" cy="0"/>
            </a:xfrm>
            <a:custGeom>
              <a:avLst/>
              <a:gdLst/>
              <a:ahLst/>
              <a:cxnLst/>
              <a:rect l="l" t="t" r="r" b="b"/>
              <a:pathLst>
                <a:path w="348615">
                  <a:moveTo>
                    <a:pt x="0" y="0"/>
                  </a:moveTo>
                  <a:lnTo>
                    <a:pt x="348488" y="0"/>
                  </a:lnTo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6660972" y="6498107"/>
              <a:ext cx="198120" cy="19050"/>
            </a:xfrm>
            <a:custGeom>
              <a:avLst/>
              <a:gdLst/>
              <a:ahLst/>
              <a:cxnLst/>
              <a:rect l="l" t="t" r="r" b="b"/>
              <a:pathLst>
                <a:path w="198120" h="19050">
                  <a:moveTo>
                    <a:pt x="197675" y="0"/>
                  </a:moveTo>
                  <a:lnTo>
                    <a:pt x="0" y="0"/>
                  </a:lnTo>
                  <a:lnTo>
                    <a:pt x="0" y="18986"/>
                  </a:lnTo>
                  <a:lnTo>
                    <a:pt x="197675" y="18986"/>
                  </a:lnTo>
                  <a:lnTo>
                    <a:pt x="197675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6660972" y="6498107"/>
              <a:ext cx="198120" cy="19050"/>
            </a:xfrm>
            <a:custGeom>
              <a:avLst/>
              <a:gdLst/>
              <a:ahLst/>
              <a:cxnLst/>
              <a:rect l="l" t="t" r="r" b="b"/>
              <a:pathLst>
                <a:path w="198120" h="19050">
                  <a:moveTo>
                    <a:pt x="197675" y="18986"/>
                  </a:moveTo>
                  <a:lnTo>
                    <a:pt x="0" y="18986"/>
                  </a:lnTo>
                  <a:lnTo>
                    <a:pt x="0" y="0"/>
                  </a:lnTo>
                  <a:lnTo>
                    <a:pt x="197675" y="0"/>
                  </a:lnTo>
                  <a:lnTo>
                    <a:pt x="197675" y="18986"/>
                  </a:lnTo>
                  <a:close/>
                </a:path>
              </a:pathLst>
            </a:custGeom>
            <a:ln w="3314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6660172" y="6779120"/>
              <a:ext cx="198755" cy="5715"/>
            </a:xfrm>
            <a:custGeom>
              <a:avLst/>
              <a:gdLst/>
              <a:ahLst/>
              <a:cxnLst/>
              <a:rect l="l" t="t" r="r" b="b"/>
              <a:pathLst>
                <a:path w="198754" h="5715">
                  <a:moveTo>
                    <a:pt x="198475" y="0"/>
                  </a:moveTo>
                  <a:lnTo>
                    <a:pt x="0" y="0"/>
                  </a:lnTo>
                  <a:lnTo>
                    <a:pt x="0" y="5435"/>
                  </a:lnTo>
                  <a:lnTo>
                    <a:pt x="198475" y="5435"/>
                  </a:lnTo>
                  <a:lnTo>
                    <a:pt x="198475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6660172" y="6779120"/>
              <a:ext cx="198755" cy="5715"/>
            </a:xfrm>
            <a:custGeom>
              <a:avLst/>
              <a:gdLst/>
              <a:ahLst/>
              <a:cxnLst/>
              <a:rect l="l" t="t" r="r" b="b"/>
              <a:pathLst>
                <a:path w="198754" h="5715">
                  <a:moveTo>
                    <a:pt x="198475" y="5435"/>
                  </a:moveTo>
                  <a:lnTo>
                    <a:pt x="0" y="5435"/>
                  </a:lnTo>
                  <a:lnTo>
                    <a:pt x="0" y="0"/>
                  </a:lnTo>
                  <a:lnTo>
                    <a:pt x="198475" y="0"/>
                  </a:lnTo>
                  <a:lnTo>
                    <a:pt x="198475" y="5435"/>
                  </a:lnTo>
                  <a:close/>
                </a:path>
              </a:pathLst>
            </a:custGeom>
            <a:ln w="3314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6660172" y="6498089"/>
              <a:ext cx="19050" cy="281305"/>
            </a:xfrm>
            <a:custGeom>
              <a:avLst/>
              <a:gdLst/>
              <a:ahLst/>
              <a:cxnLst/>
              <a:rect l="l" t="t" r="r" b="b"/>
              <a:pathLst>
                <a:path w="19050" h="281304">
                  <a:moveTo>
                    <a:pt x="0" y="0"/>
                  </a:moveTo>
                  <a:lnTo>
                    <a:pt x="0" y="281012"/>
                  </a:lnTo>
                  <a:lnTo>
                    <a:pt x="18999" y="281012"/>
                  </a:lnTo>
                  <a:lnTo>
                    <a:pt x="18999" y="18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6660172" y="6498089"/>
              <a:ext cx="19050" cy="281305"/>
            </a:xfrm>
            <a:custGeom>
              <a:avLst/>
              <a:gdLst/>
              <a:ahLst/>
              <a:cxnLst/>
              <a:rect l="l" t="t" r="r" b="b"/>
              <a:pathLst>
                <a:path w="19050" h="281304">
                  <a:moveTo>
                    <a:pt x="0" y="0"/>
                  </a:moveTo>
                  <a:lnTo>
                    <a:pt x="0" y="281012"/>
                  </a:lnTo>
                  <a:lnTo>
                    <a:pt x="18999" y="281012"/>
                  </a:lnTo>
                  <a:lnTo>
                    <a:pt x="18999" y="18757"/>
                  </a:lnTo>
                  <a:lnTo>
                    <a:pt x="0" y="0"/>
                  </a:lnTo>
                  <a:close/>
                </a:path>
              </a:pathLst>
            </a:custGeom>
            <a:ln w="3314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6948663" y="6618916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18072" y="0"/>
                  </a:moveTo>
                  <a:lnTo>
                    <a:pt x="5207" y="0"/>
                  </a:lnTo>
                  <a:lnTo>
                    <a:pt x="0" y="5168"/>
                  </a:lnTo>
                  <a:lnTo>
                    <a:pt x="0" y="11544"/>
                  </a:lnTo>
                  <a:lnTo>
                    <a:pt x="0" y="17919"/>
                  </a:lnTo>
                  <a:lnTo>
                    <a:pt x="5207" y="23075"/>
                  </a:lnTo>
                  <a:lnTo>
                    <a:pt x="18072" y="23075"/>
                  </a:lnTo>
                  <a:lnTo>
                    <a:pt x="23279" y="17919"/>
                  </a:lnTo>
                  <a:lnTo>
                    <a:pt x="23279" y="5168"/>
                  </a:lnTo>
                  <a:lnTo>
                    <a:pt x="18072" y="0"/>
                  </a:lnTo>
                  <a:close/>
                </a:path>
              </a:pathLst>
            </a:custGeom>
            <a:solidFill>
              <a:srgbClr val="FFF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6948663" y="6618916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11544"/>
                  </a:moveTo>
                  <a:lnTo>
                    <a:pt x="0" y="17919"/>
                  </a:lnTo>
                  <a:lnTo>
                    <a:pt x="5207" y="23075"/>
                  </a:lnTo>
                  <a:lnTo>
                    <a:pt x="11645" y="23075"/>
                  </a:lnTo>
                  <a:lnTo>
                    <a:pt x="18072" y="23075"/>
                  </a:lnTo>
                  <a:lnTo>
                    <a:pt x="23279" y="17919"/>
                  </a:lnTo>
                  <a:lnTo>
                    <a:pt x="23279" y="11544"/>
                  </a:lnTo>
                  <a:lnTo>
                    <a:pt x="23279" y="5168"/>
                  </a:lnTo>
                  <a:lnTo>
                    <a:pt x="18072" y="0"/>
                  </a:lnTo>
                  <a:lnTo>
                    <a:pt x="11645" y="0"/>
                  </a:lnTo>
                  <a:lnTo>
                    <a:pt x="5207" y="0"/>
                  </a:lnTo>
                  <a:lnTo>
                    <a:pt x="0" y="5168"/>
                  </a:lnTo>
                  <a:lnTo>
                    <a:pt x="0" y="11544"/>
                  </a:lnTo>
                  <a:close/>
                </a:path>
              </a:pathLst>
            </a:custGeom>
            <a:ln w="3314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6941234" y="6621931"/>
              <a:ext cx="19685" cy="17780"/>
            </a:xfrm>
            <a:custGeom>
              <a:avLst/>
              <a:gdLst/>
              <a:ahLst/>
              <a:cxnLst/>
              <a:rect l="l" t="t" r="r" b="b"/>
              <a:pathLst>
                <a:path w="19684" h="17779">
                  <a:moveTo>
                    <a:pt x="14795" y="0"/>
                  </a:moveTo>
                  <a:lnTo>
                    <a:pt x="4267" y="0"/>
                  </a:lnTo>
                  <a:lnTo>
                    <a:pt x="0" y="3949"/>
                  </a:lnTo>
                  <a:lnTo>
                    <a:pt x="0" y="8826"/>
                  </a:lnTo>
                  <a:lnTo>
                    <a:pt x="0" y="13703"/>
                  </a:lnTo>
                  <a:lnTo>
                    <a:pt x="4267" y="17653"/>
                  </a:lnTo>
                  <a:lnTo>
                    <a:pt x="14795" y="17653"/>
                  </a:lnTo>
                  <a:lnTo>
                    <a:pt x="19062" y="13703"/>
                  </a:lnTo>
                  <a:lnTo>
                    <a:pt x="19062" y="3949"/>
                  </a:lnTo>
                  <a:lnTo>
                    <a:pt x="14795" y="0"/>
                  </a:lnTo>
                  <a:close/>
                </a:path>
              </a:pathLst>
            </a:custGeom>
            <a:solidFill>
              <a:srgbClr val="D7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6941234" y="6621931"/>
              <a:ext cx="19685" cy="17780"/>
            </a:xfrm>
            <a:custGeom>
              <a:avLst/>
              <a:gdLst/>
              <a:ahLst/>
              <a:cxnLst/>
              <a:rect l="l" t="t" r="r" b="b"/>
              <a:pathLst>
                <a:path w="19684" h="17779">
                  <a:moveTo>
                    <a:pt x="0" y="8826"/>
                  </a:moveTo>
                  <a:lnTo>
                    <a:pt x="0" y="13703"/>
                  </a:lnTo>
                  <a:lnTo>
                    <a:pt x="4267" y="17653"/>
                  </a:lnTo>
                  <a:lnTo>
                    <a:pt x="9537" y="17653"/>
                  </a:lnTo>
                  <a:lnTo>
                    <a:pt x="14795" y="17653"/>
                  </a:lnTo>
                  <a:lnTo>
                    <a:pt x="19062" y="13703"/>
                  </a:lnTo>
                  <a:lnTo>
                    <a:pt x="19062" y="8826"/>
                  </a:lnTo>
                  <a:lnTo>
                    <a:pt x="19062" y="3949"/>
                  </a:lnTo>
                  <a:lnTo>
                    <a:pt x="14795" y="0"/>
                  </a:lnTo>
                  <a:lnTo>
                    <a:pt x="9537" y="0"/>
                  </a:lnTo>
                  <a:lnTo>
                    <a:pt x="4267" y="0"/>
                  </a:lnTo>
                  <a:lnTo>
                    <a:pt x="0" y="3949"/>
                  </a:lnTo>
                  <a:lnTo>
                    <a:pt x="0" y="8826"/>
                  </a:lnTo>
                  <a:close/>
                </a:path>
              </a:pathLst>
            </a:custGeom>
            <a:ln w="3314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6839300" y="6498089"/>
              <a:ext cx="19050" cy="281305"/>
            </a:xfrm>
            <a:custGeom>
              <a:avLst/>
              <a:gdLst/>
              <a:ahLst/>
              <a:cxnLst/>
              <a:rect l="l" t="t" r="r" b="b"/>
              <a:pathLst>
                <a:path w="19050" h="281304">
                  <a:moveTo>
                    <a:pt x="18986" y="0"/>
                  </a:moveTo>
                  <a:lnTo>
                    <a:pt x="0" y="18757"/>
                  </a:lnTo>
                  <a:lnTo>
                    <a:pt x="0" y="281012"/>
                  </a:lnTo>
                  <a:lnTo>
                    <a:pt x="18986" y="281012"/>
                  </a:lnTo>
                  <a:lnTo>
                    <a:pt x="18986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6839300" y="6498089"/>
              <a:ext cx="19050" cy="281305"/>
            </a:xfrm>
            <a:custGeom>
              <a:avLst/>
              <a:gdLst/>
              <a:ahLst/>
              <a:cxnLst/>
              <a:rect l="l" t="t" r="r" b="b"/>
              <a:pathLst>
                <a:path w="19050" h="281304">
                  <a:moveTo>
                    <a:pt x="18986" y="0"/>
                  </a:moveTo>
                  <a:lnTo>
                    <a:pt x="18986" y="281012"/>
                  </a:lnTo>
                  <a:lnTo>
                    <a:pt x="0" y="281012"/>
                  </a:lnTo>
                  <a:lnTo>
                    <a:pt x="0" y="18757"/>
                  </a:lnTo>
                  <a:lnTo>
                    <a:pt x="18986" y="0"/>
                  </a:lnTo>
                  <a:close/>
                </a:path>
              </a:pathLst>
            </a:custGeom>
            <a:ln w="3314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6836539" y="6462115"/>
              <a:ext cx="106680" cy="316230"/>
            </a:xfrm>
            <a:custGeom>
              <a:avLst/>
              <a:gdLst/>
              <a:ahLst/>
              <a:cxnLst/>
              <a:rect l="l" t="t" r="r" b="b"/>
              <a:pathLst>
                <a:path w="106679" h="316229">
                  <a:moveTo>
                    <a:pt x="106133" y="0"/>
                  </a:moveTo>
                  <a:lnTo>
                    <a:pt x="0" y="56388"/>
                  </a:lnTo>
                  <a:lnTo>
                    <a:pt x="0" y="316217"/>
                  </a:lnTo>
                  <a:lnTo>
                    <a:pt x="106133" y="316217"/>
                  </a:lnTo>
                  <a:lnTo>
                    <a:pt x="106133" y="0"/>
                  </a:lnTo>
                  <a:close/>
                </a:path>
              </a:pathLst>
            </a:custGeom>
            <a:solidFill>
              <a:srgbClr val="F6E0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6836539" y="6462115"/>
              <a:ext cx="106680" cy="316230"/>
            </a:xfrm>
            <a:custGeom>
              <a:avLst/>
              <a:gdLst/>
              <a:ahLst/>
              <a:cxnLst/>
              <a:rect l="l" t="t" r="r" b="b"/>
              <a:pathLst>
                <a:path w="106679" h="316229">
                  <a:moveTo>
                    <a:pt x="106133" y="316217"/>
                  </a:moveTo>
                  <a:lnTo>
                    <a:pt x="0" y="316217"/>
                  </a:lnTo>
                  <a:lnTo>
                    <a:pt x="0" y="56388"/>
                  </a:lnTo>
                  <a:lnTo>
                    <a:pt x="106133" y="0"/>
                  </a:lnTo>
                  <a:lnTo>
                    <a:pt x="106133" y="316217"/>
                  </a:lnTo>
                  <a:close/>
                </a:path>
              </a:pathLst>
            </a:custGeom>
            <a:ln w="3314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6942670" y="6462115"/>
              <a:ext cx="12700" cy="316230"/>
            </a:xfrm>
            <a:custGeom>
              <a:avLst/>
              <a:gdLst/>
              <a:ahLst/>
              <a:cxnLst/>
              <a:rect l="l" t="t" r="r" b="b"/>
              <a:pathLst>
                <a:path w="12700" h="316229">
                  <a:moveTo>
                    <a:pt x="12166" y="0"/>
                  </a:moveTo>
                  <a:lnTo>
                    <a:pt x="0" y="0"/>
                  </a:lnTo>
                  <a:lnTo>
                    <a:pt x="0" y="316217"/>
                  </a:lnTo>
                  <a:lnTo>
                    <a:pt x="12166" y="316217"/>
                  </a:lnTo>
                  <a:lnTo>
                    <a:pt x="12166" y="0"/>
                  </a:lnTo>
                  <a:close/>
                </a:path>
              </a:pathLst>
            </a:custGeom>
            <a:solidFill>
              <a:srgbClr val="D2A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6942670" y="6462115"/>
              <a:ext cx="12700" cy="316230"/>
            </a:xfrm>
            <a:custGeom>
              <a:avLst/>
              <a:gdLst/>
              <a:ahLst/>
              <a:cxnLst/>
              <a:rect l="l" t="t" r="r" b="b"/>
              <a:pathLst>
                <a:path w="12700" h="316229">
                  <a:moveTo>
                    <a:pt x="12166" y="316217"/>
                  </a:moveTo>
                  <a:lnTo>
                    <a:pt x="0" y="316217"/>
                  </a:lnTo>
                  <a:lnTo>
                    <a:pt x="0" y="0"/>
                  </a:lnTo>
                  <a:lnTo>
                    <a:pt x="12166" y="0"/>
                  </a:lnTo>
                  <a:lnTo>
                    <a:pt x="12166" y="316217"/>
                  </a:lnTo>
                  <a:close/>
                </a:path>
              </a:pathLst>
            </a:custGeom>
            <a:ln w="3314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6849451" y="6510619"/>
              <a:ext cx="85453" cy="245041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6592985" y="7645092"/>
              <a:ext cx="257810" cy="242570"/>
            </a:xfrm>
            <a:custGeom>
              <a:avLst/>
              <a:gdLst/>
              <a:ahLst/>
              <a:cxnLst/>
              <a:rect l="l" t="t" r="r" b="b"/>
              <a:pathLst>
                <a:path w="257809" h="242570">
                  <a:moveTo>
                    <a:pt x="257195" y="0"/>
                  </a:moveTo>
                  <a:lnTo>
                    <a:pt x="15196" y="79501"/>
                  </a:lnTo>
                  <a:lnTo>
                    <a:pt x="0" y="127712"/>
                  </a:lnTo>
                  <a:lnTo>
                    <a:pt x="4304" y="160720"/>
                  </a:lnTo>
                  <a:lnTo>
                    <a:pt x="36543" y="193768"/>
                  </a:lnTo>
                  <a:lnTo>
                    <a:pt x="105150" y="242100"/>
                  </a:lnTo>
                  <a:lnTo>
                    <a:pt x="257195" y="157962"/>
                  </a:lnTo>
                  <a:lnTo>
                    <a:pt x="257195" y="0"/>
                  </a:lnTo>
                  <a:close/>
                </a:path>
              </a:pathLst>
            </a:custGeom>
            <a:solidFill>
              <a:srgbClr val="819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6592985" y="7645092"/>
              <a:ext cx="257810" cy="242570"/>
            </a:xfrm>
            <a:custGeom>
              <a:avLst/>
              <a:gdLst/>
              <a:ahLst/>
              <a:cxnLst/>
              <a:rect l="l" t="t" r="r" b="b"/>
              <a:pathLst>
                <a:path w="257809" h="242570">
                  <a:moveTo>
                    <a:pt x="15196" y="79501"/>
                  </a:moveTo>
                  <a:lnTo>
                    <a:pt x="257195" y="0"/>
                  </a:lnTo>
                  <a:lnTo>
                    <a:pt x="257195" y="157962"/>
                  </a:lnTo>
                  <a:lnTo>
                    <a:pt x="105150" y="242100"/>
                  </a:lnTo>
                  <a:lnTo>
                    <a:pt x="36543" y="193768"/>
                  </a:lnTo>
                  <a:lnTo>
                    <a:pt x="4304" y="160720"/>
                  </a:lnTo>
                  <a:lnTo>
                    <a:pt x="0" y="127712"/>
                  </a:lnTo>
                  <a:lnTo>
                    <a:pt x="15196" y="79501"/>
                  </a:lnTo>
                  <a:close/>
                </a:path>
              </a:pathLst>
            </a:custGeom>
            <a:ln w="443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6603635" y="7663212"/>
              <a:ext cx="254762" cy="252420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6608251" y="7694940"/>
              <a:ext cx="260350" cy="237490"/>
            </a:xfrm>
            <a:custGeom>
              <a:avLst/>
              <a:gdLst/>
              <a:ahLst/>
              <a:cxnLst/>
              <a:rect l="l" t="t" r="r" b="b"/>
              <a:pathLst>
                <a:path w="260350" h="237490">
                  <a:moveTo>
                    <a:pt x="259740" y="0"/>
                  </a:moveTo>
                  <a:lnTo>
                    <a:pt x="10261" y="50330"/>
                  </a:lnTo>
                  <a:lnTo>
                    <a:pt x="0" y="111438"/>
                  </a:lnTo>
                  <a:lnTo>
                    <a:pt x="5651" y="151245"/>
                  </a:lnTo>
                  <a:lnTo>
                    <a:pt x="35382" y="187245"/>
                  </a:lnTo>
                  <a:lnTo>
                    <a:pt x="97358" y="236931"/>
                  </a:lnTo>
                  <a:lnTo>
                    <a:pt x="259740" y="157962"/>
                  </a:lnTo>
                  <a:lnTo>
                    <a:pt x="2597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6608251" y="7694940"/>
              <a:ext cx="260350" cy="237490"/>
            </a:xfrm>
            <a:custGeom>
              <a:avLst/>
              <a:gdLst/>
              <a:ahLst/>
              <a:cxnLst/>
              <a:rect l="l" t="t" r="r" b="b"/>
              <a:pathLst>
                <a:path w="260350" h="237490">
                  <a:moveTo>
                    <a:pt x="10261" y="50330"/>
                  </a:moveTo>
                  <a:lnTo>
                    <a:pt x="259740" y="0"/>
                  </a:lnTo>
                  <a:lnTo>
                    <a:pt x="259740" y="157962"/>
                  </a:lnTo>
                  <a:lnTo>
                    <a:pt x="97358" y="236931"/>
                  </a:lnTo>
                  <a:lnTo>
                    <a:pt x="35382" y="187245"/>
                  </a:lnTo>
                  <a:lnTo>
                    <a:pt x="5651" y="151245"/>
                  </a:lnTo>
                  <a:lnTo>
                    <a:pt x="0" y="111438"/>
                  </a:lnTo>
                  <a:lnTo>
                    <a:pt x="10261" y="50330"/>
                  </a:lnTo>
                  <a:close/>
                </a:path>
              </a:pathLst>
            </a:custGeom>
            <a:ln w="443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6608424" y="7704546"/>
              <a:ext cx="285115" cy="237490"/>
            </a:xfrm>
            <a:custGeom>
              <a:avLst/>
              <a:gdLst/>
              <a:ahLst/>
              <a:cxnLst/>
              <a:rect l="l" t="t" r="r" b="b"/>
              <a:pathLst>
                <a:path w="285115" h="237490">
                  <a:moveTo>
                    <a:pt x="270642" y="0"/>
                  </a:moveTo>
                  <a:lnTo>
                    <a:pt x="10089" y="43675"/>
                  </a:lnTo>
                  <a:lnTo>
                    <a:pt x="0" y="104887"/>
                  </a:lnTo>
                  <a:lnTo>
                    <a:pt x="6861" y="145422"/>
                  </a:lnTo>
                  <a:lnTo>
                    <a:pt x="39876" y="183398"/>
                  </a:lnTo>
                  <a:lnTo>
                    <a:pt x="108247" y="236931"/>
                  </a:lnTo>
                  <a:lnTo>
                    <a:pt x="284650" y="158076"/>
                  </a:lnTo>
                  <a:lnTo>
                    <a:pt x="2706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6608424" y="7704546"/>
              <a:ext cx="285115" cy="237490"/>
            </a:xfrm>
            <a:custGeom>
              <a:avLst/>
              <a:gdLst/>
              <a:ahLst/>
              <a:cxnLst/>
              <a:rect l="l" t="t" r="r" b="b"/>
              <a:pathLst>
                <a:path w="285115" h="237490">
                  <a:moveTo>
                    <a:pt x="10089" y="43675"/>
                  </a:moveTo>
                  <a:lnTo>
                    <a:pt x="270642" y="0"/>
                  </a:lnTo>
                  <a:lnTo>
                    <a:pt x="284650" y="158076"/>
                  </a:lnTo>
                  <a:lnTo>
                    <a:pt x="108247" y="236931"/>
                  </a:lnTo>
                  <a:lnTo>
                    <a:pt x="39876" y="183398"/>
                  </a:lnTo>
                  <a:lnTo>
                    <a:pt x="6861" y="145422"/>
                  </a:lnTo>
                  <a:lnTo>
                    <a:pt x="0" y="104887"/>
                  </a:lnTo>
                  <a:lnTo>
                    <a:pt x="10089" y="43675"/>
                  </a:lnTo>
                  <a:close/>
                </a:path>
              </a:pathLst>
            </a:custGeom>
            <a:ln w="443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6610003" y="7716139"/>
              <a:ext cx="291465" cy="234315"/>
            </a:xfrm>
            <a:custGeom>
              <a:avLst/>
              <a:gdLst/>
              <a:ahLst/>
              <a:cxnLst/>
              <a:rect l="l" t="t" r="r" b="b"/>
              <a:pathLst>
                <a:path w="291465" h="234315">
                  <a:moveTo>
                    <a:pt x="278691" y="0"/>
                  </a:moveTo>
                  <a:lnTo>
                    <a:pt x="9985" y="30606"/>
                  </a:lnTo>
                  <a:lnTo>
                    <a:pt x="0" y="91980"/>
                  </a:lnTo>
                  <a:lnTo>
                    <a:pt x="7589" y="133645"/>
                  </a:lnTo>
                  <a:lnTo>
                    <a:pt x="42580" y="174685"/>
                  </a:lnTo>
                  <a:lnTo>
                    <a:pt x="114798" y="234187"/>
                  </a:lnTo>
                  <a:lnTo>
                    <a:pt x="291201" y="155333"/>
                  </a:lnTo>
                  <a:lnTo>
                    <a:pt x="2786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6610003" y="7716139"/>
              <a:ext cx="291465" cy="234315"/>
            </a:xfrm>
            <a:custGeom>
              <a:avLst/>
              <a:gdLst/>
              <a:ahLst/>
              <a:cxnLst/>
              <a:rect l="l" t="t" r="r" b="b"/>
              <a:pathLst>
                <a:path w="291465" h="234315">
                  <a:moveTo>
                    <a:pt x="9985" y="30606"/>
                  </a:moveTo>
                  <a:lnTo>
                    <a:pt x="278691" y="0"/>
                  </a:lnTo>
                  <a:lnTo>
                    <a:pt x="291201" y="155333"/>
                  </a:lnTo>
                  <a:lnTo>
                    <a:pt x="114798" y="234187"/>
                  </a:lnTo>
                  <a:lnTo>
                    <a:pt x="42580" y="174685"/>
                  </a:lnTo>
                  <a:lnTo>
                    <a:pt x="7589" y="133645"/>
                  </a:lnTo>
                  <a:lnTo>
                    <a:pt x="0" y="91980"/>
                  </a:lnTo>
                  <a:lnTo>
                    <a:pt x="9985" y="30606"/>
                  </a:lnTo>
                  <a:close/>
                </a:path>
              </a:pathLst>
            </a:custGeom>
            <a:ln w="443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6600504" y="7732297"/>
              <a:ext cx="361315" cy="296545"/>
            </a:xfrm>
            <a:custGeom>
              <a:avLst/>
              <a:gdLst/>
              <a:ahLst/>
              <a:cxnLst/>
              <a:rect l="l" t="t" r="r" b="b"/>
              <a:pathLst>
                <a:path w="361315" h="296545">
                  <a:moveTo>
                    <a:pt x="0" y="0"/>
                  </a:moveTo>
                  <a:lnTo>
                    <a:pt x="25044" y="264121"/>
                  </a:lnTo>
                  <a:lnTo>
                    <a:pt x="63131" y="296011"/>
                  </a:lnTo>
                  <a:lnTo>
                    <a:pt x="122890" y="294466"/>
                  </a:lnTo>
                  <a:lnTo>
                    <a:pt x="223835" y="287400"/>
                  </a:lnTo>
                  <a:lnTo>
                    <a:pt x="318911" y="279630"/>
                  </a:lnTo>
                  <a:lnTo>
                    <a:pt x="361061" y="275970"/>
                  </a:lnTo>
                  <a:lnTo>
                    <a:pt x="340410" y="177"/>
                  </a:lnTo>
                  <a:lnTo>
                    <a:pt x="38100" y="19367"/>
                  </a:lnTo>
                  <a:lnTo>
                    <a:pt x="16380" y="14842"/>
                  </a:lnTo>
                  <a:lnTo>
                    <a:pt x="5172" y="11317"/>
                  </a:lnTo>
                  <a:lnTo>
                    <a:pt x="902" y="69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A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6600504" y="7732297"/>
              <a:ext cx="361315" cy="296545"/>
            </a:xfrm>
            <a:custGeom>
              <a:avLst/>
              <a:gdLst/>
              <a:ahLst/>
              <a:cxnLst/>
              <a:rect l="l" t="t" r="r" b="b"/>
              <a:pathLst>
                <a:path w="361315" h="296545">
                  <a:moveTo>
                    <a:pt x="0" y="0"/>
                  </a:moveTo>
                  <a:lnTo>
                    <a:pt x="25044" y="264121"/>
                  </a:lnTo>
                  <a:lnTo>
                    <a:pt x="63131" y="296011"/>
                  </a:lnTo>
                  <a:lnTo>
                    <a:pt x="122890" y="294466"/>
                  </a:lnTo>
                  <a:lnTo>
                    <a:pt x="223835" y="287400"/>
                  </a:lnTo>
                  <a:lnTo>
                    <a:pt x="318911" y="279630"/>
                  </a:lnTo>
                  <a:lnTo>
                    <a:pt x="361061" y="275970"/>
                  </a:lnTo>
                  <a:lnTo>
                    <a:pt x="340410" y="177"/>
                  </a:lnTo>
                  <a:lnTo>
                    <a:pt x="38100" y="19367"/>
                  </a:lnTo>
                  <a:lnTo>
                    <a:pt x="16380" y="14842"/>
                  </a:lnTo>
                  <a:lnTo>
                    <a:pt x="5172" y="11317"/>
                  </a:lnTo>
                  <a:lnTo>
                    <a:pt x="902" y="6974"/>
                  </a:lnTo>
                  <a:lnTo>
                    <a:pt x="0" y="0"/>
                  </a:lnTo>
                  <a:close/>
                </a:path>
              </a:pathLst>
            </a:custGeom>
            <a:ln w="443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6598697" y="7638034"/>
              <a:ext cx="343535" cy="115570"/>
            </a:xfrm>
            <a:custGeom>
              <a:avLst/>
              <a:gdLst/>
              <a:ahLst/>
              <a:cxnLst/>
              <a:rect l="l" t="t" r="r" b="b"/>
              <a:pathLst>
                <a:path w="343534" h="115570">
                  <a:moveTo>
                    <a:pt x="242404" y="0"/>
                  </a:moveTo>
                  <a:lnTo>
                    <a:pt x="203942" y="12099"/>
                  </a:lnTo>
                  <a:lnTo>
                    <a:pt x="145343" y="31207"/>
                  </a:lnTo>
                  <a:lnTo>
                    <a:pt x="82111" y="53118"/>
                  </a:lnTo>
                  <a:lnTo>
                    <a:pt x="29748" y="73628"/>
                  </a:lnTo>
                  <a:lnTo>
                    <a:pt x="0" y="93776"/>
                  </a:lnTo>
                  <a:lnTo>
                    <a:pt x="749" y="98056"/>
                  </a:lnTo>
                  <a:lnTo>
                    <a:pt x="38247" y="114843"/>
                  </a:lnTo>
                  <a:lnTo>
                    <a:pt x="47447" y="115570"/>
                  </a:lnTo>
                  <a:lnTo>
                    <a:pt x="343103" y="96774"/>
                  </a:lnTo>
                  <a:lnTo>
                    <a:pt x="339229" y="88455"/>
                  </a:lnTo>
                  <a:lnTo>
                    <a:pt x="47370" y="106692"/>
                  </a:lnTo>
                  <a:lnTo>
                    <a:pt x="35046" y="105501"/>
                  </a:lnTo>
                  <a:lnTo>
                    <a:pt x="23518" y="103304"/>
                  </a:lnTo>
                  <a:lnTo>
                    <a:pt x="14579" y="100341"/>
                  </a:lnTo>
                  <a:lnTo>
                    <a:pt x="10020" y="96850"/>
                  </a:lnTo>
                  <a:lnTo>
                    <a:pt x="9474" y="95745"/>
                  </a:lnTo>
                  <a:lnTo>
                    <a:pt x="10960" y="93675"/>
                  </a:lnTo>
                  <a:lnTo>
                    <a:pt x="73811" y="65739"/>
                  </a:lnTo>
                  <a:lnTo>
                    <a:pt x="131048" y="45579"/>
                  </a:lnTo>
                  <a:lnTo>
                    <a:pt x="193319" y="24911"/>
                  </a:lnTo>
                  <a:lnTo>
                    <a:pt x="251498" y="6451"/>
                  </a:lnTo>
                  <a:lnTo>
                    <a:pt x="242404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6598697" y="7638034"/>
              <a:ext cx="343535" cy="115570"/>
            </a:xfrm>
            <a:custGeom>
              <a:avLst/>
              <a:gdLst/>
              <a:ahLst/>
              <a:cxnLst/>
              <a:rect l="l" t="t" r="r" b="b"/>
              <a:pathLst>
                <a:path w="343534" h="115570">
                  <a:moveTo>
                    <a:pt x="47447" y="115570"/>
                  </a:moveTo>
                  <a:lnTo>
                    <a:pt x="2044" y="100723"/>
                  </a:lnTo>
                  <a:lnTo>
                    <a:pt x="0" y="93776"/>
                  </a:lnTo>
                  <a:lnTo>
                    <a:pt x="3759" y="88531"/>
                  </a:lnTo>
                  <a:lnTo>
                    <a:pt x="82111" y="53118"/>
                  </a:lnTo>
                  <a:lnTo>
                    <a:pt x="145343" y="31207"/>
                  </a:lnTo>
                  <a:lnTo>
                    <a:pt x="203942" y="12099"/>
                  </a:lnTo>
                  <a:lnTo>
                    <a:pt x="242404" y="0"/>
                  </a:lnTo>
                  <a:lnTo>
                    <a:pt x="251498" y="6451"/>
                  </a:lnTo>
                  <a:lnTo>
                    <a:pt x="193319" y="24911"/>
                  </a:lnTo>
                  <a:lnTo>
                    <a:pt x="131048" y="45579"/>
                  </a:lnTo>
                  <a:lnTo>
                    <a:pt x="73811" y="65739"/>
                  </a:lnTo>
                  <a:lnTo>
                    <a:pt x="30739" y="82676"/>
                  </a:lnTo>
                  <a:lnTo>
                    <a:pt x="10960" y="93675"/>
                  </a:lnTo>
                  <a:lnTo>
                    <a:pt x="9474" y="95745"/>
                  </a:lnTo>
                  <a:lnTo>
                    <a:pt x="9880" y="96583"/>
                  </a:lnTo>
                  <a:lnTo>
                    <a:pt x="47370" y="106692"/>
                  </a:lnTo>
                  <a:lnTo>
                    <a:pt x="339229" y="88455"/>
                  </a:lnTo>
                  <a:lnTo>
                    <a:pt x="343103" y="96774"/>
                  </a:lnTo>
                  <a:lnTo>
                    <a:pt x="47447" y="115570"/>
                  </a:lnTo>
                  <a:close/>
                </a:path>
              </a:pathLst>
            </a:custGeom>
            <a:ln w="443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6658319" y="7767748"/>
              <a:ext cx="249515" cy="257262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6579567" y="8250089"/>
              <a:ext cx="475587" cy="453656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3227967" y="6629452"/>
              <a:ext cx="538106" cy="294794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6466442" y="4480226"/>
              <a:ext cx="538106" cy="294792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3389960" y="7431582"/>
              <a:ext cx="285115" cy="127000"/>
            </a:xfrm>
            <a:custGeom>
              <a:avLst/>
              <a:gdLst/>
              <a:ahLst/>
              <a:cxnLst/>
              <a:rect l="l" t="t" r="r" b="b"/>
              <a:pathLst>
                <a:path w="285114" h="127000">
                  <a:moveTo>
                    <a:pt x="284645" y="0"/>
                  </a:moveTo>
                  <a:lnTo>
                    <a:pt x="0" y="0"/>
                  </a:lnTo>
                  <a:lnTo>
                    <a:pt x="0" y="126542"/>
                  </a:lnTo>
                  <a:lnTo>
                    <a:pt x="284645" y="126542"/>
                  </a:lnTo>
                  <a:lnTo>
                    <a:pt x="284645" y="0"/>
                  </a:lnTo>
                  <a:close/>
                </a:path>
              </a:pathLst>
            </a:custGeom>
            <a:solidFill>
              <a:srgbClr val="7A3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3389960" y="7431582"/>
              <a:ext cx="285115" cy="127000"/>
            </a:xfrm>
            <a:custGeom>
              <a:avLst/>
              <a:gdLst/>
              <a:ahLst/>
              <a:cxnLst/>
              <a:rect l="l" t="t" r="r" b="b"/>
              <a:pathLst>
                <a:path w="285114" h="127000">
                  <a:moveTo>
                    <a:pt x="284645" y="126542"/>
                  </a:moveTo>
                  <a:lnTo>
                    <a:pt x="0" y="126542"/>
                  </a:lnTo>
                  <a:lnTo>
                    <a:pt x="0" y="0"/>
                  </a:lnTo>
                  <a:lnTo>
                    <a:pt x="284645" y="0"/>
                  </a:lnTo>
                  <a:lnTo>
                    <a:pt x="284645" y="126542"/>
                  </a:lnTo>
                  <a:close/>
                </a:path>
              </a:pathLst>
            </a:custGeom>
            <a:ln w="8699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3259505" y="7560653"/>
              <a:ext cx="421005" cy="160020"/>
            </a:xfrm>
            <a:custGeom>
              <a:avLst/>
              <a:gdLst/>
              <a:ahLst/>
              <a:cxnLst/>
              <a:rect l="l" t="t" r="r" b="b"/>
              <a:pathLst>
                <a:path w="421004" h="160020">
                  <a:moveTo>
                    <a:pt x="420662" y="0"/>
                  </a:moveTo>
                  <a:lnTo>
                    <a:pt x="0" y="0"/>
                  </a:lnTo>
                  <a:lnTo>
                    <a:pt x="0" y="159854"/>
                  </a:lnTo>
                  <a:lnTo>
                    <a:pt x="420662" y="159854"/>
                  </a:lnTo>
                  <a:lnTo>
                    <a:pt x="420662" y="0"/>
                  </a:lnTo>
                  <a:close/>
                </a:path>
              </a:pathLst>
            </a:custGeom>
            <a:solidFill>
              <a:srgbClr val="7A3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3259505" y="7560653"/>
              <a:ext cx="421005" cy="160020"/>
            </a:xfrm>
            <a:custGeom>
              <a:avLst/>
              <a:gdLst/>
              <a:ahLst/>
              <a:cxnLst/>
              <a:rect l="l" t="t" r="r" b="b"/>
              <a:pathLst>
                <a:path w="421004" h="160020">
                  <a:moveTo>
                    <a:pt x="420662" y="159854"/>
                  </a:moveTo>
                  <a:lnTo>
                    <a:pt x="0" y="159854"/>
                  </a:lnTo>
                  <a:lnTo>
                    <a:pt x="0" y="0"/>
                  </a:lnTo>
                  <a:lnTo>
                    <a:pt x="420662" y="0"/>
                  </a:lnTo>
                  <a:lnTo>
                    <a:pt x="420662" y="159854"/>
                  </a:lnTo>
                  <a:close/>
                </a:path>
              </a:pathLst>
            </a:custGeom>
            <a:ln w="8699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242779" y="7719669"/>
              <a:ext cx="441325" cy="19685"/>
            </a:xfrm>
            <a:custGeom>
              <a:avLst/>
              <a:gdLst/>
              <a:ahLst/>
              <a:cxnLst/>
              <a:rect l="l" t="t" r="r" b="b"/>
              <a:pathLst>
                <a:path w="441325" h="19684">
                  <a:moveTo>
                    <a:pt x="440867" y="0"/>
                  </a:moveTo>
                  <a:lnTo>
                    <a:pt x="0" y="0"/>
                  </a:lnTo>
                  <a:lnTo>
                    <a:pt x="0" y="19685"/>
                  </a:lnTo>
                  <a:lnTo>
                    <a:pt x="440867" y="19685"/>
                  </a:lnTo>
                  <a:lnTo>
                    <a:pt x="440867" y="0"/>
                  </a:lnTo>
                  <a:close/>
                </a:path>
              </a:pathLst>
            </a:custGeom>
            <a:solidFill>
              <a:srgbClr val="CE83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242779" y="7719669"/>
              <a:ext cx="441325" cy="19685"/>
            </a:xfrm>
            <a:custGeom>
              <a:avLst/>
              <a:gdLst/>
              <a:ahLst/>
              <a:cxnLst/>
              <a:rect l="l" t="t" r="r" b="b"/>
              <a:pathLst>
                <a:path w="441325" h="19684">
                  <a:moveTo>
                    <a:pt x="440867" y="19685"/>
                  </a:moveTo>
                  <a:lnTo>
                    <a:pt x="0" y="19685"/>
                  </a:lnTo>
                  <a:lnTo>
                    <a:pt x="0" y="0"/>
                  </a:lnTo>
                  <a:lnTo>
                    <a:pt x="440867" y="0"/>
                  </a:lnTo>
                  <a:lnTo>
                    <a:pt x="440867" y="19685"/>
                  </a:lnTo>
                  <a:close/>
                </a:path>
              </a:pathLst>
            </a:custGeom>
            <a:ln w="8699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3383013" y="7420483"/>
              <a:ext cx="285115" cy="19685"/>
            </a:xfrm>
            <a:custGeom>
              <a:avLst/>
              <a:gdLst/>
              <a:ahLst/>
              <a:cxnLst/>
              <a:rect l="l" t="t" r="r" b="b"/>
              <a:pathLst>
                <a:path w="285114" h="19684">
                  <a:moveTo>
                    <a:pt x="284657" y="0"/>
                  </a:moveTo>
                  <a:lnTo>
                    <a:pt x="0" y="0"/>
                  </a:lnTo>
                  <a:lnTo>
                    <a:pt x="0" y="19672"/>
                  </a:lnTo>
                  <a:lnTo>
                    <a:pt x="284657" y="19672"/>
                  </a:lnTo>
                  <a:lnTo>
                    <a:pt x="284657" y="0"/>
                  </a:lnTo>
                  <a:close/>
                </a:path>
              </a:pathLst>
            </a:custGeom>
            <a:solidFill>
              <a:srgbClr val="F29B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383013" y="7420483"/>
              <a:ext cx="285115" cy="19685"/>
            </a:xfrm>
            <a:custGeom>
              <a:avLst/>
              <a:gdLst/>
              <a:ahLst/>
              <a:cxnLst/>
              <a:rect l="l" t="t" r="r" b="b"/>
              <a:pathLst>
                <a:path w="285114" h="19684">
                  <a:moveTo>
                    <a:pt x="284657" y="19672"/>
                  </a:moveTo>
                  <a:lnTo>
                    <a:pt x="0" y="19672"/>
                  </a:lnTo>
                  <a:lnTo>
                    <a:pt x="0" y="0"/>
                  </a:lnTo>
                  <a:lnTo>
                    <a:pt x="284657" y="0"/>
                  </a:lnTo>
                  <a:lnTo>
                    <a:pt x="284657" y="19672"/>
                  </a:lnTo>
                  <a:close/>
                </a:path>
              </a:pathLst>
            </a:custGeom>
            <a:ln w="8699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417036" y="7459192"/>
              <a:ext cx="31115" cy="97155"/>
            </a:xfrm>
            <a:custGeom>
              <a:avLst/>
              <a:gdLst/>
              <a:ahLst/>
              <a:cxnLst/>
              <a:rect l="l" t="t" r="r" b="b"/>
              <a:pathLst>
                <a:path w="31114" h="97154">
                  <a:moveTo>
                    <a:pt x="30530" y="0"/>
                  </a:moveTo>
                  <a:lnTo>
                    <a:pt x="0" y="0"/>
                  </a:lnTo>
                  <a:lnTo>
                    <a:pt x="0" y="97142"/>
                  </a:lnTo>
                  <a:lnTo>
                    <a:pt x="30530" y="97142"/>
                  </a:lnTo>
                  <a:lnTo>
                    <a:pt x="30530" y="0"/>
                  </a:lnTo>
                  <a:close/>
                </a:path>
              </a:pathLst>
            </a:custGeom>
            <a:solidFill>
              <a:srgbClr val="E838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3417036" y="7459192"/>
              <a:ext cx="31115" cy="97155"/>
            </a:xfrm>
            <a:custGeom>
              <a:avLst/>
              <a:gdLst/>
              <a:ahLst/>
              <a:cxnLst/>
              <a:rect l="l" t="t" r="r" b="b"/>
              <a:pathLst>
                <a:path w="31114" h="97154">
                  <a:moveTo>
                    <a:pt x="30530" y="97142"/>
                  </a:moveTo>
                  <a:lnTo>
                    <a:pt x="0" y="97142"/>
                  </a:lnTo>
                  <a:lnTo>
                    <a:pt x="0" y="0"/>
                  </a:lnTo>
                  <a:lnTo>
                    <a:pt x="30530" y="0"/>
                  </a:lnTo>
                  <a:lnTo>
                    <a:pt x="30530" y="97142"/>
                  </a:lnTo>
                  <a:close/>
                </a:path>
              </a:pathLst>
            </a:custGeom>
            <a:ln w="8699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417036" y="7474750"/>
              <a:ext cx="31115" cy="12700"/>
            </a:xfrm>
            <a:custGeom>
              <a:avLst/>
              <a:gdLst/>
              <a:ahLst/>
              <a:cxnLst/>
              <a:rect l="l" t="t" r="r" b="b"/>
              <a:pathLst>
                <a:path w="31114" h="12700">
                  <a:moveTo>
                    <a:pt x="30530" y="0"/>
                  </a:moveTo>
                  <a:lnTo>
                    <a:pt x="0" y="0"/>
                  </a:lnTo>
                  <a:lnTo>
                    <a:pt x="0" y="12318"/>
                  </a:lnTo>
                  <a:lnTo>
                    <a:pt x="30530" y="12318"/>
                  </a:lnTo>
                  <a:lnTo>
                    <a:pt x="30530" y="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3417036" y="7474750"/>
              <a:ext cx="31115" cy="12700"/>
            </a:xfrm>
            <a:custGeom>
              <a:avLst/>
              <a:gdLst/>
              <a:ahLst/>
              <a:cxnLst/>
              <a:rect l="l" t="t" r="r" b="b"/>
              <a:pathLst>
                <a:path w="31114" h="12700">
                  <a:moveTo>
                    <a:pt x="30530" y="12318"/>
                  </a:moveTo>
                  <a:lnTo>
                    <a:pt x="0" y="12318"/>
                  </a:lnTo>
                  <a:lnTo>
                    <a:pt x="0" y="0"/>
                  </a:lnTo>
                  <a:lnTo>
                    <a:pt x="30530" y="0"/>
                  </a:lnTo>
                  <a:lnTo>
                    <a:pt x="30530" y="12318"/>
                  </a:lnTo>
                  <a:close/>
                </a:path>
              </a:pathLst>
            </a:custGeom>
            <a:ln w="8699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3417036" y="7519923"/>
              <a:ext cx="31115" cy="12700"/>
            </a:xfrm>
            <a:custGeom>
              <a:avLst/>
              <a:gdLst/>
              <a:ahLst/>
              <a:cxnLst/>
              <a:rect l="l" t="t" r="r" b="b"/>
              <a:pathLst>
                <a:path w="31114" h="12700">
                  <a:moveTo>
                    <a:pt x="30530" y="0"/>
                  </a:moveTo>
                  <a:lnTo>
                    <a:pt x="0" y="0"/>
                  </a:lnTo>
                  <a:lnTo>
                    <a:pt x="0" y="12318"/>
                  </a:lnTo>
                  <a:lnTo>
                    <a:pt x="30530" y="12318"/>
                  </a:lnTo>
                  <a:lnTo>
                    <a:pt x="30530" y="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3417036" y="7519923"/>
              <a:ext cx="31115" cy="12700"/>
            </a:xfrm>
            <a:custGeom>
              <a:avLst/>
              <a:gdLst/>
              <a:ahLst/>
              <a:cxnLst/>
              <a:rect l="l" t="t" r="r" b="b"/>
              <a:pathLst>
                <a:path w="31114" h="12700">
                  <a:moveTo>
                    <a:pt x="30530" y="12318"/>
                  </a:moveTo>
                  <a:lnTo>
                    <a:pt x="0" y="12318"/>
                  </a:lnTo>
                  <a:lnTo>
                    <a:pt x="0" y="0"/>
                  </a:lnTo>
                  <a:lnTo>
                    <a:pt x="30530" y="0"/>
                  </a:lnTo>
                  <a:lnTo>
                    <a:pt x="30530" y="12318"/>
                  </a:lnTo>
                  <a:close/>
                </a:path>
              </a:pathLst>
            </a:custGeom>
            <a:ln w="8699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552399" y="7444670"/>
              <a:ext cx="104000" cy="113245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3419163" y="7583162"/>
              <a:ext cx="103073" cy="132036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3270836" y="7587621"/>
              <a:ext cx="107151" cy="121094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3596055" y="7593813"/>
              <a:ext cx="39370" cy="114300"/>
            </a:xfrm>
            <a:custGeom>
              <a:avLst/>
              <a:gdLst/>
              <a:ahLst/>
              <a:cxnLst/>
              <a:rect l="l" t="t" r="r" b="b"/>
              <a:pathLst>
                <a:path w="39370" h="114300">
                  <a:moveTo>
                    <a:pt x="38862" y="0"/>
                  </a:moveTo>
                  <a:lnTo>
                    <a:pt x="0" y="0"/>
                  </a:lnTo>
                  <a:lnTo>
                    <a:pt x="0" y="113804"/>
                  </a:lnTo>
                  <a:lnTo>
                    <a:pt x="38862" y="113804"/>
                  </a:lnTo>
                  <a:lnTo>
                    <a:pt x="38862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3596055" y="7593813"/>
              <a:ext cx="39370" cy="114300"/>
            </a:xfrm>
            <a:custGeom>
              <a:avLst/>
              <a:gdLst/>
              <a:ahLst/>
              <a:cxnLst/>
              <a:rect l="l" t="t" r="r" b="b"/>
              <a:pathLst>
                <a:path w="39370" h="114300">
                  <a:moveTo>
                    <a:pt x="38862" y="113804"/>
                  </a:moveTo>
                  <a:lnTo>
                    <a:pt x="0" y="113804"/>
                  </a:lnTo>
                  <a:lnTo>
                    <a:pt x="0" y="0"/>
                  </a:lnTo>
                  <a:lnTo>
                    <a:pt x="38862" y="0"/>
                  </a:lnTo>
                  <a:lnTo>
                    <a:pt x="38862" y="113804"/>
                  </a:lnTo>
                  <a:close/>
                </a:path>
              </a:pathLst>
            </a:custGeom>
            <a:ln w="8699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3616883" y="7616012"/>
              <a:ext cx="39370" cy="95885"/>
            </a:xfrm>
            <a:custGeom>
              <a:avLst/>
              <a:gdLst/>
              <a:ahLst/>
              <a:cxnLst/>
              <a:rect l="l" t="t" r="r" b="b"/>
              <a:pathLst>
                <a:path w="39370" h="95884">
                  <a:moveTo>
                    <a:pt x="38862" y="0"/>
                  </a:moveTo>
                  <a:lnTo>
                    <a:pt x="0" y="0"/>
                  </a:lnTo>
                  <a:lnTo>
                    <a:pt x="0" y="95757"/>
                  </a:lnTo>
                  <a:lnTo>
                    <a:pt x="38862" y="95757"/>
                  </a:lnTo>
                  <a:lnTo>
                    <a:pt x="38862" y="0"/>
                  </a:lnTo>
                  <a:close/>
                </a:path>
              </a:pathLst>
            </a:custGeom>
            <a:solidFill>
              <a:srgbClr val="E838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3616883" y="7616012"/>
              <a:ext cx="39370" cy="95885"/>
            </a:xfrm>
            <a:custGeom>
              <a:avLst/>
              <a:gdLst/>
              <a:ahLst/>
              <a:cxnLst/>
              <a:rect l="l" t="t" r="r" b="b"/>
              <a:pathLst>
                <a:path w="39370" h="95884">
                  <a:moveTo>
                    <a:pt x="38862" y="95757"/>
                  </a:moveTo>
                  <a:lnTo>
                    <a:pt x="0" y="95757"/>
                  </a:lnTo>
                  <a:lnTo>
                    <a:pt x="0" y="0"/>
                  </a:lnTo>
                  <a:lnTo>
                    <a:pt x="38862" y="0"/>
                  </a:lnTo>
                  <a:lnTo>
                    <a:pt x="38862" y="95757"/>
                  </a:lnTo>
                  <a:close/>
                </a:path>
              </a:pathLst>
            </a:custGeom>
            <a:ln w="8699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3565537" y="7650708"/>
              <a:ext cx="39370" cy="61594"/>
            </a:xfrm>
            <a:custGeom>
              <a:avLst/>
              <a:gdLst/>
              <a:ahLst/>
              <a:cxnLst/>
              <a:rect l="l" t="t" r="r" b="b"/>
              <a:pathLst>
                <a:path w="39370" h="61595">
                  <a:moveTo>
                    <a:pt x="38862" y="0"/>
                  </a:moveTo>
                  <a:lnTo>
                    <a:pt x="0" y="0"/>
                  </a:lnTo>
                  <a:lnTo>
                    <a:pt x="0" y="61061"/>
                  </a:lnTo>
                  <a:lnTo>
                    <a:pt x="38862" y="61061"/>
                  </a:lnTo>
                  <a:lnTo>
                    <a:pt x="38862" y="0"/>
                  </a:lnTo>
                  <a:close/>
                </a:path>
              </a:pathLst>
            </a:custGeom>
            <a:solidFill>
              <a:srgbClr val="006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3565537" y="7650708"/>
              <a:ext cx="39370" cy="61594"/>
            </a:xfrm>
            <a:custGeom>
              <a:avLst/>
              <a:gdLst/>
              <a:ahLst/>
              <a:cxnLst/>
              <a:rect l="l" t="t" r="r" b="b"/>
              <a:pathLst>
                <a:path w="39370" h="61595">
                  <a:moveTo>
                    <a:pt x="38862" y="61061"/>
                  </a:moveTo>
                  <a:lnTo>
                    <a:pt x="0" y="61061"/>
                  </a:lnTo>
                  <a:lnTo>
                    <a:pt x="0" y="0"/>
                  </a:lnTo>
                  <a:lnTo>
                    <a:pt x="38862" y="0"/>
                  </a:lnTo>
                  <a:lnTo>
                    <a:pt x="38862" y="61061"/>
                  </a:lnTo>
                  <a:close/>
                </a:path>
              </a:pathLst>
            </a:custGeom>
            <a:ln w="8699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3242779" y="7549070"/>
              <a:ext cx="441325" cy="19685"/>
            </a:xfrm>
            <a:custGeom>
              <a:avLst/>
              <a:gdLst/>
              <a:ahLst/>
              <a:cxnLst/>
              <a:rect l="l" t="t" r="r" b="b"/>
              <a:pathLst>
                <a:path w="441325" h="19684">
                  <a:moveTo>
                    <a:pt x="440867" y="0"/>
                  </a:moveTo>
                  <a:lnTo>
                    <a:pt x="0" y="0"/>
                  </a:lnTo>
                  <a:lnTo>
                    <a:pt x="0" y="19672"/>
                  </a:lnTo>
                  <a:lnTo>
                    <a:pt x="440867" y="19672"/>
                  </a:lnTo>
                  <a:lnTo>
                    <a:pt x="440867" y="0"/>
                  </a:lnTo>
                  <a:close/>
                </a:path>
              </a:pathLst>
            </a:custGeom>
            <a:solidFill>
              <a:srgbClr val="F29B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3242779" y="7549070"/>
              <a:ext cx="441325" cy="19685"/>
            </a:xfrm>
            <a:custGeom>
              <a:avLst/>
              <a:gdLst/>
              <a:ahLst/>
              <a:cxnLst/>
              <a:rect l="l" t="t" r="r" b="b"/>
              <a:pathLst>
                <a:path w="441325" h="19684">
                  <a:moveTo>
                    <a:pt x="440867" y="19672"/>
                  </a:moveTo>
                  <a:lnTo>
                    <a:pt x="0" y="19672"/>
                  </a:lnTo>
                  <a:lnTo>
                    <a:pt x="0" y="0"/>
                  </a:lnTo>
                  <a:lnTo>
                    <a:pt x="440867" y="0"/>
                  </a:lnTo>
                  <a:lnTo>
                    <a:pt x="440867" y="19672"/>
                  </a:lnTo>
                  <a:close/>
                </a:path>
              </a:pathLst>
            </a:custGeom>
            <a:ln w="8699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3242779" y="7706550"/>
              <a:ext cx="441325" cy="19685"/>
            </a:xfrm>
            <a:custGeom>
              <a:avLst/>
              <a:gdLst/>
              <a:ahLst/>
              <a:cxnLst/>
              <a:rect l="l" t="t" r="r" b="b"/>
              <a:pathLst>
                <a:path w="441325" h="19684">
                  <a:moveTo>
                    <a:pt x="440867" y="0"/>
                  </a:moveTo>
                  <a:lnTo>
                    <a:pt x="0" y="0"/>
                  </a:lnTo>
                  <a:lnTo>
                    <a:pt x="0" y="19685"/>
                  </a:lnTo>
                  <a:lnTo>
                    <a:pt x="440867" y="19685"/>
                  </a:lnTo>
                  <a:lnTo>
                    <a:pt x="440867" y="0"/>
                  </a:lnTo>
                  <a:close/>
                </a:path>
              </a:pathLst>
            </a:custGeom>
            <a:solidFill>
              <a:srgbClr val="F29B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3242779" y="7706550"/>
              <a:ext cx="441325" cy="19685"/>
            </a:xfrm>
            <a:custGeom>
              <a:avLst/>
              <a:gdLst/>
              <a:ahLst/>
              <a:cxnLst/>
              <a:rect l="l" t="t" r="r" b="b"/>
              <a:pathLst>
                <a:path w="441325" h="19684">
                  <a:moveTo>
                    <a:pt x="440867" y="19685"/>
                  </a:moveTo>
                  <a:lnTo>
                    <a:pt x="0" y="19685"/>
                  </a:lnTo>
                  <a:lnTo>
                    <a:pt x="0" y="0"/>
                  </a:lnTo>
                  <a:lnTo>
                    <a:pt x="440867" y="0"/>
                  </a:lnTo>
                  <a:lnTo>
                    <a:pt x="440867" y="19685"/>
                  </a:lnTo>
                  <a:close/>
                </a:path>
              </a:pathLst>
            </a:custGeom>
            <a:ln w="8699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3382352" y="7420153"/>
              <a:ext cx="19685" cy="306070"/>
            </a:xfrm>
            <a:custGeom>
              <a:avLst/>
              <a:gdLst/>
              <a:ahLst/>
              <a:cxnLst/>
              <a:rect l="l" t="t" r="r" b="b"/>
              <a:pathLst>
                <a:path w="19685" h="306070">
                  <a:moveTo>
                    <a:pt x="19685" y="0"/>
                  </a:moveTo>
                  <a:lnTo>
                    <a:pt x="0" y="0"/>
                  </a:lnTo>
                  <a:lnTo>
                    <a:pt x="0" y="305917"/>
                  </a:lnTo>
                  <a:lnTo>
                    <a:pt x="19685" y="305917"/>
                  </a:lnTo>
                  <a:lnTo>
                    <a:pt x="19685" y="0"/>
                  </a:lnTo>
                  <a:close/>
                </a:path>
              </a:pathLst>
            </a:custGeom>
            <a:solidFill>
              <a:srgbClr val="F29B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3382352" y="7420153"/>
              <a:ext cx="19685" cy="306070"/>
            </a:xfrm>
            <a:custGeom>
              <a:avLst/>
              <a:gdLst/>
              <a:ahLst/>
              <a:cxnLst/>
              <a:rect l="l" t="t" r="r" b="b"/>
              <a:pathLst>
                <a:path w="19685" h="306070">
                  <a:moveTo>
                    <a:pt x="0" y="0"/>
                  </a:moveTo>
                  <a:lnTo>
                    <a:pt x="19685" y="0"/>
                  </a:lnTo>
                  <a:lnTo>
                    <a:pt x="19685" y="305917"/>
                  </a:lnTo>
                  <a:lnTo>
                    <a:pt x="0" y="305917"/>
                  </a:lnTo>
                  <a:lnTo>
                    <a:pt x="0" y="0"/>
                  </a:lnTo>
                  <a:close/>
                </a:path>
              </a:pathLst>
            </a:custGeom>
            <a:ln w="8699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3528898" y="7420153"/>
              <a:ext cx="19685" cy="306070"/>
            </a:xfrm>
            <a:custGeom>
              <a:avLst/>
              <a:gdLst/>
              <a:ahLst/>
              <a:cxnLst/>
              <a:rect l="l" t="t" r="r" b="b"/>
              <a:pathLst>
                <a:path w="19685" h="306070">
                  <a:moveTo>
                    <a:pt x="19685" y="0"/>
                  </a:moveTo>
                  <a:lnTo>
                    <a:pt x="0" y="0"/>
                  </a:lnTo>
                  <a:lnTo>
                    <a:pt x="0" y="305917"/>
                  </a:lnTo>
                  <a:lnTo>
                    <a:pt x="19685" y="305917"/>
                  </a:lnTo>
                  <a:lnTo>
                    <a:pt x="19685" y="0"/>
                  </a:lnTo>
                  <a:close/>
                </a:path>
              </a:pathLst>
            </a:custGeom>
            <a:solidFill>
              <a:srgbClr val="F29B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3528898" y="7420153"/>
              <a:ext cx="19685" cy="306070"/>
            </a:xfrm>
            <a:custGeom>
              <a:avLst/>
              <a:gdLst/>
              <a:ahLst/>
              <a:cxnLst/>
              <a:rect l="l" t="t" r="r" b="b"/>
              <a:pathLst>
                <a:path w="19685" h="306070">
                  <a:moveTo>
                    <a:pt x="0" y="0"/>
                  </a:moveTo>
                  <a:lnTo>
                    <a:pt x="19685" y="0"/>
                  </a:lnTo>
                  <a:lnTo>
                    <a:pt x="19685" y="305917"/>
                  </a:lnTo>
                  <a:lnTo>
                    <a:pt x="0" y="305917"/>
                  </a:lnTo>
                  <a:lnTo>
                    <a:pt x="0" y="0"/>
                  </a:lnTo>
                  <a:close/>
                </a:path>
              </a:pathLst>
            </a:custGeom>
            <a:ln w="8699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3664521" y="7420153"/>
              <a:ext cx="19685" cy="306070"/>
            </a:xfrm>
            <a:custGeom>
              <a:avLst/>
              <a:gdLst/>
              <a:ahLst/>
              <a:cxnLst/>
              <a:rect l="l" t="t" r="r" b="b"/>
              <a:pathLst>
                <a:path w="19685" h="306070">
                  <a:moveTo>
                    <a:pt x="19672" y="0"/>
                  </a:moveTo>
                  <a:lnTo>
                    <a:pt x="0" y="0"/>
                  </a:lnTo>
                  <a:lnTo>
                    <a:pt x="0" y="305917"/>
                  </a:lnTo>
                  <a:lnTo>
                    <a:pt x="19672" y="305917"/>
                  </a:lnTo>
                  <a:lnTo>
                    <a:pt x="19672" y="0"/>
                  </a:lnTo>
                  <a:close/>
                </a:path>
              </a:pathLst>
            </a:custGeom>
            <a:solidFill>
              <a:srgbClr val="F29B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3664521" y="7420153"/>
              <a:ext cx="19685" cy="306070"/>
            </a:xfrm>
            <a:custGeom>
              <a:avLst/>
              <a:gdLst/>
              <a:ahLst/>
              <a:cxnLst/>
              <a:rect l="l" t="t" r="r" b="b"/>
              <a:pathLst>
                <a:path w="19685" h="306070">
                  <a:moveTo>
                    <a:pt x="0" y="0"/>
                  </a:moveTo>
                  <a:lnTo>
                    <a:pt x="19672" y="0"/>
                  </a:lnTo>
                  <a:lnTo>
                    <a:pt x="19672" y="305917"/>
                  </a:lnTo>
                  <a:lnTo>
                    <a:pt x="0" y="305917"/>
                  </a:lnTo>
                  <a:lnTo>
                    <a:pt x="0" y="0"/>
                  </a:lnTo>
                  <a:close/>
                </a:path>
              </a:pathLst>
            </a:custGeom>
            <a:ln w="8699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3242081" y="7548727"/>
              <a:ext cx="19685" cy="177800"/>
            </a:xfrm>
            <a:custGeom>
              <a:avLst/>
              <a:gdLst/>
              <a:ahLst/>
              <a:cxnLst/>
              <a:rect l="l" t="t" r="r" b="b"/>
              <a:pathLst>
                <a:path w="19685" h="177800">
                  <a:moveTo>
                    <a:pt x="19684" y="0"/>
                  </a:moveTo>
                  <a:lnTo>
                    <a:pt x="0" y="0"/>
                  </a:lnTo>
                  <a:lnTo>
                    <a:pt x="0" y="177609"/>
                  </a:lnTo>
                  <a:lnTo>
                    <a:pt x="19684" y="177609"/>
                  </a:lnTo>
                  <a:lnTo>
                    <a:pt x="19684" y="0"/>
                  </a:lnTo>
                  <a:close/>
                </a:path>
              </a:pathLst>
            </a:custGeom>
            <a:solidFill>
              <a:srgbClr val="F29B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3242081" y="7548727"/>
              <a:ext cx="19685" cy="177800"/>
            </a:xfrm>
            <a:custGeom>
              <a:avLst/>
              <a:gdLst/>
              <a:ahLst/>
              <a:cxnLst/>
              <a:rect l="l" t="t" r="r" b="b"/>
              <a:pathLst>
                <a:path w="19685" h="177800">
                  <a:moveTo>
                    <a:pt x="0" y="0"/>
                  </a:moveTo>
                  <a:lnTo>
                    <a:pt x="19684" y="0"/>
                  </a:lnTo>
                  <a:lnTo>
                    <a:pt x="19684" y="177609"/>
                  </a:lnTo>
                  <a:lnTo>
                    <a:pt x="0" y="177609"/>
                  </a:lnTo>
                  <a:lnTo>
                    <a:pt x="0" y="0"/>
                  </a:lnTo>
                  <a:close/>
                </a:path>
              </a:pathLst>
            </a:custGeom>
            <a:ln w="8699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3334524" y="8074203"/>
              <a:ext cx="293370" cy="217170"/>
            </a:xfrm>
            <a:custGeom>
              <a:avLst/>
              <a:gdLst/>
              <a:ahLst/>
              <a:cxnLst/>
              <a:rect l="l" t="t" r="r" b="b"/>
              <a:pathLst>
                <a:path w="293370" h="217170">
                  <a:moveTo>
                    <a:pt x="293027" y="0"/>
                  </a:moveTo>
                  <a:lnTo>
                    <a:pt x="0" y="0"/>
                  </a:lnTo>
                  <a:lnTo>
                    <a:pt x="0" y="217068"/>
                  </a:lnTo>
                  <a:lnTo>
                    <a:pt x="293027" y="217068"/>
                  </a:lnTo>
                  <a:lnTo>
                    <a:pt x="293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3334524" y="8074203"/>
              <a:ext cx="293370" cy="217170"/>
            </a:xfrm>
            <a:custGeom>
              <a:avLst/>
              <a:gdLst/>
              <a:ahLst/>
              <a:cxnLst/>
              <a:rect l="l" t="t" r="r" b="b"/>
              <a:pathLst>
                <a:path w="293370" h="217170">
                  <a:moveTo>
                    <a:pt x="293027" y="217068"/>
                  </a:moveTo>
                  <a:lnTo>
                    <a:pt x="0" y="217068"/>
                  </a:lnTo>
                  <a:lnTo>
                    <a:pt x="0" y="0"/>
                  </a:lnTo>
                  <a:lnTo>
                    <a:pt x="293027" y="0"/>
                  </a:lnTo>
                  <a:lnTo>
                    <a:pt x="293027" y="217068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3606558" y="8074203"/>
              <a:ext cx="20320" cy="217170"/>
            </a:xfrm>
            <a:custGeom>
              <a:avLst/>
              <a:gdLst/>
              <a:ahLst/>
              <a:cxnLst/>
              <a:rect l="l" t="t" r="r" b="b"/>
              <a:pathLst>
                <a:path w="20320" h="217170">
                  <a:moveTo>
                    <a:pt x="19697" y="0"/>
                  </a:moveTo>
                  <a:lnTo>
                    <a:pt x="0" y="0"/>
                  </a:lnTo>
                  <a:lnTo>
                    <a:pt x="0" y="217068"/>
                  </a:lnTo>
                  <a:lnTo>
                    <a:pt x="19697" y="217068"/>
                  </a:lnTo>
                  <a:lnTo>
                    <a:pt x="19697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3606558" y="8074203"/>
              <a:ext cx="20320" cy="217170"/>
            </a:xfrm>
            <a:custGeom>
              <a:avLst/>
              <a:gdLst/>
              <a:ahLst/>
              <a:cxnLst/>
              <a:rect l="l" t="t" r="r" b="b"/>
              <a:pathLst>
                <a:path w="20320" h="217170">
                  <a:moveTo>
                    <a:pt x="19697" y="217068"/>
                  </a:moveTo>
                  <a:lnTo>
                    <a:pt x="0" y="217068"/>
                  </a:lnTo>
                  <a:lnTo>
                    <a:pt x="0" y="0"/>
                  </a:lnTo>
                  <a:lnTo>
                    <a:pt x="19697" y="0"/>
                  </a:lnTo>
                  <a:lnTo>
                    <a:pt x="19697" y="217068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3483813" y="8074203"/>
              <a:ext cx="8890" cy="217170"/>
            </a:xfrm>
            <a:custGeom>
              <a:avLst/>
              <a:gdLst/>
              <a:ahLst/>
              <a:cxnLst/>
              <a:rect l="l" t="t" r="r" b="b"/>
              <a:pathLst>
                <a:path w="8889" h="217170">
                  <a:moveTo>
                    <a:pt x="8788" y="0"/>
                  </a:moveTo>
                  <a:lnTo>
                    <a:pt x="0" y="0"/>
                  </a:lnTo>
                  <a:lnTo>
                    <a:pt x="0" y="217068"/>
                  </a:lnTo>
                  <a:lnTo>
                    <a:pt x="8788" y="217068"/>
                  </a:lnTo>
                  <a:lnTo>
                    <a:pt x="8788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3483813" y="8074203"/>
              <a:ext cx="8890" cy="217170"/>
            </a:xfrm>
            <a:custGeom>
              <a:avLst/>
              <a:gdLst/>
              <a:ahLst/>
              <a:cxnLst/>
              <a:rect l="l" t="t" r="r" b="b"/>
              <a:pathLst>
                <a:path w="8889" h="217170">
                  <a:moveTo>
                    <a:pt x="8788" y="217068"/>
                  </a:moveTo>
                  <a:lnTo>
                    <a:pt x="0" y="217068"/>
                  </a:lnTo>
                  <a:lnTo>
                    <a:pt x="0" y="0"/>
                  </a:lnTo>
                  <a:lnTo>
                    <a:pt x="8788" y="0"/>
                  </a:lnTo>
                  <a:lnTo>
                    <a:pt x="8788" y="217068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3474961" y="8074203"/>
              <a:ext cx="8890" cy="217170"/>
            </a:xfrm>
            <a:custGeom>
              <a:avLst/>
              <a:gdLst/>
              <a:ahLst/>
              <a:cxnLst/>
              <a:rect l="l" t="t" r="r" b="b"/>
              <a:pathLst>
                <a:path w="8889" h="217170">
                  <a:moveTo>
                    <a:pt x="8788" y="0"/>
                  </a:moveTo>
                  <a:lnTo>
                    <a:pt x="0" y="0"/>
                  </a:lnTo>
                  <a:lnTo>
                    <a:pt x="0" y="217068"/>
                  </a:lnTo>
                  <a:lnTo>
                    <a:pt x="8788" y="217068"/>
                  </a:lnTo>
                  <a:lnTo>
                    <a:pt x="8788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3474961" y="8074203"/>
              <a:ext cx="8890" cy="217170"/>
            </a:xfrm>
            <a:custGeom>
              <a:avLst/>
              <a:gdLst/>
              <a:ahLst/>
              <a:cxnLst/>
              <a:rect l="l" t="t" r="r" b="b"/>
              <a:pathLst>
                <a:path w="8889" h="217170">
                  <a:moveTo>
                    <a:pt x="8788" y="217068"/>
                  </a:moveTo>
                  <a:lnTo>
                    <a:pt x="0" y="217068"/>
                  </a:lnTo>
                  <a:lnTo>
                    <a:pt x="0" y="0"/>
                  </a:lnTo>
                  <a:lnTo>
                    <a:pt x="8788" y="0"/>
                  </a:lnTo>
                  <a:lnTo>
                    <a:pt x="8788" y="217068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3336239" y="8074203"/>
              <a:ext cx="20320" cy="217170"/>
            </a:xfrm>
            <a:custGeom>
              <a:avLst/>
              <a:gdLst/>
              <a:ahLst/>
              <a:cxnLst/>
              <a:rect l="l" t="t" r="r" b="b"/>
              <a:pathLst>
                <a:path w="20320" h="217170">
                  <a:moveTo>
                    <a:pt x="19697" y="0"/>
                  </a:moveTo>
                  <a:lnTo>
                    <a:pt x="0" y="0"/>
                  </a:lnTo>
                  <a:lnTo>
                    <a:pt x="0" y="217068"/>
                  </a:lnTo>
                  <a:lnTo>
                    <a:pt x="19697" y="217068"/>
                  </a:lnTo>
                  <a:lnTo>
                    <a:pt x="19697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3336239" y="8074203"/>
              <a:ext cx="20320" cy="217170"/>
            </a:xfrm>
            <a:custGeom>
              <a:avLst/>
              <a:gdLst/>
              <a:ahLst/>
              <a:cxnLst/>
              <a:rect l="l" t="t" r="r" b="b"/>
              <a:pathLst>
                <a:path w="20320" h="217170">
                  <a:moveTo>
                    <a:pt x="19697" y="217068"/>
                  </a:moveTo>
                  <a:lnTo>
                    <a:pt x="0" y="217068"/>
                  </a:lnTo>
                  <a:lnTo>
                    <a:pt x="0" y="0"/>
                  </a:lnTo>
                  <a:lnTo>
                    <a:pt x="19697" y="0"/>
                  </a:lnTo>
                  <a:lnTo>
                    <a:pt x="19697" y="217068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3334524" y="8072907"/>
              <a:ext cx="293370" cy="15875"/>
            </a:xfrm>
            <a:custGeom>
              <a:avLst/>
              <a:gdLst/>
              <a:ahLst/>
              <a:cxnLst/>
              <a:rect l="l" t="t" r="r" b="b"/>
              <a:pathLst>
                <a:path w="293370" h="15875">
                  <a:moveTo>
                    <a:pt x="293027" y="0"/>
                  </a:moveTo>
                  <a:lnTo>
                    <a:pt x="0" y="0"/>
                  </a:lnTo>
                  <a:lnTo>
                    <a:pt x="0" y="15570"/>
                  </a:lnTo>
                  <a:lnTo>
                    <a:pt x="293027" y="15570"/>
                  </a:lnTo>
                  <a:lnTo>
                    <a:pt x="293027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3334524" y="8072907"/>
              <a:ext cx="293370" cy="15875"/>
            </a:xfrm>
            <a:custGeom>
              <a:avLst/>
              <a:gdLst/>
              <a:ahLst/>
              <a:cxnLst/>
              <a:rect l="l" t="t" r="r" b="b"/>
              <a:pathLst>
                <a:path w="293370" h="15875">
                  <a:moveTo>
                    <a:pt x="293027" y="15570"/>
                  </a:moveTo>
                  <a:lnTo>
                    <a:pt x="0" y="15570"/>
                  </a:lnTo>
                  <a:lnTo>
                    <a:pt x="0" y="0"/>
                  </a:lnTo>
                  <a:lnTo>
                    <a:pt x="293027" y="0"/>
                  </a:lnTo>
                  <a:lnTo>
                    <a:pt x="293027" y="15570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3334524" y="8248256"/>
              <a:ext cx="293370" cy="15875"/>
            </a:xfrm>
            <a:custGeom>
              <a:avLst/>
              <a:gdLst/>
              <a:ahLst/>
              <a:cxnLst/>
              <a:rect l="l" t="t" r="r" b="b"/>
              <a:pathLst>
                <a:path w="293370" h="15875">
                  <a:moveTo>
                    <a:pt x="293027" y="0"/>
                  </a:moveTo>
                  <a:lnTo>
                    <a:pt x="0" y="0"/>
                  </a:lnTo>
                  <a:lnTo>
                    <a:pt x="0" y="15582"/>
                  </a:lnTo>
                  <a:lnTo>
                    <a:pt x="293027" y="15582"/>
                  </a:lnTo>
                  <a:lnTo>
                    <a:pt x="293027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3334524" y="8248256"/>
              <a:ext cx="293370" cy="15875"/>
            </a:xfrm>
            <a:custGeom>
              <a:avLst/>
              <a:gdLst/>
              <a:ahLst/>
              <a:cxnLst/>
              <a:rect l="l" t="t" r="r" b="b"/>
              <a:pathLst>
                <a:path w="293370" h="15875">
                  <a:moveTo>
                    <a:pt x="293027" y="15582"/>
                  </a:moveTo>
                  <a:lnTo>
                    <a:pt x="0" y="15582"/>
                  </a:lnTo>
                  <a:lnTo>
                    <a:pt x="0" y="0"/>
                  </a:lnTo>
                  <a:lnTo>
                    <a:pt x="293027" y="0"/>
                  </a:lnTo>
                  <a:lnTo>
                    <a:pt x="293027" y="15582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3326790" y="8263611"/>
              <a:ext cx="308610" cy="33020"/>
            </a:xfrm>
            <a:custGeom>
              <a:avLst/>
              <a:gdLst/>
              <a:ahLst/>
              <a:cxnLst/>
              <a:rect l="l" t="t" r="r" b="b"/>
              <a:pathLst>
                <a:path w="308610" h="33020">
                  <a:moveTo>
                    <a:pt x="308495" y="0"/>
                  </a:moveTo>
                  <a:lnTo>
                    <a:pt x="0" y="0"/>
                  </a:lnTo>
                  <a:lnTo>
                    <a:pt x="0" y="32461"/>
                  </a:lnTo>
                  <a:lnTo>
                    <a:pt x="308495" y="32461"/>
                  </a:lnTo>
                  <a:lnTo>
                    <a:pt x="308495" y="0"/>
                  </a:lnTo>
                  <a:close/>
                </a:path>
              </a:pathLst>
            </a:custGeom>
            <a:solidFill>
              <a:srgbClr val="DAAC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3326790" y="8263611"/>
              <a:ext cx="308610" cy="33020"/>
            </a:xfrm>
            <a:custGeom>
              <a:avLst/>
              <a:gdLst/>
              <a:ahLst/>
              <a:cxnLst/>
              <a:rect l="l" t="t" r="r" b="b"/>
              <a:pathLst>
                <a:path w="308610" h="33020">
                  <a:moveTo>
                    <a:pt x="308495" y="32461"/>
                  </a:moveTo>
                  <a:lnTo>
                    <a:pt x="0" y="32461"/>
                  </a:lnTo>
                  <a:lnTo>
                    <a:pt x="0" y="0"/>
                  </a:lnTo>
                  <a:lnTo>
                    <a:pt x="308495" y="0"/>
                  </a:lnTo>
                  <a:lnTo>
                    <a:pt x="308495" y="32461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3463201" y="8163014"/>
              <a:ext cx="12065" cy="36830"/>
            </a:xfrm>
            <a:custGeom>
              <a:avLst/>
              <a:gdLst/>
              <a:ahLst/>
              <a:cxnLst/>
              <a:rect l="l" t="t" r="r" b="b"/>
              <a:pathLst>
                <a:path w="12064" h="36829">
                  <a:moveTo>
                    <a:pt x="11544" y="0"/>
                  </a:moveTo>
                  <a:lnTo>
                    <a:pt x="0" y="0"/>
                  </a:lnTo>
                  <a:lnTo>
                    <a:pt x="0" y="36372"/>
                  </a:lnTo>
                  <a:lnTo>
                    <a:pt x="11544" y="36372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3463201" y="8163014"/>
              <a:ext cx="12065" cy="36830"/>
            </a:xfrm>
            <a:custGeom>
              <a:avLst/>
              <a:gdLst/>
              <a:ahLst/>
              <a:cxnLst/>
              <a:rect l="l" t="t" r="r" b="b"/>
              <a:pathLst>
                <a:path w="12064" h="36829">
                  <a:moveTo>
                    <a:pt x="11544" y="36372"/>
                  </a:moveTo>
                  <a:lnTo>
                    <a:pt x="0" y="36372"/>
                  </a:lnTo>
                  <a:lnTo>
                    <a:pt x="0" y="0"/>
                  </a:lnTo>
                  <a:lnTo>
                    <a:pt x="11544" y="0"/>
                  </a:lnTo>
                  <a:lnTo>
                    <a:pt x="11544" y="36372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3456660" y="8175421"/>
              <a:ext cx="6350" cy="43180"/>
            </a:xfrm>
            <a:custGeom>
              <a:avLst/>
              <a:gdLst/>
              <a:ahLst/>
              <a:cxnLst/>
              <a:rect l="l" t="t" r="r" b="b"/>
              <a:pathLst>
                <a:path w="6350" h="43179">
                  <a:moveTo>
                    <a:pt x="6083" y="0"/>
                  </a:moveTo>
                  <a:lnTo>
                    <a:pt x="0" y="0"/>
                  </a:lnTo>
                  <a:lnTo>
                    <a:pt x="0" y="42697"/>
                  </a:lnTo>
                  <a:lnTo>
                    <a:pt x="6083" y="42697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3456660" y="8175421"/>
              <a:ext cx="6350" cy="43180"/>
            </a:xfrm>
            <a:custGeom>
              <a:avLst/>
              <a:gdLst/>
              <a:ahLst/>
              <a:cxnLst/>
              <a:rect l="l" t="t" r="r" b="b"/>
              <a:pathLst>
                <a:path w="6350" h="43179">
                  <a:moveTo>
                    <a:pt x="6083" y="42697"/>
                  </a:moveTo>
                  <a:lnTo>
                    <a:pt x="0" y="42697"/>
                  </a:lnTo>
                  <a:lnTo>
                    <a:pt x="0" y="0"/>
                  </a:lnTo>
                  <a:lnTo>
                    <a:pt x="6083" y="0"/>
                  </a:lnTo>
                  <a:lnTo>
                    <a:pt x="6083" y="42697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3289513" y="8051698"/>
              <a:ext cx="66649" cy="287896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3289513" y="8051698"/>
              <a:ext cx="66675" cy="288290"/>
            </a:xfrm>
            <a:custGeom>
              <a:avLst/>
              <a:gdLst/>
              <a:ahLst/>
              <a:cxnLst/>
              <a:rect l="l" t="t" r="r" b="b"/>
              <a:pathLst>
                <a:path w="66675" h="288290">
                  <a:moveTo>
                    <a:pt x="66649" y="270738"/>
                  </a:moveTo>
                  <a:lnTo>
                    <a:pt x="66649" y="10655"/>
                  </a:lnTo>
                  <a:lnTo>
                    <a:pt x="62687" y="3860"/>
                  </a:lnTo>
                  <a:lnTo>
                    <a:pt x="55130" y="3683"/>
                  </a:lnTo>
                  <a:lnTo>
                    <a:pt x="47586" y="3479"/>
                  </a:lnTo>
                  <a:lnTo>
                    <a:pt x="42748" y="7353"/>
                  </a:lnTo>
                  <a:lnTo>
                    <a:pt x="35898" y="3352"/>
                  </a:lnTo>
                  <a:lnTo>
                    <a:pt x="29881" y="4356"/>
                  </a:lnTo>
                  <a:lnTo>
                    <a:pt x="25604" y="7246"/>
                  </a:lnTo>
                  <a:lnTo>
                    <a:pt x="23977" y="8902"/>
                  </a:lnTo>
                  <a:lnTo>
                    <a:pt x="16040" y="0"/>
                  </a:lnTo>
                  <a:lnTo>
                    <a:pt x="8953" y="9931"/>
                  </a:lnTo>
                  <a:lnTo>
                    <a:pt x="8314" y="67580"/>
                  </a:lnTo>
                  <a:lnTo>
                    <a:pt x="6478" y="128845"/>
                  </a:lnTo>
                  <a:lnTo>
                    <a:pt x="4066" y="188072"/>
                  </a:lnTo>
                  <a:lnTo>
                    <a:pt x="1699" y="239608"/>
                  </a:lnTo>
                  <a:lnTo>
                    <a:pt x="0" y="277799"/>
                  </a:lnTo>
                  <a:lnTo>
                    <a:pt x="5328" y="285372"/>
                  </a:lnTo>
                  <a:lnTo>
                    <a:pt x="8909" y="287896"/>
                  </a:lnTo>
                  <a:lnTo>
                    <a:pt x="12365" y="285372"/>
                  </a:lnTo>
                  <a:lnTo>
                    <a:pt x="17322" y="277799"/>
                  </a:lnTo>
                  <a:lnTo>
                    <a:pt x="22378" y="275936"/>
                  </a:lnTo>
                  <a:lnTo>
                    <a:pt x="26100" y="282956"/>
                  </a:lnTo>
                  <a:lnTo>
                    <a:pt x="30061" y="287451"/>
                  </a:lnTo>
                  <a:lnTo>
                    <a:pt x="35839" y="278015"/>
                  </a:lnTo>
                  <a:lnTo>
                    <a:pt x="40119" y="267931"/>
                  </a:lnTo>
                  <a:lnTo>
                    <a:pt x="43980" y="276288"/>
                  </a:lnTo>
                  <a:lnTo>
                    <a:pt x="47828" y="284619"/>
                  </a:lnTo>
                  <a:lnTo>
                    <a:pt x="51523" y="286727"/>
                  </a:lnTo>
                  <a:lnTo>
                    <a:pt x="55156" y="285483"/>
                  </a:lnTo>
                  <a:lnTo>
                    <a:pt x="63995" y="282473"/>
                  </a:lnTo>
                  <a:lnTo>
                    <a:pt x="66649" y="270738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3329284" y="8174304"/>
              <a:ext cx="635" cy="149225"/>
            </a:xfrm>
            <a:custGeom>
              <a:avLst/>
              <a:gdLst/>
              <a:ahLst/>
              <a:cxnLst/>
              <a:rect l="l" t="t" r="r" b="b"/>
              <a:pathLst>
                <a:path w="635" h="149225">
                  <a:moveTo>
                    <a:pt x="635" y="0"/>
                  </a:moveTo>
                  <a:lnTo>
                    <a:pt x="0" y="149098"/>
                  </a:lnTo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3311005" y="8231370"/>
              <a:ext cx="3810" cy="94615"/>
            </a:xfrm>
            <a:custGeom>
              <a:avLst/>
              <a:gdLst/>
              <a:ahLst/>
              <a:cxnLst/>
              <a:rect l="l" t="t" r="r" b="b"/>
              <a:pathLst>
                <a:path w="3810" h="94615">
                  <a:moveTo>
                    <a:pt x="0" y="94602"/>
                  </a:moveTo>
                  <a:lnTo>
                    <a:pt x="3517" y="0"/>
                  </a:lnTo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3312609" y="8060600"/>
              <a:ext cx="1270" cy="23495"/>
            </a:xfrm>
            <a:custGeom>
              <a:avLst/>
              <a:gdLst/>
              <a:ahLst/>
              <a:cxnLst/>
              <a:rect l="l" t="t" r="r" b="b"/>
              <a:pathLst>
                <a:path w="1270" h="23495">
                  <a:moveTo>
                    <a:pt x="438" y="-1924"/>
                  </a:moveTo>
                  <a:lnTo>
                    <a:pt x="438" y="25203"/>
                  </a:lnTo>
                </a:path>
              </a:pathLst>
            </a:custGeom>
            <a:ln w="4724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3331844" y="8059049"/>
              <a:ext cx="635" cy="23495"/>
            </a:xfrm>
            <a:custGeom>
              <a:avLst/>
              <a:gdLst/>
              <a:ahLst/>
              <a:cxnLst/>
              <a:rect l="l" t="t" r="r" b="b"/>
              <a:pathLst>
                <a:path w="635" h="23495">
                  <a:moveTo>
                    <a:pt x="209" y="-1924"/>
                  </a:moveTo>
                  <a:lnTo>
                    <a:pt x="209" y="24834"/>
                  </a:lnTo>
                </a:path>
              </a:pathLst>
            </a:custGeom>
            <a:ln w="4267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3605041" y="8051698"/>
              <a:ext cx="66649" cy="287896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3605041" y="8051698"/>
              <a:ext cx="66675" cy="288290"/>
            </a:xfrm>
            <a:custGeom>
              <a:avLst/>
              <a:gdLst/>
              <a:ahLst/>
              <a:cxnLst/>
              <a:rect l="l" t="t" r="r" b="b"/>
              <a:pathLst>
                <a:path w="66675" h="288290">
                  <a:moveTo>
                    <a:pt x="0" y="270738"/>
                  </a:moveTo>
                  <a:lnTo>
                    <a:pt x="0" y="10655"/>
                  </a:lnTo>
                  <a:lnTo>
                    <a:pt x="3962" y="3860"/>
                  </a:lnTo>
                  <a:lnTo>
                    <a:pt x="11518" y="3683"/>
                  </a:lnTo>
                  <a:lnTo>
                    <a:pt x="19062" y="3479"/>
                  </a:lnTo>
                  <a:lnTo>
                    <a:pt x="23901" y="7353"/>
                  </a:lnTo>
                  <a:lnTo>
                    <a:pt x="30750" y="3352"/>
                  </a:lnTo>
                  <a:lnTo>
                    <a:pt x="36768" y="4356"/>
                  </a:lnTo>
                  <a:lnTo>
                    <a:pt x="41044" y="7246"/>
                  </a:lnTo>
                  <a:lnTo>
                    <a:pt x="42672" y="8902"/>
                  </a:lnTo>
                  <a:lnTo>
                    <a:pt x="50609" y="0"/>
                  </a:lnTo>
                  <a:lnTo>
                    <a:pt x="57696" y="9931"/>
                  </a:lnTo>
                  <a:lnTo>
                    <a:pt x="58335" y="67580"/>
                  </a:lnTo>
                  <a:lnTo>
                    <a:pt x="60174" y="128845"/>
                  </a:lnTo>
                  <a:lnTo>
                    <a:pt x="62589" y="188072"/>
                  </a:lnTo>
                  <a:lnTo>
                    <a:pt x="64955" y="239608"/>
                  </a:lnTo>
                  <a:lnTo>
                    <a:pt x="66649" y="277799"/>
                  </a:lnTo>
                  <a:lnTo>
                    <a:pt x="61328" y="285372"/>
                  </a:lnTo>
                  <a:lnTo>
                    <a:pt x="57751" y="287896"/>
                  </a:lnTo>
                  <a:lnTo>
                    <a:pt x="54296" y="285372"/>
                  </a:lnTo>
                  <a:lnTo>
                    <a:pt x="49339" y="277799"/>
                  </a:lnTo>
                  <a:lnTo>
                    <a:pt x="44281" y="275936"/>
                  </a:lnTo>
                  <a:lnTo>
                    <a:pt x="40555" y="282956"/>
                  </a:lnTo>
                  <a:lnTo>
                    <a:pt x="36589" y="287451"/>
                  </a:lnTo>
                  <a:lnTo>
                    <a:pt x="30810" y="278015"/>
                  </a:lnTo>
                  <a:lnTo>
                    <a:pt x="26530" y="267931"/>
                  </a:lnTo>
                  <a:lnTo>
                    <a:pt x="22682" y="276288"/>
                  </a:lnTo>
                  <a:lnTo>
                    <a:pt x="18821" y="284619"/>
                  </a:lnTo>
                  <a:lnTo>
                    <a:pt x="15125" y="286727"/>
                  </a:lnTo>
                  <a:lnTo>
                    <a:pt x="11493" y="285483"/>
                  </a:lnTo>
                  <a:lnTo>
                    <a:pt x="2654" y="282473"/>
                  </a:lnTo>
                  <a:lnTo>
                    <a:pt x="0" y="270738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3631284" y="8174304"/>
              <a:ext cx="1270" cy="149225"/>
            </a:xfrm>
            <a:custGeom>
              <a:avLst/>
              <a:gdLst/>
              <a:ahLst/>
              <a:cxnLst/>
              <a:rect l="l" t="t" r="r" b="b"/>
              <a:pathLst>
                <a:path w="1270" h="149225">
                  <a:moveTo>
                    <a:pt x="0" y="0"/>
                  </a:moveTo>
                  <a:lnTo>
                    <a:pt x="647" y="149098"/>
                  </a:lnTo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3646679" y="8231370"/>
              <a:ext cx="3810" cy="94615"/>
            </a:xfrm>
            <a:custGeom>
              <a:avLst/>
              <a:gdLst/>
              <a:ahLst/>
              <a:cxnLst/>
              <a:rect l="l" t="t" r="r" b="b"/>
              <a:pathLst>
                <a:path w="3810" h="94615">
                  <a:moveTo>
                    <a:pt x="3517" y="94602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3647716" y="8060600"/>
              <a:ext cx="1270" cy="23495"/>
            </a:xfrm>
            <a:custGeom>
              <a:avLst/>
              <a:gdLst/>
              <a:ahLst/>
              <a:cxnLst/>
              <a:rect l="l" t="t" r="r" b="b"/>
              <a:pathLst>
                <a:path w="1270" h="23495">
                  <a:moveTo>
                    <a:pt x="438" y="-1924"/>
                  </a:moveTo>
                  <a:lnTo>
                    <a:pt x="438" y="25203"/>
                  </a:lnTo>
                </a:path>
              </a:pathLst>
            </a:custGeom>
            <a:ln w="4724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3628940" y="8059049"/>
              <a:ext cx="635" cy="23495"/>
            </a:xfrm>
            <a:custGeom>
              <a:avLst/>
              <a:gdLst/>
              <a:ahLst/>
              <a:cxnLst/>
              <a:rect l="l" t="t" r="r" b="b"/>
              <a:pathLst>
                <a:path w="635" h="23495">
                  <a:moveTo>
                    <a:pt x="209" y="-1924"/>
                  </a:moveTo>
                  <a:lnTo>
                    <a:pt x="209" y="24834"/>
                  </a:lnTo>
                </a:path>
              </a:pathLst>
            </a:custGeom>
            <a:ln w="4267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6580077" y="8894730"/>
              <a:ext cx="321035" cy="375772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7322527" y="737451"/>
              <a:ext cx="60325" cy="240665"/>
            </a:xfrm>
            <a:custGeom>
              <a:avLst/>
              <a:gdLst/>
              <a:ahLst/>
              <a:cxnLst/>
              <a:rect l="l" t="t" r="r" b="b"/>
              <a:pathLst>
                <a:path w="60325" h="240665">
                  <a:moveTo>
                    <a:pt x="0" y="240499"/>
                  </a:moveTo>
                  <a:lnTo>
                    <a:pt x="60198" y="240499"/>
                  </a:lnTo>
                  <a:lnTo>
                    <a:pt x="60198" y="0"/>
                  </a:lnTo>
                  <a:lnTo>
                    <a:pt x="0" y="0"/>
                  </a:lnTo>
                  <a:lnTo>
                    <a:pt x="0" y="240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6976910" y="217576"/>
              <a:ext cx="346075" cy="4251325"/>
            </a:xfrm>
            <a:custGeom>
              <a:avLst/>
              <a:gdLst/>
              <a:ahLst/>
              <a:cxnLst/>
              <a:rect l="l" t="t" r="r" b="b"/>
              <a:pathLst>
                <a:path w="346075" h="4251325">
                  <a:moveTo>
                    <a:pt x="345617" y="0"/>
                  </a:moveTo>
                  <a:lnTo>
                    <a:pt x="0" y="0"/>
                  </a:lnTo>
                  <a:lnTo>
                    <a:pt x="0" y="4250842"/>
                  </a:lnTo>
                  <a:lnTo>
                    <a:pt x="345617" y="4250842"/>
                  </a:lnTo>
                  <a:lnTo>
                    <a:pt x="345617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4" name="object 394"/>
          <p:cNvSpPr txBox="1"/>
          <p:nvPr/>
        </p:nvSpPr>
        <p:spPr>
          <a:xfrm>
            <a:off x="598909" y="2177526"/>
            <a:ext cx="1036319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5620" algn="l"/>
              </a:tabLst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原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因	</a:t>
            </a:r>
            <a:r>
              <a:rPr sz="13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Cause</a:t>
            </a:r>
            <a:endParaRPr sz="1300">
              <a:latin typeface="Arial Rounded MT Bold"/>
              <a:cs typeface="Arial Rounded MT Bold"/>
            </a:endParaRPr>
          </a:p>
        </p:txBody>
      </p:sp>
      <p:sp>
        <p:nvSpPr>
          <p:cNvPr id="395" name="object 395"/>
          <p:cNvSpPr txBox="1"/>
          <p:nvPr/>
        </p:nvSpPr>
        <p:spPr>
          <a:xfrm>
            <a:off x="2642107" y="6788576"/>
            <a:ext cx="5429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遊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具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から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396" name="object 396"/>
          <p:cNvSpPr txBox="1"/>
          <p:nvPr/>
        </p:nvSpPr>
        <p:spPr>
          <a:xfrm>
            <a:off x="2353785" y="6964702"/>
            <a:ext cx="11220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playground</a:t>
            </a:r>
            <a:r>
              <a:rPr sz="1000" b="1" spc="-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equipment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399" name="object 399"/>
          <p:cNvSpPr txBox="1"/>
          <p:nvPr/>
        </p:nvSpPr>
        <p:spPr>
          <a:xfrm>
            <a:off x="7202141" y="10307561"/>
            <a:ext cx="1898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16</a:t>
            </a:r>
            <a:endParaRPr sz="1500">
              <a:latin typeface="HelveticaRounded-Condensed"/>
              <a:cs typeface="HelveticaRounded-Condensed"/>
            </a:endParaRPr>
          </a:p>
        </p:txBody>
      </p:sp>
      <p:sp>
        <p:nvSpPr>
          <p:cNvPr id="402" name="object 188">
            <a:extLst>
              <a:ext uri="{FF2B5EF4-FFF2-40B4-BE49-F238E27FC236}">
                <a16:creationId xmlns:a16="http://schemas.microsoft.com/office/drawing/2014/main" id="{D6D5085F-0741-B94A-A710-F2C8BBED1FD7}"/>
              </a:ext>
            </a:extLst>
          </p:cNvPr>
          <p:cNvSpPr txBox="1"/>
          <p:nvPr/>
        </p:nvSpPr>
        <p:spPr>
          <a:xfrm>
            <a:off x="7037312" y="356534"/>
            <a:ext cx="170239" cy="1561166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-150" dirty="0">
                <a:solidFill>
                  <a:srgbClr val="3E3A39"/>
                </a:solidFill>
                <a:latin typeface="UDShinMGoPro-DeBold"/>
                <a:cs typeface="UDShinMGoPro-DeBold"/>
              </a:rPr>
              <a:t>病気・けが・症状</a:t>
            </a:r>
            <a:endParaRPr sz="1500" spc="-150" dirty="0">
              <a:latin typeface="UDShinMGoPro-DeBold"/>
              <a:cs typeface="UDShinMGoPro-DeBold"/>
            </a:endParaRPr>
          </a:p>
        </p:txBody>
      </p:sp>
      <p:sp>
        <p:nvSpPr>
          <p:cNvPr id="403" name="object 189">
            <a:extLst>
              <a:ext uri="{FF2B5EF4-FFF2-40B4-BE49-F238E27FC236}">
                <a16:creationId xmlns:a16="http://schemas.microsoft.com/office/drawing/2014/main" id="{C252F7CE-7BD9-F24A-B97E-EC876D79A4AA}"/>
              </a:ext>
            </a:extLst>
          </p:cNvPr>
          <p:cNvSpPr txBox="1"/>
          <p:nvPr/>
        </p:nvSpPr>
        <p:spPr>
          <a:xfrm>
            <a:off x="7044214" y="1891808"/>
            <a:ext cx="246221" cy="244792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Diseases </a:t>
            </a:r>
            <a:r>
              <a:rPr sz="1600" b="1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/ </a:t>
            </a: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Injuries </a:t>
            </a:r>
            <a:r>
              <a:rPr sz="1600" b="1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/</a:t>
            </a:r>
            <a:r>
              <a:rPr sz="1600" b="1" spc="5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Symptoms</a:t>
            </a:r>
            <a:endParaRPr sz="1600" b="1" dirty="0">
              <a:latin typeface="PT Sans Narrow" panose="020B0506020203020204" pitchFamily="34" charset="0"/>
              <a:cs typeface="HelveticaRounded-Condense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11812"/>
            <a:ext cx="7096759" cy="10238105"/>
            <a:chOff x="237464" y="211812"/>
            <a:chExt cx="7096759" cy="10238105"/>
          </a:xfrm>
        </p:grpSpPr>
        <p:sp>
          <p:nvSpPr>
            <p:cNvPr id="3" name="object 3"/>
            <p:cNvSpPr/>
            <p:nvPr/>
          </p:nvSpPr>
          <p:spPr>
            <a:xfrm>
              <a:off x="237464" y="211812"/>
              <a:ext cx="7096648" cy="13037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41" y="287019"/>
              <a:ext cx="224612" cy="224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64" y="536918"/>
              <a:ext cx="237426" cy="2806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11" y="404990"/>
              <a:ext cx="456227" cy="4125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411" y="679790"/>
              <a:ext cx="213707" cy="2165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3016"/>
              <a:ext cx="237604" cy="2705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4877" y="738099"/>
              <a:ext cx="450238" cy="3454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4878" y="738098"/>
              <a:ext cx="232333" cy="27559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2202" y="2107441"/>
              <a:ext cx="1746503" cy="42366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8706" y="2145413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5"/>
                  </a:lnTo>
                  <a:lnTo>
                    <a:pt x="1627750" y="204824"/>
                  </a:lnTo>
                  <a:lnTo>
                    <a:pt x="1635683" y="155638"/>
                  </a:lnTo>
                  <a:lnTo>
                    <a:pt x="1627750" y="106445"/>
                  </a:lnTo>
                  <a:lnTo>
                    <a:pt x="1605658" y="63721"/>
                  </a:lnTo>
                  <a:lnTo>
                    <a:pt x="1571970" y="30030"/>
                  </a:lnTo>
                  <a:lnTo>
                    <a:pt x="1529249" y="7934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71492" y="2648700"/>
              <a:ext cx="3931920" cy="1604645"/>
            </a:xfrm>
            <a:custGeom>
              <a:avLst/>
              <a:gdLst/>
              <a:ahLst/>
              <a:cxnLst/>
              <a:rect l="l" t="t" r="r" b="b"/>
              <a:pathLst>
                <a:path w="3931920" h="1604645">
                  <a:moveTo>
                    <a:pt x="3692398" y="0"/>
                  </a:moveTo>
                  <a:lnTo>
                    <a:pt x="0" y="0"/>
                  </a:lnTo>
                  <a:lnTo>
                    <a:pt x="0" y="1604479"/>
                  </a:lnTo>
                  <a:lnTo>
                    <a:pt x="3692398" y="1604479"/>
                  </a:lnTo>
                  <a:lnTo>
                    <a:pt x="3740565" y="1599609"/>
                  </a:lnTo>
                  <a:lnTo>
                    <a:pt x="3785457" y="1585644"/>
                  </a:lnTo>
                  <a:lnTo>
                    <a:pt x="3826103" y="1563554"/>
                  </a:lnTo>
                  <a:lnTo>
                    <a:pt x="3861533" y="1534309"/>
                  </a:lnTo>
                  <a:lnTo>
                    <a:pt x="3890778" y="1498878"/>
                  </a:lnTo>
                  <a:lnTo>
                    <a:pt x="3912868" y="1458233"/>
                  </a:lnTo>
                  <a:lnTo>
                    <a:pt x="3926833" y="1413341"/>
                  </a:lnTo>
                  <a:lnTo>
                    <a:pt x="3931704" y="1365173"/>
                  </a:lnTo>
                  <a:lnTo>
                    <a:pt x="3931704" y="239293"/>
                  </a:lnTo>
                  <a:lnTo>
                    <a:pt x="3926833" y="191126"/>
                  </a:lnTo>
                  <a:lnTo>
                    <a:pt x="3912868" y="146236"/>
                  </a:lnTo>
                  <a:lnTo>
                    <a:pt x="3890778" y="105592"/>
                  </a:lnTo>
                  <a:lnTo>
                    <a:pt x="3861533" y="70164"/>
                  </a:lnTo>
                  <a:lnTo>
                    <a:pt x="3826103" y="40921"/>
                  </a:lnTo>
                  <a:lnTo>
                    <a:pt x="3785457" y="18833"/>
                  </a:lnTo>
                  <a:lnTo>
                    <a:pt x="3740565" y="4870"/>
                  </a:lnTo>
                  <a:lnTo>
                    <a:pt x="3692398" y="0"/>
                  </a:lnTo>
                  <a:close/>
                </a:path>
              </a:pathLst>
            </a:custGeom>
            <a:solidFill>
              <a:srgbClr val="FFF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6231" y="2648700"/>
              <a:ext cx="2531745" cy="1604645"/>
            </a:xfrm>
            <a:custGeom>
              <a:avLst/>
              <a:gdLst/>
              <a:ahLst/>
              <a:cxnLst/>
              <a:rect l="l" t="t" r="r" b="b"/>
              <a:pathLst>
                <a:path w="2531745" h="1604645">
                  <a:moveTo>
                    <a:pt x="253117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1365173"/>
                  </a:lnTo>
                  <a:lnTo>
                    <a:pt x="4870" y="1413341"/>
                  </a:lnTo>
                  <a:lnTo>
                    <a:pt x="18835" y="1458233"/>
                  </a:lnTo>
                  <a:lnTo>
                    <a:pt x="40925" y="1498878"/>
                  </a:lnTo>
                  <a:lnTo>
                    <a:pt x="70170" y="1534309"/>
                  </a:lnTo>
                  <a:lnTo>
                    <a:pt x="105600" y="1563554"/>
                  </a:lnTo>
                  <a:lnTo>
                    <a:pt x="146246" y="1585644"/>
                  </a:lnTo>
                  <a:lnTo>
                    <a:pt x="191138" y="1599609"/>
                  </a:lnTo>
                  <a:lnTo>
                    <a:pt x="239306" y="1604479"/>
                  </a:lnTo>
                  <a:lnTo>
                    <a:pt x="2531173" y="1604479"/>
                  </a:lnTo>
                  <a:lnTo>
                    <a:pt x="25311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5477" y="2636682"/>
              <a:ext cx="6273800" cy="1630045"/>
            </a:xfrm>
            <a:custGeom>
              <a:avLst/>
              <a:gdLst/>
              <a:ahLst/>
              <a:cxnLst/>
              <a:rect l="l" t="t" r="r" b="b"/>
              <a:pathLst>
                <a:path w="6273800" h="1630045">
                  <a:moveTo>
                    <a:pt x="6021641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1377873"/>
                  </a:lnTo>
                  <a:lnTo>
                    <a:pt x="4078" y="1423021"/>
                  </a:lnTo>
                  <a:lnTo>
                    <a:pt x="15831" y="1465576"/>
                  </a:lnTo>
                  <a:lnTo>
                    <a:pt x="34532" y="1504812"/>
                  </a:lnTo>
                  <a:lnTo>
                    <a:pt x="59455" y="1540003"/>
                  </a:lnTo>
                  <a:lnTo>
                    <a:pt x="89874" y="1570423"/>
                  </a:lnTo>
                  <a:lnTo>
                    <a:pt x="125063" y="1595346"/>
                  </a:lnTo>
                  <a:lnTo>
                    <a:pt x="164297" y="1614047"/>
                  </a:lnTo>
                  <a:lnTo>
                    <a:pt x="206849" y="1625800"/>
                  </a:lnTo>
                  <a:lnTo>
                    <a:pt x="251993" y="1629879"/>
                  </a:lnTo>
                  <a:lnTo>
                    <a:pt x="6021641" y="1629879"/>
                  </a:lnTo>
                  <a:lnTo>
                    <a:pt x="6066789" y="1625800"/>
                  </a:lnTo>
                  <a:lnTo>
                    <a:pt x="6109344" y="1614047"/>
                  </a:lnTo>
                  <a:lnTo>
                    <a:pt x="6129418" y="1604479"/>
                  </a:lnTo>
                  <a:lnTo>
                    <a:pt x="251993" y="1604479"/>
                  </a:lnTo>
                  <a:lnTo>
                    <a:pt x="206384" y="1599868"/>
                  </a:lnTo>
                  <a:lnTo>
                    <a:pt x="163878" y="1586644"/>
                  </a:lnTo>
                  <a:lnTo>
                    <a:pt x="125391" y="1565727"/>
                  </a:lnTo>
                  <a:lnTo>
                    <a:pt x="91843" y="1538035"/>
                  </a:lnTo>
                  <a:lnTo>
                    <a:pt x="64151" y="1504485"/>
                  </a:lnTo>
                  <a:lnTo>
                    <a:pt x="43235" y="1465996"/>
                  </a:lnTo>
                  <a:lnTo>
                    <a:pt x="30011" y="1423486"/>
                  </a:lnTo>
                  <a:lnTo>
                    <a:pt x="25400" y="1377873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6129418" y="25400"/>
                  </a:lnTo>
                  <a:lnTo>
                    <a:pt x="6109344" y="15831"/>
                  </a:lnTo>
                  <a:lnTo>
                    <a:pt x="6066789" y="4078"/>
                  </a:lnTo>
                  <a:lnTo>
                    <a:pt x="6021641" y="0"/>
                  </a:lnTo>
                  <a:close/>
                </a:path>
                <a:path w="6273800" h="1630045">
                  <a:moveTo>
                    <a:pt x="6129418" y="25400"/>
                  </a:moveTo>
                  <a:lnTo>
                    <a:pt x="6021641" y="25400"/>
                  </a:lnTo>
                  <a:lnTo>
                    <a:pt x="6067254" y="30011"/>
                  </a:lnTo>
                  <a:lnTo>
                    <a:pt x="6109764" y="43235"/>
                  </a:lnTo>
                  <a:lnTo>
                    <a:pt x="6148253" y="64151"/>
                  </a:lnTo>
                  <a:lnTo>
                    <a:pt x="6181802" y="91843"/>
                  </a:lnTo>
                  <a:lnTo>
                    <a:pt x="6209495" y="125391"/>
                  </a:lnTo>
                  <a:lnTo>
                    <a:pt x="6230412" y="163878"/>
                  </a:lnTo>
                  <a:lnTo>
                    <a:pt x="6243635" y="206384"/>
                  </a:lnTo>
                  <a:lnTo>
                    <a:pt x="6248247" y="251993"/>
                  </a:lnTo>
                  <a:lnTo>
                    <a:pt x="6248247" y="1377873"/>
                  </a:lnTo>
                  <a:lnTo>
                    <a:pt x="6243635" y="1423486"/>
                  </a:lnTo>
                  <a:lnTo>
                    <a:pt x="6230412" y="1465996"/>
                  </a:lnTo>
                  <a:lnTo>
                    <a:pt x="6209495" y="1504485"/>
                  </a:lnTo>
                  <a:lnTo>
                    <a:pt x="6181802" y="1538035"/>
                  </a:lnTo>
                  <a:lnTo>
                    <a:pt x="6148253" y="1565727"/>
                  </a:lnTo>
                  <a:lnTo>
                    <a:pt x="6109764" y="1586644"/>
                  </a:lnTo>
                  <a:lnTo>
                    <a:pt x="6067254" y="1599868"/>
                  </a:lnTo>
                  <a:lnTo>
                    <a:pt x="6021641" y="1604479"/>
                  </a:lnTo>
                  <a:lnTo>
                    <a:pt x="6129418" y="1604479"/>
                  </a:lnTo>
                  <a:lnTo>
                    <a:pt x="6183770" y="1570423"/>
                  </a:lnTo>
                  <a:lnTo>
                    <a:pt x="6214190" y="1540003"/>
                  </a:lnTo>
                  <a:lnTo>
                    <a:pt x="6239114" y="1504812"/>
                  </a:lnTo>
                  <a:lnTo>
                    <a:pt x="6257815" y="1465576"/>
                  </a:lnTo>
                  <a:lnTo>
                    <a:pt x="6269568" y="1423021"/>
                  </a:lnTo>
                  <a:lnTo>
                    <a:pt x="6273647" y="1377873"/>
                  </a:lnTo>
                  <a:lnTo>
                    <a:pt x="6273647" y="251993"/>
                  </a:lnTo>
                  <a:lnTo>
                    <a:pt x="6269568" y="206849"/>
                  </a:lnTo>
                  <a:lnTo>
                    <a:pt x="6257815" y="164297"/>
                  </a:lnTo>
                  <a:lnTo>
                    <a:pt x="6239114" y="125063"/>
                  </a:lnTo>
                  <a:lnTo>
                    <a:pt x="6214190" y="89874"/>
                  </a:lnTo>
                  <a:lnTo>
                    <a:pt x="6183770" y="59455"/>
                  </a:lnTo>
                  <a:lnTo>
                    <a:pt x="6148579" y="34532"/>
                  </a:lnTo>
                  <a:lnTo>
                    <a:pt x="612941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93187" y="2885957"/>
              <a:ext cx="984885" cy="503555"/>
            </a:xfrm>
            <a:custGeom>
              <a:avLst/>
              <a:gdLst/>
              <a:ahLst/>
              <a:cxnLst/>
              <a:rect l="l" t="t" r="r" b="b"/>
              <a:pathLst>
                <a:path w="984884" h="503554">
                  <a:moveTo>
                    <a:pt x="912444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431558"/>
                  </a:lnTo>
                  <a:lnTo>
                    <a:pt x="5680" y="459519"/>
                  </a:lnTo>
                  <a:lnTo>
                    <a:pt x="21148" y="482411"/>
                  </a:lnTo>
                  <a:lnTo>
                    <a:pt x="44041" y="497875"/>
                  </a:lnTo>
                  <a:lnTo>
                    <a:pt x="71996" y="503554"/>
                  </a:lnTo>
                  <a:lnTo>
                    <a:pt x="912444" y="503554"/>
                  </a:lnTo>
                  <a:lnTo>
                    <a:pt x="940393" y="497875"/>
                  </a:lnTo>
                  <a:lnTo>
                    <a:pt x="963287" y="482411"/>
                  </a:lnTo>
                  <a:lnTo>
                    <a:pt x="978757" y="459519"/>
                  </a:lnTo>
                  <a:lnTo>
                    <a:pt x="984440" y="431558"/>
                  </a:lnTo>
                  <a:lnTo>
                    <a:pt x="984440" y="71996"/>
                  </a:lnTo>
                  <a:lnTo>
                    <a:pt x="978757" y="44041"/>
                  </a:lnTo>
                  <a:lnTo>
                    <a:pt x="963287" y="21148"/>
                  </a:lnTo>
                  <a:lnTo>
                    <a:pt x="940393" y="5680"/>
                  </a:lnTo>
                  <a:lnTo>
                    <a:pt x="912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086692" y="2945994"/>
            <a:ext cx="397510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285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歯科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Dentist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64265" y="2885960"/>
            <a:ext cx="984885" cy="1127760"/>
          </a:xfrm>
          <a:custGeom>
            <a:avLst/>
            <a:gdLst/>
            <a:ahLst/>
            <a:cxnLst/>
            <a:rect l="l" t="t" r="r" b="b"/>
            <a:pathLst>
              <a:path w="984885" h="1127760">
                <a:moveTo>
                  <a:pt x="984453" y="695883"/>
                </a:moveTo>
                <a:lnTo>
                  <a:pt x="978776" y="667931"/>
                </a:lnTo>
                <a:lnTo>
                  <a:pt x="963307" y="645033"/>
                </a:lnTo>
                <a:lnTo>
                  <a:pt x="940409" y="629577"/>
                </a:lnTo>
                <a:lnTo>
                  <a:pt x="912444" y="623887"/>
                </a:lnTo>
                <a:lnTo>
                  <a:pt x="72009" y="623887"/>
                </a:lnTo>
                <a:lnTo>
                  <a:pt x="44056" y="629577"/>
                </a:lnTo>
                <a:lnTo>
                  <a:pt x="21158" y="645033"/>
                </a:lnTo>
                <a:lnTo>
                  <a:pt x="5689" y="667931"/>
                </a:lnTo>
                <a:lnTo>
                  <a:pt x="0" y="695883"/>
                </a:lnTo>
                <a:lnTo>
                  <a:pt x="0" y="1055446"/>
                </a:lnTo>
                <a:lnTo>
                  <a:pt x="5689" y="1083411"/>
                </a:lnTo>
                <a:lnTo>
                  <a:pt x="21158" y="1106297"/>
                </a:lnTo>
                <a:lnTo>
                  <a:pt x="44056" y="1121765"/>
                </a:lnTo>
                <a:lnTo>
                  <a:pt x="72009" y="1127442"/>
                </a:lnTo>
                <a:lnTo>
                  <a:pt x="912444" y="1127442"/>
                </a:lnTo>
                <a:lnTo>
                  <a:pt x="940409" y="1121765"/>
                </a:lnTo>
                <a:lnTo>
                  <a:pt x="963307" y="1106297"/>
                </a:lnTo>
                <a:lnTo>
                  <a:pt x="978776" y="1083411"/>
                </a:lnTo>
                <a:lnTo>
                  <a:pt x="984453" y="1055446"/>
                </a:lnTo>
                <a:lnTo>
                  <a:pt x="984453" y="695883"/>
                </a:lnTo>
                <a:close/>
              </a:path>
              <a:path w="984885" h="1127760">
                <a:moveTo>
                  <a:pt x="984453" y="71996"/>
                </a:moveTo>
                <a:lnTo>
                  <a:pt x="978776" y="44043"/>
                </a:lnTo>
                <a:lnTo>
                  <a:pt x="963307" y="21145"/>
                </a:lnTo>
                <a:lnTo>
                  <a:pt x="940409" y="5689"/>
                </a:lnTo>
                <a:lnTo>
                  <a:pt x="912444" y="0"/>
                </a:lnTo>
                <a:lnTo>
                  <a:pt x="72009" y="0"/>
                </a:lnTo>
                <a:lnTo>
                  <a:pt x="44056" y="5689"/>
                </a:lnTo>
                <a:lnTo>
                  <a:pt x="21158" y="21145"/>
                </a:lnTo>
                <a:lnTo>
                  <a:pt x="5689" y="44043"/>
                </a:lnTo>
                <a:lnTo>
                  <a:pt x="0" y="71996"/>
                </a:lnTo>
                <a:lnTo>
                  <a:pt x="0" y="431558"/>
                </a:lnTo>
                <a:lnTo>
                  <a:pt x="5689" y="459524"/>
                </a:lnTo>
                <a:lnTo>
                  <a:pt x="21158" y="482409"/>
                </a:lnTo>
                <a:lnTo>
                  <a:pt x="44056" y="497878"/>
                </a:lnTo>
                <a:lnTo>
                  <a:pt x="72009" y="503555"/>
                </a:lnTo>
                <a:lnTo>
                  <a:pt x="912444" y="503555"/>
                </a:lnTo>
                <a:lnTo>
                  <a:pt x="940409" y="497878"/>
                </a:lnTo>
                <a:lnTo>
                  <a:pt x="963307" y="482409"/>
                </a:lnTo>
                <a:lnTo>
                  <a:pt x="978776" y="459524"/>
                </a:lnTo>
                <a:lnTo>
                  <a:pt x="984453" y="431558"/>
                </a:lnTo>
                <a:lnTo>
                  <a:pt x="984453" y="71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19401" y="2969721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外科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35791" y="3145847"/>
            <a:ext cx="6629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Trauma</a:t>
            </a:r>
            <a:r>
              <a:rPr sz="1000" b="1" spc="-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unit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43772" y="3581280"/>
            <a:ext cx="4254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皮膚科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72620" y="3757418"/>
            <a:ext cx="7677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Dermatologist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540061" y="2885960"/>
            <a:ext cx="984885" cy="1127760"/>
          </a:xfrm>
          <a:custGeom>
            <a:avLst/>
            <a:gdLst/>
            <a:ahLst/>
            <a:cxnLst/>
            <a:rect l="l" t="t" r="r" b="b"/>
            <a:pathLst>
              <a:path w="984885" h="1127760">
                <a:moveTo>
                  <a:pt x="984453" y="695883"/>
                </a:moveTo>
                <a:lnTo>
                  <a:pt x="978763" y="667931"/>
                </a:lnTo>
                <a:lnTo>
                  <a:pt x="963295" y="645033"/>
                </a:lnTo>
                <a:lnTo>
                  <a:pt x="940396" y="629577"/>
                </a:lnTo>
                <a:lnTo>
                  <a:pt x="912444" y="623887"/>
                </a:lnTo>
                <a:lnTo>
                  <a:pt x="72009" y="623887"/>
                </a:lnTo>
                <a:lnTo>
                  <a:pt x="44043" y="629577"/>
                </a:lnTo>
                <a:lnTo>
                  <a:pt x="21158" y="645033"/>
                </a:lnTo>
                <a:lnTo>
                  <a:pt x="5676" y="667931"/>
                </a:lnTo>
                <a:lnTo>
                  <a:pt x="0" y="695883"/>
                </a:lnTo>
                <a:lnTo>
                  <a:pt x="0" y="1055446"/>
                </a:lnTo>
                <a:lnTo>
                  <a:pt x="5676" y="1083411"/>
                </a:lnTo>
                <a:lnTo>
                  <a:pt x="21158" y="1106297"/>
                </a:lnTo>
                <a:lnTo>
                  <a:pt x="44043" y="1121765"/>
                </a:lnTo>
                <a:lnTo>
                  <a:pt x="72009" y="1127442"/>
                </a:lnTo>
                <a:lnTo>
                  <a:pt x="912444" y="1127442"/>
                </a:lnTo>
                <a:lnTo>
                  <a:pt x="940396" y="1121765"/>
                </a:lnTo>
                <a:lnTo>
                  <a:pt x="963295" y="1106297"/>
                </a:lnTo>
                <a:lnTo>
                  <a:pt x="978763" y="1083411"/>
                </a:lnTo>
                <a:lnTo>
                  <a:pt x="984453" y="1055446"/>
                </a:lnTo>
                <a:lnTo>
                  <a:pt x="984453" y="695883"/>
                </a:lnTo>
                <a:close/>
              </a:path>
              <a:path w="984885" h="1127760">
                <a:moveTo>
                  <a:pt x="984453" y="71996"/>
                </a:moveTo>
                <a:lnTo>
                  <a:pt x="978763" y="44043"/>
                </a:lnTo>
                <a:lnTo>
                  <a:pt x="963295" y="21145"/>
                </a:lnTo>
                <a:lnTo>
                  <a:pt x="940396" y="5689"/>
                </a:lnTo>
                <a:lnTo>
                  <a:pt x="912444" y="0"/>
                </a:lnTo>
                <a:lnTo>
                  <a:pt x="72009" y="0"/>
                </a:lnTo>
                <a:lnTo>
                  <a:pt x="44043" y="5689"/>
                </a:lnTo>
                <a:lnTo>
                  <a:pt x="21158" y="21145"/>
                </a:lnTo>
                <a:lnTo>
                  <a:pt x="5676" y="44043"/>
                </a:lnTo>
                <a:lnTo>
                  <a:pt x="0" y="71996"/>
                </a:lnTo>
                <a:lnTo>
                  <a:pt x="0" y="431558"/>
                </a:lnTo>
                <a:lnTo>
                  <a:pt x="5676" y="459524"/>
                </a:lnTo>
                <a:lnTo>
                  <a:pt x="21158" y="482409"/>
                </a:lnTo>
                <a:lnTo>
                  <a:pt x="44043" y="497878"/>
                </a:lnTo>
                <a:lnTo>
                  <a:pt x="72009" y="503555"/>
                </a:lnTo>
                <a:lnTo>
                  <a:pt x="912444" y="503555"/>
                </a:lnTo>
                <a:lnTo>
                  <a:pt x="940396" y="497878"/>
                </a:lnTo>
                <a:lnTo>
                  <a:pt x="963295" y="482409"/>
                </a:lnTo>
                <a:lnTo>
                  <a:pt x="978763" y="459524"/>
                </a:lnTo>
                <a:lnTo>
                  <a:pt x="984453" y="431558"/>
                </a:lnTo>
                <a:lnTo>
                  <a:pt x="984453" y="71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19550" y="2969721"/>
            <a:ext cx="4254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小児科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82590" y="3145847"/>
            <a:ext cx="5010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Pediatric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18470" y="3581280"/>
            <a:ext cx="4254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耳鼻科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19697" y="3757418"/>
            <a:ext cx="6267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ENT</a:t>
            </a: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doctor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36769" y="2761450"/>
            <a:ext cx="6483350" cy="6082030"/>
            <a:chOff x="536769" y="2761450"/>
            <a:chExt cx="6483350" cy="6082030"/>
          </a:xfrm>
        </p:grpSpPr>
        <p:sp>
          <p:nvSpPr>
            <p:cNvPr id="32" name="object 32"/>
            <p:cNvSpPr/>
            <p:nvPr/>
          </p:nvSpPr>
          <p:spPr>
            <a:xfrm>
              <a:off x="549460" y="7731248"/>
              <a:ext cx="6457950" cy="1099820"/>
            </a:xfrm>
            <a:custGeom>
              <a:avLst/>
              <a:gdLst/>
              <a:ahLst/>
              <a:cxnLst/>
              <a:rect l="l" t="t" r="r" b="b"/>
              <a:pathLst>
                <a:path w="6457950" h="1099820">
                  <a:moveTo>
                    <a:pt x="6218542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860069"/>
                  </a:lnTo>
                  <a:lnTo>
                    <a:pt x="4870" y="908237"/>
                  </a:lnTo>
                  <a:lnTo>
                    <a:pt x="18835" y="953128"/>
                  </a:lnTo>
                  <a:lnTo>
                    <a:pt x="40925" y="993774"/>
                  </a:lnTo>
                  <a:lnTo>
                    <a:pt x="70170" y="1029204"/>
                  </a:lnTo>
                  <a:lnTo>
                    <a:pt x="105600" y="1058449"/>
                  </a:lnTo>
                  <a:lnTo>
                    <a:pt x="146246" y="1080539"/>
                  </a:lnTo>
                  <a:lnTo>
                    <a:pt x="191138" y="1094504"/>
                  </a:lnTo>
                  <a:lnTo>
                    <a:pt x="239306" y="1099375"/>
                  </a:lnTo>
                  <a:lnTo>
                    <a:pt x="6218542" y="1099375"/>
                  </a:lnTo>
                  <a:lnTo>
                    <a:pt x="6266705" y="1094504"/>
                  </a:lnTo>
                  <a:lnTo>
                    <a:pt x="6311594" y="1080539"/>
                  </a:lnTo>
                  <a:lnTo>
                    <a:pt x="6352237" y="1058449"/>
                  </a:lnTo>
                  <a:lnTo>
                    <a:pt x="6387666" y="1029204"/>
                  </a:lnTo>
                  <a:lnTo>
                    <a:pt x="6416910" y="993774"/>
                  </a:lnTo>
                  <a:lnTo>
                    <a:pt x="6439000" y="953128"/>
                  </a:lnTo>
                  <a:lnTo>
                    <a:pt x="6452965" y="908237"/>
                  </a:lnTo>
                  <a:lnTo>
                    <a:pt x="6457835" y="860069"/>
                  </a:lnTo>
                  <a:lnTo>
                    <a:pt x="6457835" y="239293"/>
                  </a:lnTo>
                  <a:lnTo>
                    <a:pt x="6452965" y="191129"/>
                  </a:lnTo>
                  <a:lnTo>
                    <a:pt x="6439000" y="146241"/>
                  </a:lnTo>
                  <a:lnTo>
                    <a:pt x="6416910" y="105597"/>
                  </a:lnTo>
                  <a:lnTo>
                    <a:pt x="6387666" y="70169"/>
                  </a:lnTo>
                  <a:lnTo>
                    <a:pt x="6352237" y="40924"/>
                  </a:lnTo>
                  <a:lnTo>
                    <a:pt x="6311594" y="18835"/>
                  </a:lnTo>
                  <a:lnTo>
                    <a:pt x="6266705" y="4870"/>
                  </a:lnTo>
                  <a:lnTo>
                    <a:pt x="62185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6769" y="7718543"/>
              <a:ext cx="6483350" cy="1125220"/>
            </a:xfrm>
            <a:custGeom>
              <a:avLst/>
              <a:gdLst/>
              <a:ahLst/>
              <a:cxnLst/>
              <a:rect l="l" t="t" r="r" b="b"/>
              <a:pathLst>
                <a:path w="6483350" h="1125220">
                  <a:moveTo>
                    <a:pt x="6231229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872782"/>
                  </a:lnTo>
                  <a:lnTo>
                    <a:pt x="4078" y="917926"/>
                  </a:lnTo>
                  <a:lnTo>
                    <a:pt x="15831" y="960478"/>
                  </a:lnTo>
                  <a:lnTo>
                    <a:pt x="34532" y="999711"/>
                  </a:lnTo>
                  <a:lnTo>
                    <a:pt x="59455" y="1034900"/>
                  </a:lnTo>
                  <a:lnTo>
                    <a:pt x="89874" y="1065319"/>
                  </a:lnTo>
                  <a:lnTo>
                    <a:pt x="125063" y="1090242"/>
                  </a:lnTo>
                  <a:lnTo>
                    <a:pt x="164297" y="1108943"/>
                  </a:lnTo>
                  <a:lnTo>
                    <a:pt x="206849" y="1120696"/>
                  </a:lnTo>
                  <a:lnTo>
                    <a:pt x="251993" y="1124775"/>
                  </a:lnTo>
                  <a:lnTo>
                    <a:pt x="6231229" y="1124775"/>
                  </a:lnTo>
                  <a:lnTo>
                    <a:pt x="6276377" y="1120696"/>
                  </a:lnTo>
                  <a:lnTo>
                    <a:pt x="6318932" y="1108943"/>
                  </a:lnTo>
                  <a:lnTo>
                    <a:pt x="6339006" y="1099375"/>
                  </a:lnTo>
                  <a:lnTo>
                    <a:pt x="251993" y="1099375"/>
                  </a:lnTo>
                  <a:lnTo>
                    <a:pt x="206381" y="1094763"/>
                  </a:lnTo>
                  <a:lnTo>
                    <a:pt x="163872" y="1081540"/>
                  </a:lnTo>
                  <a:lnTo>
                    <a:pt x="125385" y="1060623"/>
                  </a:lnTo>
                  <a:lnTo>
                    <a:pt x="91838" y="1032932"/>
                  </a:lnTo>
                  <a:lnTo>
                    <a:pt x="64148" y="999384"/>
                  </a:lnTo>
                  <a:lnTo>
                    <a:pt x="43233" y="960897"/>
                  </a:lnTo>
                  <a:lnTo>
                    <a:pt x="30011" y="918390"/>
                  </a:lnTo>
                  <a:lnTo>
                    <a:pt x="25400" y="872782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3" y="163883"/>
                  </a:lnTo>
                  <a:lnTo>
                    <a:pt x="64148" y="125394"/>
                  </a:lnTo>
                  <a:lnTo>
                    <a:pt x="91838" y="91844"/>
                  </a:lnTo>
                  <a:lnTo>
                    <a:pt x="125385" y="64152"/>
                  </a:lnTo>
                  <a:lnTo>
                    <a:pt x="163872" y="43235"/>
                  </a:lnTo>
                  <a:lnTo>
                    <a:pt x="206381" y="30011"/>
                  </a:lnTo>
                  <a:lnTo>
                    <a:pt x="251993" y="25399"/>
                  </a:lnTo>
                  <a:lnTo>
                    <a:pt x="6339006" y="25399"/>
                  </a:lnTo>
                  <a:lnTo>
                    <a:pt x="6318932" y="15831"/>
                  </a:lnTo>
                  <a:lnTo>
                    <a:pt x="6276377" y="4078"/>
                  </a:lnTo>
                  <a:lnTo>
                    <a:pt x="6231229" y="0"/>
                  </a:lnTo>
                  <a:close/>
                </a:path>
                <a:path w="6483350" h="1125220">
                  <a:moveTo>
                    <a:pt x="6339006" y="25399"/>
                  </a:moveTo>
                  <a:lnTo>
                    <a:pt x="6231229" y="25399"/>
                  </a:lnTo>
                  <a:lnTo>
                    <a:pt x="6276838" y="30011"/>
                  </a:lnTo>
                  <a:lnTo>
                    <a:pt x="6319346" y="43235"/>
                  </a:lnTo>
                  <a:lnTo>
                    <a:pt x="6357835" y="64152"/>
                  </a:lnTo>
                  <a:lnTo>
                    <a:pt x="6391386" y="91844"/>
                  </a:lnTo>
                  <a:lnTo>
                    <a:pt x="6419079" y="125394"/>
                  </a:lnTo>
                  <a:lnTo>
                    <a:pt x="6439998" y="163883"/>
                  </a:lnTo>
                  <a:lnTo>
                    <a:pt x="6453223" y="206393"/>
                  </a:lnTo>
                  <a:lnTo>
                    <a:pt x="6457835" y="252006"/>
                  </a:lnTo>
                  <a:lnTo>
                    <a:pt x="6457835" y="872782"/>
                  </a:lnTo>
                  <a:lnTo>
                    <a:pt x="6453223" y="918390"/>
                  </a:lnTo>
                  <a:lnTo>
                    <a:pt x="6439998" y="960897"/>
                  </a:lnTo>
                  <a:lnTo>
                    <a:pt x="6419079" y="999384"/>
                  </a:lnTo>
                  <a:lnTo>
                    <a:pt x="6391386" y="1032932"/>
                  </a:lnTo>
                  <a:lnTo>
                    <a:pt x="6357835" y="1060623"/>
                  </a:lnTo>
                  <a:lnTo>
                    <a:pt x="6319346" y="1081540"/>
                  </a:lnTo>
                  <a:lnTo>
                    <a:pt x="6276838" y="1094763"/>
                  </a:lnTo>
                  <a:lnTo>
                    <a:pt x="6231229" y="1099375"/>
                  </a:lnTo>
                  <a:lnTo>
                    <a:pt x="6339006" y="1099375"/>
                  </a:lnTo>
                  <a:lnTo>
                    <a:pt x="6393358" y="1065319"/>
                  </a:lnTo>
                  <a:lnTo>
                    <a:pt x="6423778" y="1034900"/>
                  </a:lnTo>
                  <a:lnTo>
                    <a:pt x="6448702" y="999711"/>
                  </a:lnTo>
                  <a:lnTo>
                    <a:pt x="6467403" y="960478"/>
                  </a:lnTo>
                  <a:lnTo>
                    <a:pt x="6479156" y="917926"/>
                  </a:lnTo>
                  <a:lnTo>
                    <a:pt x="6483235" y="872782"/>
                  </a:lnTo>
                  <a:lnTo>
                    <a:pt x="6483235" y="252006"/>
                  </a:lnTo>
                  <a:lnTo>
                    <a:pt x="6479156" y="206858"/>
                  </a:lnTo>
                  <a:lnTo>
                    <a:pt x="6467403" y="164303"/>
                  </a:lnTo>
                  <a:lnTo>
                    <a:pt x="6448702" y="125067"/>
                  </a:lnTo>
                  <a:lnTo>
                    <a:pt x="6423778" y="89876"/>
                  </a:lnTo>
                  <a:lnTo>
                    <a:pt x="6393358" y="59456"/>
                  </a:lnTo>
                  <a:lnTo>
                    <a:pt x="6358167" y="34533"/>
                  </a:lnTo>
                  <a:lnTo>
                    <a:pt x="6339006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83035" y="2767801"/>
              <a:ext cx="1998345" cy="615950"/>
            </a:xfrm>
            <a:custGeom>
              <a:avLst/>
              <a:gdLst/>
              <a:ahLst/>
              <a:cxnLst/>
              <a:rect l="l" t="t" r="r" b="b"/>
              <a:pathLst>
                <a:path w="1998345" h="615950">
                  <a:moveTo>
                    <a:pt x="1896110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14"/>
                  </a:lnTo>
                  <a:lnTo>
                    <a:pt x="8001" y="553241"/>
                  </a:lnTo>
                  <a:lnTo>
                    <a:pt x="29808" y="585557"/>
                  </a:lnTo>
                  <a:lnTo>
                    <a:pt x="62123" y="607364"/>
                  </a:lnTo>
                  <a:lnTo>
                    <a:pt x="101650" y="615365"/>
                  </a:lnTo>
                  <a:lnTo>
                    <a:pt x="1896110" y="615365"/>
                  </a:lnTo>
                  <a:lnTo>
                    <a:pt x="1935636" y="607364"/>
                  </a:lnTo>
                  <a:lnTo>
                    <a:pt x="1967952" y="585557"/>
                  </a:lnTo>
                  <a:lnTo>
                    <a:pt x="1989759" y="553241"/>
                  </a:lnTo>
                  <a:lnTo>
                    <a:pt x="1997760" y="513714"/>
                  </a:lnTo>
                  <a:lnTo>
                    <a:pt x="1997760" y="101650"/>
                  </a:lnTo>
                  <a:lnTo>
                    <a:pt x="1989759" y="62123"/>
                  </a:lnTo>
                  <a:lnTo>
                    <a:pt x="1967952" y="29808"/>
                  </a:lnTo>
                  <a:lnTo>
                    <a:pt x="1935636" y="8001"/>
                  </a:lnTo>
                  <a:lnTo>
                    <a:pt x="18961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76684" y="2761450"/>
              <a:ext cx="2011045" cy="628650"/>
            </a:xfrm>
            <a:custGeom>
              <a:avLst/>
              <a:gdLst/>
              <a:ahLst/>
              <a:cxnLst/>
              <a:rect l="l" t="t" r="r" b="b"/>
              <a:pathLst>
                <a:path w="2011045" h="628650">
                  <a:moveTo>
                    <a:pt x="1902460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2003"/>
                  </a:lnTo>
                  <a:lnTo>
                    <a:pt x="31726" y="596344"/>
                  </a:lnTo>
                  <a:lnTo>
                    <a:pt x="66067" y="619545"/>
                  </a:lnTo>
                  <a:lnTo>
                    <a:pt x="108000" y="628065"/>
                  </a:lnTo>
                  <a:lnTo>
                    <a:pt x="1902460" y="628065"/>
                  </a:lnTo>
                  <a:lnTo>
                    <a:pt x="1944393" y="619545"/>
                  </a:lnTo>
                  <a:lnTo>
                    <a:pt x="1950579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1950576" y="12700"/>
                  </a:lnTo>
                  <a:lnTo>
                    <a:pt x="1944393" y="8522"/>
                  </a:lnTo>
                  <a:lnTo>
                    <a:pt x="1902460" y="0"/>
                  </a:lnTo>
                  <a:close/>
                </a:path>
                <a:path w="2011045" h="628650">
                  <a:moveTo>
                    <a:pt x="1950576" y="12700"/>
                  </a:moveTo>
                  <a:lnTo>
                    <a:pt x="1902460" y="12700"/>
                  </a:lnTo>
                  <a:lnTo>
                    <a:pt x="1939521" y="20200"/>
                  </a:lnTo>
                  <a:lnTo>
                    <a:pt x="1969817" y="40643"/>
                  </a:lnTo>
                  <a:lnTo>
                    <a:pt x="1990260" y="70939"/>
                  </a:lnTo>
                  <a:lnTo>
                    <a:pt x="1997760" y="108000"/>
                  </a:lnTo>
                  <a:lnTo>
                    <a:pt x="1997760" y="520065"/>
                  </a:lnTo>
                  <a:lnTo>
                    <a:pt x="1990260" y="557126"/>
                  </a:lnTo>
                  <a:lnTo>
                    <a:pt x="1969817" y="587422"/>
                  </a:lnTo>
                  <a:lnTo>
                    <a:pt x="1939521" y="607865"/>
                  </a:lnTo>
                  <a:lnTo>
                    <a:pt x="1902460" y="615365"/>
                  </a:lnTo>
                  <a:lnTo>
                    <a:pt x="1950579" y="615365"/>
                  </a:lnTo>
                  <a:lnTo>
                    <a:pt x="1978734" y="596344"/>
                  </a:lnTo>
                  <a:lnTo>
                    <a:pt x="2001938" y="562003"/>
                  </a:lnTo>
                  <a:lnTo>
                    <a:pt x="2010460" y="520065"/>
                  </a:lnTo>
                  <a:lnTo>
                    <a:pt x="2010460" y="108000"/>
                  </a:lnTo>
                  <a:lnTo>
                    <a:pt x="2001938" y="66067"/>
                  </a:lnTo>
                  <a:lnTo>
                    <a:pt x="1978734" y="31726"/>
                  </a:lnTo>
                  <a:lnTo>
                    <a:pt x="1950576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76686" y="3070181"/>
              <a:ext cx="2011045" cy="0"/>
            </a:xfrm>
            <a:custGeom>
              <a:avLst/>
              <a:gdLst/>
              <a:ahLst/>
              <a:cxnLst/>
              <a:rect l="l" t="t" r="r" b="b"/>
              <a:pathLst>
                <a:path w="2011045">
                  <a:moveTo>
                    <a:pt x="0" y="0"/>
                  </a:moveTo>
                  <a:lnTo>
                    <a:pt x="2010460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565100" y="2833344"/>
            <a:ext cx="10337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連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れ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て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行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き</a:t>
            </a:r>
            <a:r>
              <a:rPr sz="1000" b="1" spc="-9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28117" y="3122145"/>
            <a:ext cx="90931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Took 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them </a:t>
            </a: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to</a:t>
            </a: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073511" y="3497516"/>
            <a:ext cx="2017395" cy="628650"/>
            <a:chOff x="1073511" y="3497516"/>
            <a:chExt cx="2017395" cy="628650"/>
          </a:xfrm>
        </p:grpSpPr>
        <p:sp>
          <p:nvSpPr>
            <p:cNvPr id="40" name="object 40"/>
            <p:cNvSpPr/>
            <p:nvPr/>
          </p:nvSpPr>
          <p:spPr>
            <a:xfrm>
              <a:off x="1083035" y="3503868"/>
              <a:ext cx="1998345" cy="615950"/>
            </a:xfrm>
            <a:custGeom>
              <a:avLst/>
              <a:gdLst/>
              <a:ahLst/>
              <a:cxnLst/>
              <a:rect l="l" t="t" r="r" b="b"/>
              <a:pathLst>
                <a:path w="1998345" h="615950">
                  <a:moveTo>
                    <a:pt x="1896110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27"/>
                  </a:lnTo>
                  <a:lnTo>
                    <a:pt x="8001" y="553252"/>
                  </a:lnTo>
                  <a:lnTo>
                    <a:pt x="29808" y="585563"/>
                  </a:lnTo>
                  <a:lnTo>
                    <a:pt x="62123" y="607366"/>
                  </a:lnTo>
                  <a:lnTo>
                    <a:pt x="101650" y="615365"/>
                  </a:lnTo>
                  <a:lnTo>
                    <a:pt x="1896110" y="615365"/>
                  </a:lnTo>
                  <a:lnTo>
                    <a:pt x="1935636" y="607366"/>
                  </a:lnTo>
                  <a:lnTo>
                    <a:pt x="1967952" y="585563"/>
                  </a:lnTo>
                  <a:lnTo>
                    <a:pt x="1989759" y="553252"/>
                  </a:lnTo>
                  <a:lnTo>
                    <a:pt x="1997760" y="513727"/>
                  </a:lnTo>
                  <a:lnTo>
                    <a:pt x="1997760" y="101650"/>
                  </a:lnTo>
                  <a:lnTo>
                    <a:pt x="1989759" y="62123"/>
                  </a:lnTo>
                  <a:lnTo>
                    <a:pt x="1967952" y="29808"/>
                  </a:lnTo>
                  <a:lnTo>
                    <a:pt x="1935636" y="8001"/>
                  </a:lnTo>
                  <a:lnTo>
                    <a:pt x="18961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1076684" y="3497516"/>
              <a:ext cx="2011045" cy="628650"/>
            </a:xfrm>
            <a:custGeom>
              <a:avLst/>
              <a:gdLst/>
              <a:ahLst/>
              <a:cxnLst/>
              <a:rect l="l" t="t" r="r" b="b"/>
              <a:pathLst>
                <a:path w="2011045" h="628650">
                  <a:moveTo>
                    <a:pt x="1902460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77"/>
                  </a:lnTo>
                  <a:lnTo>
                    <a:pt x="8522" y="562011"/>
                  </a:lnTo>
                  <a:lnTo>
                    <a:pt x="31726" y="596352"/>
                  </a:lnTo>
                  <a:lnTo>
                    <a:pt x="66067" y="619556"/>
                  </a:lnTo>
                  <a:lnTo>
                    <a:pt x="108000" y="628078"/>
                  </a:lnTo>
                  <a:lnTo>
                    <a:pt x="1902460" y="628078"/>
                  </a:lnTo>
                  <a:lnTo>
                    <a:pt x="1944393" y="619556"/>
                  </a:lnTo>
                  <a:lnTo>
                    <a:pt x="1950576" y="615378"/>
                  </a:lnTo>
                  <a:lnTo>
                    <a:pt x="108000" y="615378"/>
                  </a:lnTo>
                  <a:lnTo>
                    <a:pt x="70939" y="607876"/>
                  </a:lnTo>
                  <a:lnTo>
                    <a:pt x="40643" y="587430"/>
                  </a:lnTo>
                  <a:lnTo>
                    <a:pt x="20200" y="557133"/>
                  </a:lnTo>
                  <a:lnTo>
                    <a:pt x="12700" y="520077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1950576" y="12700"/>
                  </a:lnTo>
                  <a:lnTo>
                    <a:pt x="1944393" y="8522"/>
                  </a:lnTo>
                  <a:lnTo>
                    <a:pt x="1902460" y="0"/>
                  </a:lnTo>
                  <a:close/>
                </a:path>
                <a:path w="2011045" h="628650">
                  <a:moveTo>
                    <a:pt x="1950576" y="12700"/>
                  </a:moveTo>
                  <a:lnTo>
                    <a:pt x="1902460" y="12700"/>
                  </a:lnTo>
                  <a:lnTo>
                    <a:pt x="1939521" y="20200"/>
                  </a:lnTo>
                  <a:lnTo>
                    <a:pt x="1969817" y="40643"/>
                  </a:lnTo>
                  <a:lnTo>
                    <a:pt x="1990260" y="70939"/>
                  </a:lnTo>
                  <a:lnTo>
                    <a:pt x="1997760" y="108000"/>
                  </a:lnTo>
                  <a:lnTo>
                    <a:pt x="1997760" y="520077"/>
                  </a:lnTo>
                  <a:lnTo>
                    <a:pt x="1990260" y="557133"/>
                  </a:lnTo>
                  <a:lnTo>
                    <a:pt x="1969817" y="587430"/>
                  </a:lnTo>
                  <a:lnTo>
                    <a:pt x="1939521" y="607876"/>
                  </a:lnTo>
                  <a:lnTo>
                    <a:pt x="1902460" y="615378"/>
                  </a:lnTo>
                  <a:lnTo>
                    <a:pt x="1950576" y="615378"/>
                  </a:lnTo>
                  <a:lnTo>
                    <a:pt x="1978734" y="596352"/>
                  </a:lnTo>
                  <a:lnTo>
                    <a:pt x="2001938" y="562011"/>
                  </a:lnTo>
                  <a:lnTo>
                    <a:pt x="2010460" y="520077"/>
                  </a:lnTo>
                  <a:lnTo>
                    <a:pt x="2010460" y="108000"/>
                  </a:lnTo>
                  <a:lnTo>
                    <a:pt x="2001938" y="66067"/>
                  </a:lnTo>
                  <a:lnTo>
                    <a:pt x="1978734" y="31726"/>
                  </a:lnTo>
                  <a:lnTo>
                    <a:pt x="1950576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1076686" y="3806248"/>
              <a:ext cx="2011045" cy="0"/>
            </a:xfrm>
            <a:custGeom>
              <a:avLst/>
              <a:gdLst/>
              <a:ahLst/>
              <a:cxnLst/>
              <a:rect l="l" t="t" r="r" b="b"/>
              <a:pathLst>
                <a:path w="2011045">
                  <a:moveTo>
                    <a:pt x="0" y="0"/>
                  </a:moveTo>
                  <a:lnTo>
                    <a:pt x="2010460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260487" y="3569411"/>
            <a:ext cx="16548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連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れ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て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行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っ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て</a:t>
            </a: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も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000" b="1" spc="-17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か？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311150" y="3858213"/>
            <a:ext cx="15430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Is </a:t>
            </a: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it 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okay </a:t>
            </a: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to 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take 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them </a:t>
            </a: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to</a:t>
            </a: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533589" y="5299503"/>
            <a:ext cx="3138170" cy="745490"/>
            <a:chOff x="533589" y="5299503"/>
            <a:chExt cx="3138170" cy="745490"/>
          </a:xfrm>
        </p:grpSpPr>
        <p:sp>
          <p:nvSpPr>
            <p:cNvPr id="46" name="object 46"/>
            <p:cNvSpPr/>
            <p:nvPr/>
          </p:nvSpPr>
          <p:spPr>
            <a:xfrm>
              <a:off x="549460" y="5312205"/>
              <a:ext cx="3106420" cy="720090"/>
            </a:xfrm>
            <a:custGeom>
              <a:avLst/>
              <a:gdLst/>
              <a:ahLst/>
              <a:cxnLst/>
              <a:rect l="l" t="t" r="r" b="b"/>
              <a:pathLst>
                <a:path w="3106420" h="720089">
                  <a:moveTo>
                    <a:pt x="286711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867113" y="719543"/>
                  </a:lnTo>
                  <a:lnTo>
                    <a:pt x="2915281" y="714673"/>
                  </a:lnTo>
                  <a:lnTo>
                    <a:pt x="2960173" y="700708"/>
                  </a:lnTo>
                  <a:lnTo>
                    <a:pt x="3000819" y="678618"/>
                  </a:lnTo>
                  <a:lnTo>
                    <a:pt x="3036249" y="649373"/>
                  </a:lnTo>
                  <a:lnTo>
                    <a:pt x="3065494" y="613942"/>
                  </a:lnTo>
                  <a:lnTo>
                    <a:pt x="3087584" y="573297"/>
                  </a:lnTo>
                  <a:lnTo>
                    <a:pt x="3101549" y="528405"/>
                  </a:lnTo>
                  <a:lnTo>
                    <a:pt x="3106420" y="480237"/>
                  </a:lnTo>
                  <a:lnTo>
                    <a:pt x="3106420" y="239306"/>
                  </a:lnTo>
                  <a:lnTo>
                    <a:pt x="3101549" y="191138"/>
                  </a:lnTo>
                  <a:lnTo>
                    <a:pt x="3087584" y="146246"/>
                  </a:lnTo>
                  <a:lnTo>
                    <a:pt x="3065494" y="105600"/>
                  </a:lnTo>
                  <a:lnTo>
                    <a:pt x="3036249" y="70170"/>
                  </a:lnTo>
                  <a:lnTo>
                    <a:pt x="3000819" y="40925"/>
                  </a:lnTo>
                  <a:lnTo>
                    <a:pt x="2960173" y="18835"/>
                  </a:lnTo>
                  <a:lnTo>
                    <a:pt x="2915281" y="4870"/>
                  </a:lnTo>
                  <a:lnTo>
                    <a:pt x="28671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536761" y="5299503"/>
              <a:ext cx="3131820" cy="745490"/>
            </a:xfrm>
            <a:custGeom>
              <a:avLst/>
              <a:gdLst/>
              <a:ahLst/>
              <a:cxnLst/>
              <a:rect l="l" t="t" r="r" b="b"/>
              <a:pathLst>
                <a:path w="3131820" h="745489">
                  <a:moveTo>
                    <a:pt x="2879813" y="0"/>
                  </a:moveTo>
                  <a:lnTo>
                    <a:pt x="252006" y="0"/>
                  </a:lnTo>
                  <a:lnTo>
                    <a:pt x="206861" y="4079"/>
                  </a:lnTo>
                  <a:lnTo>
                    <a:pt x="164308" y="15833"/>
                  </a:lnTo>
                  <a:lnTo>
                    <a:pt x="125073" y="34536"/>
                  </a:lnTo>
                  <a:lnTo>
                    <a:pt x="89882" y="59460"/>
                  </a:lnTo>
                  <a:lnTo>
                    <a:pt x="59460" y="89882"/>
                  </a:lnTo>
                  <a:lnTo>
                    <a:pt x="34536" y="125073"/>
                  </a:lnTo>
                  <a:lnTo>
                    <a:pt x="15833" y="164308"/>
                  </a:lnTo>
                  <a:lnTo>
                    <a:pt x="4079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9"/>
                  </a:lnTo>
                  <a:lnTo>
                    <a:pt x="15833" y="580645"/>
                  </a:lnTo>
                  <a:lnTo>
                    <a:pt x="34536" y="619881"/>
                  </a:lnTo>
                  <a:lnTo>
                    <a:pt x="59460" y="655072"/>
                  </a:lnTo>
                  <a:lnTo>
                    <a:pt x="89882" y="685491"/>
                  </a:lnTo>
                  <a:lnTo>
                    <a:pt x="125073" y="710413"/>
                  </a:lnTo>
                  <a:lnTo>
                    <a:pt x="164308" y="729113"/>
                  </a:lnTo>
                  <a:lnTo>
                    <a:pt x="206861" y="740865"/>
                  </a:lnTo>
                  <a:lnTo>
                    <a:pt x="252006" y="744943"/>
                  </a:lnTo>
                  <a:lnTo>
                    <a:pt x="2879813" y="744943"/>
                  </a:lnTo>
                  <a:lnTo>
                    <a:pt x="2924958" y="740865"/>
                  </a:lnTo>
                  <a:lnTo>
                    <a:pt x="2967511" y="729113"/>
                  </a:lnTo>
                  <a:lnTo>
                    <a:pt x="2987589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2987580" y="25400"/>
                  </a:lnTo>
                  <a:lnTo>
                    <a:pt x="2967511" y="15833"/>
                  </a:lnTo>
                  <a:lnTo>
                    <a:pt x="2924958" y="4079"/>
                  </a:lnTo>
                  <a:lnTo>
                    <a:pt x="2879813" y="0"/>
                  </a:lnTo>
                  <a:close/>
                </a:path>
                <a:path w="3131820" h="745489">
                  <a:moveTo>
                    <a:pt x="2987580" y="25400"/>
                  </a:moveTo>
                  <a:lnTo>
                    <a:pt x="2879813" y="25400"/>
                  </a:lnTo>
                  <a:lnTo>
                    <a:pt x="2925423" y="30011"/>
                  </a:lnTo>
                  <a:lnTo>
                    <a:pt x="2967931" y="43235"/>
                  </a:lnTo>
                  <a:lnTo>
                    <a:pt x="3006419" y="64152"/>
                  </a:lnTo>
                  <a:lnTo>
                    <a:pt x="3039970" y="91844"/>
                  </a:lnTo>
                  <a:lnTo>
                    <a:pt x="3067664" y="125394"/>
                  </a:lnTo>
                  <a:lnTo>
                    <a:pt x="3088582" y="163883"/>
                  </a:lnTo>
                  <a:lnTo>
                    <a:pt x="3101807" y="206393"/>
                  </a:lnTo>
                  <a:lnTo>
                    <a:pt x="3106420" y="252006"/>
                  </a:lnTo>
                  <a:lnTo>
                    <a:pt x="3106420" y="492937"/>
                  </a:lnTo>
                  <a:lnTo>
                    <a:pt x="3101807" y="538550"/>
                  </a:lnTo>
                  <a:lnTo>
                    <a:pt x="3088582" y="581060"/>
                  </a:lnTo>
                  <a:lnTo>
                    <a:pt x="3067664" y="619549"/>
                  </a:lnTo>
                  <a:lnTo>
                    <a:pt x="3039970" y="653099"/>
                  </a:lnTo>
                  <a:lnTo>
                    <a:pt x="3006419" y="680791"/>
                  </a:lnTo>
                  <a:lnTo>
                    <a:pt x="2967931" y="701708"/>
                  </a:lnTo>
                  <a:lnTo>
                    <a:pt x="2925423" y="714932"/>
                  </a:lnTo>
                  <a:lnTo>
                    <a:pt x="2879813" y="719543"/>
                  </a:lnTo>
                  <a:lnTo>
                    <a:pt x="2987589" y="719543"/>
                  </a:lnTo>
                  <a:lnTo>
                    <a:pt x="3041937" y="685491"/>
                  </a:lnTo>
                  <a:lnTo>
                    <a:pt x="3072359" y="655072"/>
                  </a:lnTo>
                  <a:lnTo>
                    <a:pt x="3097283" y="619881"/>
                  </a:lnTo>
                  <a:lnTo>
                    <a:pt x="3115986" y="580645"/>
                  </a:lnTo>
                  <a:lnTo>
                    <a:pt x="3127740" y="538089"/>
                  </a:lnTo>
                  <a:lnTo>
                    <a:pt x="3131820" y="492937"/>
                  </a:lnTo>
                  <a:lnTo>
                    <a:pt x="3131820" y="252006"/>
                  </a:lnTo>
                  <a:lnTo>
                    <a:pt x="3127740" y="206861"/>
                  </a:lnTo>
                  <a:lnTo>
                    <a:pt x="3115986" y="164308"/>
                  </a:lnTo>
                  <a:lnTo>
                    <a:pt x="3097283" y="125073"/>
                  </a:lnTo>
                  <a:lnTo>
                    <a:pt x="3072359" y="89882"/>
                  </a:lnTo>
                  <a:lnTo>
                    <a:pt x="3041937" y="59460"/>
                  </a:lnTo>
                  <a:lnTo>
                    <a:pt x="3006746" y="34536"/>
                  </a:lnTo>
                  <a:lnTo>
                    <a:pt x="298758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536764" y="5659865"/>
              <a:ext cx="3131820" cy="0"/>
            </a:xfrm>
            <a:custGeom>
              <a:avLst/>
              <a:gdLst/>
              <a:ahLst/>
              <a:cxnLst/>
              <a:rect l="l" t="t" r="r" b="b"/>
              <a:pathLst>
                <a:path w="3131820">
                  <a:moveTo>
                    <a:pt x="0" y="0"/>
                  </a:moveTo>
                  <a:lnTo>
                    <a:pt x="3131820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722319" y="5405243"/>
            <a:ext cx="7696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冷</a:t>
            </a:r>
            <a:r>
              <a:rPr sz="1000" b="1" spc="-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やし</a:t>
            </a:r>
            <a:r>
              <a:rPr sz="1000" b="1" spc="-9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828681" y="5726688"/>
            <a:ext cx="5607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Cooled</a:t>
            </a:r>
            <a:r>
              <a:rPr sz="11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it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3885024" y="5299503"/>
            <a:ext cx="3138170" cy="745490"/>
            <a:chOff x="3885024" y="5299503"/>
            <a:chExt cx="3138170" cy="745490"/>
          </a:xfrm>
        </p:grpSpPr>
        <p:sp>
          <p:nvSpPr>
            <p:cNvPr id="52" name="object 52"/>
            <p:cNvSpPr/>
            <p:nvPr/>
          </p:nvSpPr>
          <p:spPr>
            <a:xfrm>
              <a:off x="3900896" y="5312205"/>
              <a:ext cx="3106420" cy="720090"/>
            </a:xfrm>
            <a:custGeom>
              <a:avLst/>
              <a:gdLst/>
              <a:ahLst/>
              <a:cxnLst/>
              <a:rect l="l" t="t" r="r" b="b"/>
              <a:pathLst>
                <a:path w="3106420" h="720089">
                  <a:moveTo>
                    <a:pt x="2867101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2867101" y="719543"/>
                  </a:lnTo>
                  <a:lnTo>
                    <a:pt x="2915268" y="714673"/>
                  </a:lnTo>
                  <a:lnTo>
                    <a:pt x="2960160" y="700708"/>
                  </a:lnTo>
                  <a:lnTo>
                    <a:pt x="3000806" y="678618"/>
                  </a:lnTo>
                  <a:lnTo>
                    <a:pt x="3036236" y="649373"/>
                  </a:lnTo>
                  <a:lnTo>
                    <a:pt x="3065481" y="613942"/>
                  </a:lnTo>
                  <a:lnTo>
                    <a:pt x="3087571" y="573297"/>
                  </a:lnTo>
                  <a:lnTo>
                    <a:pt x="3101536" y="528405"/>
                  </a:lnTo>
                  <a:lnTo>
                    <a:pt x="3106407" y="480237"/>
                  </a:lnTo>
                  <a:lnTo>
                    <a:pt x="3106407" y="239306"/>
                  </a:lnTo>
                  <a:lnTo>
                    <a:pt x="3101536" y="191138"/>
                  </a:lnTo>
                  <a:lnTo>
                    <a:pt x="3087571" y="146246"/>
                  </a:lnTo>
                  <a:lnTo>
                    <a:pt x="3065481" y="105600"/>
                  </a:lnTo>
                  <a:lnTo>
                    <a:pt x="3036236" y="70170"/>
                  </a:lnTo>
                  <a:lnTo>
                    <a:pt x="3000806" y="40925"/>
                  </a:lnTo>
                  <a:lnTo>
                    <a:pt x="2960160" y="18835"/>
                  </a:lnTo>
                  <a:lnTo>
                    <a:pt x="2915268" y="4870"/>
                  </a:lnTo>
                  <a:lnTo>
                    <a:pt x="28671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3888197" y="5299503"/>
              <a:ext cx="3131820" cy="745490"/>
            </a:xfrm>
            <a:custGeom>
              <a:avLst/>
              <a:gdLst/>
              <a:ahLst/>
              <a:cxnLst/>
              <a:rect l="l" t="t" r="r" b="b"/>
              <a:pathLst>
                <a:path w="3131820" h="745489">
                  <a:moveTo>
                    <a:pt x="2879801" y="0"/>
                  </a:moveTo>
                  <a:lnTo>
                    <a:pt x="251993" y="0"/>
                  </a:lnTo>
                  <a:lnTo>
                    <a:pt x="206849" y="4079"/>
                  </a:lnTo>
                  <a:lnTo>
                    <a:pt x="164297" y="15833"/>
                  </a:lnTo>
                  <a:lnTo>
                    <a:pt x="125063" y="34536"/>
                  </a:lnTo>
                  <a:lnTo>
                    <a:pt x="89874" y="59460"/>
                  </a:lnTo>
                  <a:lnTo>
                    <a:pt x="59455" y="89882"/>
                  </a:lnTo>
                  <a:lnTo>
                    <a:pt x="34532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2" y="619881"/>
                  </a:lnTo>
                  <a:lnTo>
                    <a:pt x="59455" y="655072"/>
                  </a:lnTo>
                  <a:lnTo>
                    <a:pt x="89874" y="685491"/>
                  </a:lnTo>
                  <a:lnTo>
                    <a:pt x="125063" y="710413"/>
                  </a:lnTo>
                  <a:lnTo>
                    <a:pt x="164297" y="729113"/>
                  </a:lnTo>
                  <a:lnTo>
                    <a:pt x="206849" y="740865"/>
                  </a:lnTo>
                  <a:lnTo>
                    <a:pt x="251993" y="744943"/>
                  </a:lnTo>
                  <a:lnTo>
                    <a:pt x="2879801" y="744943"/>
                  </a:lnTo>
                  <a:lnTo>
                    <a:pt x="2924949" y="740865"/>
                  </a:lnTo>
                  <a:lnTo>
                    <a:pt x="2967503" y="729113"/>
                  </a:lnTo>
                  <a:lnTo>
                    <a:pt x="2987582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399" y="492937"/>
                  </a:lnTo>
                  <a:lnTo>
                    <a:pt x="25399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2987573" y="25400"/>
                  </a:lnTo>
                  <a:lnTo>
                    <a:pt x="2967503" y="15833"/>
                  </a:lnTo>
                  <a:lnTo>
                    <a:pt x="2924949" y="4079"/>
                  </a:lnTo>
                  <a:lnTo>
                    <a:pt x="2879801" y="0"/>
                  </a:lnTo>
                  <a:close/>
                </a:path>
                <a:path w="3131820" h="745489">
                  <a:moveTo>
                    <a:pt x="2987573" y="25400"/>
                  </a:moveTo>
                  <a:lnTo>
                    <a:pt x="2879801" y="25400"/>
                  </a:lnTo>
                  <a:lnTo>
                    <a:pt x="2925410" y="30011"/>
                  </a:lnTo>
                  <a:lnTo>
                    <a:pt x="2967918" y="43235"/>
                  </a:lnTo>
                  <a:lnTo>
                    <a:pt x="3006407" y="64152"/>
                  </a:lnTo>
                  <a:lnTo>
                    <a:pt x="3039957" y="91844"/>
                  </a:lnTo>
                  <a:lnTo>
                    <a:pt x="3067651" y="125394"/>
                  </a:lnTo>
                  <a:lnTo>
                    <a:pt x="3088570" y="163883"/>
                  </a:lnTo>
                  <a:lnTo>
                    <a:pt x="3101794" y="206393"/>
                  </a:lnTo>
                  <a:lnTo>
                    <a:pt x="3106407" y="252006"/>
                  </a:lnTo>
                  <a:lnTo>
                    <a:pt x="3106407" y="492937"/>
                  </a:lnTo>
                  <a:lnTo>
                    <a:pt x="3101794" y="538550"/>
                  </a:lnTo>
                  <a:lnTo>
                    <a:pt x="3088570" y="581060"/>
                  </a:lnTo>
                  <a:lnTo>
                    <a:pt x="3067651" y="619549"/>
                  </a:lnTo>
                  <a:lnTo>
                    <a:pt x="3039957" y="653099"/>
                  </a:lnTo>
                  <a:lnTo>
                    <a:pt x="3006407" y="680791"/>
                  </a:lnTo>
                  <a:lnTo>
                    <a:pt x="2967918" y="701708"/>
                  </a:lnTo>
                  <a:lnTo>
                    <a:pt x="2925410" y="714932"/>
                  </a:lnTo>
                  <a:lnTo>
                    <a:pt x="2879801" y="719543"/>
                  </a:lnTo>
                  <a:lnTo>
                    <a:pt x="2987582" y="719543"/>
                  </a:lnTo>
                  <a:lnTo>
                    <a:pt x="3041930" y="685491"/>
                  </a:lnTo>
                  <a:lnTo>
                    <a:pt x="3072350" y="655072"/>
                  </a:lnTo>
                  <a:lnTo>
                    <a:pt x="3097274" y="619881"/>
                  </a:lnTo>
                  <a:lnTo>
                    <a:pt x="3115975" y="580645"/>
                  </a:lnTo>
                  <a:lnTo>
                    <a:pt x="3127728" y="538089"/>
                  </a:lnTo>
                  <a:lnTo>
                    <a:pt x="3131807" y="492937"/>
                  </a:lnTo>
                  <a:lnTo>
                    <a:pt x="3131807" y="252006"/>
                  </a:lnTo>
                  <a:lnTo>
                    <a:pt x="3127728" y="206861"/>
                  </a:lnTo>
                  <a:lnTo>
                    <a:pt x="3115975" y="164308"/>
                  </a:lnTo>
                  <a:lnTo>
                    <a:pt x="3097274" y="125073"/>
                  </a:lnTo>
                  <a:lnTo>
                    <a:pt x="3072350" y="89882"/>
                  </a:lnTo>
                  <a:lnTo>
                    <a:pt x="3041930" y="59460"/>
                  </a:lnTo>
                  <a:lnTo>
                    <a:pt x="3006739" y="34536"/>
                  </a:lnTo>
                  <a:lnTo>
                    <a:pt x="29875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3888199" y="5659865"/>
              <a:ext cx="3131820" cy="0"/>
            </a:xfrm>
            <a:custGeom>
              <a:avLst/>
              <a:gdLst/>
              <a:ahLst/>
              <a:cxnLst/>
              <a:rect l="l" t="t" r="r" b="b"/>
              <a:pathLst>
                <a:path w="3131820">
                  <a:moveTo>
                    <a:pt x="0" y="0"/>
                  </a:moveTo>
                  <a:lnTo>
                    <a:pt x="313180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4878927" y="5405243"/>
            <a:ext cx="12922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水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分を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取ら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せ</a:t>
            </a:r>
            <a:r>
              <a:rPr sz="1000" b="1" spc="-9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935165" y="5726688"/>
            <a:ext cx="10502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Made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them</a:t>
            </a: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drink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533589" y="6188453"/>
            <a:ext cx="3138170" cy="745490"/>
            <a:chOff x="533589" y="6188453"/>
            <a:chExt cx="3138170" cy="745490"/>
          </a:xfrm>
        </p:grpSpPr>
        <p:sp>
          <p:nvSpPr>
            <p:cNvPr id="58" name="object 58"/>
            <p:cNvSpPr/>
            <p:nvPr/>
          </p:nvSpPr>
          <p:spPr>
            <a:xfrm>
              <a:off x="549460" y="6201156"/>
              <a:ext cx="3106420" cy="720090"/>
            </a:xfrm>
            <a:custGeom>
              <a:avLst/>
              <a:gdLst/>
              <a:ahLst/>
              <a:cxnLst/>
              <a:rect l="l" t="t" r="r" b="b"/>
              <a:pathLst>
                <a:path w="3106420" h="720090">
                  <a:moveTo>
                    <a:pt x="286711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2867113" y="719531"/>
                  </a:lnTo>
                  <a:lnTo>
                    <a:pt x="2915281" y="714661"/>
                  </a:lnTo>
                  <a:lnTo>
                    <a:pt x="2960173" y="700697"/>
                  </a:lnTo>
                  <a:lnTo>
                    <a:pt x="3000819" y="678609"/>
                  </a:lnTo>
                  <a:lnTo>
                    <a:pt x="3036249" y="649366"/>
                  </a:lnTo>
                  <a:lnTo>
                    <a:pt x="3065494" y="613938"/>
                  </a:lnTo>
                  <a:lnTo>
                    <a:pt x="3087584" y="573295"/>
                  </a:lnTo>
                  <a:lnTo>
                    <a:pt x="3101549" y="528404"/>
                  </a:lnTo>
                  <a:lnTo>
                    <a:pt x="3106420" y="480237"/>
                  </a:lnTo>
                  <a:lnTo>
                    <a:pt x="3106420" y="239293"/>
                  </a:lnTo>
                  <a:lnTo>
                    <a:pt x="3101549" y="191126"/>
                  </a:lnTo>
                  <a:lnTo>
                    <a:pt x="3087584" y="146236"/>
                  </a:lnTo>
                  <a:lnTo>
                    <a:pt x="3065494" y="105592"/>
                  </a:lnTo>
                  <a:lnTo>
                    <a:pt x="3036249" y="70164"/>
                  </a:lnTo>
                  <a:lnTo>
                    <a:pt x="3000819" y="40921"/>
                  </a:lnTo>
                  <a:lnTo>
                    <a:pt x="2960173" y="18833"/>
                  </a:lnTo>
                  <a:lnTo>
                    <a:pt x="2915281" y="4870"/>
                  </a:lnTo>
                  <a:lnTo>
                    <a:pt x="28671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536761" y="6188453"/>
              <a:ext cx="3131820" cy="745490"/>
            </a:xfrm>
            <a:custGeom>
              <a:avLst/>
              <a:gdLst/>
              <a:ahLst/>
              <a:cxnLst/>
              <a:rect l="l" t="t" r="r" b="b"/>
              <a:pathLst>
                <a:path w="3131820" h="745490">
                  <a:moveTo>
                    <a:pt x="2879813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38"/>
                  </a:lnTo>
                  <a:lnTo>
                    <a:pt x="34536" y="619872"/>
                  </a:lnTo>
                  <a:lnTo>
                    <a:pt x="59460" y="655061"/>
                  </a:lnTo>
                  <a:lnTo>
                    <a:pt x="89882" y="685479"/>
                  </a:lnTo>
                  <a:lnTo>
                    <a:pt x="125073" y="710401"/>
                  </a:lnTo>
                  <a:lnTo>
                    <a:pt x="164308" y="729100"/>
                  </a:lnTo>
                  <a:lnTo>
                    <a:pt x="206861" y="740852"/>
                  </a:lnTo>
                  <a:lnTo>
                    <a:pt x="252006" y="744931"/>
                  </a:lnTo>
                  <a:lnTo>
                    <a:pt x="2879813" y="744931"/>
                  </a:lnTo>
                  <a:lnTo>
                    <a:pt x="2924958" y="740852"/>
                  </a:lnTo>
                  <a:lnTo>
                    <a:pt x="2967511" y="729100"/>
                  </a:lnTo>
                  <a:lnTo>
                    <a:pt x="2987590" y="719531"/>
                  </a:lnTo>
                  <a:lnTo>
                    <a:pt x="252006" y="719531"/>
                  </a:lnTo>
                  <a:lnTo>
                    <a:pt x="206393" y="714919"/>
                  </a:lnTo>
                  <a:lnTo>
                    <a:pt x="163883" y="701696"/>
                  </a:lnTo>
                  <a:lnTo>
                    <a:pt x="125394" y="680779"/>
                  </a:lnTo>
                  <a:lnTo>
                    <a:pt x="91844" y="653087"/>
                  </a:lnTo>
                  <a:lnTo>
                    <a:pt x="64152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2987585" y="25400"/>
                  </a:lnTo>
                  <a:lnTo>
                    <a:pt x="2967511" y="15831"/>
                  </a:lnTo>
                  <a:lnTo>
                    <a:pt x="2924958" y="4078"/>
                  </a:lnTo>
                  <a:lnTo>
                    <a:pt x="2879813" y="0"/>
                  </a:lnTo>
                  <a:close/>
                </a:path>
                <a:path w="3131820" h="745490">
                  <a:moveTo>
                    <a:pt x="2987585" y="25400"/>
                  </a:moveTo>
                  <a:lnTo>
                    <a:pt x="2879813" y="25400"/>
                  </a:lnTo>
                  <a:lnTo>
                    <a:pt x="2925423" y="30011"/>
                  </a:lnTo>
                  <a:lnTo>
                    <a:pt x="2967931" y="43235"/>
                  </a:lnTo>
                  <a:lnTo>
                    <a:pt x="3006419" y="64151"/>
                  </a:lnTo>
                  <a:lnTo>
                    <a:pt x="3039970" y="91843"/>
                  </a:lnTo>
                  <a:lnTo>
                    <a:pt x="3067664" y="125391"/>
                  </a:lnTo>
                  <a:lnTo>
                    <a:pt x="3088582" y="163878"/>
                  </a:lnTo>
                  <a:lnTo>
                    <a:pt x="3101807" y="206384"/>
                  </a:lnTo>
                  <a:lnTo>
                    <a:pt x="3106420" y="251993"/>
                  </a:lnTo>
                  <a:lnTo>
                    <a:pt x="3106420" y="492937"/>
                  </a:lnTo>
                  <a:lnTo>
                    <a:pt x="3101807" y="538546"/>
                  </a:lnTo>
                  <a:lnTo>
                    <a:pt x="3088582" y="581053"/>
                  </a:lnTo>
                  <a:lnTo>
                    <a:pt x="3067664" y="619539"/>
                  </a:lnTo>
                  <a:lnTo>
                    <a:pt x="3039970" y="653087"/>
                  </a:lnTo>
                  <a:lnTo>
                    <a:pt x="3006419" y="680779"/>
                  </a:lnTo>
                  <a:lnTo>
                    <a:pt x="2967931" y="701696"/>
                  </a:lnTo>
                  <a:lnTo>
                    <a:pt x="2925423" y="714919"/>
                  </a:lnTo>
                  <a:lnTo>
                    <a:pt x="2879813" y="719531"/>
                  </a:lnTo>
                  <a:lnTo>
                    <a:pt x="2987590" y="719531"/>
                  </a:lnTo>
                  <a:lnTo>
                    <a:pt x="3041937" y="685479"/>
                  </a:lnTo>
                  <a:lnTo>
                    <a:pt x="3072359" y="655061"/>
                  </a:lnTo>
                  <a:lnTo>
                    <a:pt x="3097283" y="619872"/>
                  </a:lnTo>
                  <a:lnTo>
                    <a:pt x="3115986" y="580638"/>
                  </a:lnTo>
                  <a:lnTo>
                    <a:pt x="3127740" y="538085"/>
                  </a:lnTo>
                  <a:lnTo>
                    <a:pt x="3131820" y="492937"/>
                  </a:lnTo>
                  <a:lnTo>
                    <a:pt x="3131820" y="251993"/>
                  </a:lnTo>
                  <a:lnTo>
                    <a:pt x="3127740" y="206849"/>
                  </a:lnTo>
                  <a:lnTo>
                    <a:pt x="3115986" y="164297"/>
                  </a:lnTo>
                  <a:lnTo>
                    <a:pt x="3097283" y="125063"/>
                  </a:lnTo>
                  <a:lnTo>
                    <a:pt x="3072359" y="89874"/>
                  </a:lnTo>
                  <a:lnTo>
                    <a:pt x="3041937" y="59455"/>
                  </a:lnTo>
                  <a:lnTo>
                    <a:pt x="3006746" y="34532"/>
                  </a:lnTo>
                  <a:lnTo>
                    <a:pt x="298758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536764" y="6548816"/>
              <a:ext cx="3131820" cy="0"/>
            </a:xfrm>
            <a:custGeom>
              <a:avLst/>
              <a:gdLst/>
              <a:ahLst/>
              <a:cxnLst/>
              <a:rect l="l" t="t" r="r" b="b"/>
              <a:pathLst>
                <a:path w="3131820">
                  <a:moveTo>
                    <a:pt x="0" y="0"/>
                  </a:moveTo>
                  <a:lnTo>
                    <a:pt x="3131820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653232" y="6294193"/>
            <a:ext cx="113441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休</a:t>
            </a: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憩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さ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せ</a:t>
            </a:r>
            <a:r>
              <a:rPr sz="1000" b="1" spc="-9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626219" y="6615625"/>
            <a:ext cx="9658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Made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them</a:t>
            </a:r>
            <a:r>
              <a:rPr sz="11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rest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3885024" y="6188453"/>
            <a:ext cx="3138170" cy="745490"/>
            <a:chOff x="3885024" y="6188453"/>
            <a:chExt cx="3138170" cy="745490"/>
          </a:xfrm>
        </p:grpSpPr>
        <p:sp>
          <p:nvSpPr>
            <p:cNvPr id="64" name="object 64"/>
            <p:cNvSpPr/>
            <p:nvPr/>
          </p:nvSpPr>
          <p:spPr>
            <a:xfrm>
              <a:off x="3900896" y="6201156"/>
              <a:ext cx="3106420" cy="720090"/>
            </a:xfrm>
            <a:custGeom>
              <a:avLst/>
              <a:gdLst/>
              <a:ahLst/>
              <a:cxnLst/>
              <a:rect l="l" t="t" r="r" b="b"/>
              <a:pathLst>
                <a:path w="3106420" h="720090">
                  <a:moveTo>
                    <a:pt x="2867101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1"/>
                  </a:lnTo>
                  <a:lnTo>
                    <a:pt x="70164" y="70164"/>
                  </a:lnTo>
                  <a:lnTo>
                    <a:pt x="40921" y="105592"/>
                  </a:lnTo>
                  <a:lnTo>
                    <a:pt x="18833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3" y="573295"/>
                  </a:lnTo>
                  <a:lnTo>
                    <a:pt x="40921" y="613938"/>
                  </a:lnTo>
                  <a:lnTo>
                    <a:pt x="70164" y="649366"/>
                  </a:lnTo>
                  <a:lnTo>
                    <a:pt x="105592" y="678609"/>
                  </a:lnTo>
                  <a:lnTo>
                    <a:pt x="146236" y="700697"/>
                  </a:lnTo>
                  <a:lnTo>
                    <a:pt x="191126" y="714661"/>
                  </a:lnTo>
                  <a:lnTo>
                    <a:pt x="239293" y="719531"/>
                  </a:lnTo>
                  <a:lnTo>
                    <a:pt x="2867101" y="719531"/>
                  </a:lnTo>
                  <a:lnTo>
                    <a:pt x="2915268" y="714661"/>
                  </a:lnTo>
                  <a:lnTo>
                    <a:pt x="2960160" y="700697"/>
                  </a:lnTo>
                  <a:lnTo>
                    <a:pt x="3000806" y="678609"/>
                  </a:lnTo>
                  <a:lnTo>
                    <a:pt x="3036236" y="649366"/>
                  </a:lnTo>
                  <a:lnTo>
                    <a:pt x="3065481" y="613938"/>
                  </a:lnTo>
                  <a:lnTo>
                    <a:pt x="3087571" y="573295"/>
                  </a:lnTo>
                  <a:lnTo>
                    <a:pt x="3101536" y="528404"/>
                  </a:lnTo>
                  <a:lnTo>
                    <a:pt x="3106407" y="480237"/>
                  </a:lnTo>
                  <a:lnTo>
                    <a:pt x="3106407" y="239293"/>
                  </a:lnTo>
                  <a:lnTo>
                    <a:pt x="3101536" y="191126"/>
                  </a:lnTo>
                  <a:lnTo>
                    <a:pt x="3087571" y="146236"/>
                  </a:lnTo>
                  <a:lnTo>
                    <a:pt x="3065481" y="105592"/>
                  </a:lnTo>
                  <a:lnTo>
                    <a:pt x="3036236" y="70164"/>
                  </a:lnTo>
                  <a:lnTo>
                    <a:pt x="3000806" y="40921"/>
                  </a:lnTo>
                  <a:lnTo>
                    <a:pt x="2960160" y="18833"/>
                  </a:lnTo>
                  <a:lnTo>
                    <a:pt x="2915268" y="4870"/>
                  </a:lnTo>
                  <a:lnTo>
                    <a:pt x="28671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3888197" y="6188453"/>
              <a:ext cx="3131820" cy="745490"/>
            </a:xfrm>
            <a:custGeom>
              <a:avLst/>
              <a:gdLst/>
              <a:ahLst/>
              <a:cxnLst/>
              <a:rect l="l" t="t" r="r" b="b"/>
              <a:pathLst>
                <a:path w="3131820" h="745490">
                  <a:moveTo>
                    <a:pt x="2879801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2" y="619872"/>
                  </a:lnTo>
                  <a:lnTo>
                    <a:pt x="59455" y="655061"/>
                  </a:lnTo>
                  <a:lnTo>
                    <a:pt x="89874" y="685479"/>
                  </a:lnTo>
                  <a:lnTo>
                    <a:pt x="125063" y="710401"/>
                  </a:lnTo>
                  <a:lnTo>
                    <a:pt x="164297" y="729100"/>
                  </a:lnTo>
                  <a:lnTo>
                    <a:pt x="206849" y="740852"/>
                  </a:lnTo>
                  <a:lnTo>
                    <a:pt x="251993" y="744931"/>
                  </a:lnTo>
                  <a:lnTo>
                    <a:pt x="2879801" y="744931"/>
                  </a:lnTo>
                  <a:lnTo>
                    <a:pt x="2924949" y="740852"/>
                  </a:lnTo>
                  <a:lnTo>
                    <a:pt x="2967503" y="729100"/>
                  </a:lnTo>
                  <a:lnTo>
                    <a:pt x="2987583" y="719531"/>
                  </a:lnTo>
                  <a:lnTo>
                    <a:pt x="251993" y="719531"/>
                  </a:lnTo>
                  <a:lnTo>
                    <a:pt x="206384" y="714919"/>
                  </a:lnTo>
                  <a:lnTo>
                    <a:pt x="163878" y="701696"/>
                  </a:lnTo>
                  <a:lnTo>
                    <a:pt x="125391" y="680779"/>
                  </a:lnTo>
                  <a:lnTo>
                    <a:pt x="91843" y="653087"/>
                  </a:lnTo>
                  <a:lnTo>
                    <a:pt x="64151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399" y="492937"/>
                  </a:lnTo>
                  <a:lnTo>
                    <a:pt x="25399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2987578" y="25400"/>
                  </a:lnTo>
                  <a:lnTo>
                    <a:pt x="2967503" y="15831"/>
                  </a:lnTo>
                  <a:lnTo>
                    <a:pt x="2924949" y="4078"/>
                  </a:lnTo>
                  <a:lnTo>
                    <a:pt x="2879801" y="0"/>
                  </a:lnTo>
                  <a:close/>
                </a:path>
                <a:path w="3131820" h="745490">
                  <a:moveTo>
                    <a:pt x="2987578" y="25400"/>
                  </a:moveTo>
                  <a:lnTo>
                    <a:pt x="2879801" y="25400"/>
                  </a:lnTo>
                  <a:lnTo>
                    <a:pt x="2925410" y="30011"/>
                  </a:lnTo>
                  <a:lnTo>
                    <a:pt x="2967918" y="43235"/>
                  </a:lnTo>
                  <a:lnTo>
                    <a:pt x="3006407" y="64151"/>
                  </a:lnTo>
                  <a:lnTo>
                    <a:pt x="3039957" y="91843"/>
                  </a:lnTo>
                  <a:lnTo>
                    <a:pt x="3067651" y="125391"/>
                  </a:lnTo>
                  <a:lnTo>
                    <a:pt x="3088570" y="163878"/>
                  </a:lnTo>
                  <a:lnTo>
                    <a:pt x="3101794" y="206384"/>
                  </a:lnTo>
                  <a:lnTo>
                    <a:pt x="3106407" y="251993"/>
                  </a:lnTo>
                  <a:lnTo>
                    <a:pt x="3106407" y="492937"/>
                  </a:lnTo>
                  <a:lnTo>
                    <a:pt x="3101794" y="538546"/>
                  </a:lnTo>
                  <a:lnTo>
                    <a:pt x="3088570" y="581053"/>
                  </a:lnTo>
                  <a:lnTo>
                    <a:pt x="3067651" y="619539"/>
                  </a:lnTo>
                  <a:lnTo>
                    <a:pt x="3039957" y="653087"/>
                  </a:lnTo>
                  <a:lnTo>
                    <a:pt x="3006407" y="680779"/>
                  </a:lnTo>
                  <a:lnTo>
                    <a:pt x="2967918" y="701696"/>
                  </a:lnTo>
                  <a:lnTo>
                    <a:pt x="2925410" y="714919"/>
                  </a:lnTo>
                  <a:lnTo>
                    <a:pt x="2879801" y="719531"/>
                  </a:lnTo>
                  <a:lnTo>
                    <a:pt x="2987583" y="719531"/>
                  </a:lnTo>
                  <a:lnTo>
                    <a:pt x="3041930" y="685479"/>
                  </a:lnTo>
                  <a:lnTo>
                    <a:pt x="3072350" y="655061"/>
                  </a:lnTo>
                  <a:lnTo>
                    <a:pt x="3097274" y="619872"/>
                  </a:lnTo>
                  <a:lnTo>
                    <a:pt x="3115975" y="580638"/>
                  </a:lnTo>
                  <a:lnTo>
                    <a:pt x="3127728" y="538085"/>
                  </a:lnTo>
                  <a:lnTo>
                    <a:pt x="3131807" y="492937"/>
                  </a:lnTo>
                  <a:lnTo>
                    <a:pt x="3131807" y="251993"/>
                  </a:lnTo>
                  <a:lnTo>
                    <a:pt x="3127728" y="206849"/>
                  </a:lnTo>
                  <a:lnTo>
                    <a:pt x="3115975" y="164297"/>
                  </a:lnTo>
                  <a:lnTo>
                    <a:pt x="3097274" y="125063"/>
                  </a:lnTo>
                  <a:lnTo>
                    <a:pt x="3072350" y="89874"/>
                  </a:lnTo>
                  <a:lnTo>
                    <a:pt x="3041930" y="59455"/>
                  </a:lnTo>
                  <a:lnTo>
                    <a:pt x="3006739" y="34532"/>
                  </a:lnTo>
                  <a:lnTo>
                    <a:pt x="298757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3888199" y="6548741"/>
              <a:ext cx="3131820" cy="0"/>
            </a:xfrm>
            <a:custGeom>
              <a:avLst/>
              <a:gdLst/>
              <a:ahLst/>
              <a:cxnLst/>
              <a:rect l="l" t="t" r="r" b="b"/>
              <a:pathLst>
                <a:path w="3131820">
                  <a:moveTo>
                    <a:pt x="0" y="0"/>
                  </a:moveTo>
                  <a:lnTo>
                    <a:pt x="313180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4745577" y="6294193"/>
            <a:ext cx="14255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傷の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応急処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置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を</a:t>
            </a:r>
            <a:r>
              <a:rPr sz="1000" b="1" spc="-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-9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567826" y="6615625"/>
            <a:ext cx="1781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Applied 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first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aid 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to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</a:t>
            </a:r>
            <a:r>
              <a:rPr sz="1100" b="1" spc="1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injury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533589" y="4410565"/>
            <a:ext cx="6489700" cy="745490"/>
            <a:chOff x="533589" y="4410565"/>
            <a:chExt cx="6489700" cy="745490"/>
          </a:xfrm>
        </p:grpSpPr>
        <p:sp>
          <p:nvSpPr>
            <p:cNvPr id="70" name="object 70"/>
            <p:cNvSpPr/>
            <p:nvPr/>
          </p:nvSpPr>
          <p:spPr>
            <a:xfrm>
              <a:off x="549460" y="4423267"/>
              <a:ext cx="6457950" cy="720090"/>
            </a:xfrm>
            <a:custGeom>
              <a:avLst/>
              <a:gdLst/>
              <a:ahLst/>
              <a:cxnLst/>
              <a:rect l="l" t="t" r="r" b="b"/>
              <a:pathLst>
                <a:path w="6457950" h="720089">
                  <a:moveTo>
                    <a:pt x="6218542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6218542" y="719531"/>
                  </a:lnTo>
                  <a:lnTo>
                    <a:pt x="6266705" y="714661"/>
                  </a:lnTo>
                  <a:lnTo>
                    <a:pt x="6311594" y="700697"/>
                  </a:lnTo>
                  <a:lnTo>
                    <a:pt x="6352237" y="678609"/>
                  </a:lnTo>
                  <a:lnTo>
                    <a:pt x="6387666" y="649366"/>
                  </a:lnTo>
                  <a:lnTo>
                    <a:pt x="6416910" y="613938"/>
                  </a:lnTo>
                  <a:lnTo>
                    <a:pt x="6439000" y="573295"/>
                  </a:lnTo>
                  <a:lnTo>
                    <a:pt x="6452965" y="528404"/>
                  </a:lnTo>
                  <a:lnTo>
                    <a:pt x="6457835" y="480237"/>
                  </a:lnTo>
                  <a:lnTo>
                    <a:pt x="6457835" y="239293"/>
                  </a:lnTo>
                  <a:lnTo>
                    <a:pt x="6452965" y="191126"/>
                  </a:lnTo>
                  <a:lnTo>
                    <a:pt x="6439000" y="146236"/>
                  </a:lnTo>
                  <a:lnTo>
                    <a:pt x="6416910" y="105592"/>
                  </a:lnTo>
                  <a:lnTo>
                    <a:pt x="6387666" y="70164"/>
                  </a:lnTo>
                  <a:lnTo>
                    <a:pt x="6352237" y="40921"/>
                  </a:lnTo>
                  <a:lnTo>
                    <a:pt x="6311594" y="18833"/>
                  </a:lnTo>
                  <a:lnTo>
                    <a:pt x="6266705" y="4870"/>
                  </a:lnTo>
                  <a:lnTo>
                    <a:pt x="62185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536769" y="4410565"/>
              <a:ext cx="6483350" cy="745490"/>
            </a:xfrm>
            <a:custGeom>
              <a:avLst/>
              <a:gdLst/>
              <a:ahLst/>
              <a:cxnLst/>
              <a:rect l="l" t="t" r="r" b="b"/>
              <a:pathLst>
                <a:path w="6483350" h="745489">
                  <a:moveTo>
                    <a:pt x="6231229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6231229" y="744943"/>
                  </a:lnTo>
                  <a:lnTo>
                    <a:pt x="6276377" y="740864"/>
                  </a:lnTo>
                  <a:lnTo>
                    <a:pt x="6318932" y="729111"/>
                  </a:lnTo>
                  <a:lnTo>
                    <a:pt x="6339006" y="719543"/>
                  </a:lnTo>
                  <a:lnTo>
                    <a:pt x="251993" y="719543"/>
                  </a:lnTo>
                  <a:lnTo>
                    <a:pt x="206381" y="714931"/>
                  </a:lnTo>
                  <a:lnTo>
                    <a:pt x="163872" y="701706"/>
                  </a:lnTo>
                  <a:lnTo>
                    <a:pt x="125385" y="680788"/>
                  </a:lnTo>
                  <a:lnTo>
                    <a:pt x="91838" y="653094"/>
                  </a:lnTo>
                  <a:lnTo>
                    <a:pt x="64148" y="619543"/>
                  </a:lnTo>
                  <a:lnTo>
                    <a:pt x="43233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3" y="163883"/>
                  </a:lnTo>
                  <a:lnTo>
                    <a:pt x="64148" y="125394"/>
                  </a:lnTo>
                  <a:lnTo>
                    <a:pt x="91838" y="91844"/>
                  </a:lnTo>
                  <a:lnTo>
                    <a:pt x="125385" y="64152"/>
                  </a:lnTo>
                  <a:lnTo>
                    <a:pt x="163872" y="43235"/>
                  </a:lnTo>
                  <a:lnTo>
                    <a:pt x="206381" y="30011"/>
                  </a:lnTo>
                  <a:lnTo>
                    <a:pt x="251993" y="25400"/>
                  </a:lnTo>
                  <a:lnTo>
                    <a:pt x="6339006" y="25400"/>
                  </a:lnTo>
                  <a:lnTo>
                    <a:pt x="6318932" y="15831"/>
                  </a:lnTo>
                  <a:lnTo>
                    <a:pt x="6276377" y="4078"/>
                  </a:lnTo>
                  <a:lnTo>
                    <a:pt x="6231229" y="0"/>
                  </a:lnTo>
                  <a:close/>
                </a:path>
                <a:path w="6483350" h="745489">
                  <a:moveTo>
                    <a:pt x="6339006" y="25400"/>
                  </a:moveTo>
                  <a:lnTo>
                    <a:pt x="6231229" y="25400"/>
                  </a:lnTo>
                  <a:lnTo>
                    <a:pt x="6276838" y="30011"/>
                  </a:lnTo>
                  <a:lnTo>
                    <a:pt x="6319346" y="43235"/>
                  </a:lnTo>
                  <a:lnTo>
                    <a:pt x="6357835" y="64152"/>
                  </a:lnTo>
                  <a:lnTo>
                    <a:pt x="6391386" y="91844"/>
                  </a:lnTo>
                  <a:lnTo>
                    <a:pt x="6419079" y="125394"/>
                  </a:lnTo>
                  <a:lnTo>
                    <a:pt x="6439998" y="163883"/>
                  </a:lnTo>
                  <a:lnTo>
                    <a:pt x="6453223" y="206393"/>
                  </a:lnTo>
                  <a:lnTo>
                    <a:pt x="6457835" y="252006"/>
                  </a:lnTo>
                  <a:lnTo>
                    <a:pt x="6457835" y="492937"/>
                  </a:lnTo>
                  <a:lnTo>
                    <a:pt x="6453223" y="538546"/>
                  </a:lnTo>
                  <a:lnTo>
                    <a:pt x="6439998" y="581055"/>
                  </a:lnTo>
                  <a:lnTo>
                    <a:pt x="6419079" y="619543"/>
                  </a:lnTo>
                  <a:lnTo>
                    <a:pt x="6391386" y="653094"/>
                  </a:lnTo>
                  <a:lnTo>
                    <a:pt x="6357835" y="680788"/>
                  </a:lnTo>
                  <a:lnTo>
                    <a:pt x="6319346" y="701706"/>
                  </a:lnTo>
                  <a:lnTo>
                    <a:pt x="6276838" y="714931"/>
                  </a:lnTo>
                  <a:lnTo>
                    <a:pt x="6231229" y="719543"/>
                  </a:lnTo>
                  <a:lnTo>
                    <a:pt x="6339006" y="719543"/>
                  </a:lnTo>
                  <a:lnTo>
                    <a:pt x="6393358" y="685487"/>
                  </a:lnTo>
                  <a:lnTo>
                    <a:pt x="6423778" y="655067"/>
                  </a:lnTo>
                  <a:lnTo>
                    <a:pt x="6448702" y="619876"/>
                  </a:lnTo>
                  <a:lnTo>
                    <a:pt x="6467403" y="580640"/>
                  </a:lnTo>
                  <a:lnTo>
                    <a:pt x="6479156" y="538085"/>
                  </a:lnTo>
                  <a:lnTo>
                    <a:pt x="6483235" y="492937"/>
                  </a:lnTo>
                  <a:lnTo>
                    <a:pt x="6483235" y="252006"/>
                  </a:lnTo>
                  <a:lnTo>
                    <a:pt x="6479156" y="206858"/>
                  </a:lnTo>
                  <a:lnTo>
                    <a:pt x="6467403" y="164303"/>
                  </a:lnTo>
                  <a:lnTo>
                    <a:pt x="6448702" y="125067"/>
                  </a:lnTo>
                  <a:lnTo>
                    <a:pt x="6423778" y="89876"/>
                  </a:lnTo>
                  <a:lnTo>
                    <a:pt x="6393358" y="59456"/>
                  </a:lnTo>
                  <a:lnTo>
                    <a:pt x="6358167" y="34533"/>
                  </a:lnTo>
                  <a:lnTo>
                    <a:pt x="633900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36764" y="4770927"/>
              <a:ext cx="6483350" cy="0"/>
            </a:xfrm>
            <a:custGeom>
              <a:avLst/>
              <a:gdLst/>
              <a:ahLst/>
              <a:cxnLst/>
              <a:rect l="l" t="t" r="r" b="b"/>
              <a:pathLst>
                <a:path w="6483350">
                  <a:moveTo>
                    <a:pt x="0" y="0"/>
                  </a:moveTo>
                  <a:lnTo>
                    <a:pt x="2734184" y="0"/>
                  </a:lnTo>
                </a:path>
                <a:path w="6483350">
                  <a:moveTo>
                    <a:pt x="6221096" y="0"/>
                  </a:moveTo>
                  <a:lnTo>
                    <a:pt x="648323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1027147" y="4516305"/>
            <a:ext cx="2150580" cy="514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</a:t>
            </a: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り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つけ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病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院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は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ど</a:t>
            </a: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こ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000" b="1" spc="-17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か？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Where 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is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associated</a:t>
            </a:r>
            <a:r>
              <a:rPr sz="1100" b="1" spc="1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hospital?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748706" y="1120754"/>
            <a:ext cx="6271895" cy="957580"/>
            <a:chOff x="748706" y="1120754"/>
            <a:chExt cx="6271895" cy="957580"/>
          </a:xfrm>
        </p:grpSpPr>
        <p:sp>
          <p:nvSpPr>
            <p:cNvPr id="75" name="object 75"/>
            <p:cNvSpPr/>
            <p:nvPr/>
          </p:nvSpPr>
          <p:spPr>
            <a:xfrm>
              <a:off x="748706" y="1121314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16"/>
                  </a:lnTo>
                  <a:lnTo>
                    <a:pt x="6005093" y="801916"/>
                  </a:lnTo>
                  <a:lnTo>
                    <a:pt x="6271298" y="535711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905090" y="1120754"/>
              <a:ext cx="957071" cy="95706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77687" y="1193283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8"/>
                  </a:lnTo>
                  <a:lnTo>
                    <a:pt x="236257" y="24902"/>
                  </a:lnTo>
                  <a:lnTo>
                    <a:pt x="196049" y="43346"/>
                  </a:lnTo>
                  <a:lnTo>
                    <a:pt x="158601" y="66283"/>
                  </a:lnTo>
                  <a:lnTo>
                    <a:pt x="124261" y="93368"/>
                  </a:lnTo>
                  <a:lnTo>
                    <a:pt x="93374" y="124254"/>
                  </a:lnTo>
                  <a:lnTo>
                    <a:pt x="66287" y="158593"/>
                  </a:lnTo>
                  <a:lnTo>
                    <a:pt x="43348" y="196039"/>
                  </a:lnTo>
                  <a:lnTo>
                    <a:pt x="24903" y="236246"/>
                  </a:lnTo>
                  <a:lnTo>
                    <a:pt x="11299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2"/>
                  </a:lnTo>
                  <a:lnTo>
                    <a:pt x="43348" y="543890"/>
                  </a:lnTo>
                  <a:lnTo>
                    <a:pt x="66287" y="581338"/>
                  </a:lnTo>
                  <a:lnTo>
                    <a:pt x="93374" y="615678"/>
                  </a:lnTo>
                  <a:lnTo>
                    <a:pt x="124261" y="646565"/>
                  </a:lnTo>
                  <a:lnTo>
                    <a:pt x="158601" y="673652"/>
                  </a:lnTo>
                  <a:lnTo>
                    <a:pt x="196049" y="696591"/>
                  </a:lnTo>
                  <a:lnTo>
                    <a:pt x="236257" y="715036"/>
                  </a:lnTo>
                  <a:lnTo>
                    <a:pt x="278879" y="728640"/>
                  </a:lnTo>
                  <a:lnTo>
                    <a:pt x="323567" y="737057"/>
                  </a:lnTo>
                  <a:lnTo>
                    <a:pt x="369976" y="739940"/>
                  </a:lnTo>
                  <a:lnTo>
                    <a:pt x="416384" y="737057"/>
                  </a:lnTo>
                  <a:lnTo>
                    <a:pt x="461072" y="728640"/>
                  </a:lnTo>
                  <a:lnTo>
                    <a:pt x="503693" y="715036"/>
                  </a:lnTo>
                  <a:lnTo>
                    <a:pt x="543900" y="696591"/>
                  </a:lnTo>
                  <a:lnTo>
                    <a:pt x="581346" y="673652"/>
                  </a:lnTo>
                  <a:lnTo>
                    <a:pt x="615686" y="646565"/>
                  </a:lnTo>
                  <a:lnTo>
                    <a:pt x="646571" y="615678"/>
                  </a:lnTo>
                  <a:lnTo>
                    <a:pt x="673656" y="581338"/>
                  </a:lnTo>
                  <a:lnTo>
                    <a:pt x="696594" y="543890"/>
                  </a:lnTo>
                  <a:lnTo>
                    <a:pt x="715037" y="503682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5"/>
                  </a:lnTo>
                  <a:lnTo>
                    <a:pt x="728641" y="278867"/>
                  </a:lnTo>
                  <a:lnTo>
                    <a:pt x="715037" y="236246"/>
                  </a:lnTo>
                  <a:lnTo>
                    <a:pt x="696594" y="196039"/>
                  </a:lnTo>
                  <a:lnTo>
                    <a:pt x="673656" y="158593"/>
                  </a:lnTo>
                  <a:lnTo>
                    <a:pt x="646571" y="124254"/>
                  </a:lnTo>
                  <a:lnTo>
                    <a:pt x="615686" y="93368"/>
                  </a:lnTo>
                  <a:lnTo>
                    <a:pt x="581346" y="66283"/>
                  </a:lnTo>
                  <a:lnTo>
                    <a:pt x="543900" y="43346"/>
                  </a:lnTo>
                  <a:lnTo>
                    <a:pt x="503693" y="24902"/>
                  </a:lnTo>
                  <a:lnTo>
                    <a:pt x="461072" y="11298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1066086" y="1515573"/>
            <a:ext cx="5632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solidFill>
                  <a:srgbClr val="8DC556"/>
                </a:solidFill>
                <a:latin typeface="Arial Rounded MT Bold"/>
                <a:cs typeface="Arial Rounded MT Bold"/>
              </a:rPr>
              <a:t>N</a:t>
            </a:r>
            <a:r>
              <a:rPr sz="1200" spc="-60" dirty="0">
                <a:solidFill>
                  <a:srgbClr val="8DC556"/>
                </a:solidFill>
                <a:latin typeface="Arial Rounded MT Bold"/>
                <a:cs typeface="Arial Rounded MT Bold"/>
              </a:rPr>
              <a:t>o</a:t>
            </a:r>
            <a:r>
              <a:rPr sz="1200" dirty="0">
                <a:solidFill>
                  <a:srgbClr val="8DC556"/>
                </a:solidFill>
                <a:latin typeface="Arial Rounded MT Bold"/>
                <a:cs typeface="Arial Rounded MT Bold"/>
              </a:rPr>
              <a:t>.</a:t>
            </a:r>
            <a:r>
              <a:rPr sz="1900" spc="5" dirty="0">
                <a:solidFill>
                  <a:srgbClr val="8DC556"/>
                </a:solidFill>
                <a:latin typeface="Arial Rounded MT Bold"/>
                <a:cs typeface="Arial Rounded MT Bold"/>
              </a:rPr>
              <a:t>12</a:t>
            </a:r>
            <a:endParaRPr sz="1900">
              <a:latin typeface="Arial Rounded MT Bold"/>
              <a:cs typeface="Arial Rounded MT Bold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854280" y="1253007"/>
            <a:ext cx="277749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FFFFFF"/>
                </a:solidFill>
                <a:latin typeface="UDShinMGoPro-DeBold"/>
                <a:cs typeface="UDShinMGoPro-DeBold"/>
              </a:rPr>
              <a:t>送り</a:t>
            </a:r>
            <a:r>
              <a:rPr sz="1700" b="1" spc="70" dirty="0">
                <a:solidFill>
                  <a:srgbClr val="FFFFFF"/>
                </a:solidFill>
                <a:latin typeface="UDShinMGoPro-DeBold"/>
                <a:cs typeface="UDShinMGoPro-DeBold"/>
              </a:rPr>
              <a:t>迎</a:t>
            </a:r>
            <a:r>
              <a:rPr sz="1700" b="1" spc="-765" dirty="0">
                <a:solidFill>
                  <a:srgbClr val="FFFFFF"/>
                </a:solidFill>
                <a:latin typeface="UDShinMGoPro-DeBold"/>
                <a:cs typeface="UDShinMGoPro-DeBold"/>
              </a:rPr>
              <a:t>え</a:t>
            </a: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（症状</a:t>
            </a:r>
            <a:r>
              <a:rPr sz="1700" b="1" spc="120" dirty="0">
                <a:solidFill>
                  <a:srgbClr val="FFFFFF"/>
                </a:solidFill>
                <a:latin typeface="UDShinMGoPro-DeBold"/>
                <a:cs typeface="UDShinMGoPro-DeBold"/>
              </a:rPr>
              <a:t>等</a:t>
            </a:r>
            <a:r>
              <a:rPr sz="1700" b="1" spc="114" dirty="0">
                <a:solidFill>
                  <a:srgbClr val="FFFFFF"/>
                </a:solidFill>
                <a:latin typeface="UDShinMGoPro-DeBold"/>
                <a:cs typeface="UDShinMGoPro-DeBold"/>
              </a:rPr>
              <a:t>の</a:t>
            </a: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連絡</a:t>
            </a:r>
            <a:r>
              <a:rPr sz="1700" b="1" spc="-30" dirty="0">
                <a:solidFill>
                  <a:srgbClr val="FFFFFF"/>
                </a:solidFill>
                <a:latin typeface="UDShinMGoPro-DeBold"/>
                <a:cs typeface="UDShinMGoPro-DeBold"/>
              </a:rPr>
              <a:t>）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6</a:t>
            </a:r>
            <a:endParaRPr sz="1700">
              <a:latin typeface="UDShinMGoPro-DeBold"/>
              <a:cs typeface="UDShinMGoPro-DeBold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854280" y="1515974"/>
            <a:ext cx="479488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5" dirty="0">
                <a:solidFill>
                  <a:srgbClr val="FFFFFF"/>
                </a:solidFill>
                <a:latin typeface="Arial Rounded MT Bold"/>
                <a:cs typeface="Arial Rounded MT Bold"/>
              </a:rPr>
              <a:t>Drop-off </a:t>
            </a:r>
            <a:r>
              <a:rPr sz="1700" spc="-120" dirty="0">
                <a:solidFill>
                  <a:srgbClr val="FFFFFF"/>
                </a:solidFill>
                <a:latin typeface="Arial Rounded MT Bold"/>
                <a:cs typeface="Arial Rounded MT Bold"/>
              </a:rPr>
              <a:t>and </a:t>
            </a:r>
            <a:r>
              <a:rPr sz="1700" spc="-125" dirty="0">
                <a:solidFill>
                  <a:srgbClr val="FFFFFF"/>
                </a:solidFill>
                <a:latin typeface="Arial Rounded MT Bold"/>
                <a:cs typeface="Arial Rounded MT Bold"/>
              </a:rPr>
              <a:t>pickup </a:t>
            </a:r>
            <a:r>
              <a:rPr sz="1700" spc="-100" dirty="0">
                <a:solidFill>
                  <a:srgbClr val="FFFFFF"/>
                </a:solidFill>
                <a:latin typeface="Arial Rounded MT Bold"/>
                <a:cs typeface="Arial Rounded MT Bold"/>
              </a:rPr>
              <a:t>(talking </a:t>
            </a:r>
            <a:r>
              <a:rPr sz="1700" spc="-114" dirty="0">
                <a:solidFill>
                  <a:srgbClr val="FFFFFF"/>
                </a:solidFill>
                <a:latin typeface="Arial Rounded MT Bold"/>
                <a:cs typeface="Arial Rounded MT Bold"/>
              </a:rPr>
              <a:t>about </a:t>
            </a:r>
            <a:r>
              <a:rPr sz="1700" spc="-125" dirty="0">
                <a:solidFill>
                  <a:srgbClr val="FFFFFF"/>
                </a:solidFill>
                <a:latin typeface="Arial Rounded MT Bold"/>
                <a:cs typeface="Arial Rounded MT Bold"/>
              </a:rPr>
              <a:t>symptoms </a:t>
            </a:r>
            <a:r>
              <a:rPr sz="17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etc.)</a:t>
            </a:r>
            <a:r>
              <a:rPr sz="17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700" spc="-105" dirty="0">
                <a:solidFill>
                  <a:srgbClr val="FFFFFF"/>
                </a:solidFill>
                <a:latin typeface="Arial Rounded MT Bold"/>
                <a:cs typeface="Arial Rounded MT Bold"/>
              </a:rPr>
              <a:t>6</a:t>
            </a:r>
            <a:endParaRPr sz="1700">
              <a:latin typeface="Arial Rounded MT Bold"/>
              <a:cs typeface="Arial Rounded MT Bold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501890" y="1312705"/>
            <a:ext cx="6518275" cy="6303010"/>
            <a:chOff x="501890" y="1312705"/>
            <a:chExt cx="6518275" cy="6303010"/>
          </a:xfrm>
        </p:grpSpPr>
        <p:sp>
          <p:nvSpPr>
            <p:cNvPr id="82" name="object 82"/>
            <p:cNvSpPr/>
            <p:nvPr/>
          </p:nvSpPr>
          <p:spPr>
            <a:xfrm>
              <a:off x="6753797" y="1657021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204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129677" y="1312705"/>
              <a:ext cx="422909" cy="207645"/>
            </a:xfrm>
            <a:custGeom>
              <a:avLst/>
              <a:gdLst/>
              <a:ahLst/>
              <a:cxnLst/>
              <a:rect l="l" t="t" r="r" b="b"/>
              <a:pathLst>
                <a:path w="422909" h="207644">
                  <a:moveTo>
                    <a:pt x="363258" y="0"/>
                  </a:moveTo>
                  <a:lnTo>
                    <a:pt x="48298" y="0"/>
                  </a:lnTo>
                  <a:lnTo>
                    <a:pt x="41039" y="1172"/>
                  </a:lnTo>
                  <a:lnTo>
                    <a:pt x="34636" y="4465"/>
                  </a:lnTo>
                  <a:lnTo>
                    <a:pt x="29542" y="9542"/>
                  </a:lnTo>
                  <a:lnTo>
                    <a:pt x="26212" y="16065"/>
                  </a:lnTo>
                  <a:lnTo>
                    <a:pt x="3289" y="86423"/>
                  </a:lnTo>
                  <a:lnTo>
                    <a:pt x="1054" y="93179"/>
                  </a:lnTo>
                  <a:lnTo>
                    <a:pt x="0" y="100266"/>
                  </a:lnTo>
                  <a:lnTo>
                    <a:pt x="0" y="207594"/>
                  </a:lnTo>
                  <a:lnTo>
                    <a:pt x="52374" y="207594"/>
                  </a:lnTo>
                  <a:lnTo>
                    <a:pt x="52311" y="205968"/>
                  </a:lnTo>
                  <a:lnTo>
                    <a:pt x="56275" y="186373"/>
                  </a:lnTo>
                  <a:lnTo>
                    <a:pt x="67078" y="170357"/>
                  </a:lnTo>
                  <a:lnTo>
                    <a:pt x="83086" y="159552"/>
                  </a:lnTo>
                  <a:lnTo>
                    <a:pt x="102666" y="155587"/>
                  </a:lnTo>
                  <a:lnTo>
                    <a:pt x="422427" y="155587"/>
                  </a:lnTo>
                  <a:lnTo>
                    <a:pt x="422427" y="143764"/>
                  </a:lnTo>
                  <a:lnTo>
                    <a:pt x="38608" y="143764"/>
                  </a:lnTo>
                  <a:lnTo>
                    <a:pt x="35928" y="141097"/>
                  </a:lnTo>
                  <a:lnTo>
                    <a:pt x="35928" y="103136"/>
                  </a:lnTo>
                  <a:lnTo>
                    <a:pt x="36525" y="99250"/>
                  </a:lnTo>
                  <a:lnTo>
                    <a:pt x="39089" y="91440"/>
                  </a:lnTo>
                  <a:lnTo>
                    <a:pt x="58051" y="33045"/>
                  </a:lnTo>
                  <a:lnTo>
                    <a:pt x="60363" y="31369"/>
                  </a:lnTo>
                  <a:lnTo>
                    <a:pt x="414549" y="31369"/>
                  </a:lnTo>
                  <a:lnTo>
                    <a:pt x="405087" y="17340"/>
                  </a:lnTo>
                  <a:lnTo>
                    <a:pt x="386278" y="4653"/>
                  </a:lnTo>
                  <a:lnTo>
                    <a:pt x="363258" y="0"/>
                  </a:lnTo>
                  <a:close/>
                </a:path>
                <a:path w="422909" h="207644">
                  <a:moveTo>
                    <a:pt x="327634" y="155587"/>
                  </a:moveTo>
                  <a:lnTo>
                    <a:pt x="102666" y="155587"/>
                  </a:lnTo>
                  <a:lnTo>
                    <a:pt x="122261" y="159552"/>
                  </a:lnTo>
                  <a:lnTo>
                    <a:pt x="138277" y="170357"/>
                  </a:lnTo>
                  <a:lnTo>
                    <a:pt x="149083" y="186373"/>
                  </a:lnTo>
                  <a:lnTo>
                    <a:pt x="153047" y="205968"/>
                  </a:lnTo>
                  <a:lnTo>
                    <a:pt x="152958" y="207594"/>
                  </a:lnTo>
                  <a:lnTo>
                    <a:pt x="277342" y="207594"/>
                  </a:lnTo>
                  <a:lnTo>
                    <a:pt x="277266" y="205968"/>
                  </a:lnTo>
                  <a:lnTo>
                    <a:pt x="281230" y="186373"/>
                  </a:lnTo>
                  <a:lnTo>
                    <a:pt x="292034" y="170357"/>
                  </a:lnTo>
                  <a:lnTo>
                    <a:pt x="308047" y="159552"/>
                  </a:lnTo>
                  <a:lnTo>
                    <a:pt x="327634" y="155587"/>
                  </a:lnTo>
                  <a:close/>
                </a:path>
                <a:path w="422909" h="207644">
                  <a:moveTo>
                    <a:pt x="422427" y="155587"/>
                  </a:moveTo>
                  <a:lnTo>
                    <a:pt x="327634" y="155587"/>
                  </a:lnTo>
                  <a:lnTo>
                    <a:pt x="347229" y="159552"/>
                  </a:lnTo>
                  <a:lnTo>
                    <a:pt x="363245" y="170357"/>
                  </a:lnTo>
                  <a:lnTo>
                    <a:pt x="374051" y="186373"/>
                  </a:lnTo>
                  <a:lnTo>
                    <a:pt x="378015" y="205968"/>
                  </a:lnTo>
                  <a:lnTo>
                    <a:pt x="377926" y="207594"/>
                  </a:lnTo>
                  <a:lnTo>
                    <a:pt x="422427" y="207594"/>
                  </a:lnTo>
                  <a:lnTo>
                    <a:pt x="422427" y="155587"/>
                  </a:lnTo>
                  <a:close/>
                </a:path>
                <a:path w="422909" h="207644">
                  <a:moveTo>
                    <a:pt x="113855" y="31369"/>
                  </a:moveTo>
                  <a:lnTo>
                    <a:pt x="78524" y="31369"/>
                  </a:lnTo>
                  <a:lnTo>
                    <a:pt x="81216" y="34048"/>
                  </a:lnTo>
                  <a:lnTo>
                    <a:pt x="81216" y="141097"/>
                  </a:lnTo>
                  <a:lnTo>
                    <a:pt x="78524" y="143764"/>
                  </a:lnTo>
                  <a:lnTo>
                    <a:pt x="422427" y="143764"/>
                  </a:lnTo>
                  <a:lnTo>
                    <a:pt x="422427" y="94449"/>
                  </a:lnTo>
                  <a:lnTo>
                    <a:pt x="113855" y="94449"/>
                  </a:lnTo>
                  <a:lnTo>
                    <a:pt x="112597" y="93179"/>
                  </a:lnTo>
                  <a:lnTo>
                    <a:pt x="112522" y="32715"/>
                  </a:lnTo>
                  <a:lnTo>
                    <a:pt x="113855" y="31369"/>
                  </a:lnTo>
                  <a:close/>
                </a:path>
                <a:path w="422909" h="207644">
                  <a:moveTo>
                    <a:pt x="214033" y="31369"/>
                  </a:moveTo>
                  <a:lnTo>
                    <a:pt x="186118" y="31369"/>
                  </a:lnTo>
                  <a:lnTo>
                    <a:pt x="187452" y="32715"/>
                  </a:lnTo>
                  <a:lnTo>
                    <a:pt x="187376" y="93179"/>
                  </a:lnTo>
                  <a:lnTo>
                    <a:pt x="186118" y="94449"/>
                  </a:lnTo>
                  <a:lnTo>
                    <a:pt x="214033" y="94449"/>
                  </a:lnTo>
                  <a:lnTo>
                    <a:pt x="212763" y="93179"/>
                  </a:lnTo>
                  <a:lnTo>
                    <a:pt x="212686" y="32715"/>
                  </a:lnTo>
                  <a:lnTo>
                    <a:pt x="214033" y="31369"/>
                  </a:lnTo>
                  <a:close/>
                </a:path>
                <a:path w="422909" h="207644">
                  <a:moveTo>
                    <a:pt x="321983" y="31369"/>
                  </a:moveTo>
                  <a:lnTo>
                    <a:pt x="288861" y="31369"/>
                  </a:lnTo>
                  <a:lnTo>
                    <a:pt x="290195" y="32715"/>
                  </a:lnTo>
                  <a:lnTo>
                    <a:pt x="290119" y="93179"/>
                  </a:lnTo>
                  <a:lnTo>
                    <a:pt x="288861" y="94449"/>
                  </a:lnTo>
                  <a:lnTo>
                    <a:pt x="321983" y="94449"/>
                  </a:lnTo>
                  <a:lnTo>
                    <a:pt x="319303" y="91744"/>
                  </a:lnTo>
                  <a:lnTo>
                    <a:pt x="319303" y="34048"/>
                  </a:lnTo>
                  <a:lnTo>
                    <a:pt x="321983" y="31369"/>
                  </a:lnTo>
                  <a:close/>
                </a:path>
                <a:path w="422909" h="207644">
                  <a:moveTo>
                    <a:pt x="414549" y="31369"/>
                  </a:moveTo>
                  <a:lnTo>
                    <a:pt x="357695" y="31369"/>
                  </a:lnTo>
                  <a:lnTo>
                    <a:pt x="368893" y="33635"/>
                  </a:lnTo>
                  <a:lnTo>
                    <a:pt x="378050" y="39811"/>
                  </a:lnTo>
                  <a:lnTo>
                    <a:pt x="384230" y="48964"/>
                  </a:lnTo>
                  <a:lnTo>
                    <a:pt x="386499" y="60159"/>
                  </a:lnTo>
                  <a:lnTo>
                    <a:pt x="386499" y="91744"/>
                  </a:lnTo>
                  <a:lnTo>
                    <a:pt x="383806" y="94449"/>
                  </a:lnTo>
                  <a:lnTo>
                    <a:pt x="422427" y="94449"/>
                  </a:lnTo>
                  <a:lnTo>
                    <a:pt x="422427" y="59169"/>
                  </a:lnTo>
                  <a:lnTo>
                    <a:pt x="417773" y="36149"/>
                  </a:lnTo>
                  <a:lnTo>
                    <a:pt x="414549" y="31369"/>
                  </a:lnTo>
                  <a:close/>
                </a:path>
              </a:pathLst>
            </a:custGeom>
            <a:solidFill>
              <a:srgbClr val="4C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195176" y="1481495"/>
              <a:ext cx="74345" cy="7433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420141" y="1481495"/>
              <a:ext cx="74345" cy="7433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129677" y="1312705"/>
              <a:ext cx="422909" cy="207645"/>
            </a:xfrm>
            <a:custGeom>
              <a:avLst/>
              <a:gdLst/>
              <a:ahLst/>
              <a:cxnLst/>
              <a:rect l="l" t="t" r="r" b="b"/>
              <a:pathLst>
                <a:path w="422909" h="207644">
                  <a:moveTo>
                    <a:pt x="363258" y="0"/>
                  </a:moveTo>
                  <a:lnTo>
                    <a:pt x="48298" y="0"/>
                  </a:lnTo>
                  <a:lnTo>
                    <a:pt x="41039" y="1172"/>
                  </a:lnTo>
                  <a:lnTo>
                    <a:pt x="34636" y="4465"/>
                  </a:lnTo>
                  <a:lnTo>
                    <a:pt x="29542" y="9542"/>
                  </a:lnTo>
                  <a:lnTo>
                    <a:pt x="26212" y="16065"/>
                  </a:lnTo>
                  <a:lnTo>
                    <a:pt x="3289" y="86423"/>
                  </a:lnTo>
                  <a:lnTo>
                    <a:pt x="1054" y="93179"/>
                  </a:lnTo>
                  <a:lnTo>
                    <a:pt x="0" y="100266"/>
                  </a:lnTo>
                  <a:lnTo>
                    <a:pt x="0" y="207594"/>
                  </a:lnTo>
                  <a:lnTo>
                    <a:pt x="52374" y="207594"/>
                  </a:lnTo>
                  <a:lnTo>
                    <a:pt x="52311" y="205968"/>
                  </a:lnTo>
                  <a:lnTo>
                    <a:pt x="56275" y="186373"/>
                  </a:lnTo>
                  <a:lnTo>
                    <a:pt x="67078" y="170357"/>
                  </a:lnTo>
                  <a:lnTo>
                    <a:pt x="83086" y="159552"/>
                  </a:lnTo>
                  <a:lnTo>
                    <a:pt x="102666" y="155587"/>
                  </a:lnTo>
                  <a:lnTo>
                    <a:pt x="422427" y="155587"/>
                  </a:lnTo>
                  <a:lnTo>
                    <a:pt x="422427" y="143764"/>
                  </a:lnTo>
                  <a:lnTo>
                    <a:pt x="38608" y="143764"/>
                  </a:lnTo>
                  <a:lnTo>
                    <a:pt x="35928" y="141097"/>
                  </a:lnTo>
                  <a:lnTo>
                    <a:pt x="35928" y="103136"/>
                  </a:lnTo>
                  <a:lnTo>
                    <a:pt x="36525" y="99250"/>
                  </a:lnTo>
                  <a:lnTo>
                    <a:pt x="39089" y="91440"/>
                  </a:lnTo>
                  <a:lnTo>
                    <a:pt x="58051" y="33045"/>
                  </a:lnTo>
                  <a:lnTo>
                    <a:pt x="60363" y="31369"/>
                  </a:lnTo>
                  <a:lnTo>
                    <a:pt x="414549" y="31369"/>
                  </a:lnTo>
                  <a:lnTo>
                    <a:pt x="405087" y="17340"/>
                  </a:lnTo>
                  <a:lnTo>
                    <a:pt x="386278" y="4653"/>
                  </a:lnTo>
                  <a:lnTo>
                    <a:pt x="363258" y="0"/>
                  </a:lnTo>
                  <a:close/>
                </a:path>
                <a:path w="422909" h="207644">
                  <a:moveTo>
                    <a:pt x="327634" y="155587"/>
                  </a:moveTo>
                  <a:lnTo>
                    <a:pt x="102666" y="155587"/>
                  </a:lnTo>
                  <a:lnTo>
                    <a:pt x="122261" y="159552"/>
                  </a:lnTo>
                  <a:lnTo>
                    <a:pt x="138277" y="170357"/>
                  </a:lnTo>
                  <a:lnTo>
                    <a:pt x="149083" y="186373"/>
                  </a:lnTo>
                  <a:lnTo>
                    <a:pt x="153047" y="205968"/>
                  </a:lnTo>
                  <a:lnTo>
                    <a:pt x="152958" y="207594"/>
                  </a:lnTo>
                  <a:lnTo>
                    <a:pt x="277342" y="207594"/>
                  </a:lnTo>
                  <a:lnTo>
                    <a:pt x="277266" y="205968"/>
                  </a:lnTo>
                  <a:lnTo>
                    <a:pt x="281230" y="186373"/>
                  </a:lnTo>
                  <a:lnTo>
                    <a:pt x="292034" y="170357"/>
                  </a:lnTo>
                  <a:lnTo>
                    <a:pt x="308047" y="159552"/>
                  </a:lnTo>
                  <a:lnTo>
                    <a:pt x="327634" y="155587"/>
                  </a:lnTo>
                  <a:close/>
                </a:path>
                <a:path w="422909" h="207644">
                  <a:moveTo>
                    <a:pt x="422427" y="155587"/>
                  </a:moveTo>
                  <a:lnTo>
                    <a:pt x="327634" y="155587"/>
                  </a:lnTo>
                  <a:lnTo>
                    <a:pt x="347229" y="159552"/>
                  </a:lnTo>
                  <a:lnTo>
                    <a:pt x="363245" y="170357"/>
                  </a:lnTo>
                  <a:lnTo>
                    <a:pt x="374051" y="186373"/>
                  </a:lnTo>
                  <a:lnTo>
                    <a:pt x="378015" y="205968"/>
                  </a:lnTo>
                  <a:lnTo>
                    <a:pt x="377926" y="207594"/>
                  </a:lnTo>
                  <a:lnTo>
                    <a:pt x="422427" y="207594"/>
                  </a:lnTo>
                  <a:lnTo>
                    <a:pt x="422427" y="155587"/>
                  </a:lnTo>
                  <a:close/>
                </a:path>
                <a:path w="422909" h="207644">
                  <a:moveTo>
                    <a:pt x="113855" y="31369"/>
                  </a:moveTo>
                  <a:lnTo>
                    <a:pt x="78524" y="31369"/>
                  </a:lnTo>
                  <a:lnTo>
                    <a:pt x="81216" y="34048"/>
                  </a:lnTo>
                  <a:lnTo>
                    <a:pt x="81216" y="141097"/>
                  </a:lnTo>
                  <a:lnTo>
                    <a:pt x="78524" y="143764"/>
                  </a:lnTo>
                  <a:lnTo>
                    <a:pt x="422427" y="143764"/>
                  </a:lnTo>
                  <a:lnTo>
                    <a:pt x="422427" y="94449"/>
                  </a:lnTo>
                  <a:lnTo>
                    <a:pt x="113855" y="94449"/>
                  </a:lnTo>
                  <a:lnTo>
                    <a:pt x="112597" y="93179"/>
                  </a:lnTo>
                  <a:lnTo>
                    <a:pt x="112522" y="32715"/>
                  </a:lnTo>
                  <a:lnTo>
                    <a:pt x="113855" y="31369"/>
                  </a:lnTo>
                  <a:close/>
                </a:path>
                <a:path w="422909" h="207644">
                  <a:moveTo>
                    <a:pt x="214033" y="31369"/>
                  </a:moveTo>
                  <a:lnTo>
                    <a:pt x="186118" y="31369"/>
                  </a:lnTo>
                  <a:lnTo>
                    <a:pt x="187452" y="32715"/>
                  </a:lnTo>
                  <a:lnTo>
                    <a:pt x="187376" y="93179"/>
                  </a:lnTo>
                  <a:lnTo>
                    <a:pt x="186118" y="94449"/>
                  </a:lnTo>
                  <a:lnTo>
                    <a:pt x="214033" y="94449"/>
                  </a:lnTo>
                  <a:lnTo>
                    <a:pt x="212763" y="93179"/>
                  </a:lnTo>
                  <a:lnTo>
                    <a:pt x="212686" y="32715"/>
                  </a:lnTo>
                  <a:lnTo>
                    <a:pt x="214033" y="31369"/>
                  </a:lnTo>
                  <a:close/>
                </a:path>
                <a:path w="422909" h="207644">
                  <a:moveTo>
                    <a:pt x="321983" y="31369"/>
                  </a:moveTo>
                  <a:lnTo>
                    <a:pt x="288861" y="31369"/>
                  </a:lnTo>
                  <a:lnTo>
                    <a:pt x="290195" y="32715"/>
                  </a:lnTo>
                  <a:lnTo>
                    <a:pt x="290119" y="93179"/>
                  </a:lnTo>
                  <a:lnTo>
                    <a:pt x="288861" y="94449"/>
                  </a:lnTo>
                  <a:lnTo>
                    <a:pt x="321983" y="94449"/>
                  </a:lnTo>
                  <a:lnTo>
                    <a:pt x="319303" y="91744"/>
                  </a:lnTo>
                  <a:lnTo>
                    <a:pt x="319303" y="34048"/>
                  </a:lnTo>
                  <a:lnTo>
                    <a:pt x="321983" y="31369"/>
                  </a:lnTo>
                  <a:close/>
                </a:path>
                <a:path w="422909" h="207644">
                  <a:moveTo>
                    <a:pt x="414549" y="31369"/>
                  </a:moveTo>
                  <a:lnTo>
                    <a:pt x="357695" y="31369"/>
                  </a:lnTo>
                  <a:lnTo>
                    <a:pt x="368893" y="33635"/>
                  </a:lnTo>
                  <a:lnTo>
                    <a:pt x="378050" y="39811"/>
                  </a:lnTo>
                  <a:lnTo>
                    <a:pt x="384230" y="48964"/>
                  </a:lnTo>
                  <a:lnTo>
                    <a:pt x="386499" y="60159"/>
                  </a:lnTo>
                  <a:lnTo>
                    <a:pt x="386499" y="91744"/>
                  </a:lnTo>
                  <a:lnTo>
                    <a:pt x="383806" y="94449"/>
                  </a:lnTo>
                  <a:lnTo>
                    <a:pt x="422427" y="94449"/>
                  </a:lnTo>
                  <a:lnTo>
                    <a:pt x="422427" y="59169"/>
                  </a:lnTo>
                  <a:lnTo>
                    <a:pt x="417773" y="36149"/>
                  </a:lnTo>
                  <a:lnTo>
                    <a:pt x="414549" y="31369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195176" y="1481495"/>
              <a:ext cx="74345" cy="7433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420141" y="1481495"/>
              <a:ext cx="74345" cy="7433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01890" y="7188458"/>
              <a:ext cx="4142231" cy="42671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40000" y="7227285"/>
              <a:ext cx="4030345" cy="311785"/>
            </a:xfrm>
            <a:custGeom>
              <a:avLst/>
              <a:gdLst/>
              <a:ahLst/>
              <a:cxnLst/>
              <a:rect l="l" t="t" r="r" b="b"/>
              <a:pathLst>
                <a:path w="4030345" h="311784">
                  <a:moveTo>
                    <a:pt x="3874579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3874579" y="311264"/>
                  </a:lnTo>
                  <a:lnTo>
                    <a:pt x="3923770" y="303328"/>
                  </a:lnTo>
                  <a:lnTo>
                    <a:pt x="3966491" y="281230"/>
                  </a:lnTo>
                  <a:lnTo>
                    <a:pt x="4000179" y="247537"/>
                  </a:lnTo>
                  <a:lnTo>
                    <a:pt x="4022271" y="204813"/>
                  </a:lnTo>
                  <a:lnTo>
                    <a:pt x="4030205" y="155625"/>
                  </a:lnTo>
                  <a:lnTo>
                    <a:pt x="4022271" y="106434"/>
                  </a:lnTo>
                  <a:lnTo>
                    <a:pt x="4000179" y="63713"/>
                  </a:lnTo>
                  <a:lnTo>
                    <a:pt x="3966491" y="30025"/>
                  </a:lnTo>
                  <a:lnTo>
                    <a:pt x="3923770" y="7933"/>
                  </a:lnTo>
                  <a:lnTo>
                    <a:pt x="3874579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807615" y="2177526"/>
            <a:ext cx="12573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対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応</a:t>
            </a:r>
            <a:r>
              <a:rPr sz="1300" b="1" spc="250" dirty="0">
                <a:solidFill>
                  <a:srgbClr val="FFFFFF"/>
                </a:solidFill>
                <a:latin typeface="UDShinMGoPro-DeBold"/>
                <a:cs typeface="UDShinMGoPro-DeBold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Response</a:t>
            </a:r>
            <a:endParaRPr sz="1300">
              <a:latin typeface="Arial Rounded MT Bold"/>
              <a:cs typeface="Arial Rounded MT Bold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98909" y="7258891"/>
            <a:ext cx="91313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保険証情報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651751" y="7259387"/>
            <a:ext cx="26466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Insurance </a:t>
            </a:r>
            <a:r>
              <a:rPr sz="13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certificate</a:t>
            </a:r>
            <a:r>
              <a:rPr sz="13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information</a:t>
            </a:r>
            <a:endParaRPr sz="1300">
              <a:latin typeface="Arial Rounded MT Bold"/>
              <a:cs typeface="Arial Rounded MT Bold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30796" y="7827818"/>
            <a:ext cx="18116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2290" algn="l"/>
              </a:tabLst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保険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証	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Insurance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certificate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536769" y="8168144"/>
            <a:ext cx="6483350" cy="1944370"/>
            <a:chOff x="536769" y="8168144"/>
            <a:chExt cx="6483350" cy="1944370"/>
          </a:xfrm>
        </p:grpSpPr>
        <p:sp>
          <p:nvSpPr>
            <p:cNvPr id="96" name="object 96"/>
            <p:cNvSpPr/>
            <p:nvPr/>
          </p:nvSpPr>
          <p:spPr>
            <a:xfrm>
              <a:off x="723865" y="842133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0" y="0"/>
                  </a:moveTo>
                  <a:lnTo>
                    <a:pt x="486050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1209916" y="8171319"/>
              <a:ext cx="1649730" cy="500380"/>
            </a:xfrm>
            <a:custGeom>
              <a:avLst/>
              <a:gdLst/>
              <a:ahLst/>
              <a:cxnLst/>
              <a:rect l="l" t="t" r="r" b="b"/>
              <a:pathLst>
                <a:path w="1649730" h="500379">
                  <a:moveTo>
                    <a:pt x="1649679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1649679" y="500037"/>
                  </a:lnTo>
                  <a:lnTo>
                    <a:pt x="16496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1209916" y="8171319"/>
              <a:ext cx="1649730" cy="500380"/>
            </a:xfrm>
            <a:custGeom>
              <a:avLst/>
              <a:gdLst/>
              <a:ahLst/>
              <a:cxnLst/>
              <a:rect l="l" t="t" r="r" b="b"/>
              <a:pathLst>
                <a:path w="1649730" h="500379">
                  <a:moveTo>
                    <a:pt x="1649679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1649679" y="0"/>
                  </a:lnTo>
                  <a:lnTo>
                    <a:pt x="1649679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2965056" y="8421334"/>
              <a:ext cx="601345" cy="0"/>
            </a:xfrm>
            <a:custGeom>
              <a:avLst/>
              <a:gdLst/>
              <a:ahLst/>
              <a:cxnLst/>
              <a:rect l="l" t="t" r="r" b="b"/>
              <a:pathLst>
                <a:path w="601345">
                  <a:moveTo>
                    <a:pt x="0" y="0"/>
                  </a:moveTo>
                  <a:lnTo>
                    <a:pt x="60093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3561702" y="8171319"/>
              <a:ext cx="530225" cy="500380"/>
            </a:xfrm>
            <a:custGeom>
              <a:avLst/>
              <a:gdLst/>
              <a:ahLst/>
              <a:cxnLst/>
              <a:rect l="l" t="t" r="r" b="b"/>
              <a:pathLst>
                <a:path w="530225" h="500379">
                  <a:moveTo>
                    <a:pt x="530021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530021" y="500037"/>
                  </a:lnTo>
                  <a:lnTo>
                    <a:pt x="5300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3561702" y="8171319"/>
              <a:ext cx="530225" cy="500380"/>
            </a:xfrm>
            <a:custGeom>
              <a:avLst/>
              <a:gdLst/>
              <a:ahLst/>
              <a:cxnLst/>
              <a:rect l="l" t="t" r="r" b="b"/>
              <a:pathLst>
                <a:path w="530225" h="500379">
                  <a:moveTo>
                    <a:pt x="530021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530021" y="0"/>
                  </a:lnTo>
                  <a:lnTo>
                    <a:pt x="530021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4218188" y="8421334"/>
              <a:ext cx="857250" cy="0"/>
            </a:xfrm>
            <a:custGeom>
              <a:avLst/>
              <a:gdLst/>
              <a:ahLst/>
              <a:cxnLst/>
              <a:rect l="l" t="t" r="r" b="b"/>
              <a:pathLst>
                <a:path w="857250">
                  <a:moveTo>
                    <a:pt x="0" y="0"/>
                  </a:moveTo>
                  <a:lnTo>
                    <a:pt x="85714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5074221" y="8171319"/>
              <a:ext cx="1682750" cy="500380"/>
            </a:xfrm>
            <a:custGeom>
              <a:avLst/>
              <a:gdLst/>
              <a:ahLst/>
              <a:cxnLst/>
              <a:rect l="l" t="t" r="r" b="b"/>
              <a:pathLst>
                <a:path w="1682750" h="500379">
                  <a:moveTo>
                    <a:pt x="1682483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1682483" y="500037"/>
                  </a:lnTo>
                  <a:lnTo>
                    <a:pt x="16824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5074221" y="8171319"/>
              <a:ext cx="1682750" cy="500380"/>
            </a:xfrm>
            <a:custGeom>
              <a:avLst/>
              <a:gdLst/>
              <a:ahLst/>
              <a:cxnLst/>
              <a:rect l="l" t="t" r="r" b="b"/>
              <a:pathLst>
                <a:path w="1682750" h="500379">
                  <a:moveTo>
                    <a:pt x="1682483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1682483" y="0"/>
                  </a:lnTo>
                  <a:lnTo>
                    <a:pt x="1682483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549460" y="9000020"/>
              <a:ext cx="6457950" cy="1099820"/>
            </a:xfrm>
            <a:custGeom>
              <a:avLst/>
              <a:gdLst/>
              <a:ahLst/>
              <a:cxnLst/>
              <a:rect l="l" t="t" r="r" b="b"/>
              <a:pathLst>
                <a:path w="6457950" h="1099820">
                  <a:moveTo>
                    <a:pt x="6218542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860069"/>
                  </a:lnTo>
                  <a:lnTo>
                    <a:pt x="4870" y="908237"/>
                  </a:lnTo>
                  <a:lnTo>
                    <a:pt x="18835" y="953128"/>
                  </a:lnTo>
                  <a:lnTo>
                    <a:pt x="40925" y="993774"/>
                  </a:lnTo>
                  <a:lnTo>
                    <a:pt x="70170" y="1029204"/>
                  </a:lnTo>
                  <a:lnTo>
                    <a:pt x="105600" y="1058449"/>
                  </a:lnTo>
                  <a:lnTo>
                    <a:pt x="146246" y="1080539"/>
                  </a:lnTo>
                  <a:lnTo>
                    <a:pt x="191138" y="1094504"/>
                  </a:lnTo>
                  <a:lnTo>
                    <a:pt x="239306" y="1099375"/>
                  </a:lnTo>
                  <a:lnTo>
                    <a:pt x="6218542" y="1099375"/>
                  </a:lnTo>
                  <a:lnTo>
                    <a:pt x="6266705" y="1094504"/>
                  </a:lnTo>
                  <a:lnTo>
                    <a:pt x="6311594" y="1080539"/>
                  </a:lnTo>
                  <a:lnTo>
                    <a:pt x="6352237" y="1058449"/>
                  </a:lnTo>
                  <a:lnTo>
                    <a:pt x="6387666" y="1029204"/>
                  </a:lnTo>
                  <a:lnTo>
                    <a:pt x="6416910" y="993774"/>
                  </a:lnTo>
                  <a:lnTo>
                    <a:pt x="6439000" y="953128"/>
                  </a:lnTo>
                  <a:lnTo>
                    <a:pt x="6452965" y="908237"/>
                  </a:lnTo>
                  <a:lnTo>
                    <a:pt x="6457835" y="860069"/>
                  </a:lnTo>
                  <a:lnTo>
                    <a:pt x="6457835" y="239293"/>
                  </a:lnTo>
                  <a:lnTo>
                    <a:pt x="6452965" y="191129"/>
                  </a:lnTo>
                  <a:lnTo>
                    <a:pt x="6439000" y="146241"/>
                  </a:lnTo>
                  <a:lnTo>
                    <a:pt x="6416910" y="105597"/>
                  </a:lnTo>
                  <a:lnTo>
                    <a:pt x="6387666" y="70169"/>
                  </a:lnTo>
                  <a:lnTo>
                    <a:pt x="6352237" y="40924"/>
                  </a:lnTo>
                  <a:lnTo>
                    <a:pt x="6311594" y="18835"/>
                  </a:lnTo>
                  <a:lnTo>
                    <a:pt x="6266705" y="4870"/>
                  </a:lnTo>
                  <a:lnTo>
                    <a:pt x="62185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536769" y="8987315"/>
              <a:ext cx="6483350" cy="1125220"/>
            </a:xfrm>
            <a:custGeom>
              <a:avLst/>
              <a:gdLst/>
              <a:ahLst/>
              <a:cxnLst/>
              <a:rect l="l" t="t" r="r" b="b"/>
              <a:pathLst>
                <a:path w="6483350" h="1125220">
                  <a:moveTo>
                    <a:pt x="6231229" y="0"/>
                  </a:moveTo>
                  <a:lnTo>
                    <a:pt x="251993" y="0"/>
                  </a:lnTo>
                  <a:lnTo>
                    <a:pt x="206849" y="4079"/>
                  </a:lnTo>
                  <a:lnTo>
                    <a:pt x="164297" y="15833"/>
                  </a:lnTo>
                  <a:lnTo>
                    <a:pt x="125063" y="34536"/>
                  </a:lnTo>
                  <a:lnTo>
                    <a:pt x="89874" y="59460"/>
                  </a:lnTo>
                  <a:lnTo>
                    <a:pt x="59455" y="89882"/>
                  </a:lnTo>
                  <a:lnTo>
                    <a:pt x="34532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872782"/>
                  </a:lnTo>
                  <a:lnTo>
                    <a:pt x="4078" y="917929"/>
                  </a:lnTo>
                  <a:lnTo>
                    <a:pt x="15831" y="960483"/>
                  </a:lnTo>
                  <a:lnTo>
                    <a:pt x="34532" y="999717"/>
                  </a:lnTo>
                  <a:lnTo>
                    <a:pt x="59455" y="1034906"/>
                  </a:lnTo>
                  <a:lnTo>
                    <a:pt x="89874" y="1065324"/>
                  </a:lnTo>
                  <a:lnTo>
                    <a:pt x="125063" y="1090245"/>
                  </a:lnTo>
                  <a:lnTo>
                    <a:pt x="164297" y="1108945"/>
                  </a:lnTo>
                  <a:lnTo>
                    <a:pt x="206849" y="1120696"/>
                  </a:lnTo>
                  <a:lnTo>
                    <a:pt x="251993" y="1124775"/>
                  </a:lnTo>
                  <a:lnTo>
                    <a:pt x="6231229" y="1124775"/>
                  </a:lnTo>
                  <a:lnTo>
                    <a:pt x="6276377" y="1120696"/>
                  </a:lnTo>
                  <a:lnTo>
                    <a:pt x="6318932" y="1108945"/>
                  </a:lnTo>
                  <a:lnTo>
                    <a:pt x="6339011" y="1099375"/>
                  </a:lnTo>
                  <a:lnTo>
                    <a:pt x="251993" y="1099375"/>
                  </a:lnTo>
                  <a:lnTo>
                    <a:pt x="206381" y="1094764"/>
                  </a:lnTo>
                  <a:lnTo>
                    <a:pt x="163872" y="1081542"/>
                  </a:lnTo>
                  <a:lnTo>
                    <a:pt x="125385" y="1060627"/>
                  </a:lnTo>
                  <a:lnTo>
                    <a:pt x="91838" y="1032937"/>
                  </a:lnTo>
                  <a:lnTo>
                    <a:pt x="64148" y="999389"/>
                  </a:lnTo>
                  <a:lnTo>
                    <a:pt x="43233" y="960902"/>
                  </a:lnTo>
                  <a:lnTo>
                    <a:pt x="30011" y="918394"/>
                  </a:lnTo>
                  <a:lnTo>
                    <a:pt x="25400" y="872782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3" y="163883"/>
                  </a:lnTo>
                  <a:lnTo>
                    <a:pt x="64148" y="125394"/>
                  </a:lnTo>
                  <a:lnTo>
                    <a:pt x="91838" y="91844"/>
                  </a:lnTo>
                  <a:lnTo>
                    <a:pt x="125385" y="64152"/>
                  </a:lnTo>
                  <a:lnTo>
                    <a:pt x="163872" y="43235"/>
                  </a:lnTo>
                  <a:lnTo>
                    <a:pt x="206381" y="30011"/>
                  </a:lnTo>
                  <a:lnTo>
                    <a:pt x="251993" y="25400"/>
                  </a:lnTo>
                  <a:lnTo>
                    <a:pt x="6339001" y="25400"/>
                  </a:lnTo>
                  <a:lnTo>
                    <a:pt x="6318932" y="15833"/>
                  </a:lnTo>
                  <a:lnTo>
                    <a:pt x="6276377" y="4079"/>
                  </a:lnTo>
                  <a:lnTo>
                    <a:pt x="6231229" y="0"/>
                  </a:lnTo>
                  <a:close/>
                </a:path>
                <a:path w="6483350" h="1125220">
                  <a:moveTo>
                    <a:pt x="6339001" y="25400"/>
                  </a:moveTo>
                  <a:lnTo>
                    <a:pt x="6231229" y="25400"/>
                  </a:lnTo>
                  <a:lnTo>
                    <a:pt x="6276838" y="30011"/>
                  </a:lnTo>
                  <a:lnTo>
                    <a:pt x="6319346" y="43235"/>
                  </a:lnTo>
                  <a:lnTo>
                    <a:pt x="6357835" y="64152"/>
                  </a:lnTo>
                  <a:lnTo>
                    <a:pt x="6391386" y="91844"/>
                  </a:lnTo>
                  <a:lnTo>
                    <a:pt x="6419079" y="125394"/>
                  </a:lnTo>
                  <a:lnTo>
                    <a:pt x="6439998" y="163883"/>
                  </a:lnTo>
                  <a:lnTo>
                    <a:pt x="6453223" y="206393"/>
                  </a:lnTo>
                  <a:lnTo>
                    <a:pt x="6457835" y="252006"/>
                  </a:lnTo>
                  <a:lnTo>
                    <a:pt x="6457835" y="872782"/>
                  </a:lnTo>
                  <a:lnTo>
                    <a:pt x="6453223" y="918394"/>
                  </a:lnTo>
                  <a:lnTo>
                    <a:pt x="6439998" y="960902"/>
                  </a:lnTo>
                  <a:lnTo>
                    <a:pt x="6419079" y="999389"/>
                  </a:lnTo>
                  <a:lnTo>
                    <a:pt x="6391386" y="1032937"/>
                  </a:lnTo>
                  <a:lnTo>
                    <a:pt x="6357835" y="1060627"/>
                  </a:lnTo>
                  <a:lnTo>
                    <a:pt x="6319346" y="1081542"/>
                  </a:lnTo>
                  <a:lnTo>
                    <a:pt x="6276838" y="1094764"/>
                  </a:lnTo>
                  <a:lnTo>
                    <a:pt x="6231229" y="1099375"/>
                  </a:lnTo>
                  <a:lnTo>
                    <a:pt x="6339011" y="1099375"/>
                  </a:lnTo>
                  <a:lnTo>
                    <a:pt x="6393358" y="1065324"/>
                  </a:lnTo>
                  <a:lnTo>
                    <a:pt x="6423778" y="1034906"/>
                  </a:lnTo>
                  <a:lnTo>
                    <a:pt x="6448702" y="999717"/>
                  </a:lnTo>
                  <a:lnTo>
                    <a:pt x="6467403" y="960483"/>
                  </a:lnTo>
                  <a:lnTo>
                    <a:pt x="6479156" y="917929"/>
                  </a:lnTo>
                  <a:lnTo>
                    <a:pt x="6483235" y="872782"/>
                  </a:lnTo>
                  <a:lnTo>
                    <a:pt x="6483235" y="252006"/>
                  </a:lnTo>
                  <a:lnTo>
                    <a:pt x="6479156" y="206861"/>
                  </a:lnTo>
                  <a:lnTo>
                    <a:pt x="6467403" y="164308"/>
                  </a:lnTo>
                  <a:lnTo>
                    <a:pt x="6448702" y="125073"/>
                  </a:lnTo>
                  <a:lnTo>
                    <a:pt x="6423778" y="89882"/>
                  </a:lnTo>
                  <a:lnTo>
                    <a:pt x="6393358" y="59460"/>
                  </a:lnTo>
                  <a:lnTo>
                    <a:pt x="6358167" y="34536"/>
                  </a:lnTo>
                  <a:lnTo>
                    <a:pt x="633900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07" name="object 107"/>
          <p:cNvSpPr txBox="1"/>
          <p:nvPr/>
        </p:nvSpPr>
        <p:spPr>
          <a:xfrm>
            <a:off x="817512" y="8166724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記号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787182" y="8488157"/>
            <a:ext cx="3225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Code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177727" y="8166724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番号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2968829" y="8488157"/>
            <a:ext cx="5010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Number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4286435" y="8166724"/>
            <a:ext cx="6921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保険者番号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4287049" y="8488157"/>
            <a:ext cx="6921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Insurer</a:t>
            </a:r>
            <a:r>
              <a:rPr sz="11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no.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730796" y="9108024"/>
            <a:ext cx="8255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乳幼児医療証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676791" y="9096591"/>
            <a:ext cx="18580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Infant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medical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care</a:t>
            </a:r>
            <a:r>
              <a:rPr sz="1100" b="1" spc="10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certificate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851631" y="9435496"/>
            <a:ext cx="6921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負担者番号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771419" y="9756928"/>
            <a:ext cx="7727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Defrayer</a:t>
            </a:r>
            <a:r>
              <a:rPr sz="11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no.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237464" y="217576"/>
            <a:ext cx="6523990" cy="9726295"/>
            <a:chOff x="237464" y="217576"/>
            <a:chExt cx="6523990" cy="9726295"/>
          </a:xfrm>
        </p:grpSpPr>
        <p:sp>
          <p:nvSpPr>
            <p:cNvPr id="118" name="object 118"/>
            <p:cNvSpPr/>
            <p:nvPr/>
          </p:nvSpPr>
          <p:spPr>
            <a:xfrm>
              <a:off x="3780001" y="9690119"/>
              <a:ext cx="936625" cy="0"/>
            </a:xfrm>
            <a:custGeom>
              <a:avLst/>
              <a:gdLst/>
              <a:ahLst/>
              <a:cxnLst/>
              <a:rect l="l" t="t" r="r" b="b"/>
              <a:pathLst>
                <a:path w="936625">
                  <a:moveTo>
                    <a:pt x="0" y="0"/>
                  </a:moveTo>
                  <a:lnTo>
                    <a:pt x="93602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621853" y="9440100"/>
              <a:ext cx="1953895" cy="500380"/>
            </a:xfrm>
            <a:custGeom>
              <a:avLst/>
              <a:gdLst/>
              <a:ahLst/>
              <a:cxnLst/>
              <a:rect l="l" t="t" r="r" b="b"/>
              <a:pathLst>
                <a:path w="1953895" h="500379">
                  <a:moveTo>
                    <a:pt x="1953628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1953628" y="500037"/>
                  </a:lnTo>
                  <a:lnTo>
                    <a:pt x="19536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621853" y="9440100"/>
              <a:ext cx="1953895" cy="500380"/>
            </a:xfrm>
            <a:custGeom>
              <a:avLst/>
              <a:gdLst/>
              <a:ahLst/>
              <a:cxnLst/>
              <a:rect l="l" t="t" r="r" b="b"/>
              <a:pathLst>
                <a:path w="1953895" h="500379">
                  <a:moveTo>
                    <a:pt x="1953628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1953628" y="0"/>
                  </a:lnTo>
                  <a:lnTo>
                    <a:pt x="1953628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23865" y="9690119"/>
              <a:ext cx="898525" cy="0"/>
            </a:xfrm>
            <a:custGeom>
              <a:avLst/>
              <a:gdLst/>
              <a:ahLst/>
              <a:cxnLst/>
              <a:rect l="l" t="t" r="r" b="b"/>
              <a:pathLst>
                <a:path w="898525">
                  <a:moveTo>
                    <a:pt x="0" y="0"/>
                  </a:moveTo>
                  <a:lnTo>
                    <a:pt x="897991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804232" y="9440100"/>
              <a:ext cx="1953895" cy="500380"/>
            </a:xfrm>
            <a:custGeom>
              <a:avLst/>
              <a:gdLst/>
              <a:ahLst/>
              <a:cxnLst/>
              <a:rect l="l" t="t" r="r" b="b"/>
              <a:pathLst>
                <a:path w="1953895" h="500379">
                  <a:moveTo>
                    <a:pt x="1953628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1953628" y="500037"/>
                  </a:lnTo>
                  <a:lnTo>
                    <a:pt x="19536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804232" y="9440100"/>
              <a:ext cx="1953895" cy="500380"/>
            </a:xfrm>
            <a:custGeom>
              <a:avLst/>
              <a:gdLst/>
              <a:ahLst/>
              <a:cxnLst/>
              <a:rect l="l" t="t" r="r" b="b"/>
              <a:pathLst>
                <a:path w="1953895" h="500379">
                  <a:moveTo>
                    <a:pt x="1953628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1953628" y="0"/>
                  </a:lnTo>
                  <a:lnTo>
                    <a:pt x="1953628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270948" y="4520908"/>
              <a:ext cx="3487420" cy="500380"/>
            </a:xfrm>
            <a:custGeom>
              <a:avLst/>
              <a:gdLst/>
              <a:ahLst/>
              <a:cxnLst/>
              <a:rect l="l" t="t" r="r" b="b"/>
              <a:pathLst>
                <a:path w="3487420" h="500379">
                  <a:moveTo>
                    <a:pt x="3486912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3486912" y="500037"/>
                  </a:lnTo>
                  <a:lnTo>
                    <a:pt x="3486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270948" y="4520908"/>
              <a:ext cx="3487420" cy="500380"/>
            </a:xfrm>
            <a:custGeom>
              <a:avLst/>
              <a:gdLst/>
              <a:ahLst/>
              <a:cxnLst/>
              <a:rect l="l" t="t" r="r" b="b"/>
              <a:pathLst>
                <a:path w="3487420" h="500379">
                  <a:moveTo>
                    <a:pt x="3486912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3486912" y="0"/>
                  </a:lnTo>
                  <a:lnTo>
                    <a:pt x="3486912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37464" y="217576"/>
              <a:ext cx="346075" cy="4251325"/>
            </a:xfrm>
            <a:custGeom>
              <a:avLst/>
              <a:gdLst/>
              <a:ahLst/>
              <a:cxnLst/>
              <a:rect l="l" t="t" r="r" b="b"/>
              <a:pathLst>
                <a:path w="346075" h="4251325">
                  <a:moveTo>
                    <a:pt x="345605" y="0"/>
                  </a:moveTo>
                  <a:lnTo>
                    <a:pt x="0" y="0"/>
                  </a:lnTo>
                  <a:lnTo>
                    <a:pt x="0" y="4250842"/>
                  </a:lnTo>
                  <a:lnTo>
                    <a:pt x="345605" y="4250842"/>
                  </a:lnTo>
                  <a:lnTo>
                    <a:pt x="345605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4045296" y="9435496"/>
            <a:ext cx="6921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受給者番号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3794069" y="9756928"/>
            <a:ext cx="9436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Beneficiary</a:t>
            </a:r>
            <a:r>
              <a:rPr sz="11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no.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315977" y="356534"/>
            <a:ext cx="170239" cy="141859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-150" dirty="0">
                <a:solidFill>
                  <a:srgbClr val="3E3A39"/>
                </a:solidFill>
                <a:latin typeface="UDShinMGoPro-DeBold"/>
                <a:cs typeface="UDShinMGoPro-DeBold"/>
              </a:rPr>
              <a:t>病気・けが・症状</a:t>
            </a:r>
            <a:endParaRPr sz="1500" spc="-150" dirty="0">
              <a:latin typeface="UDShinMGoPro-DeBold"/>
              <a:cs typeface="UDShinMGoPro-DeBold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304767" y="1891802"/>
            <a:ext cx="246221" cy="244792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Diseases </a:t>
            </a:r>
            <a:r>
              <a:rPr sz="1600" b="1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/ </a:t>
            </a: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Injuries </a:t>
            </a:r>
            <a:r>
              <a:rPr sz="1600" b="1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/</a:t>
            </a:r>
            <a:r>
              <a:rPr sz="1600" b="1" spc="5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Symptoms</a:t>
            </a:r>
            <a:endParaRPr sz="16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59059" y="10307561"/>
            <a:ext cx="1835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17</a:t>
            </a:r>
            <a:endParaRPr sz="1500">
              <a:latin typeface="HelveticaRounded-Condensed"/>
              <a:cs typeface="HelveticaRounded-Condense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09278"/>
            <a:ext cx="7096759" cy="10238105"/>
            <a:chOff x="237464" y="209278"/>
            <a:chExt cx="7096759" cy="10238105"/>
          </a:xfrm>
        </p:grpSpPr>
        <p:sp>
          <p:nvSpPr>
            <p:cNvPr id="3" name="object 3"/>
            <p:cNvSpPr/>
            <p:nvPr/>
          </p:nvSpPr>
          <p:spPr>
            <a:xfrm>
              <a:off x="237464" y="209278"/>
              <a:ext cx="7096652" cy="13037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57822"/>
              <a:ext cx="251879" cy="2730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28" y="284313"/>
              <a:ext cx="224625" cy="22496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51" y="534390"/>
              <a:ext cx="237439" cy="2806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10" y="402463"/>
              <a:ext cx="456223" cy="41259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10" y="402463"/>
              <a:ext cx="250533" cy="2667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48741"/>
              <a:ext cx="236093" cy="2755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411" y="677271"/>
              <a:ext cx="213715" cy="21658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0501"/>
              <a:ext cx="237591" cy="2705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4878" y="735584"/>
              <a:ext cx="450233" cy="34542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4877" y="735583"/>
              <a:ext cx="232321" cy="27559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80988" y="348179"/>
              <a:ext cx="1692275" cy="621665"/>
            </a:xfrm>
            <a:custGeom>
              <a:avLst/>
              <a:gdLst/>
              <a:ahLst/>
              <a:cxnLst/>
              <a:rect l="l" t="t" r="r" b="b"/>
              <a:pathLst>
                <a:path w="1692275" h="621665">
                  <a:moveTo>
                    <a:pt x="1381188" y="0"/>
                  </a:moveTo>
                  <a:lnTo>
                    <a:pt x="310629" y="0"/>
                  </a:lnTo>
                  <a:lnTo>
                    <a:pt x="264787" y="3374"/>
                  </a:lnTo>
                  <a:lnTo>
                    <a:pt x="221014" y="13173"/>
                  </a:lnTo>
                  <a:lnTo>
                    <a:pt x="179793" y="28914"/>
                  </a:lnTo>
                  <a:lnTo>
                    <a:pt x="141608" y="50112"/>
                  </a:lnTo>
                  <a:lnTo>
                    <a:pt x="106943" y="76283"/>
                  </a:lnTo>
                  <a:lnTo>
                    <a:pt x="76283" y="106943"/>
                  </a:lnTo>
                  <a:lnTo>
                    <a:pt x="50112" y="141608"/>
                  </a:lnTo>
                  <a:lnTo>
                    <a:pt x="28914" y="179793"/>
                  </a:lnTo>
                  <a:lnTo>
                    <a:pt x="13173" y="221014"/>
                  </a:lnTo>
                  <a:lnTo>
                    <a:pt x="3374" y="264787"/>
                  </a:lnTo>
                  <a:lnTo>
                    <a:pt x="0" y="310629"/>
                  </a:lnTo>
                  <a:lnTo>
                    <a:pt x="3374" y="356470"/>
                  </a:lnTo>
                  <a:lnTo>
                    <a:pt x="13173" y="400244"/>
                  </a:lnTo>
                  <a:lnTo>
                    <a:pt x="28914" y="441465"/>
                  </a:lnTo>
                  <a:lnTo>
                    <a:pt x="50112" y="479650"/>
                  </a:lnTo>
                  <a:lnTo>
                    <a:pt x="76283" y="514315"/>
                  </a:lnTo>
                  <a:lnTo>
                    <a:pt x="106943" y="544974"/>
                  </a:lnTo>
                  <a:lnTo>
                    <a:pt x="141608" y="571145"/>
                  </a:lnTo>
                  <a:lnTo>
                    <a:pt x="179793" y="592343"/>
                  </a:lnTo>
                  <a:lnTo>
                    <a:pt x="221014" y="608084"/>
                  </a:lnTo>
                  <a:lnTo>
                    <a:pt x="264787" y="617884"/>
                  </a:lnTo>
                  <a:lnTo>
                    <a:pt x="310629" y="621258"/>
                  </a:lnTo>
                  <a:lnTo>
                    <a:pt x="1381188" y="621258"/>
                  </a:lnTo>
                  <a:lnTo>
                    <a:pt x="1427030" y="617884"/>
                  </a:lnTo>
                  <a:lnTo>
                    <a:pt x="1470804" y="608084"/>
                  </a:lnTo>
                  <a:lnTo>
                    <a:pt x="1512027" y="592343"/>
                  </a:lnTo>
                  <a:lnTo>
                    <a:pt x="1550213" y="571145"/>
                  </a:lnTo>
                  <a:lnTo>
                    <a:pt x="1584879" y="544974"/>
                  </a:lnTo>
                  <a:lnTo>
                    <a:pt x="1615541" y="514315"/>
                  </a:lnTo>
                  <a:lnTo>
                    <a:pt x="1641713" y="479650"/>
                  </a:lnTo>
                  <a:lnTo>
                    <a:pt x="1662913" y="441465"/>
                  </a:lnTo>
                  <a:lnTo>
                    <a:pt x="1678655" y="400244"/>
                  </a:lnTo>
                  <a:lnTo>
                    <a:pt x="1688456" y="356470"/>
                  </a:lnTo>
                  <a:lnTo>
                    <a:pt x="1691830" y="310629"/>
                  </a:lnTo>
                  <a:lnTo>
                    <a:pt x="1688456" y="264787"/>
                  </a:lnTo>
                  <a:lnTo>
                    <a:pt x="1678655" y="221014"/>
                  </a:lnTo>
                  <a:lnTo>
                    <a:pt x="1662913" y="179793"/>
                  </a:lnTo>
                  <a:lnTo>
                    <a:pt x="1641713" y="141608"/>
                  </a:lnTo>
                  <a:lnTo>
                    <a:pt x="1615541" y="106943"/>
                  </a:lnTo>
                  <a:lnTo>
                    <a:pt x="1584879" y="76283"/>
                  </a:lnTo>
                  <a:lnTo>
                    <a:pt x="1550213" y="50112"/>
                  </a:lnTo>
                  <a:lnTo>
                    <a:pt x="1512027" y="28914"/>
                  </a:lnTo>
                  <a:lnTo>
                    <a:pt x="1470804" y="13173"/>
                  </a:lnTo>
                  <a:lnTo>
                    <a:pt x="1427030" y="3374"/>
                  </a:lnTo>
                  <a:lnTo>
                    <a:pt x="1381188" y="0"/>
                  </a:lnTo>
                  <a:close/>
                </a:path>
              </a:pathLst>
            </a:custGeom>
            <a:solidFill>
              <a:srgbClr val="FFF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68281" y="335474"/>
              <a:ext cx="1717675" cy="647065"/>
            </a:xfrm>
            <a:custGeom>
              <a:avLst/>
              <a:gdLst/>
              <a:ahLst/>
              <a:cxnLst/>
              <a:rect l="l" t="t" r="r" b="b"/>
              <a:pathLst>
                <a:path w="1717675" h="647065">
                  <a:moveTo>
                    <a:pt x="1393901" y="0"/>
                  </a:moveTo>
                  <a:lnTo>
                    <a:pt x="323341" y="0"/>
                  </a:lnTo>
                  <a:lnTo>
                    <a:pt x="275561" y="3505"/>
                  </a:lnTo>
                  <a:lnTo>
                    <a:pt x="229957" y="13689"/>
                  </a:lnTo>
                  <a:lnTo>
                    <a:pt x="187030" y="30050"/>
                  </a:lnTo>
                  <a:lnTo>
                    <a:pt x="147279" y="52089"/>
                  </a:lnTo>
                  <a:lnTo>
                    <a:pt x="111206" y="79305"/>
                  </a:lnTo>
                  <a:lnTo>
                    <a:pt x="79311" y="111199"/>
                  </a:lnTo>
                  <a:lnTo>
                    <a:pt x="52092" y="147270"/>
                  </a:lnTo>
                  <a:lnTo>
                    <a:pt x="30052" y="187019"/>
                  </a:lnTo>
                  <a:lnTo>
                    <a:pt x="13690" y="229945"/>
                  </a:lnTo>
                  <a:lnTo>
                    <a:pt x="3505" y="275548"/>
                  </a:lnTo>
                  <a:lnTo>
                    <a:pt x="0" y="323329"/>
                  </a:lnTo>
                  <a:lnTo>
                    <a:pt x="3505" y="371109"/>
                  </a:lnTo>
                  <a:lnTo>
                    <a:pt x="13690" y="416712"/>
                  </a:lnTo>
                  <a:lnTo>
                    <a:pt x="30052" y="459638"/>
                  </a:lnTo>
                  <a:lnTo>
                    <a:pt x="52092" y="499387"/>
                  </a:lnTo>
                  <a:lnTo>
                    <a:pt x="79311" y="535459"/>
                  </a:lnTo>
                  <a:lnTo>
                    <a:pt x="111206" y="567353"/>
                  </a:lnTo>
                  <a:lnTo>
                    <a:pt x="147279" y="594569"/>
                  </a:lnTo>
                  <a:lnTo>
                    <a:pt x="187030" y="616608"/>
                  </a:lnTo>
                  <a:lnTo>
                    <a:pt x="229957" y="632969"/>
                  </a:lnTo>
                  <a:lnTo>
                    <a:pt x="275561" y="643152"/>
                  </a:lnTo>
                  <a:lnTo>
                    <a:pt x="323341" y="646658"/>
                  </a:lnTo>
                  <a:lnTo>
                    <a:pt x="1393901" y="646658"/>
                  </a:lnTo>
                  <a:lnTo>
                    <a:pt x="1441681" y="643152"/>
                  </a:lnTo>
                  <a:lnTo>
                    <a:pt x="1487284" y="632969"/>
                  </a:lnTo>
                  <a:lnTo>
                    <a:pt x="1518010" y="621258"/>
                  </a:lnTo>
                  <a:lnTo>
                    <a:pt x="323341" y="621258"/>
                  </a:lnTo>
                  <a:lnTo>
                    <a:pt x="275077" y="617352"/>
                  </a:lnTo>
                  <a:lnTo>
                    <a:pt x="229269" y="606045"/>
                  </a:lnTo>
                  <a:lnTo>
                    <a:pt x="186535" y="587956"/>
                  </a:lnTo>
                  <a:lnTo>
                    <a:pt x="147494" y="563702"/>
                  </a:lnTo>
                  <a:lnTo>
                    <a:pt x="112763" y="533901"/>
                  </a:lnTo>
                  <a:lnTo>
                    <a:pt x="82960" y="499172"/>
                  </a:lnTo>
                  <a:lnTo>
                    <a:pt x="58705" y="460132"/>
                  </a:lnTo>
                  <a:lnTo>
                    <a:pt x="40614" y="417400"/>
                  </a:lnTo>
                  <a:lnTo>
                    <a:pt x="29306" y="371593"/>
                  </a:lnTo>
                  <a:lnTo>
                    <a:pt x="25400" y="323329"/>
                  </a:lnTo>
                  <a:lnTo>
                    <a:pt x="29306" y="275068"/>
                  </a:lnTo>
                  <a:lnTo>
                    <a:pt x="40614" y="229263"/>
                  </a:lnTo>
                  <a:lnTo>
                    <a:pt x="58705" y="186531"/>
                  </a:lnTo>
                  <a:lnTo>
                    <a:pt x="82960" y="147491"/>
                  </a:lnTo>
                  <a:lnTo>
                    <a:pt x="112763" y="112761"/>
                  </a:lnTo>
                  <a:lnTo>
                    <a:pt x="147494" y="82960"/>
                  </a:lnTo>
                  <a:lnTo>
                    <a:pt x="186535" y="58704"/>
                  </a:lnTo>
                  <a:lnTo>
                    <a:pt x="229269" y="40614"/>
                  </a:lnTo>
                  <a:lnTo>
                    <a:pt x="275077" y="29306"/>
                  </a:lnTo>
                  <a:lnTo>
                    <a:pt x="323341" y="25400"/>
                  </a:lnTo>
                  <a:lnTo>
                    <a:pt x="1518010" y="25400"/>
                  </a:lnTo>
                  <a:lnTo>
                    <a:pt x="1487284" y="13689"/>
                  </a:lnTo>
                  <a:lnTo>
                    <a:pt x="1441681" y="3505"/>
                  </a:lnTo>
                  <a:lnTo>
                    <a:pt x="1393901" y="0"/>
                  </a:lnTo>
                  <a:close/>
                </a:path>
                <a:path w="1717675" h="647065">
                  <a:moveTo>
                    <a:pt x="1518010" y="25400"/>
                  </a:moveTo>
                  <a:lnTo>
                    <a:pt x="1393901" y="25400"/>
                  </a:lnTo>
                  <a:lnTo>
                    <a:pt x="1442165" y="29306"/>
                  </a:lnTo>
                  <a:lnTo>
                    <a:pt x="1487972" y="40614"/>
                  </a:lnTo>
                  <a:lnTo>
                    <a:pt x="1530704" y="58704"/>
                  </a:lnTo>
                  <a:lnTo>
                    <a:pt x="1569744" y="82960"/>
                  </a:lnTo>
                  <a:lnTo>
                    <a:pt x="1604473" y="112761"/>
                  </a:lnTo>
                  <a:lnTo>
                    <a:pt x="1634274" y="147491"/>
                  </a:lnTo>
                  <a:lnTo>
                    <a:pt x="1658528" y="186531"/>
                  </a:lnTo>
                  <a:lnTo>
                    <a:pt x="1676617" y="229263"/>
                  </a:lnTo>
                  <a:lnTo>
                    <a:pt x="1687924" y="275068"/>
                  </a:lnTo>
                  <a:lnTo>
                    <a:pt x="1691830" y="323329"/>
                  </a:lnTo>
                  <a:lnTo>
                    <a:pt x="1687924" y="371593"/>
                  </a:lnTo>
                  <a:lnTo>
                    <a:pt x="1676617" y="417400"/>
                  </a:lnTo>
                  <a:lnTo>
                    <a:pt x="1658528" y="460132"/>
                  </a:lnTo>
                  <a:lnTo>
                    <a:pt x="1634274" y="499172"/>
                  </a:lnTo>
                  <a:lnTo>
                    <a:pt x="1604473" y="533901"/>
                  </a:lnTo>
                  <a:lnTo>
                    <a:pt x="1569744" y="563702"/>
                  </a:lnTo>
                  <a:lnTo>
                    <a:pt x="1530704" y="587956"/>
                  </a:lnTo>
                  <a:lnTo>
                    <a:pt x="1487972" y="606045"/>
                  </a:lnTo>
                  <a:lnTo>
                    <a:pt x="1442165" y="617352"/>
                  </a:lnTo>
                  <a:lnTo>
                    <a:pt x="1393901" y="621258"/>
                  </a:lnTo>
                  <a:lnTo>
                    <a:pt x="1518010" y="621258"/>
                  </a:lnTo>
                  <a:lnTo>
                    <a:pt x="1569959" y="594569"/>
                  </a:lnTo>
                  <a:lnTo>
                    <a:pt x="1606030" y="567353"/>
                  </a:lnTo>
                  <a:lnTo>
                    <a:pt x="1637924" y="535459"/>
                  </a:lnTo>
                  <a:lnTo>
                    <a:pt x="1665141" y="499387"/>
                  </a:lnTo>
                  <a:lnTo>
                    <a:pt x="1687180" y="459638"/>
                  </a:lnTo>
                  <a:lnTo>
                    <a:pt x="1703541" y="416712"/>
                  </a:lnTo>
                  <a:lnTo>
                    <a:pt x="1713724" y="371109"/>
                  </a:lnTo>
                  <a:lnTo>
                    <a:pt x="1717230" y="323329"/>
                  </a:lnTo>
                  <a:lnTo>
                    <a:pt x="1713724" y="275548"/>
                  </a:lnTo>
                  <a:lnTo>
                    <a:pt x="1703541" y="229945"/>
                  </a:lnTo>
                  <a:lnTo>
                    <a:pt x="1687180" y="187019"/>
                  </a:lnTo>
                  <a:lnTo>
                    <a:pt x="1665141" y="147270"/>
                  </a:lnTo>
                  <a:lnTo>
                    <a:pt x="1637924" y="111199"/>
                  </a:lnTo>
                  <a:lnTo>
                    <a:pt x="1606030" y="79305"/>
                  </a:lnTo>
                  <a:lnTo>
                    <a:pt x="1569959" y="52089"/>
                  </a:lnTo>
                  <a:lnTo>
                    <a:pt x="1530210" y="30050"/>
                  </a:lnTo>
                  <a:lnTo>
                    <a:pt x="1518010" y="25400"/>
                  </a:lnTo>
                  <a:close/>
                </a:path>
              </a:pathLst>
            </a:custGeom>
            <a:solidFill>
              <a:srgbClr val="F6A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288691" y="562490"/>
            <a:ext cx="848360" cy="220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25" b="1" spc="30" baseline="4115" dirty="0">
                <a:solidFill>
                  <a:srgbClr val="3E3A39"/>
                </a:solidFill>
                <a:latin typeface="UDShinMGoPro-DeBold"/>
                <a:cs typeface="UDShinMGoPro-DeBold"/>
              </a:rPr>
              <a:t>は </a:t>
            </a:r>
            <a:r>
              <a:rPr sz="2025" b="1" baseline="411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2025" b="1" spc="-157" baseline="4115" dirty="0">
                <a:solidFill>
                  <a:srgbClr val="3E3A39"/>
                </a:solidFill>
                <a:latin typeface="UDShinMGoPro-DeBold"/>
                <a:cs typeface="UDShinMGoPro-DeBold"/>
              </a:rPr>
              <a:t> </a:t>
            </a:r>
            <a:r>
              <a:rPr lang="en-US" sz="2025" b="1" spc="-157" baseline="4115" dirty="0">
                <a:solidFill>
                  <a:srgbClr val="3E3A39"/>
                </a:solidFill>
                <a:latin typeface="UDShinMGoPro-DeBold"/>
                <a:cs typeface="UDShinMGoPro-DeBold"/>
              </a:rPr>
              <a:t>  </a:t>
            </a:r>
            <a:r>
              <a:rPr sz="1350" spc="65" dirty="0">
                <a:solidFill>
                  <a:srgbClr val="41638C"/>
                </a:solidFill>
                <a:latin typeface="Arial Rounded MT Bold"/>
                <a:cs typeface="Arial Rounded MT Bold"/>
              </a:rPr>
              <a:t>YES</a:t>
            </a:r>
            <a:endParaRPr sz="1350" dirty="0">
              <a:latin typeface="Arial Rounded MT Bold"/>
              <a:cs typeface="Arial Rounded MT Bold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290507" y="335474"/>
            <a:ext cx="2323465" cy="647065"/>
            <a:chOff x="3290507" y="335474"/>
            <a:chExt cx="2323465" cy="647065"/>
          </a:xfrm>
        </p:grpSpPr>
        <p:sp>
          <p:nvSpPr>
            <p:cNvPr id="18" name="object 18"/>
            <p:cNvSpPr/>
            <p:nvPr/>
          </p:nvSpPr>
          <p:spPr>
            <a:xfrm>
              <a:off x="3312097" y="507087"/>
              <a:ext cx="299720" cy="299720"/>
            </a:xfrm>
            <a:custGeom>
              <a:avLst/>
              <a:gdLst/>
              <a:ahLst/>
              <a:cxnLst/>
              <a:rect l="l" t="t" r="r" b="b"/>
              <a:pathLst>
                <a:path w="299720" h="299720">
                  <a:moveTo>
                    <a:pt x="299389" y="149694"/>
                  </a:moveTo>
                  <a:lnTo>
                    <a:pt x="291758" y="197011"/>
                  </a:lnTo>
                  <a:lnTo>
                    <a:pt x="270508" y="238103"/>
                  </a:lnTo>
                  <a:lnTo>
                    <a:pt x="238103" y="270508"/>
                  </a:lnTo>
                  <a:lnTo>
                    <a:pt x="197011" y="291758"/>
                  </a:lnTo>
                  <a:lnTo>
                    <a:pt x="149694" y="299389"/>
                  </a:lnTo>
                  <a:lnTo>
                    <a:pt x="102378" y="291758"/>
                  </a:lnTo>
                  <a:lnTo>
                    <a:pt x="61285" y="270508"/>
                  </a:lnTo>
                  <a:lnTo>
                    <a:pt x="28881" y="238103"/>
                  </a:lnTo>
                  <a:lnTo>
                    <a:pt x="7631" y="197011"/>
                  </a:lnTo>
                  <a:lnTo>
                    <a:pt x="0" y="149694"/>
                  </a:lnTo>
                  <a:lnTo>
                    <a:pt x="7631" y="102378"/>
                  </a:lnTo>
                  <a:lnTo>
                    <a:pt x="28881" y="61285"/>
                  </a:lnTo>
                  <a:lnTo>
                    <a:pt x="61285" y="28881"/>
                  </a:lnTo>
                  <a:lnTo>
                    <a:pt x="102378" y="7631"/>
                  </a:lnTo>
                  <a:lnTo>
                    <a:pt x="149694" y="0"/>
                  </a:lnTo>
                  <a:lnTo>
                    <a:pt x="197011" y="7631"/>
                  </a:lnTo>
                  <a:lnTo>
                    <a:pt x="238103" y="28881"/>
                  </a:lnTo>
                  <a:lnTo>
                    <a:pt x="270508" y="61285"/>
                  </a:lnTo>
                  <a:lnTo>
                    <a:pt x="291758" y="102378"/>
                  </a:lnTo>
                  <a:lnTo>
                    <a:pt x="299389" y="149694"/>
                  </a:lnTo>
                  <a:close/>
                </a:path>
              </a:pathLst>
            </a:custGeom>
            <a:ln w="42697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08846" y="348179"/>
              <a:ext cx="1692275" cy="621665"/>
            </a:xfrm>
            <a:custGeom>
              <a:avLst/>
              <a:gdLst/>
              <a:ahLst/>
              <a:cxnLst/>
              <a:rect l="l" t="t" r="r" b="b"/>
              <a:pathLst>
                <a:path w="1692275" h="621665">
                  <a:moveTo>
                    <a:pt x="1381188" y="0"/>
                  </a:moveTo>
                  <a:lnTo>
                    <a:pt x="310629" y="0"/>
                  </a:lnTo>
                  <a:lnTo>
                    <a:pt x="264787" y="3374"/>
                  </a:lnTo>
                  <a:lnTo>
                    <a:pt x="221014" y="13173"/>
                  </a:lnTo>
                  <a:lnTo>
                    <a:pt x="179793" y="28914"/>
                  </a:lnTo>
                  <a:lnTo>
                    <a:pt x="141608" y="50112"/>
                  </a:lnTo>
                  <a:lnTo>
                    <a:pt x="106943" y="76283"/>
                  </a:lnTo>
                  <a:lnTo>
                    <a:pt x="76283" y="106943"/>
                  </a:lnTo>
                  <a:lnTo>
                    <a:pt x="50112" y="141608"/>
                  </a:lnTo>
                  <a:lnTo>
                    <a:pt x="28914" y="179793"/>
                  </a:lnTo>
                  <a:lnTo>
                    <a:pt x="13173" y="221014"/>
                  </a:lnTo>
                  <a:lnTo>
                    <a:pt x="3374" y="264787"/>
                  </a:lnTo>
                  <a:lnTo>
                    <a:pt x="0" y="310629"/>
                  </a:lnTo>
                  <a:lnTo>
                    <a:pt x="3374" y="356470"/>
                  </a:lnTo>
                  <a:lnTo>
                    <a:pt x="13173" y="400244"/>
                  </a:lnTo>
                  <a:lnTo>
                    <a:pt x="28914" y="441465"/>
                  </a:lnTo>
                  <a:lnTo>
                    <a:pt x="50112" y="479650"/>
                  </a:lnTo>
                  <a:lnTo>
                    <a:pt x="76283" y="514315"/>
                  </a:lnTo>
                  <a:lnTo>
                    <a:pt x="106943" y="544974"/>
                  </a:lnTo>
                  <a:lnTo>
                    <a:pt x="141608" y="571145"/>
                  </a:lnTo>
                  <a:lnTo>
                    <a:pt x="179793" y="592343"/>
                  </a:lnTo>
                  <a:lnTo>
                    <a:pt x="221014" y="608084"/>
                  </a:lnTo>
                  <a:lnTo>
                    <a:pt x="264787" y="617884"/>
                  </a:lnTo>
                  <a:lnTo>
                    <a:pt x="310629" y="621258"/>
                  </a:lnTo>
                  <a:lnTo>
                    <a:pt x="1381188" y="621258"/>
                  </a:lnTo>
                  <a:lnTo>
                    <a:pt x="1427030" y="617884"/>
                  </a:lnTo>
                  <a:lnTo>
                    <a:pt x="1470804" y="608084"/>
                  </a:lnTo>
                  <a:lnTo>
                    <a:pt x="1512027" y="592343"/>
                  </a:lnTo>
                  <a:lnTo>
                    <a:pt x="1550213" y="571145"/>
                  </a:lnTo>
                  <a:lnTo>
                    <a:pt x="1584879" y="544974"/>
                  </a:lnTo>
                  <a:lnTo>
                    <a:pt x="1615541" y="514315"/>
                  </a:lnTo>
                  <a:lnTo>
                    <a:pt x="1641713" y="479650"/>
                  </a:lnTo>
                  <a:lnTo>
                    <a:pt x="1662913" y="441465"/>
                  </a:lnTo>
                  <a:lnTo>
                    <a:pt x="1678655" y="400244"/>
                  </a:lnTo>
                  <a:lnTo>
                    <a:pt x="1688456" y="356470"/>
                  </a:lnTo>
                  <a:lnTo>
                    <a:pt x="1691830" y="310629"/>
                  </a:lnTo>
                  <a:lnTo>
                    <a:pt x="1688456" y="264787"/>
                  </a:lnTo>
                  <a:lnTo>
                    <a:pt x="1678655" y="221014"/>
                  </a:lnTo>
                  <a:lnTo>
                    <a:pt x="1662913" y="179793"/>
                  </a:lnTo>
                  <a:lnTo>
                    <a:pt x="1641713" y="141608"/>
                  </a:lnTo>
                  <a:lnTo>
                    <a:pt x="1615541" y="106943"/>
                  </a:lnTo>
                  <a:lnTo>
                    <a:pt x="1584879" y="76283"/>
                  </a:lnTo>
                  <a:lnTo>
                    <a:pt x="1550213" y="50112"/>
                  </a:lnTo>
                  <a:lnTo>
                    <a:pt x="1512027" y="28914"/>
                  </a:lnTo>
                  <a:lnTo>
                    <a:pt x="1470804" y="13173"/>
                  </a:lnTo>
                  <a:lnTo>
                    <a:pt x="1427030" y="3374"/>
                  </a:lnTo>
                  <a:lnTo>
                    <a:pt x="1381188" y="0"/>
                  </a:lnTo>
                  <a:close/>
                </a:path>
              </a:pathLst>
            </a:custGeom>
            <a:solidFill>
              <a:srgbClr val="FFF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96138" y="335474"/>
              <a:ext cx="1717675" cy="647065"/>
            </a:xfrm>
            <a:custGeom>
              <a:avLst/>
              <a:gdLst/>
              <a:ahLst/>
              <a:cxnLst/>
              <a:rect l="l" t="t" r="r" b="b"/>
              <a:pathLst>
                <a:path w="1717675" h="647065">
                  <a:moveTo>
                    <a:pt x="1393901" y="0"/>
                  </a:moveTo>
                  <a:lnTo>
                    <a:pt x="323341" y="0"/>
                  </a:lnTo>
                  <a:lnTo>
                    <a:pt x="275561" y="3505"/>
                  </a:lnTo>
                  <a:lnTo>
                    <a:pt x="229957" y="13689"/>
                  </a:lnTo>
                  <a:lnTo>
                    <a:pt x="187030" y="30050"/>
                  </a:lnTo>
                  <a:lnTo>
                    <a:pt x="147279" y="52089"/>
                  </a:lnTo>
                  <a:lnTo>
                    <a:pt x="111206" y="79305"/>
                  </a:lnTo>
                  <a:lnTo>
                    <a:pt x="79311" y="111199"/>
                  </a:lnTo>
                  <a:lnTo>
                    <a:pt x="52092" y="147270"/>
                  </a:lnTo>
                  <a:lnTo>
                    <a:pt x="30052" y="187019"/>
                  </a:lnTo>
                  <a:lnTo>
                    <a:pt x="13690" y="229945"/>
                  </a:lnTo>
                  <a:lnTo>
                    <a:pt x="3505" y="275548"/>
                  </a:lnTo>
                  <a:lnTo>
                    <a:pt x="0" y="323329"/>
                  </a:lnTo>
                  <a:lnTo>
                    <a:pt x="3505" y="371109"/>
                  </a:lnTo>
                  <a:lnTo>
                    <a:pt x="13690" y="416712"/>
                  </a:lnTo>
                  <a:lnTo>
                    <a:pt x="30052" y="459638"/>
                  </a:lnTo>
                  <a:lnTo>
                    <a:pt x="52092" y="499387"/>
                  </a:lnTo>
                  <a:lnTo>
                    <a:pt x="79311" y="535459"/>
                  </a:lnTo>
                  <a:lnTo>
                    <a:pt x="111206" y="567353"/>
                  </a:lnTo>
                  <a:lnTo>
                    <a:pt x="147279" y="594569"/>
                  </a:lnTo>
                  <a:lnTo>
                    <a:pt x="187030" y="616608"/>
                  </a:lnTo>
                  <a:lnTo>
                    <a:pt x="229957" y="632969"/>
                  </a:lnTo>
                  <a:lnTo>
                    <a:pt x="275561" y="643152"/>
                  </a:lnTo>
                  <a:lnTo>
                    <a:pt x="323341" y="646658"/>
                  </a:lnTo>
                  <a:lnTo>
                    <a:pt x="1393901" y="646658"/>
                  </a:lnTo>
                  <a:lnTo>
                    <a:pt x="1441681" y="643152"/>
                  </a:lnTo>
                  <a:lnTo>
                    <a:pt x="1487284" y="632969"/>
                  </a:lnTo>
                  <a:lnTo>
                    <a:pt x="1518010" y="621258"/>
                  </a:lnTo>
                  <a:lnTo>
                    <a:pt x="323341" y="621258"/>
                  </a:lnTo>
                  <a:lnTo>
                    <a:pt x="275077" y="617352"/>
                  </a:lnTo>
                  <a:lnTo>
                    <a:pt x="229269" y="606045"/>
                  </a:lnTo>
                  <a:lnTo>
                    <a:pt x="186535" y="587956"/>
                  </a:lnTo>
                  <a:lnTo>
                    <a:pt x="147494" y="563702"/>
                  </a:lnTo>
                  <a:lnTo>
                    <a:pt x="112763" y="533901"/>
                  </a:lnTo>
                  <a:lnTo>
                    <a:pt x="82960" y="499172"/>
                  </a:lnTo>
                  <a:lnTo>
                    <a:pt x="58705" y="460132"/>
                  </a:lnTo>
                  <a:lnTo>
                    <a:pt x="40614" y="417400"/>
                  </a:lnTo>
                  <a:lnTo>
                    <a:pt x="29306" y="371593"/>
                  </a:lnTo>
                  <a:lnTo>
                    <a:pt x="25399" y="323329"/>
                  </a:lnTo>
                  <a:lnTo>
                    <a:pt x="29306" y="275068"/>
                  </a:lnTo>
                  <a:lnTo>
                    <a:pt x="40614" y="229263"/>
                  </a:lnTo>
                  <a:lnTo>
                    <a:pt x="58705" y="186531"/>
                  </a:lnTo>
                  <a:lnTo>
                    <a:pt x="82960" y="147491"/>
                  </a:lnTo>
                  <a:lnTo>
                    <a:pt x="112763" y="112761"/>
                  </a:lnTo>
                  <a:lnTo>
                    <a:pt x="147494" y="82960"/>
                  </a:lnTo>
                  <a:lnTo>
                    <a:pt x="186535" y="58704"/>
                  </a:lnTo>
                  <a:lnTo>
                    <a:pt x="229269" y="40614"/>
                  </a:lnTo>
                  <a:lnTo>
                    <a:pt x="275077" y="29306"/>
                  </a:lnTo>
                  <a:lnTo>
                    <a:pt x="323341" y="25400"/>
                  </a:lnTo>
                  <a:lnTo>
                    <a:pt x="1518010" y="25400"/>
                  </a:lnTo>
                  <a:lnTo>
                    <a:pt x="1487284" y="13689"/>
                  </a:lnTo>
                  <a:lnTo>
                    <a:pt x="1441681" y="3505"/>
                  </a:lnTo>
                  <a:lnTo>
                    <a:pt x="1393901" y="0"/>
                  </a:lnTo>
                  <a:close/>
                </a:path>
                <a:path w="1717675" h="647065">
                  <a:moveTo>
                    <a:pt x="1518010" y="25400"/>
                  </a:moveTo>
                  <a:lnTo>
                    <a:pt x="1393901" y="25400"/>
                  </a:lnTo>
                  <a:lnTo>
                    <a:pt x="1442165" y="29306"/>
                  </a:lnTo>
                  <a:lnTo>
                    <a:pt x="1487972" y="40614"/>
                  </a:lnTo>
                  <a:lnTo>
                    <a:pt x="1530704" y="58704"/>
                  </a:lnTo>
                  <a:lnTo>
                    <a:pt x="1569744" y="82960"/>
                  </a:lnTo>
                  <a:lnTo>
                    <a:pt x="1604473" y="112761"/>
                  </a:lnTo>
                  <a:lnTo>
                    <a:pt x="1634274" y="147491"/>
                  </a:lnTo>
                  <a:lnTo>
                    <a:pt x="1658528" y="186531"/>
                  </a:lnTo>
                  <a:lnTo>
                    <a:pt x="1676617" y="229263"/>
                  </a:lnTo>
                  <a:lnTo>
                    <a:pt x="1687924" y="275068"/>
                  </a:lnTo>
                  <a:lnTo>
                    <a:pt x="1691830" y="323329"/>
                  </a:lnTo>
                  <a:lnTo>
                    <a:pt x="1687924" y="371593"/>
                  </a:lnTo>
                  <a:lnTo>
                    <a:pt x="1676617" y="417400"/>
                  </a:lnTo>
                  <a:lnTo>
                    <a:pt x="1658528" y="460132"/>
                  </a:lnTo>
                  <a:lnTo>
                    <a:pt x="1634274" y="499172"/>
                  </a:lnTo>
                  <a:lnTo>
                    <a:pt x="1604473" y="533901"/>
                  </a:lnTo>
                  <a:lnTo>
                    <a:pt x="1569744" y="563702"/>
                  </a:lnTo>
                  <a:lnTo>
                    <a:pt x="1530704" y="587956"/>
                  </a:lnTo>
                  <a:lnTo>
                    <a:pt x="1487972" y="606045"/>
                  </a:lnTo>
                  <a:lnTo>
                    <a:pt x="1442165" y="617352"/>
                  </a:lnTo>
                  <a:lnTo>
                    <a:pt x="1393901" y="621258"/>
                  </a:lnTo>
                  <a:lnTo>
                    <a:pt x="1518010" y="621258"/>
                  </a:lnTo>
                  <a:lnTo>
                    <a:pt x="1569959" y="594569"/>
                  </a:lnTo>
                  <a:lnTo>
                    <a:pt x="1606030" y="567353"/>
                  </a:lnTo>
                  <a:lnTo>
                    <a:pt x="1637924" y="535459"/>
                  </a:lnTo>
                  <a:lnTo>
                    <a:pt x="1665141" y="499387"/>
                  </a:lnTo>
                  <a:lnTo>
                    <a:pt x="1687180" y="459638"/>
                  </a:lnTo>
                  <a:lnTo>
                    <a:pt x="1703541" y="416712"/>
                  </a:lnTo>
                  <a:lnTo>
                    <a:pt x="1713724" y="371109"/>
                  </a:lnTo>
                  <a:lnTo>
                    <a:pt x="1717230" y="323329"/>
                  </a:lnTo>
                  <a:lnTo>
                    <a:pt x="1713724" y="275548"/>
                  </a:lnTo>
                  <a:lnTo>
                    <a:pt x="1703541" y="229945"/>
                  </a:lnTo>
                  <a:lnTo>
                    <a:pt x="1687180" y="187019"/>
                  </a:lnTo>
                  <a:lnTo>
                    <a:pt x="1665141" y="147270"/>
                  </a:lnTo>
                  <a:lnTo>
                    <a:pt x="1637924" y="111199"/>
                  </a:lnTo>
                  <a:lnTo>
                    <a:pt x="1606030" y="79305"/>
                  </a:lnTo>
                  <a:lnTo>
                    <a:pt x="1569959" y="52089"/>
                  </a:lnTo>
                  <a:lnTo>
                    <a:pt x="1530210" y="30050"/>
                  </a:lnTo>
                  <a:lnTo>
                    <a:pt x="1518010" y="25400"/>
                  </a:lnTo>
                  <a:close/>
                </a:path>
              </a:pathLst>
            </a:custGeom>
            <a:solidFill>
              <a:srgbClr val="F6A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055882" y="562490"/>
            <a:ext cx="94869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25" b="1" spc="82" baseline="4115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2025" b="1" spc="37" baseline="4115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2025" b="1" baseline="4115" dirty="0">
                <a:solidFill>
                  <a:srgbClr val="3E3A39"/>
                </a:solidFill>
                <a:latin typeface="UDShinMGoPro-DeBold"/>
                <a:cs typeface="UDShinMGoPro-DeBold"/>
              </a:rPr>
              <a:t>え</a:t>
            </a:r>
            <a:r>
              <a:rPr sz="2025" b="1" spc="540" baseline="4115" dirty="0">
                <a:solidFill>
                  <a:srgbClr val="3E3A39"/>
                </a:solidFill>
                <a:latin typeface="UDShinMGoPro-DeBold"/>
                <a:cs typeface="UDShinMGoPro-DeBold"/>
              </a:rPr>
              <a:t> </a:t>
            </a:r>
            <a:r>
              <a:rPr sz="1350" spc="65" dirty="0">
                <a:solidFill>
                  <a:srgbClr val="41638C"/>
                </a:solidFill>
                <a:latin typeface="Arial Rounded MT Bold"/>
                <a:cs typeface="Arial Rounded MT Bold"/>
              </a:rPr>
              <a:t>NO</a:t>
            </a:r>
            <a:endParaRPr sz="1350">
              <a:latin typeface="Arial Rounded MT Bold"/>
              <a:cs typeface="Arial Rounded MT Bold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03276" y="516186"/>
            <a:ext cx="6308090" cy="6059805"/>
            <a:chOff x="503276" y="516186"/>
            <a:chExt cx="6308090" cy="6059805"/>
          </a:xfrm>
        </p:grpSpPr>
        <p:sp>
          <p:nvSpPr>
            <p:cNvPr id="23" name="object 23"/>
            <p:cNvSpPr/>
            <p:nvPr/>
          </p:nvSpPr>
          <p:spPr>
            <a:xfrm>
              <a:off x="5135990" y="542221"/>
              <a:ext cx="233679" cy="233679"/>
            </a:xfrm>
            <a:custGeom>
              <a:avLst/>
              <a:gdLst/>
              <a:ahLst/>
              <a:cxnLst/>
              <a:rect l="l" t="t" r="r" b="b"/>
              <a:pathLst>
                <a:path w="233679" h="233679">
                  <a:moveTo>
                    <a:pt x="0" y="0"/>
                  </a:moveTo>
                  <a:lnTo>
                    <a:pt x="233464" y="233464"/>
                  </a:lnTo>
                </a:path>
              </a:pathLst>
            </a:custGeom>
            <a:ln w="51714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44108" y="544258"/>
              <a:ext cx="233679" cy="233679"/>
            </a:xfrm>
            <a:custGeom>
              <a:avLst/>
              <a:gdLst/>
              <a:ahLst/>
              <a:cxnLst/>
              <a:rect l="l" t="t" r="r" b="b"/>
              <a:pathLst>
                <a:path w="233679" h="233679">
                  <a:moveTo>
                    <a:pt x="0" y="233464"/>
                  </a:moveTo>
                  <a:lnTo>
                    <a:pt x="233464" y="0"/>
                  </a:lnTo>
                </a:path>
              </a:pathLst>
            </a:custGeom>
            <a:ln w="51714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9997" y="1121317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93" y="801903"/>
                  </a:lnTo>
                  <a:lnTo>
                    <a:pt x="6271298" y="535711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45088" y="1654500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204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3276" y="2106528"/>
              <a:ext cx="1746502" cy="42366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9997" y="2142899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2"/>
                  </a:lnTo>
                  <a:lnTo>
                    <a:pt x="1627750" y="204818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2695" y="5843469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90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4"/>
                  </a:lnTo>
                  <a:lnTo>
                    <a:pt x="2025381" y="613946"/>
                  </a:lnTo>
                  <a:lnTo>
                    <a:pt x="2047468" y="573302"/>
                  </a:lnTo>
                  <a:lnTo>
                    <a:pt x="2061432" y="528413"/>
                  </a:lnTo>
                  <a:lnTo>
                    <a:pt x="2066302" y="480250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8" y="146246"/>
                  </a:lnTo>
                  <a:lnTo>
                    <a:pt x="2025381" y="105600"/>
                  </a:lnTo>
                  <a:lnTo>
                    <a:pt x="1996138" y="70170"/>
                  </a:lnTo>
                  <a:lnTo>
                    <a:pt x="1960710" y="40925"/>
                  </a:lnTo>
                  <a:lnTo>
                    <a:pt x="1920066" y="18835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0002" y="5830772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90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90">
                  <a:moveTo>
                    <a:pt x="1947473" y="25400"/>
                  </a:moveTo>
                  <a:lnTo>
                    <a:pt x="1839696" y="25400"/>
                  </a:lnTo>
                  <a:lnTo>
                    <a:pt x="1885305" y="30011"/>
                  </a:lnTo>
                  <a:lnTo>
                    <a:pt x="1927813" y="43235"/>
                  </a:lnTo>
                  <a:lnTo>
                    <a:pt x="1966302" y="64151"/>
                  </a:lnTo>
                  <a:lnTo>
                    <a:pt x="1999853" y="91843"/>
                  </a:lnTo>
                  <a:lnTo>
                    <a:pt x="2027546" y="125391"/>
                  </a:lnTo>
                  <a:lnTo>
                    <a:pt x="2048465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5" y="581060"/>
                  </a:lnTo>
                  <a:lnTo>
                    <a:pt x="2027546" y="619549"/>
                  </a:lnTo>
                  <a:lnTo>
                    <a:pt x="1999853" y="653099"/>
                  </a:lnTo>
                  <a:lnTo>
                    <a:pt x="1966302" y="680791"/>
                  </a:lnTo>
                  <a:lnTo>
                    <a:pt x="1927813" y="701708"/>
                  </a:lnTo>
                  <a:lnTo>
                    <a:pt x="1885305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70" y="164297"/>
                  </a:lnTo>
                  <a:lnTo>
                    <a:pt x="2057169" y="125063"/>
                  </a:lnTo>
                  <a:lnTo>
                    <a:pt x="2032245" y="89874"/>
                  </a:lnTo>
                  <a:lnTo>
                    <a:pt x="2001825" y="59455"/>
                  </a:lnTo>
                  <a:lnTo>
                    <a:pt x="1966634" y="34532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9997" y="6191134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217115" y="5936522"/>
            <a:ext cx="825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小児肺炎球菌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1361" y="6257954"/>
            <a:ext cx="183768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Children’s </a:t>
            </a:r>
            <a:r>
              <a:rPr sz="11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pneumococcal</a:t>
            </a:r>
            <a:r>
              <a:rPr sz="1100" b="1" spc="-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bacteria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730971" y="5830772"/>
            <a:ext cx="2098675" cy="745490"/>
            <a:chOff x="2730971" y="5830772"/>
            <a:chExt cx="2098675" cy="745490"/>
          </a:xfrm>
        </p:grpSpPr>
        <p:sp>
          <p:nvSpPr>
            <p:cNvPr id="35" name="object 35"/>
            <p:cNvSpPr/>
            <p:nvPr/>
          </p:nvSpPr>
          <p:spPr>
            <a:xfrm>
              <a:off x="2746843" y="5843469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90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4"/>
                  </a:lnTo>
                  <a:lnTo>
                    <a:pt x="2025381" y="613946"/>
                  </a:lnTo>
                  <a:lnTo>
                    <a:pt x="2047468" y="573302"/>
                  </a:lnTo>
                  <a:lnTo>
                    <a:pt x="2061432" y="528413"/>
                  </a:lnTo>
                  <a:lnTo>
                    <a:pt x="2066302" y="480250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8" y="146246"/>
                  </a:lnTo>
                  <a:lnTo>
                    <a:pt x="2025381" y="105600"/>
                  </a:lnTo>
                  <a:lnTo>
                    <a:pt x="1996138" y="70170"/>
                  </a:lnTo>
                  <a:lnTo>
                    <a:pt x="1960710" y="40925"/>
                  </a:lnTo>
                  <a:lnTo>
                    <a:pt x="1920066" y="18835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734151" y="5830772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90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90">
                  <a:moveTo>
                    <a:pt x="1947473" y="25400"/>
                  </a:moveTo>
                  <a:lnTo>
                    <a:pt x="1839696" y="25400"/>
                  </a:lnTo>
                  <a:lnTo>
                    <a:pt x="1885305" y="30011"/>
                  </a:lnTo>
                  <a:lnTo>
                    <a:pt x="1927813" y="43235"/>
                  </a:lnTo>
                  <a:lnTo>
                    <a:pt x="1966302" y="64151"/>
                  </a:lnTo>
                  <a:lnTo>
                    <a:pt x="1999853" y="91843"/>
                  </a:lnTo>
                  <a:lnTo>
                    <a:pt x="2027546" y="125391"/>
                  </a:lnTo>
                  <a:lnTo>
                    <a:pt x="2048465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5" y="581060"/>
                  </a:lnTo>
                  <a:lnTo>
                    <a:pt x="2027546" y="619549"/>
                  </a:lnTo>
                  <a:lnTo>
                    <a:pt x="1999853" y="653099"/>
                  </a:lnTo>
                  <a:lnTo>
                    <a:pt x="1966302" y="680791"/>
                  </a:lnTo>
                  <a:lnTo>
                    <a:pt x="1927813" y="701708"/>
                  </a:lnTo>
                  <a:lnTo>
                    <a:pt x="1885305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70" y="164297"/>
                  </a:lnTo>
                  <a:lnTo>
                    <a:pt x="2057169" y="125063"/>
                  </a:lnTo>
                  <a:lnTo>
                    <a:pt x="2032245" y="89874"/>
                  </a:lnTo>
                  <a:lnTo>
                    <a:pt x="2001825" y="59455"/>
                  </a:lnTo>
                  <a:lnTo>
                    <a:pt x="1966634" y="34532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734146" y="6191134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309801" y="5936522"/>
            <a:ext cx="94424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B型肝</a:t>
            </a:r>
            <a:r>
              <a:rPr sz="1000" b="1" spc="-450" dirty="0">
                <a:solidFill>
                  <a:srgbClr val="3E3A39"/>
                </a:solidFill>
                <a:latin typeface="UDShinMGoPro-DeBold"/>
                <a:cs typeface="UDShinMGoPro-DeBold"/>
              </a:rPr>
              <a:t>炎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（HBV)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155603" y="6257954"/>
            <a:ext cx="14306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Hepatitis </a:t>
            </a:r>
            <a:r>
              <a:rPr sz="11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virus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(HBV)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925119" y="5830772"/>
            <a:ext cx="2098675" cy="745490"/>
            <a:chOff x="4925119" y="5830772"/>
            <a:chExt cx="2098675" cy="745490"/>
          </a:xfrm>
        </p:grpSpPr>
        <p:sp>
          <p:nvSpPr>
            <p:cNvPr id="41" name="object 41"/>
            <p:cNvSpPr/>
            <p:nvPr/>
          </p:nvSpPr>
          <p:spPr>
            <a:xfrm>
              <a:off x="4940991" y="5843469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90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4"/>
                  </a:lnTo>
                  <a:lnTo>
                    <a:pt x="2025381" y="613946"/>
                  </a:lnTo>
                  <a:lnTo>
                    <a:pt x="2047468" y="573302"/>
                  </a:lnTo>
                  <a:lnTo>
                    <a:pt x="2061432" y="528413"/>
                  </a:lnTo>
                  <a:lnTo>
                    <a:pt x="2066302" y="480250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8" y="146246"/>
                  </a:lnTo>
                  <a:lnTo>
                    <a:pt x="2025381" y="105600"/>
                  </a:lnTo>
                  <a:lnTo>
                    <a:pt x="1996138" y="70170"/>
                  </a:lnTo>
                  <a:lnTo>
                    <a:pt x="1960710" y="40925"/>
                  </a:lnTo>
                  <a:lnTo>
                    <a:pt x="1920066" y="18835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928293" y="5830772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90">
                  <a:moveTo>
                    <a:pt x="1839709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839709" y="744943"/>
                  </a:lnTo>
                  <a:lnTo>
                    <a:pt x="1884853" y="740864"/>
                  </a:lnTo>
                  <a:lnTo>
                    <a:pt x="1927405" y="729111"/>
                  </a:lnTo>
                  <a:lnTo>
                    <a:pt x="194747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947478" y="25400"/>
                  </a:lnTo>
                  <a:lnTo>
                    <a:pt x="1927405" y="15831"/>
                  </a:lnTo>
                  <a:lnTo>
                    <a:pt x="1884853" y="4078"/>
                  </a:lnTo>
                  <a:lnTo>
                    <a:pt x="1839709" y="0"/>
                  </a:lnTo>
                  <a:close/>
                </a:path>
                <a:path w="2092325" h="745490">
                  <a:moveTo>
                    <a:pt x="1947478" y="25400"/>
                  </a:moveTo>
                  <a:lnTo>
                    <a:pt x="1839709" y="25400"/>
                  </a:lnTo>
                  <a:lnTo>
                    <a:pt x="1885317" y="30011"/>
                  </a:lnTo>
                  <a:lnTo>
                    <a:pt x="1927824" y="43235"/>
                  </a:lnTo>
                  <a:lnTo>
                    <a:pt x="1966311" y="64151"/>
                  </a:lnTo>
                  <a:lnTo>
                    <a:pt x="1999859" y="91843"/>
                  </a:lnTo>
                  <a:lnTo>
                    <a:pt x="2027550" y="125391"/>
                  </a:lnTo>
                  <a:lnTo>
                    <a:pt x="2048467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9" y="653099"/>
                  </a:lnTo>
                  <a:lnTo>
                    <a:pt x="1966311" y="680791"/>
                  </a:lnTo>
                  <a:lnTo>
                    <a:pt x="1927824" y="701708"/>
                  </a:lnTo>
                  <a:lnTo>
                    <a:pt x="1885317" y="714932"/>
                  </a:lnTo>
                  <a:lnTo>
                    <a:pt x="1839709" y="719543"/>
                  </a:lnTo>
                  <a:lnTo>
                    <a:pt x="1947478" y="719543"/>
                  </a:lnTo>
                  <a:lnTo>
                    <a:pt x="2001827" y="685487"/>
                  </a:lnTo>
                  <a:lnTo>
                    <a:pt x="2032247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70" y="164297"/>
                  </a:lnTo>
                  <a:lnTo>
                    <a:pt x="2057169" y="125063"/>
                  </a:lnTo>
                  <a:lnTo>
                    <a:pt x="2032247" y="89874"/>
                  </a:lnTo>
                  <a:lnTo>
                    <a:pt x="2001827" y="59455"/>
                  </a:lnTo>
                  <a:lnTo>
                    <a:pt x="1966638" y="34532"/>
                  </a:lnTo>
                  <a:lnTo>
                    <a:pt x="194747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928294" y="6191134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341329" y="5936522"/>
            <a:ext cx="12693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四種混</a:t>
            </a:r>
            <a:r>
              <a:rPr sz="1000" b="1" spc="-450" dirty="0">
                <a:solidFill>
                  <a:srgbClr val="3E3A39"/>
                </a:solidFill>
                <a:latin typeface="UDShinMGoPro-DeBold"/>
                <a:cs typeface="UDShinMGoPro-DeBold"/>
              </a:rPr>
              <a:t>合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（DPT-IPV)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90685" y="6257967"/>
            <a:ext cx="13709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Four-in-one</a:t>
            </a:r>
            <a:r>
              <a:rPr sz="11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(DPT-IPV)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36822" y="7608654"/>
            <a:ext cx="2098675" cy="745490"/>
            <a:chOff x="536822" y="7608654"/>
            <a:chExt cx="2098675" cy="745490"/>
          </a:xfrm>
        </p:grpSpPr>
        <p:sp>
          <p:nvSpPr>
            <p:cNvPr id="47" name="object 47"/>
            <p:cNvSpPr/>
            <p:nvPr/>
          </p:nvSpPr>
          <p:spPr>
            <a:xfrm>
              <a:off x="552695" y="7621357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90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3"/>
                  </a:lnTo>
                  <a:lnTo>
                    <a:pt x="2025381" y="613942"/>
                  </a:lnTo>
                  <a:lnTo>
                    <a:pt x="2047468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4"/>
                  </a:lnTo>
                  <a:lnTo>
                    <a:pt x="2047468" y="146241"/>
                  </a:lnTo>
                  <a:lnTo>
                    <a:pt x="2025381" y="105595"/>
                  </a:lnTo>
                  <a:lnTo>
                    <a:pt x="1996138" y="70165"/>
                  </a:lnTo>
                  <a:lnTo>
                    <a:pt x="1960710" y="40922"/>
                  </a:lnTo>
                  <a:lnTo>
                    <a:pt x="1920066" y="18833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40002" y="7608654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90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90">
                  <a:moveTo>
                    <a:pt x="1947473" y="25400"/>
                  </a:moveTo>
                  <a:lnTo>
                    <a:pt x="1839696" y="25400"/>
                  </a:lnTo>
                  <a:lnTo>
                    <a:pt x="1885305" y="30011"/>
                  </a:lnTo>
                  <a:lnTo>
                    <a:pt x="1927813" y="43235"/>
                  </a:lnTo>
                  <a:lnTo>
                    <a:pt x="1966302" y="64152"/>
                  </a:lnTo>
                  <a:lnTo>
                    <a:pt x="1999853" y="91844"/>
                  </a:lnTo>
                  <a:lnTo>
                    <a:pt x="2027546" y="125394"/>
                  </a:lnTo>
                  <a:lnTo>
                    <a:pt x="2048465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5" y="581060"/>
                  </a:lnTo>
                  <a:lnTo>
                    <a:pt x="2027546" y="619549"/>
                  </a:lnTo>
                  <a:lnTo>
                    <a:pt x="1999853" y="653099"/>
                  </a:lnTo>
                  <a:lnTo>
                    <a:pt x="1966302" y="680791"/>
                  </a:lnTo>
                  <a:lnTo>
                    <a:pt x="1927813" y="701708"/>
                  </a:lnTo>
                  <a:lnTo>
                    <a:pt x="1885305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70" y="164303"/>
                  </a:lnTo>
                  <a:lnTo>
                    <a:pt x="2057169" y="125067"/>
                  </a:lnTo>
                  <a:lnTo>
                    <a:pt x="2032245" y="89876"/>
                  </a:lnTo>
                  <a:lnTo>
                    <a:pt x="2001825" y="59456"/>
                  </a:lnTo>
                  <a:lnTo>
                    <a:pt x="1966634" y="34533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39997" y="7969023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442671" y="7714410"/>
            <a:ext cx="2730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ヒブ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459867" y="8035842"/>
            <a:ext cx="23050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Hib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2745178" y="7608654"/>
            <a:ext cx="2098675" cy="745490"/>
            <a:chOff x="2745178" y="7608654"/>
            <a:chExt cx="2098675" cy="745490"/>
          </a:xfrm>
        </p:grpSpPr>
        <p:sp>
          <p:nvSpPr>
            <p:cNvPr id="53" name="object 53"/>
            <p:cNvSpPr/>
            <p:nvPr/>
          </p:nvSpPr>
          <p:spPr>
            <a:xfrm>
              <a:off x="2761056" y="7621357"/>
              <a:ext cx="2066289" cy="720090"/>
            </a:xfrm>
            <a:custGeom>
              <a:avLst/>
              <a:gdLst/>
              <a:ahLst/>
              <a:cxnLst/>
              <a:rect l="l" t="t" r="r" b="b"/>
              <a:pathLst>
                <a:path w="2066289" h="720090">
                  <a:moveTo>
                    <a:pt x="1826996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2"/>
                  </a:lnTo>
                  <a:lnTo>
                    <a:pt x="70164" y="70165"/>
                  </a:lnTo>
                  <a:lnTo>
                    <a:pt x="40921" y="105595"/>
                  </a:lnTo>
                  <a:lnTo>
                    <a:pt x="18833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826996" y="719543"/>
                  </a:lnTo>
                  <a:lnTo>
                    <a:pt x="1875163" y="714673"/>
                  </a:lnTo>
                  <a:lnTo>
                    <a:pt x="1920053" y="700708"/>
                  </a:lnTo>
                  <a:lnTo>
                    <a:pt x="1960697" y="678618"/>
                  </a:lnTo>
                  <a:lnTo>
                    <a:pt x="1996125" y="649373"/>
                  </a:lnTo>
                  <a:lnTo>
                    <a:pt x="2025368" y="613942"/>
                  </a:lnTo>
                  <a:lnTo>
                    <a:pt x="2047456" y="573297"/>
                  </a:lnTo>
                  <a:lnTo>
                    <a:pt x="2061419" y="528405"/>
                  </a:lnTo>
                  <a:lnTo>
                    <a:pt x="2066289" y="480237"/>
                  </a:lnTo>
                  <a:lnTo>
                    <a:pt x="2066289" y="239306"/>
                  </a:lnTo>
                  <a:lnTo>
                    <a:pt x="2061419" y="191134"/>
                  </a:lnTo>
                  <a:lnTo>
                    <a:pt x="2047456" y="146241"/>
                  </a:lnTo>
                  <a:lnTo>
                    <a:pt x="2025368" y="105595"/>
                  </a:lnTo>
                  <a:lnTo>
                    <a:pt x="1996125" y="70165"/>
                  </a:lnTo>
                  <a:lnTo>
                    <a:pt x="1960697" y="40922"/>
                  </a:lnTo>
                  <a:lnTo>
                    <a:pt x="1920053" y="18833"/>
                  </a:lnTo>
                  <a:lnTo>
                    <a:pt x="1875163" y="4870"/>
                  </a:lnTo>
                  <a:lnTo>
                    <a:pt x="1826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748346" y="7608654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90">
                  <a:moveTo>
                    <a:pt x="1839709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839709" y="744943"/>
                  </a:lnTo>
                  <a:lnTo>
                    <a:pt x="1884853" y="740864"/>
                  </a:lnTo>
                  <a:lnTo>
                    <a:pt x="1927405" y="729111"/>
                  </a:lnTo>
                  <a:lnTo>
                    <a:pt x="194747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947478" y="25400"/>
                  </a:lnTo>
                  <a:lnTo>
                    <a:pt x="1927405" y="15831"/>
                  </a:lnTo>
                  <a:lnTo>
                    <a:pt x="1884853" y="4078"/>
                  </a:lnTo>
                  <a:lnTo>
                    <a:pt x="1839709" y="0"/>
                  </a:lnTo>
                  <a:close/>
                </a:path>
                <a:path w="2092325" h="745490">
                  <a:moveTo>
                    <a:pt x="1947478" y="25400"/>
                  </a:moveTo>
                  <a:lnTo>
                    <a:pt x="1839709" y="25400"/>
                  </a:lnTo>
                  <a:lnTo>
                    <a:pt x="1885317" y="30011"/>
                  </a:lnTo>
                  <a:lnTo>
                    <a:pt x="1927824" y="43235"/>
                  </a:lnTo>
                  <a:lnTo>
                    <a:pt x="1966311" y="64152"/>
                  </a:lnTo>
                  <a:lnTo>
                    <a:pt x="1999859" y="91844"/>
                  </a:lnTo>
                  <a:lnTo>
                    <a:pt x="2027550" y="125394"/>
                  </a:lnTo>
                  <a:lnTo>
                    <a:pt x="2048467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9" y="653099"/>
                  </a:lnTo>
                  <a:lnTo>
                    <a:pt x="1966311" y="680791"/>
                  </a:lnTo>
                  <a:lnTo>
                    <a:pt x="1927824" y="701708"/>
                  </a:lnTo>
                  <a:lnTo>
                    <a:pt x="1885317" y="714932"/>
                  </a:lnTo>
                  <a:lnTo>
                    <a:pt x="1839709" y="719543"/>
                  </a:lnTo>
                  <a:lnTo>
                    <a:pt x="1947478" y="719543"/>
                  </a:lnTo>
                  <a:lnTo>
                    <a:pt x="2001827" y="685487"/>
                  </a:lnTo>
                  <a:lnTo>
                    <a:pt x="2032247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70" y="164303"/>
                  </a:lnTo>
                  <a:lnTo>
                    <a:pt x="2057169" y="125067"/>
                  </a:lnTo>
                  <a:lnTo>
                    <a:pt x="2032247" y="89876"/>
                  </a:lnTo>
                  <a:lnTo>
                    <a:pt x="2001827" y="59456"/>
                  </a:lnTo>
                  <a:lnTo>
                    <a:pt x="1966638" y="34533"/>
                  </a:lnTo>
                  <a:lnTo>
                    <a:pt x="194747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48353" y="7969023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3405411" y="7714417"/>
            <a:ext cx="7759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ロ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タ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ウイ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ル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ス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494528" y="8035849"/>
            <a:ext cx="6032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Rotavirus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2252593" y="6719716"/>
            <a:ext cx="1456690" cy="745490"/>
            <a:chOff x="2252593" y="6719716"/>
            <a:chExt cx="1456690" cy="745490"/>
          </a:xfrm>
        </p:grpSpPr>
        <p:sp>
          <p:nvSpPr>
            <p:cNvPr id="59" name="object 59"/>
            <p:cNvSpPr/>
            <p:nvPr/>
          </p:nvSpPr>
          <p:spPr>
            <a:xfrm>
              <a:off x="2268466" y="6732413"/>
              <a:ext cx="1424940" cy="720090"/>
            </a:xfrm>
            <a:custGeom>
              <a:avLst/>
              <a:gdLst/>
              <a:ahLst/>
              <a:cxnLst/>
              <a:rect l="l" t="t" r="r" b="b"/>
              <a:pathLst>
                <a:path w="1424939" h="720090">
                  <a:moveTo>
                    <a:pt x="118534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185341" y="719543"/>
                  </a:lnTo>
                  <a:lnTo>
                    <a:pt x="1233508" y="714673"/>
                  </a:lnTo>
                  <a:lnTo>
                    <a:pt x="1278399" y="700708"/>
                  </a:lnTo>
                  <a:lnTo>
                    <a:pt x="1319042" y="678618"/>
                  </a:lnTo>
                  <a:lnTo>
                    <a:pt x="1354470" y="649373"/>
                  </a:lnTo>
                  <a:lnTo>
                    <a:pt x="1383713" y="613942"/>
                  </a:lnTo>
                  <a:lnTo>
                    <a:pt x="1405801" y="573297"/>
                  </a:lnTo>
                  <a:lnTo>
                    <a:pt x="1419765" y="528405"/>
                  </a:lnTo>
                  <a:lnTo>
                    <a:pt x="1424635" y="480237"/>
                  </a:lnTo>
                  <a:lnTo>
                    <a:pt x="1424635" y="239306"/>
                  </a:lnTo>
                  <a:lnTo>
                    <a:pt x="1419765" y="191138"/>
                  </a:lnTo>
                  <a:lnTo>
                    <a:pt x="1405801" y="146246"/>
                  </a:lnTo>
                  <a:lnTo>
                    <a:pt x="1383713" y="105600"/>
                  </a:lnTo>
                  <a:lnTo>
                    <a:pt x="1354470" y="70170"/>
                  </a:lnTo>
                  <a:lnTo>
                    <a:pt x="1319042" y="40925"/>
                  </a:lnTo>
                  <a:lnTo>
                    <a:pt x="1278399" y="18835"/>
                  </a:lnTo>
                  <a:lnTo>
                    <a:pt x="1233508" y="4870"/>
                  </a:lnTo>
                  <a:lnTo>
                    <a:pt x="11853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255775" y="6719716"/>
              <a:ext cx="1450340" cy="745490"/>
            </a:xfrm>
            <a:custGeom>
              <a:avLst/>
              <a:gdLst/>
              <a:ahLst/>
              <a:cxnLst/>
              <a:rect l="l" t="t" r="r" b="b"/>
              <a:pathLst>
                <a:path w="1450339" h="745490">
                  <a:moveTo>
                    <a:pt x="1198029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198029" y="744943"/>
                  </a:lnTo>
                  <a:lnTo>
                    <a:pt x="1243177" y="740864"/>
                  </a:lnTo>
                  <a:lnTo>
                    <a:pt x="1285731" y="729111"/>
                  </a:lnTo>
                  <a:lnTo>
                    <a:pt x="1305805" y="719543"/>
                  </a:lnTo>
                  <a:lnTo>
                    <a:pt x="251993" y="719543"/>
                  </a:lnTo>
                  <a:lnTo>
                    <a:pt x="206381" y="714931"/>
                  </a:lnTo>
                  <a:lnTo>
                    <a:pt x="163872" y="701706"/>
                  </a:lnTo>
                  <a:lnTo>
                    <a:pt x="125385" y="680788"/>
                  </a:lnTo>
                  <a:lnTo>
                    <a:pt x="91838" y="653094"/>
                  </a:lnTo>
                  <a:lnTo>
                    <a:pt x="64148" y="619543"/>
                  </a:lnTo>
                  <a:lnTo>
                    <a:pt x="43233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3" y="163878"/>
                  </a:lnTo>
                  <a:lnTo>
                    <a:pt x="64148" y="125391"/>
                  </a:lnTo>
                  <a:lnTo>
                    <a:pt x="91838" y="91843"/>
                  </a:lnTo>
                  <a:lnTo>
                    <a:pt x="125385" y="64151"/>
                  </a:lnTo>
                  <a:lnTo>
                    <a:pt x="163872" y="43235"/>
                  </a:lnTo>
                  <a:lnTo>
                    <a:pt x="206381" y="30011"/>
                  </a:lnTo>
                  <a:lnTo>
                    <a:pt x="251993" y="25400"/>
                  </a:lnTo>
                  <a:lnTo>
                    <a:pt x="1305806" y="25400"/>
                  </a:lnTo>
                  <a:lnTo>
                    <a:pt x="1285731" y="15831"/>
                  </a:lnTo>
                  <a:lnTo>
                    <a:pt x="1243177" y="4078"/>
                  </a:lnTo>
                  <a:lnTo>
                    <a:pt x="1198029" y="0"/>
                  </a:lnTo>
                  <a:close/>
                </a:path>
                <a:path w="1450339" h="745490">
                  <a:moveTo>
                    <a:pt x="1305806" y="25400"/>
                  </a:moveTo>
                  <a:lnTo>
                    <a:pt x="1198029" y="25400"/>
                  </a:lnTo>
                  <a:lnTo>
                    <a:pt x="1243638" y="30011"/>
                  </a:lnTo>
                  <a:lnTo>
                    <a:pt x="1286146" y="43235"/>
                  </a:lnTo>
                  <a:lnTo>
                    <a:pt x="1324635" y="64151"/>
                  </a:lnTo>
                  <a:lnTo>
                    <a:pt x="1358185" y="91843"/>
                  </a:lnTo>
                  <a:lnTo>
                    <a:pt x="1385879" y="125391"/>
                  </a:lnTo>
                  <a:lnTo>
                    <a:pt x="1406798" y="163878"/>
                  </a:lnTo>
                  <a:lnTo>
                    <a:pt x="1420022" y="206384"/>
                  </a:lnTo>
                  <a:lnTo>
                    <a:pt x="1424635" y="251993"/>
                  </a:lnTo>
                  <a:lnTo>
                    <a:pt x="1424635" y="492937"/>
                  </a:lnTo>
                  <a:lnTo>
                    <a:pt x="1420022" y="538546"/>
                  </a:lnTo>
                  <a:lnTo>
                    <a:pt x="1406798" y="581055"/>
                  </a:lnTo>
                  <a:lnTo>
                    <a:pt x="1385879" y="619543"/>
                  </a:lnTo>
                  <a:lnTo>
                    <a:pt x="1358185" y="653094"/>
                  </a:lnTo>
                  <a:lnTo>
                    <a:pt x="1324635" y="680788"/>
                  </a:lnTo>
                  <a:lnTo>
                    <a:pt x="1286146" y="701706"/>
                  </a:lnTo>
                  <a:lnTo>
                    <a:pt x="1243638" y="714931"/>
                  </a:lnTo>
                  <a:lnTo>
                    <a:pt x="1198029" y="719543"/>
                  </a:lnTo>
                  <a:lnTo>
                    <a:pt x="1305805" y="719543"/>
                  </a:lnTo>
                  <a:lnTo>
                    <a:pt x="1360158" y="685487"/>
                  </a:lnTo>
                  <a:lnTo>
                    <a:pt x="1390578" y="655067"/>
                  </a:lnTo>
                  <a:lnTo>
                    <a:pt x="1415502" y="619876"/>
                  </a:lnTo>
                  <a:lnTo>
                    <a:pt x="1434203" y="580640"/>
                  </a:lnTo>
                  <a:lnTo>
                    <a:pt x="1445956" y="538085"/>
                  </a:lnTo>
                  <a:lnTo>
                    <a:pt x="1450035" y="492937"/>
                  </a:lnTo>
                  <a:lnTo>
                    <a:pt x="1450035" y="251993"/>
                  </a:lnTo>
                  <a:lnTo>
                    <a:pt x="1445956" y="206849"/>
                  </a:lnTo>
                  <a:lnTo>
                    <a:pt x="1434203" y="164297"/>
                  </a:lnTo>
                  <a:lnTo>
                    <a:pt x="1415502" y="125063"/>
                  </a:lnTo>
                  <a:lnTo>
                    <a:pt x="1390578" y="89874"/>
                  </a:lnTo>
                  <a:lnTo>
                    <a:pt x="1360158" y="59455"/>
                  </a:lnTo>
                  <a:lnTo>
                    <a:pt x="1324967" y="34532"/>
                  </a:lnTo>
                  <a:lnTo>
                    <a:pt x="130580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255768" y="7080078"/>
              <a:ext cx="1450340" cy="0"/>
            </a:xfrm>
            <a:custGeom>
              <a:avLst/>
              <a:gdLst/>
              <a:ahLst/>
              <a:cxnLst/>
              <a:rect l="l" t="t" r="r" b="b"/>
              <a:pathLst>
                <a:path w="1450339">
                  <a:moveTo>
                    <a:pt x="0" y="0"/>
                  </a:moveTo>
                  <a:lnTo>
                    <a:pt x="145003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2547862" y="6825461"/>
            <a:ext cx="94448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麻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-204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r>
              <a:rPr sz="1000" b="1" spc="-200" dirty="0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風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466819" y="7146904"/>
            <a:ext cx="10255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Measles,</a:t>
            </a:r>
            <a:r>
              <a:rPr sz="1100" b="1" spc="-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rubella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3815091" y="6719716"/>
            <a:ext cx="1433830" cy="745490"/>
            <a:chOff x="3815091" y="6719716"/>
            <a:chExt cx="1433830" cy="745490"/>
          </a:xfrm>
        </p:grpSpPr>
        <p:sp>
          <p:nvSpPr>
            <p:cNvPr id="65" name="object 65"/>
            <p:cNvSpPr/>
            <p:nvPr/>
          </p:nvSpPr>
          <p:spPr>
            <a:xfrm>
              <a:off x="3830970" y="6732413"/>
              <a:ext cx="1402080" cy="720090"/>
            </a:xfrm>
            <a:custGeom>
              <a:avLst/>
              <a:gdLst/>
              <a:ahLst/>
              <a:cxnLst/>
              <a:rect l="l" t="t" r="r" b="b"/>
              <a:pathLst>
                <a:path w="1402079" h="720090">
                  <a:moveTo>
                    <a:pt x="1162253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162253" y="719543"/>
                  </a:lnTo>
                  <a:lnTo>
                    <a:pt x="1210420" y="714673"/>
                  </a:lnTo>
                  <a:lnTo>
                    <a:pt x="1255312" y="700708"/>
                  </a:lnTo>
                  <a:lnTo>
                    <a:pt x="1295958" y="678618"/>
                  </a:lnTo>
                  <a:lnTo>
                    <a:pt x="1331388" y="649373"/>
                  </a:lnTo>
                  <a:lnTo>
                    <a:pt x="1360633" y="613942"/>
                  </a:lnTo>
                  <a:lnTo>
                    <a:pt x="1382723" y="573297"/>
                  </a:lnTo>
                  <a:lnTo>
                    <a:pt x="1396688" y="528405"/>
                  </a:lnTo>
                  <a:lnTo>
                    <a:pt x="1401559" y="480237"/>
                  </a:lnTo>
                  <a:lnTo>
                    <a:pt x="1401559" y="239306"/>
                  </a:lnTo>
                  <a:lnTo>
                    <a:pt x="1396688" y="191138"/>
                  </a:lnTo>
                  <a:lnTo>
                    <a:pt x="1382723" y="146246"/>
                  </a:lnTo>
                  <a:lnTo>
                    <a:pt x="1360633" y="105600"/>
                  </a:lnTo>
                  <a:lnTo>
                    <a:pt x="1331388" y="70170"/>
                  </a:lnTo>
                  <a:lnTo>
                    <a:pt x="1295958" y="40925"/>
                  </a:lnTo>
                  <a:lnTo>
                    <a:pt x="1255312" y="18835"/>
                  </a:lnTo>
                  <a:lnTo>
                    <a:pt x="1210420" y="4870"/>
                  </a:lnTo>
                  <a:lnTo>
                    <a:pt x="11622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818261" y="6719716"/>
              <a:ext cx="1427480" cy="745490"/>
            </a:xfrm>
            <a:custGeom>
              <a:avLst/>
              <a:gdLst/>
              <a:ahLst/>
              <a:cxnLst/>
              <a:rect l="l" t="t" r="r" b="b"/>
              <a:pathLst>
                <a:path w="1427479" h="745490">
                  <a:moveTo>
                    <a:pt x="1174965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1174965" y="744943"/>
                  </a:lnTo>
                  <a:lnTo>
                    <a:pt x="1220113" y="740864"/>
                  </a:lnTo>
                  <a:lnTo>
                    <a:pt x="1262668" y="729111"/>
                  </a:lnTo>
                  <a:lnTo>
                    <a:pt x="1282742" y="719543"/>
                  </a:lnTo>
                  <a:lnTo>
                    <a:pt x="252006" y="719543"/>
                  </a:lnTo>
                  <a:lnTo>
                    <a:pt x="206393" y="714931"/>
                  </a:lnTo>
                  <a:lnTo>
                    <a:pt x="163883" y="701706"/>
                  </a:lnTo>
                  <a:lnTo>
                    <a:pt x="125394" y="680788"/>
                  </a:lnTo>
                  <a:lnTo>
                    <a:pt x="91844" y="653094"/>
                  </a:lnTo>
                  <a:lnTo>
                    <a:pt x="64152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282743" y="25400"/>
                  </a:lnTo>
                  <a:lnTo>
                    <a:pt x="1262668" y="15831"/>
                  </a:lnTo>
                  <a:lnTo>
                    <a:pt x="1220113" y="4078"/>
                  </a:lnTo>
                  <a:lnTo>
                    <a:pt x="1174965" y="0"/>
                  </a:lnTo>
                  <a:close/>
                </a:path>
                <a:path w="1427479" h="745490">
                  <a:moveTo>
                    <a:pt x="1282743" y="25400"/>
                  </a:moveTo>
                  <a:lnTo>
                    <a:pt x="1174965" y="25400"/>
                  </a:lnTo>
                  <a:lnTo>
                    <a:pt x="1220575" y="30011"/>
                  </a:lnTo>
                  <a:lnTo>
                    <a:pt x="1263083" y="43235"/>
                  </a:lnTo>
                  <a:lnTo>
                    <a:pt x="1301571" y="64151"/>
                  </a:lnTo>
                  <a:lnTo>
                    <a:pt x="1335122" y="91843"/>
                  </a:lnTo>
                  <a:lnTo>
                    <a:pt x="1362816" y="125391"/>
                  </a:lnTo>
                  <a:lnTo>
                    <a:pt x="1383734" y="163878"/>
                  </a:lnTo>
                  <a:lnTo>
                    <a:pt x="1396959" y="206384"/>
                  </a:lnTo>
                  <a:lnTo>
                    <a:pt x="1401572" y="251993"/>
                  </a:lnTo>
                  <a:lnTo>
                    <a:pt x="1401572" y="492937"/>
                  </a:lnTo>
                  <a:lnTo>
                    <a:pt x="1396959" y="538546"/>
                  </a:lnTo>
                  <a:lnTo>
                    <a:pt x="1383734" y="581055"/>
                  </a:lnTo>
                  <a:lnTo>
                    <a:pt x="1362816" y="619543"/>
                  </a:lnTo>
                  <a:lnTo>
                    <a:pt x="1335122" y="653094"/>
                  </a:lnTo>
                  <a:lnTo>
                    <a:pt x="1301571" y="680788"/>
                  </a:lnTo>
                  <a:lnTo>
                    <a:pt x="1263083" y="701706"/>
                  </a:lnTo>
                  <a:lnTo>
                    <a:pt x="1220575" y="714931"/>
                  </a:lnTo>
                  <a:lnTo>
                    <a:pt x="1174965" y="719543"/>
                  </a:lnTo>
                  <a:lnTo>
                    <a:pt x="1282742" y="719543"/>
                  </a:lnTo>
                  <a:lnTo>
                    <a:pt x="1337095" y="685487"/>
                  </a:lnTo>
                  <a:lnTo>
                    <a:pt x="1367515" y="655067"/>
                  </a:lnTo>
                  <a:lnTo>
                    <a:pt x="1392438" y="619876"/>
                  </a:lnTo>
                  <a:lnTo>
                    <a:pt x="1411140" y="580640"/>
                  </a:lnTo>
                  <a:lnTo>
                    <a:pt x="1422893" y="538085"/>
                  </a:lnTo>
                  <a:lnTo>
                    <a:pt x="1426972" y="492937"/>
                  </a:lnTo>
                  <a:lnTo>
                    <a:pt x="1426972" y="251993"/>
                  </a:lnTo>
                  <a:lnTo>
                    <a:pt x="1422893" y="206849"/>
                  </a:lnTo>
                  <a:lnTo>
                    <a:pt x="1411140" y="164297"/>
                  </a:lnTo>
                  <a:lnTo>
                    <a:pt x="1392438" y="125063"/>
                  </a:lnTo>
                  <a:lnTo>
                    <a:pt x="1367515" y="89874"/>
                  </a:lnTo>
                  <a:lnTo>
                    <a:pt x="1337095" y="59455"/>
                  </a:lnTo>
                  <a:lnTo>
                    <a:pt x="1301904" y="34532"/>
                  </a:lnTo>
                  <a:lnTo>
                    <a:pt x="128274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818266" y="7080078"/>
              <a:ext cx="1427480" cy="0"/>
            </a:xfrm>
            <a:custGeom>
              <a:avLst/>
              <a:gdLst/>
              <a:ahLst/>
              <a:cxnLst/>
              <a:rect l="l" t="t" r="r" b="b"/>
              <a:pathLst>
                <a:path w="1427479">
                  <a:moveTo>
                    <a:pt x="0" y="0"/>
                  </a:moveTo>
                  <a:lnTo>
                    <a:pt x="1426959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4000269" y="6825461"/>
            <a:ext cx="11907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水</a:t>
            </a:r>
            <a:r>
              <a:rPr sz="1000" b="1" spc="-450" dirty="0">
                <a:solidFill>
                  <a:srgbClr val="3E3A39"/>
                </a:solidFill>
                <a:latin typeface="UDShinMGoPro-DeBold"/>
                <a:cs typeface="UDShinMGoPro-DeBold"/>
              </a:rPr>
              <a:t>痘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（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水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ぼ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うそ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う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）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173215" y="7146904"/>
            <a:ext cx="72136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Chickenpox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5350885" y="6719716"/>
            <a:ext cx="1672589" cy="745490"/>
            <a:chOff x="5350885" y="6719716"/>
            <a:chExt cx="1672589" cy="745490"/>
          </a:xfrm>
        </p:grpSpPr>
        <p:sp>
          <p:nvSpPr>
            <p:cNvPr id="71" name="object 71"/>
            <p:cNvSpPr/>
            <p:nvPr/>
          </p:nvSpPr>
          <p:spPr>
            <a:xfrm>
              <a:off x="5363576" y="6732413"/>
              <a:ext cx="1644014" cy="720090"/>
            </a:xfrm>
            <a:custGeom>
              <a:avLst/>
              <a:gdLst/>
              <a:ahLst/>
              <a:cxnLst/>
              <a:rect l="l" t="t" r="r" b="b"/>
              <a:pathLst>
                <a:path w="1644015" h="720090">
                  <a:moveTo>
                    <a:pt x="140442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404429" y="719543"/>
                  </a:lnTo>
                  <a:lnTo>
                    <a:pt x="1452592" y="714673"/>
                  </a:lnTo>
                  <a:lnTo>
                    <a:pt x="1497481" y="700708"/>
                  </a:lnTo>
                  <a:lnTo>
                    <a:pt x="1538125" y="678618"/>
                  </a:lnTo>
                  <a:lnTo>
                    <a:pt x="1573553" y="649373"/>
                  </a:lnTo>
                  <a:lnTo>
                    <a:pt x="1602797" y="613942"/>
                  </a:lnTo>
                  <a:lnTo>
                    <a:pt x="1624887" y="573297"/>
                  </a:lnTo>
                  <a:lnTo>
                    <a:pt x="1638852" y="528405"/>
                  </a:lnTo>
                  <a:lnTo>
                    <a:pt x="1643722" y="480237"/>
                  </a:lnTo>
                  <a:lnTo>
                    <a:pt x="1643722" y="239306"/>
                  </a:lnTo>
                  <a:lnTo>
                    <a:pt x="1638852" y="191138"/>
                  </a:lnTo>
                  <a:lnTo>
                    <a:pt x="1624887" y="146246"/>
                  </a:lnTo>
                  <a:lnTo>
                    <a:pt x="1602797" y="105600"/>
                  </a:lnTo>
                  <a:lnTo>
                    <a:pt x="1573553" y="70170"/>
                  </a:lnTo>
                  <a:lnTo>
                    <a:pt x="1538125" y="40925"/>
                  </a:lnTo>
                  <a:lnTo>
                    <a:pt x="1497481" y="18835"/>
                  </a:lnTo>
                  <a:lnTo>
                    <a:pt x="1452592" y="4870"/>
                  </a:lnTo>
                  <a:lnTo>
                    <a:pt x="14044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350885" y="6719716"/>
              <a:ext cx="1669414" cy="745490"/>
            </a:xfrm>
            <a:custGeom>
              <a:avLst/>
              <a:gdLst/>
              <a:ahLst/>
              <a:cxnLst/>
              <a:rect l="l" t="t" r="r" b="b"/>
              <a:pathLst>
                <a:path w="1669415" h="745490">
                  <a:moveTo>
                    <a:pt x="141711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417116" y="744943"/>
                  </a:lnTo>
                  <a:lnTo>
                    <a:pt x="1462260" y="740864"/>
                  </a:lnTo>
                  <a:lnTo>
                    <a:pt x="1504812" y="729111"/>
                  </a:lnTo>
                  <a:lnTo>
                    <a:pt x="1524885" y="719543"/>
                  </a:lnTo>
                  <a:lnTo>
                    <a:pt x="251993" y="719543"/>
                  </a:lnTo>
                  <a:lnTo>
                    <a:pt x="206384" y="714931"/>
                  </a:lnTo>
                  <a:lnTo>
                    <a:pt x="163878" y="701706"/>
                  </a:lnTo>
                  <a:lnTo>
                    <a:pt x="125391" y="680788"/>
                  </a:lnTo>
                  <a:lnTo>
                    <a:pt x="91843" y="653094"/>
                  </a:lnTo>
                  <a:lnTo>
                    <a:pt x="64151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524886" y="25400"/>
                  </a:lnTo>
                  <a:lnTo>
                    <a:pt x="1504812" y="15831"/>
                  </a:lnTo>
                  <a:lnTo>
                    <a:pt x="1462260" y="4078"/>
                  </a:lnTo>
                  <a:lnTo>
                    <a:pt x="1417116" y="0"/>
                  </a:lnTo>
                  <a:close/>
                </a:path>
                <a:path w="1669415" h="745490">
                  <a:moveTo>
                    <a:pt x="1524886" y="25400"/>
                  </a:moveTo>
                  <a:lnTo>
                    <a:pt x="1417116" y="25400"/>
                  </a:lnTo>
                  <a:lnTo>
                    <a:pt x="1462725" y="30011"/>
                  </a:lnTo>
                  <a:lnTo>
                    <a:pt x="1505232" y="43235"/>
                  </a:lnTo>
                  <a:lnTo>
                    <a:pt x="1543718" y="64151"/>
                  </a:lnTo>
                  <a:lnTo>
                    <a:pt x="1577266" y="91843"/>
                  </a:lnTo>
                  <a:lnTo>
                    <a:pt x="1604958" y="125391"/>
                  </a:lnTo>
                  <a:lnTo>
                    <a:pt x="1625875" y="163878"/>
                  </a:lnTo>
                  <a:lnTo>
                    <a:pt x="1639098" y="206384"/>
                  </a:lnTo>
                  <a:lnTo>
                    <a:pt x="1643710" y="251993"/>
                  </a:lnTo>
                  <a:lnTo>
                    <a:pt x="1643710" y="492937"/>
                  </a:lnTo>
                  <a:lnTo>
                    <a:pt x="1639098" y="538546"/>
                  </a:lnTo>
                  <a:lnTo>
                    <a:pt x="1625875" y="581055"/>
                  </a:lnTo>
                  <a:lnTo>
                    <a:pt x="1604958" y="619543"/>
                  </a:lnTo>
                  <a:lnTo>
                    <a:pt x="1577266" y="653094"/>
                  </a:lnTo>
                  <a:lnTo>
                    <a:pt x="1543718" y="680788"/>
                  </a:lnTo>
                  <a:lnTo>
                    <a:pt x="1505232" y="701706"/>
                  </a:lnTo>
                  <a:lnTo>
                    <a:pt x="1462725" y="714931"/>
                  </a:lnTo>
                  <a:lnTo>
                    <a:pt x="1417116" y="719543"/>
                  </a:lnTo>
                  <a:lnTo>
                    <a:pt x="1524885" y="719543"/>
                  </a:lnTo>
                  <a:lnTo>
                    <a:pt x="1579235" y="685487"/>
                  </a:lnTo>
                  <a:lnTo>
                    <a:pt x="1609654" y="655067"/>
                  </a:lnTo>
                  <a:lnTo>
                    <a:pt x="1634577" y="619876"/>
                  </a:lnTo>
                  <a:lnTo>
                    <a:pt x="1653278" y="580640"/>
                  </a:lnTo>
                  <a:lnTo>
                    <a:pt x="1665031" y="538085"/>
                  </a:lnTo>
                  <a:lnTo>
                    <a:pt x="1669110" y="492937"/>
                  </a:lnTo>
                  <a:lnTo>
                    <a:pt x="1669110" y="251993"/>
                  </a:lnTo>
                  <a:lnTo>
                    <a:pt x="1665031" y="206849"/>
                  </a:lnTo>
                  <a:lnTo>
                    <a:pt x="1653278" y="164297"/>
                  </a:lnTo>
                  <a:lnTo>
                    <a:pt x="1634577" y="125063"/>
                  </a:lnTo>
                  <a:lnTo>
                    <a:pt x="1609654" y="89874"/>
                  </a:lnTo>
                  <a:lnTo>
                    <a:pt x="1579235" y="59455"/>
                  </a:lnTo>
                  <a:lnTo>
                    <a:pt x="1544046" y="34532"/>
                  </a:lnTo>
                  <a:lnTo>
                    <a:pt x="152488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386821" y="7080078"/>
              <a:ext cx="1633220" cy="0"/>
            </a:xfrm>
            <a:custGeom>
              <a:avLst/>
              <a:gdLst/>
              <a:ahLst/>
              <a:cxnLst/>
              <a:rect l="l" t="t" r="r" b="b"/>
              <a:pathLst>
                <a:path w="1633220">
                  <a:moveTo>
                    <a:pt x="0" y="0"/>
                  </a:moveTo>
                  <a:lnTo>
                    <a:pt x="1633181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5901847" y="6825473"/>
            <a:ext cx="5568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日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本脳炎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506906" y="7146904"/>
            <a:ext cx="13747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Japanese</a:t>
            </a:r>
            <a:r>
              <a:rPr sz="11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encephalitis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539992" y="6719716"/>
            <a:ext cx="1593850" cy="745490"/>
            <a:chOff x="539992" y="6719716"/>
            <a:chExt cx="1593850" cy="745490"/>
          </a:xfrm>
        </p:grpSpPr>
        <p:sp>
          <p:nvSpPr>
            <p:cNvPr id="77" name="object 77"/>
            <p:cNvSpPr/>
            <p:nvPr/>
          </p:nvSpPr>
          <p:spPr>
            <a:xfrm>
              <a:off x="552695" y="6732413"/>
              <a:ext cx="1568450" cy="720090"/>
            </a:xfrm>
            <a:custGeom>
              <a:avLst/>
              <a:gdLst/>
              <a:ahLst/>
              <a:cxnLst/>
              <a:rect l="l" t="t" r="r" b="b"/>
              <a:pathLst>
                <a:path w="1568450" h="720090">
                  <a:moveTo>
                    <a:pt x="132899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328991" y="719543"/>
                  </a:lnTo>
                  <a:lnTo>
                    <a:pt x="1377154" y="714673"/>
                  </a:lnTo>
                  <a:lnTo>
                    <a:pt x="1422043" y="700708"/>
                  </a:lnTo>
                  <a:lnTo>
                    <a:pt x="1462687" y="678618"/>
                  </a:lnTo>
                  <a:lnTo>
                    <a:pt x="1498115" y="649373"/>
                  </a:lnTo>
                  <a:lnTo>
                    <a:pt x="1527359" y="613942"/>
                  </a:lnTo>
                  <a:lnTo>
                    <a:pt x="1549449" y="573297"/>
                  </a:lnTo>
                  <a:lnTo>
                    <a:pt x="1563414" y="528405"/>
                  </a:lnTo>
                  <a:lnTo>
                    <a:pt x="1568284" y="480237"/>
                  </a:lnTo>
                  <a:lnTo>
                    <a:pt x="1568284" y="239306"/>
                  </a:lnTo>
                  <a:lnTo>
                    <a:pt x="1563414" y="191138"/>
                  </a:lnTo>
                  <a:lnTo>
                    <a:pt x="1549449" y="146246"/>
                  </a:lnTo>
                  <a:lnTo>
                    <a:pt x="1527359" y="105600"/>
                  </a:lnTo>
                  <a:lnTo>
                    <a:pt x="1498115" y="70170"/>
                  </a:lnTo>
                  <a:lnTo>
                    <a:pt x="1462687" y="40925"/>
                  </a:lnTo>
                  <a:lnTo>
                    <a:pt x="1422043" y="18835"/>
                  </a:lnTo>
                  <a:lnTo>
                    <a:pt x="1377154" y="4870"/>
                  </a:lnTo>
                  <a:lnTo>
                    <a:pt x="1328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39992" y="6719716"/>
              <a:ext cx="1593850" cy="745490"/>
            </a:xfrm>
            <a:custGeom>
              <a:avLst/>
              <a:gdLst/>
              <a:ahLst/>
              <a:cxnLst/>
              <a:rect l="l" t="t" r="r" b="b"/>
              <a:pathLst>
                <a:path w="1593850" h="745490">
                  <a:moveTo>
                    <a:pt x="1341691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1341691" y="744943"/>
                  </a:lnTo>
                  <a:lnTo>
                    <a:pt x="1386839" y="740864"/>
                  </a:lnTo>
                  <a:lnTo>
                    <a:pt x="1429392" y="729111"/>
                  </a:lnTo>
                  <a:lnTo>
                    <a:pt x="1449465" y="719543"/>
                  </a:lnTo>
                  <a:lnTo>
                    <a:pt x="252006" y="719543"/>
                  </a:lnTo>
                  <a:lnTo>
                    <a:pt x="206396" y="714931"/>
                  </a:lnTo>
                  <a:lnTo>
                    <a:pt x="163888" y="701706"/>
                  </a:lnTo>
                  <a:lnTo>
                    <a:pt x="125400" y="680788"/>
                  </a:lnTo>
                  <a:lnTo>
                    <a:pt x="91849" y="653094"/>
                  </a:lnTo>
                  <a:lnTo>
                    <a:pt x="64155" y="619543"/>
                  </a:lnTo>
                  <a:lnTo>
                    <a:pt x="43237" y="581055"/>
                  </a:lnTo>
                  <a:lnTo>
                    <a:pt x="30012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449466" y="25400"/>
                  </a:lnTo>
                  <a:lnTo>
                    <a:pt x="1429392" y="15831"/>
                  </a:lnTo>
                  <a:lnTo>
                    <a:pt x="1386839" y="4078"/>
                  </a:lnTo>
                  <a:lnTo>
                    <a:pt x="1341691" y="0"/>
                  </a:lnTo>
                  <a:close/>
                </a:path>
                <a:path w="1593850" h="745490">
                  <a:moveTo>
                    <a:pt x="1449466" y="25400"/>
                  </a:moveTo>
                  <a:lnTo>
                    <a:pt x="1341691" y="25400"/>
                  </a:lnTo>
                  <a:lnTo>
                    <a:pt x="1387300" y="30011"/>
                  </a:lnTo>
                  <a:lnTo>
                    <a:pt x="1429806" y="43235"/>
                  </a:lnTo>
                  <a:lnTo>
                    <a:pt x="1468293" y="64151"/>
                  </a:lnTo>
                  <a:lnTo>
                    <a:pt x="1501841" y="91843"/>
                  </a:lnTo>
                  <a:lnTo>
                    <a:pt x="1529533" y="125391"/>
                  </a:lnTo>
                  <a:lnTo>
                    <a:pt x="1550449" y="163878"/>
                  </a:lnTo>
                  <a:lnTo>
                    <a:pt x="1563673" y="206384"/>
                  </a:lnTo>
                  <a:lnTo>
                    <a:pt x="1568284" y="251993"/>
                  </a:lnTo>
                  <a:lnTo>
                    <a:pt x="1568284" y="492937"/>
                  </a:lnTo>
                  <a:lnTo>
                    <a:pt x="1563673" y="538546"/>
                  </a:lnTo>
                  <a:lnTo>
                    <a:pt x="1550449" y="581055"/>
                  </a:lnTo>
                  <a:lnTo>
                    <a:pt x="1529533" y="619543"/>
                  </a:lnTo>
                  <a:lnTo>
                    <a:pt x="1501841" y="653094"/>
                  </a:lnTo>
                  <a:lnTo>
                    <a:pt x="1468293" y="680788"/>
                  </a:lnTo>
                  <a:lnTo>
                    <a:pt x="1429806" y="701706"/>
                  </a:lnTo>
                  <a:lnTo>
                    <a:pt x="1387300" y="714931"/>
                  </a:lnTo>
                  <a:lnTo>
                    <a:pt x="1341691" y="719543"/>
                  </a:lnTo>
                  <a:lnTo>
                    <a:pt x="1449465" y="719543"/>
                  </a:lnTo>
                  <a:lnTo>
                    <a:pt x="1503815" y="685487"/>
                  </a:lnTo>
                  <a:lnTo>
                    <a:pt x="1534233" y="655067"/>
                  </a:lnTo>
                  <a:lnTo>
                    <a:pt x="1559155" y="619876"/>
                  </a:lnTo>
                  <a:lnTo>
                    <a:pt x="1577854" y="580640"/>
                  </a:lnTo>
                  <a:lnTo>
                    <a:pt x="1589606" y="538085"/>
                  </a:lnTo>
                  <a:lnTo>
                    <a:pt x="1593684" y="492937"/>
                  </a:lnTo>
                  <a:lnTo>
                    <a:pt x="1593684" y="251993"/>
                  </a:lnTo>
                  <a:lnTo>
                    <a:pt x="1589606" y="206849"/>
                  </a:lnTo>
                  <a:lnTo>
                    <a:pt x="1577854" y="164297"/>
                  </a:lnTo>
                  <a:lnTo>
                    <a:pt x="1559155" y="125063"/>
                  </a:lnTo>
                  <a:lnTo>
                    <a:pt x="1534233" y="89874"/>
                  </a:lnTo>
                  <a:lnTo>
                    <a:pt x="1503815" y="59455"/>
                  </a:lnTo>
                  <a:lnTo>
                    <a:pt x="1468626" y="34532"/>
                  </a:lnTo>
                  <a:lnTo>
                    <a:pt x="144946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981285" y="6840715"/>
            <a:ext cx="7105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BCG(結核)</a:t>
            </a:r>
            <a:endParaRPr sz="1000">
              <a:latin typeface="UDShinMGoPro-DeBold"/>
              <a:cs typeface="UDShinMGoPro-DeBold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536822" y="7076903"/>
            <a:ext cx="3208655" cy="2759075"/>
            <a:chOff x="536822" y="7076903"/>
            <a:chExt cx="3208655" cy="2759075"/>
          </a:xfrm>
        </p:grpSpPr>
        <p:sp>
          <p:nvSpPr>
            <p:cNvPr id="81" name="object 81"/>
            <p:cNvSpPr/>
            <p:nvPr/>
          </p:nvSpPr>
          <p:spPr>
            <a:xfrm>
              <a:off x="539997" y="7080078"/>
              <a:ext cx="1593850" cy="0"/>
            </a:xfrm>
            <a:custGeom>
              <a:avLst/>
              <a:gdLst/>
              <a:ahLst/>
              <a:cxnLst/>
              <a:rect l="l" t="t" r="r" b="b"/>
              <a:pathLst>
                <a:path w="1593850">
                  <a:moveTo>
                    <a:pt x="0" y="0"/>
                  </a:moveTo>
                  <a:lnTo>
                    <a:pt x="159368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52695" y="9103424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90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7" y="700708"/>
                  </a:lnTo>
                  <a:lnTo>
                    <a:pt x="3070741" y="678618"/>
                  </a:lnTo>
                  <a:lnTo>
                    <a:pt x="3106169" y="649374"/>
                  </a:lnTo>
                  <a:lnTo>
                    <a:pt x="3135411" y="613946"/>
                  </a:lnTo>
                  <a:lnTo>
                    <a:pt x="3157499" y="573302"/>
                  </a:lnTo>
                  <a:lnTo>
                    <a:pt x="3171463" y="528413"/>
                  </a:lnTo>
                  <a:lnTo>
                    <a:pt x="3176333" y="480250"/>
                  </a:lnTo>
                  <a:lnTo>
                    <a:pt x="3176333" y="239306"/>
                  </a:lnTo>
                  <a:lnTo>
                    <a:pt x="3171463" y="191138"/>
                  </a:lnTo>
                  <a:lnTo>
                    <a:pt x="3157499" y="146246"/>
                  </a:lnTo>
                  <a:lnTo>
                    <a:pt x="3135411" y="105600"/>
                  </a:lnTo>
                  <a:lnTo>
                    <a:pt x="3106169" y="70170"/>
                  </a:lnTo>
                  <a:lnTo>
                    <a:pt x="3070741" y="40925"/>
                  </a:lnTo>
                  <a:lnTo>
                    <a:pt x="3030097" y="18835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39993" y="9090728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90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4"/>
                  </a:lnTo>
                  <a:lnTo>
                    <a:pt x="3037436" y="729111"/>
                  </a:lnTo>
                  <a:lnTo>
                    <a:pt x="305750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57509" y="25400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90">
                  <a:moveTo>
                    <a:pt x="3057509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1"/>
                  </a:lnTo>
                  <a:lnTo>
                    <a:pt x="3109890" y="91843"/>
                  </a:lnTo>
                  <a:lnTo>
                    <a:pt x="3137581" y="125391"/>
                  </a:lnTo>
                  <a:lnTo>
                    <a:pt x="3158498" y="163878"/>
                  </a:lnTo>
                  <a:lnTo>
                    <a:pt x="3171721" y="206384"/>
                  </a:lnTo>
                  <a:lnTo>
                    <a:pt x="3176333" y="251993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08" y="719543"/>
                  </a:lnTo>
                  <a:lnTo>
                    <a:pt x="3111858" y="685487"/>
                  </a:lnTo>
                  <a:lnTo>
                    <a:pt x="3142277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1993"/>
                  </a:lnTo>
                  <a:lnTo>
                    <a:pt x="3197654" y="206849"/>
                  </a:lnTo>
                  <a:lnTo>
                    <a:pt x="3185901" y="164297"/>
                  </a:lnTo>
                  <a:lnTo>
                    <a:pt x="3167200" y="125063"/>
                  </a:lnTo>
                  <a:lnTo>
                    <a:pt x="3142277" y="89874"/>
                  </a:lnTo>
                  <a:lnTo>
                    <a:pt x="3111858" y="59455"/>
                  </a:lnTo>
                  <a:lnTo>
                    <a:pt x="3076669" y="34532"/>
                  </a:lnTo>
                  <a:lnTo>
                    <a:pt x="305750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39997" y="9451091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741560" y="7146904"/>
            <a:ext cx="11861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BCG</a:t>
            </a:r>
            <a:r>
              <a:rPr sz="11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(Tuberculosis)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686005" y="9196478"/>
            <a:ext cx="9042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イ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ン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フ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ル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エ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ン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ザ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829475" y="9517915"/>
            <a:ext cx="5892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Influenza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3815091" y="9090728"/>
            <a:ext cx="3208655" cy="745490"/>
            <a:chOff x="3815091" y="9090728"/>
            <a:chExt cx="3208655" cy="745490"/>
          </a:xfrm>
        </p:grpSpPr>
        <p:sp>
          <p:nvSpPr>
            <p:cNvPr id="89" name="object 89"/>
            <p:cNvSpPr/>
            <p:nvPr/>
          </p:nvSpPr>
          <p:spPr>
            <a:xfrm>
              <a:off x="3830970" y="9103425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90">
                  <a:moveTo>
                    <a:pt x="2937027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3" y="573302"/>
                  </a:lnTo>
                  <a:lnTo>
                    <a:pt x="40921" y="613946"/>
                  </a:lnTo>
                  <a:lnTo>
                    <a:pt x="70164" y="649374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2937027" y="719543"/>
                  </a:lnTo>
                  <a:lnTo>
                    <a:pt x="2985195" y="714673"/>
                  </a:lnTo>
                  <a:lnTo>
                    <a:pt x="3030086" y="700708"/>
                  </a:lnTo>
                  <a:lnTo>
                    <a:pt x="3070732" y="678618"/>
                  </a:lnTo>
                  <a:lnTo>
                    <a:pt x="3106162" y="649374"/>
                  </a:lnTo>
                  <a:lnTo>
                    <a:pt x="3135407" y="613946"/>
                  </a:lnTo>
                  <a:lnTo>
                    <a:pt x="3157497" y="573302"/>
                  </a:lnTo>
                  <a:lnTo>
                    <a:pt x="3171462" y="528413"/>
                  </a:lnTo>
                  <a:lnTo>
                    <a:pt x="3176333" y="480250"/>
                  </a:lnTo>
                  <a:lnTo>
                    <a:pt x="3176333" y="239306"/>
                  </a:lnTo>
                  <a:lnTo>
                    <a:pt x="3171462" y="191138"/>
                  </a:lnTo>
                  <a:lnTo>
                    <a:pt x="3157497" y="146246"/>
                  </a:lnTo>
                  <a:lnTo>
                    <a:pt x="3135407" y="105600"/>
                  </a:lnTo>
                  <a:lnTo>
                    <a:pt x="3106162" y="70170"/>
                  </a:lnTo>
                  <a:lnTo>
                    <a:pt x="3070732" y="40925"/>
                  </a:lnTo>
                  <a:lnTo>
                    <a:pt x="3030086" y="18835"/>
                  </a:lnTo>
                  <a:lnTo>
                    <a:pt x="2985195" y="4870"/>
                  </a:lnTo>
                  <a:lnTo>
                    <a:pt x="2937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818262" y="9090728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90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4"/>
                  </a:lnTo>
                  <a:lnTo>
                    <a:pt x="3037436" y="729111"/>
                  </a:lnTo>
                  <a:lnTo>
                    <a:pt x="3057508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3057509" y="25400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90">
                  <a:moveTo>
                    <a:pt x="3057509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1"/>
                  </a:lnTo>
                  <a:lnTo>
                    <a:pt x="3109890" y="91843"/>
                  </a:lnTo>
                  <a:lnTo>
                    <a:pt x="3137581" y="125391"/>
                  </a:lnTo>
                  <a:lnTo>
                    <a:pt x="3158498" y="163878"/>
                  </a:lnTo>
                  <a:lnTo>
                    <a:pt x="3171721" y="206384"/>
                  </a:lnTo>
                  <a:lnTo>
                    <a:pt x="3176333" y="251993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08" y="719543"/>
                  </a:lnTo>
                  <a:lnTo>
                    <a:pt x="3111858" y="685487"/>
                  </a:lnTo>
                  <a:lnTo>
                    <a:pt x="3142277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1993"/>
                  </a:lnTo>
                  <a:lnTo>
                    <a:pt x="3197654" y="206849"/>
                  </a:lnTo>
                  <a:lnTo>
                    <a:pt x="3185901" y="164297"/>
                  </a:lnTo>
                  <a:lnTo>
                    <a:pt x="3167200" y="125063"/>
                  </a:lnTo>
                  <a:lnTo>
                    <a:pt x="3142277" y="89874"/>
                  </a:lnTo>
                  <a:lnTo>
                    <a:pt x="3111858" y="59455"/>
                  </a:lnTo>
                  <a:lnTo>
                    <a:pt x="3076669" y="34532"/>
                  </a:lnTo>
                  <a:lnTo>
                    <a:pt x="305750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818266" y="9451091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5024983" y="9196478"/>
            <a:ext cx="87686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お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ふ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く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ぜ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191025" y="9517915"/>
            <a:ext cx="4635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Mumps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536822" y="2634161"/>
            <a:ext cx="6486525" cy="1623695"/>
            <a:chOff x="536822" y="2634161"/>
            <a:chExt cx="6486525" cy="1623695"/>
          </a:xfrm>
        </p:grpSpPr>
        <p:sp>
          <p:nvSpPr>
            <p:cNvPr id="95" name="object 95"/>
            <p:cNvSpPr/>
            <p:nvPr/>
          </p:nvSpPr>
          <p:spPr>
            <a:xfrm>
              <a:off x="552695" y="2646858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89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6215303" y="719543"/>
                  </a:lnTo>
                  <a:lnTo>
                    <a:pt x="6263471" y="714673"/>
                  </a:lnTo>
                  <a:lnTo>
                    <a:pt x="6308363" y="700708"/>
                  </a:lnTo>
                  <a:lnTo>
                    <a:pt x="6349008" y="678618"/>
                  </a:lnTo>
                  <a:lnTo>
                    <a:pt x="6384439" y="649374"/>
                  </a:lnTo>
                  <a:lnTo>
                    <a:pt x="6413684" y="613946"/>
                  </a:lnTo>
                  <a:lnTo>
                    <a:pt x="6435774" y="573302"/>
                  </a:lnTo>
                  <a:lnTo>
                    <a:pt x="6449739" y="528413"/>
                  </a:lnTo>
                  <a:lnTo>
                    <a:pt x="6454609" y="480250"/>
                  </a:lnTo>
                  <a:lnTo>
                    <a:pt x="6454609" y="239306"/>
                  </a:lnTo>
                  <a:lnTo>
                    <a:pt x="6449739" y="191134"/>
                  </a:lnTo>
                  <a:lnTo>
                    <a:pt x="6435774" y="146241"/>
                  </a:lnTo>
                  <a:lnTo>
                    <a:pt x="6413684" y="105595"/>
                  </a:lnTo>
                  <a:lnTo>
                    <a:pt x="6384439" y="70165"/>
                  </a:lnTo>
                  <a:lnTo>
                    <a:pt x="6349008" y="40922"/>
                  </a:lnTo>
                  <a:lnTo>
                    <a:pt x="6308363" y="18833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539998" y="2634161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89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47" y="740864"/>
                  </a:lnTo>
                  <a:lnTo>
                    <a:pt x="6315699" y="729111"/>
                  </a:lnTo>
                  <a:lnTo>
                    <a:pt x="6335772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73" y="25400"/>
                  </a:lnTo>
                  <a:lnTo>
                    <a:pt x="6315699" y="15831"/>
                  </a:lnTo>
                  <a:lnTo>
                    <a:pt x="6273147" y="4078"/>
                  </a:lnTo>
                  <a:lnTo>
                    <a:pt x="6228003" y="0"/>
                  </a:lnTo>
                  <a:close/>
                </a:path>
                <a:path w="6480175" h="745489">
                  <a:moveTo>
                    <a:pt x="6335773" y="25400"/>
                  </a:moveTo>
                  <a:lnTo>
                    <a:pt x="6228003" y="25400"/>
                  </a:lnTo>
                  <a:lnTo>
                    <a:pt x="6273612" y="30011"/>
                  </a:lnTo>
                  <a:lnTo>
                    <a:pt x="6316119" y="43235"/>
                  </a:lnTo>
                  <a:lnTo>
                    <a:pt x="6354605" y="64151"/>
                  </a:lnTo>
                  <a:lnTo>
                    <a:pt x="6388153" y="91843"/>
                  </a:lnTo>
                  <a:lnTo>
                    <a:pt x="6415845" y="125391"/>
                  </a:lnTo>
                  <a:lnTo>
                    <a:pt x="6436762" y="163878"/>
                  </a:lnTo>
                  <a:lnTo>
                    <a:pt x="6449985" y="206384"/>
                  </a:lnTo>
                  <a:lnTo>
                    <a:pt x="6454597" y="251993"/>
                  </a:lnTo>
                  <a:lnTo>
                    <a:pt x="6454597" y="492937"/>
                  </a:lnTo>
                  <a:lnTo>
                    <a:pt x="6449985" y="538550"/>
                  </a:lnTo>
                  <a:lnTo>
                    <a:pt x="6436762" y="581060"/>
                  </a:lnTo>
                  <a:lnTo>
                    <a:pt x="6415845" y="619549"/>
                  </a:lnTo>
                  <a:lnTo>
                    <a:pt x="6388153" y="653099"/>
                  </a:lnTo>
                  <a:lnTo>
                    <a:pt x="6354605" y="680791"/>
                  </a:lnTo>
                  <a:lnTo>
                    <a:pt x="6316119" y="701708"/>
                  </a:lnTo>
                  <a:lnTo>
                    <a:pt x="6273612" y="714932"/>
                  </a:lnTo>
                  <a:lnTo>
                    <a:pt x="6228003" y="719543"/>
                  </a:lnTo>
                  <a:lnTo>
                    <a:pt x="6335772" y="719543"/>
                  </a:lnTo>
                  <a:lnTo>
                    <a:pt x="6390122" y="685487"/>
                  </a:lnTo>
                  <a:lnTo>
                    <a:pt x="6420541" y="655067"/>
                  </a:lnTo>
                  <a:lnTo>
                    <a:pt x="6445464" y="619876"/>
                  </a:lnTo>
                  <a:lnTo>
                    <a:pt x="6464165" y="580640"/>
                  </a:lnTo>
                  <a:lnTo>
                    <a:pt x="6475918" y="538085"/>
                  </a:lnTo>
                  <a:lnTo>
                    <a:pt x="6479997" y="492937"/>
                  </a:lnTo>
                  <a:lnTo>
                    <a:pt x="6479997" y="251993"/>
                  </a:lnTo>
                  <a:lnTo>
                    <a:pt x="6475918" y="206849"/>
                  </a:lnTo>
                  <a:lnTo>
                    <a:pt x="6464165" y="164297"/>
                  </a:lnTo>
                  <a:lnTo>
                    <a:pt x="6445464" y="125063"/>
                  </a:lnTo>
                  <a:lnTo>
                    <a:pt x="6420541" y="89874"/>
                  </a:lnTo>
                  <a:lnTo>
                    <a:pt x="6390122" y="59455"/>
                  </a:lnTo>
                  <a:lnTo>
                    <a:pt x="6354933" y="34532"/>
                  </a:lnTo>
                  <a:lnTo>
                    <a:pt x="63357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539997" y="2994524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552695" y="3525204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89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6215303" y="719543"/>
                  </a:lnTo>
                  <a:lnTo>
                    <a:pt x="6263471" y="714673"/>
                  </a:lnTo>
                  <a:lnTo>
                    <a:pt x="6308363" y="700708"/>
                  </a:lnTo>
                  <a:lnTo>
                    <a:pt x="6349008" y="678618"/>
                  </a:lnTo>
                  <a:lnTo>
                    <a:pt x="6384439" y="649373"/>
                  </a:lnTo>
                  <a:lnTo>
                    <a:pt x="6413684" y="613942"/>
                  </a:lnTo>
                  <a:lnTo>
                    <a:pt x="6435774" y="573297"/>
                  </a:lnTo>
                  <a:lnTo>
                    <a:pt x="6449739" y="528405"/>
                  </a:lnTo>
                  <a:lnTo>
                    <a:pt x="6454609" y="480237"/>
                  </a:lnTo>
                  <a:lnTo>
                    <a:pt x="6454609" y="239293"/>
                  </a:lnTo>
                  <a:lnTo>
                    <a:pt x="6449739" y="191126"/>
                  </a:lnTo>
                  <a:lnTo>
                    <a:pt x="6435774" y="146236"/>
                  </a:lnTo>
                  <a:lnTo>
                    <a:pt x="6413684" y="105592"/>
                  </a:lnTo>
                  <a:lnTo>
                    <a:pt x="6384439" y="70164"/>
                  </a:lnTo>
                  <a:lnTo>
                    <a:pt x="6349008" y="40921"/>
                  </a:lnTo>
                  <a:lnTo>
                    <a:pt x="6308363" y="18833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539998" y="3512501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89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47" y="740864"/>
                  </a:lnTo>
                  <a:lnTo>
                    <a:pt x="6315699" y="729111"/>
                  </a:lnTo>
                  <a:lnTo>
                    <a:pt x="6335772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72" y="25400"/>
                  </a:lnTo>
                  <a:lnTo>
                    <a:pt x="6315699" y="15831"/>
                  </a:lnTo>
                  <a:lnTo>
                    <a:pt x="6273147" y="4078"/>
                  </a:lnTo>
                  <a:lnTo>
                    <a:pt x="6228003" y="0"/>
                  </a:lnTo>
                  <a:close/>
                </a:path>
                <a:path w="6480175" h="745489">
                  <a:moveTo>
                    <a:pt x="6335772" y="25400"/>
                  </a:moveTo>
                  <a:lnTo>
                    <a:pt x="6228003" y="25400"/>
                  </a:lnTo>
                  <a:lnTo>
                    <a:pt x="6273612" y="30011"/>
                  </a:lnTo>
                  <a:lnTo>
                    <a:pt x="6316119" y="43235"/>
                  </a:lnTo>
                  <a:lnTo>
                    <a:pt x="6354605" y="64152"/>
                  </a:lnTo>
                  <a:lnTo>
                    <a:pt x="6388153" y="91844"/>
                  </a:lnTo>
                  <a:lnTo>
                    <a:pt x="6415845" y="125394"/>
                  </a:lnTo>
                  <a:lnTo>
                    <a:pt x="6436762" y="163883"/>
                  </a:lnTo>
                  <a:lnTo>
                    <a:pt x="6449985" y="206393"/>
                  </a:lnTo>
                  <a:lnTo>
                    <a:pt x="6454597" y="252006"/>
                  </a:lnTo>
                  <a:lnTo>
                    <a:pt x="6454597" y="492937"/>
                  </a:lnTo>
                  <a:lnTo>
                    <a:pt x="6449985" y="538550"/>
                  </a:lnTo>
                  <a:lnTo>
                    <a:pt x="6436762" y="581060"/>
                  </a:lnTo>
                  <a:lnTo>
                    <a:pt x="6415845" y="619549"/>
                  </a:lnTo>
                  <a:lnTo>
                    <a:pt x="6388153" y="653099"/>
                  </a:lnTo>
                  <a:lnTo>
                    <a:pt x="6354605" y="680791"/>
                  </a:lnTo>
                  <a:lnTo>
                    <a:pt x="6316119" y="701708"/>
                  </a:lnTo>
                  <a:lnTo>
                    <a:pt x="6273612" y="714932"/>
                  </a:lnTo>
                  <a:lnTo>
                    <a:pt x="6228003" y="719543"/>
                  </a:lnTo>
                  <a:lnTo>
                    <a:pt x="6335772" y="719543"/>
                  </a:lnTo>
                  <a:lnTo>
                    <a:pt x="6390122" y="685487"/>
                  </a:lnTo>
                  <a:lnTo>
                    <a:pt x="6420541" y="655067"/>
                  </a:lnTo>
                  <a:lnTo>
                    <a:pt x="6445464" y="619876"/>
                  </a:lnTo>
                  <a:lnTo>
                    <a:pt x="6464165" y="580640"/>
                  </a:lnTo>
                  <a:lnTo>
                    <a:pt x="6475918" y="538085"/>
                  </a:lnTo>
                  <a:lnTo>
                    <a:pt x="6479997" y="492937"/>
                  </a:lnTo>
                  <a:lnTo>
                    <a:pt x="6479997" y="252006"/>
                  </a:lnTo>
                  <a:lnTo>
                    <a:pt x="6475918" y="206858"/>
                  </a:lnTo>
                  <a:lnTo>
                    <a:pt x="6464165" y="164303"/>
                  </a:lnTo>
                  <a:lnTo>
                    <a:pt x="6445464" y="125067"/>
                  </a:lnTo>
                  <a:lnTo>
                    <a:pt x="6420541" y="89876"/>
                  </a:lnTo>
                  <a:lnTo>
                    <a:pt x="6390122" y="59456"/>
                  </a:lnTo>
                  <a:lnTo>
                    <a:pt x="6354933" y="34533"/>
                  </a:lnTo>
                  <a:lnTo>
                    <a:pt x="633577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539997" y="3872870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2039124" y="2739918"/>
            <a:ext cx="3488690" cy="1393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algn="ctr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予防接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種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は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て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000" b="1" spc="-17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？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algn="ctr">
              <a:lnSpc>
                <a:spcPct val="100000"/>
              </a:lnSpc>
              <a:spcBef>
                <a:spcPts val="133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Has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your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child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been</a:t>
            </a:r>
            <a:r>
              <a:rPr sz="1100" b="1" spc="1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vaccinated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  <a:p>
            <a:pPr>
              <a:lnSpc>
                <a:spcPct val="100000"/>
              </a:lnSpc>
            </a:pPr>
            <a:endParaRPr sz="1300" b="1">
              <a:latin typeface="PT Sans Narrow" panose="020B0506020203020204" pitchFamily="34" charset="0"/>
              <a:cs typeface="HelveticaRounded-Condensed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 b="1">
              <a:latin typeface="PT Sans Narrow" panose="020B0506020203020204" pitchFamily="34" charset="0"/>
              <a:cs typeface="HelveticaRounded-Condensed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  <a:tabLst>
                <a:tab pos="2394585" algn="l"/>
              </a:tabLst>
            </a:pP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さ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ざ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な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病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気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-4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、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決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めら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れ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た順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に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防</a:t>
            </a:r>
            <a:r>
              <a:rPr sz="1000" b="1" spc="-100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接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予	種</a:t>
            </a:r>
            <a:r>
              <a:rPr sz="1000" b="1" spc="-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を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う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け</a:t>
            </a:r>
            <a:r>
              <a:rPr sz="1000" b="1" spc="-9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まし</a:t>
            </a:r>
            <a:r>
              <a:rPr sz="1000" b="1" spc="-10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ょ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う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algn="ctr">
              <a:lnSpc>
                <a:spcPct val="100000"/>
              </a:lnSpc>
              <a:spcBef>
                <a:spcPts val="1330"/>
              </a:spcBef>
            </a:pP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Take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vaccinations 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in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 correct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order </a:t>
            </a:r>
            <a:r>
              <a:rPr sz="11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for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many</a:t>
            </a:r>
            <a:r>
              <a:rPr sz="1100" b="1" spc="3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illnesses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536822" y="4401445"/>
            <a:ext cx="6486525" cy="745490"/>
            <a:chOff x="536822" y="4401445"/>
            <a:chExt cx="6486525" cy="745490"/>
          </a:xfrm>
        </p:grpSpPr>
        <p:sp>
          <p:nvSpPr>
            <p:cNvPr id="103" name="object 103"/>
            <p:cNvSpPr/>
            <p:nvPr/>
          </p:nvSpPr>
          <p:spPr>
            <a:xfrm>
              <a:off x="552695" y="4414141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89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6215303" y="719543"/>
                  </a:lnTo>
                  <a:lnTo>
                    <a:pt x="6263471" y="714673"/>
                  </a:lnTo>
                  <a:lnTo>
                    <a:pt x="6308363" y="700708"/>
                  </a:lnTo>
                  <a:lnTo>
                    <a:pt x="6349008" y="678618"/>
                  </a:lnTo>
                  <a:lnTo>
                    <a:pt x="6384439" y="649374"/>
                  </a:lnTo>
                  <a:lnTo>
                    <a:pt x="6413684" y="613946"/>
                  </a:lnTo>
                  <a:lnTo>
                    <a:pt x="6435774" y="573302"/>
                  </a:lnTo>
                  <a:lnTo>
                    <a:pt x="6449739" y="528413"/>
                  </a:lnTo>
                  <a:lnTo>
                    <a:pt x="6454609" y="480250"/>
                  </a:lnTo>
                  <a:lnTo>
                    <a:pt x="6454609" y="239306"/>
                  </a:lnTo>
                  <a:lnTo>
                    <a:pt x="6449739" y="191138"/>
                  </a:lnTo>
                  <a:lnTo>
                    <a:pt x="6435774" y="146246"/>
                  </a:lnTo>
                  <a:lnTo>
                    <a:pt x="6413684" y="105600"/>
                  </a:lnTo>
                  <a:lnTo>
                    <a:pt x="6384439" y="70170"/>
                  </a:lnTo>
                  <a:lnTo>
                    <a:pt x="6349008" y="40925"/>
                  </a:lnTo>
                  <a:lnTo>
                    <a:pt x="6308363" y="18835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539998" y="4401445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89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47" y="740864"/>
                  </a:lnTo>
                  <a:lnTo>
                    <a:pt x="6315699" y="729111"/>
                  </a:lnTo>
                  <a:lnTo>
                    <a:pt x="6335772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72" y="25400"/>
                  </a:lnTo>
                  <a:lnTo>
                    <a:pt x="6315699" y="15831"/>
                  </a:lnTo>
                  <a:lnTo>
                    <a:pt x="6273147" y="4078"/>
                  </a:lnTo>
                  <a:lnTo>
                    <a:pt x="6228003" y="0"/>
                  </a:lnTo>
                  <a:close/>
                </a:path>
                <a:path w="6480175" h="745489">
                  <a:moveTo>
                    <a:pt x="6335772" y="25400"/>
                  </a:moveTo>
                  <a:lnTo>
                    <a:pt x="6228003" y="25400"/>
                  </a:lnTo>
                  <a:lnTo>
                    <a:pt x="6273612" y="30011"/>
                  </a:lnTo>
                  <a:lnTo>
                    <a:pt x="6316119" y="43235"/>
                  </a:lnTo>
                  <a:lnTo>
                    <a:pt x="6354605" y="64152"/>
                  </a:lnTo>
                  <a:lnTo>
                    <a:pt x="6388153" y="91844"/>
                  </a:lnTo>
                  <a:lnTo>
                    <a:pt x="6415845" y="125394"/>
                  </a:lnTo>
                  <a:lnTo>
                    <a:pt x="6436762" y="163883"/>
                  </a:lnTo>
                  <a:lnTo>
                    <a:pt x="6449985" y="206393"/>
                  </a:lnTo>
                  <a:lnTo>
                    <a:pt x="6454597" y="252006"/>
                  </a:lnTo>
                  <a:lnTo>
                    <a:pt x="6454597" y="492937"/>
                  </a:lnTo>
                  <a:lnTo>
                    <a:pt x="6449985" y="538550"/>
                  </a:lnTo>
                  <a:lnTo>
                    <a:pt x="6436762" y="581060"/>
                  </a:lnTo>
                  <a:lnTo>
                    <a:pt x="6415845" y="619549"/>
                  </a:lnTo>
                  <a:lnTo>
                    <a:pt x="6388153" y="653099"/>
                  </a:lnTo>
                  <a:lnTo>
                    <a:pt x="6354605" y="680791"/>
                  </a:lnTo>
                  <a:lnTo>
                    <a:pt x="6316119" y="701708"/>
                  </a:lnTo>
                  <a:lnTo>
                    <a:pt x="6273612" y="714932"/>
                  </a:lnTo>
                  <a:lnTo>
                    <a:pt x="6228003" y="719543"/>
                  </a:lnTo>
                  <a:lnTo>
                    <a:pt x="6335772" y="719543"/>
                  </a:lnTo>
                  <a:lnTo>
                    <a:pt x="6390122" y="685487"/>
                  </a:lnTo>
                  <a:lnTo>
                    <a:pt x="6420541" y="655067"/>
                  </a:lnTo>
                  <a:lnTo>
                    <a:pt x="6445464" y="619876"/>
                  </a:lnTo>
                  <a:lnTo>
                    <a:pt x="6464165" y="580640"/>
                  </a:lnTo>
                  <a:lnTo>
                    <a:pt x="6475918" y="538085"/>
                  </a:lnTo>
                  <a:lnTo>
                    <a:pt x="6479997" y="492937"/>
                  </a:lnTo>
                  <a:lnTo>
                    <a:pt x="6479997" y="252006"/>
                  </a:lnTo>
                  <a:lnTo>
                    <a:pt x="6475918" y="206858"/>
                  </a:lnTo>
                  <a:lnTo>
                    <a:pt x="6464165" y="164303"/>
                  </a:lnTo>
                  <a:lnTo>
                    <a:pt x="6445464" y="125067"/>
                  </a:lnTo>
                  <a:lnTo>
                    <a:pt x="6420541" y="89876"/>
                  </a:lnTo>
                  <a:lnTo>
                    <a:pt x="6390122" y="59456"/>
                  </a:lnTo>
                  <a:lnTo>
                    <a:pt x="6354933" y="34533"/>
                  </a:lnTo>
                  <a:lnTo>
                    <a:pt x="633577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539997" y="4761814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2031899" y="4507202"/>
            <a:ext cx="3622675" cy="502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</a:t>
            </a: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り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つけ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お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医者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様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と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相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談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て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予防接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種を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受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け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て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く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だ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さ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  <a:p>
            <a:pPr marL="8255" algn="ctr">
              <a:lnSpc>
                <a:spcPct val="100000"/>
              </a:lnSpc>
              <a:spcBef>
                <a:spcPts val="1330"/>
              </a:spcBef>
            </a:pPr>
            <a:r>
              <a:rPr sz="11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Talk 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to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contracted doctor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and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receive </a:t>
            </a:r>
            <a:r>
              <a:rPr sz="11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</a:t>
            </a:r>
            <a:r>
              <a:rPr sz="1100" b="1" spc="30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vaccine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696164" y="1116791"/>
            <a:ext cx="960119" cy="960119"/>
            <a:chOff x="696164" y="1116791"/>
            <a:chExt cx="960119" cy="960119"/>
          </a:xfrm>
        </p:grpSpPr>
        <p:sp>
          <p:nvSpPr>
            <p:cNvPr id="108" name="object 108"/>
            <p:cNvSpPr/>
            <p:nvPr/>
          </p:nvSpPr>
          <p:spPr>
            <a:xfrm>
              <a:off x="696164" y="1116791"/>
              <a:ext cx="960118" cy="96011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68991" y="1190768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63" y="0"/>
                  </a:moveTo>
                  <a:lnTo>
                    <a:pt x="323555" y="2882"/>
                  </a:lnTo>
                  <a:lnTo>
                    <a:pt x="278867" y="11298"/>
                  </a:lnTo>
                  <a:lnTo>
                    <a:pt x="236246" y="24902"/>
                  </a:lnTo>
                  <a:lnTo>
                    <a:pt x="196039" y="43346"/>
                  </a:lnTo>
                  <a:lnTo>
                    <a:pt x="158593" y="66283"/>
                  </a:lnTo>
                  <a:lnTo>
                    <a:pt x="124254" y="93368"/>
                  </a:lnTo>
                  <a:lnTo>
                    <a:pt x="93368" y="124254"/>
                  </a:lnTo>
                  <a:lnTo>
                    <a:pt x="66283" y="158593"/>
                  </a:lnTo>
                  <a:lnTo>
                    <a:pt x="43346" y="196039"/>
                  </a:lnTo>
                  <a:lnTo>
                    <a:pt x="24902" y="236246"/>
                  </a:lnTo>
                  <a:lnTo>
                    <a:pt x="11298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8" y="461060"/>
                  </a:lnTo>
                  <a:lnTo>
                    <a:pt x="24902" y="503680"/>
                  </a:lnTo>
                  <a:lnTo>
                    <a:pt x="43346" y="543887"/>
                  </a:lnTo>
                  <a:lnTo>
                    <a:pt x="66283" y="581334"/>
                  </a:lnTo>
                  <a:lnTo>
                    <a:pt x="93368" y="615673"/>
                  </a:lnTo>
                  <a:lnTo>
                    <a:pt x="124254" y="646558"/>
                  </a:lnTo>
                  <a:lnTo>
                    <a:pt x="158593" y="673643"/>
                  </a:lnTo>
                  <a:lnTo>
                    <a:pt x="196039" y="696581"/>
                  </a:lnTo>
                  <a:lnTo>
                    <a:pt x="236246" y="715025"/>
                  </a:lnTo>
                  <a:lnTo>
                    <a:pt x="278867" y="728628"/>
                  </a:lnTo>
                  <a:lnTo>
                    <a:pt x="323555" y="737044"/>
                  </a:lnTo>
                  <a:lnTo>
                    <a:pt x="369963" y="739927"/>
                  </a:lnTo>
                  <a:lnTo>
                    <a:pt x="416372" y="737044"/>
                  </a:lnTo>
                  <a:lnTo>
                    <a:pt x="461060" y="728628"/>
                  </a:lnTo>
                  <a:lnTo>
                    <a:pt x="503680" y="715025"/>
                  </a:lnTo>
                  <a:lnTo>
                    <a:pt x="543887" y="696581"/>
                  </a:lnTo>
                  <a:lnTo>
                    <a:pt x="581334" y="673643"/>
                  </a:lnTo>
                  <a:lnTo>
                    <a:pt x="615673" y="646558"/>
                  </a:lnTo>
                  <a:lnTo>
                    <a:pt x="646558" y="615673"/>
                  </a:lnTo>
                  <a:lnTo>
                    <a:pt x="673643" y="581334"/>
                  </a:lnTo>
                  <a:lnTo>
                    <a:pt x="696581" y="543887"/>
                  </a:lnTo>
                  <a:lnTo>
                    <a:pt x="715025" y="503680"/>
                  </a:lnTo>
                  <a:lnTo>
                    <a:pt x="728628" y="461060"/>
                  </a:lnTo>
                  <a:lnTo>
                    <a:pt x="737044" y="416372"/>
                  </a:lnTo>
                  <a:lnTo>
                    <a:pt x="739927" y="369963"/>
                  </a:lnTo>
                  <a:lnTo>
                    <a:pt x="737044" y="323555"/>
                  </a:lnTo>
                  <a:lnTo>
                    <a:pt x="728628" y="278867"/>
                  </a:lnTo>
                  <a:lnTo>
                    <a:pt x="715025" y="236246"/>
                  </a:lnTo>
                  <a:lnTo>
                    <a:pt x="696581" y="196039"/>
                  </a:lnTo>
                  <a:lnTo>
                    <a:pt x="673643" y="158593"/>
                  </a:lnTo>
                  <a:lnTo>
                    <a:pt x="646558" y="124254"/>
                  </a:lnTo>
                  <a:lnTo>
                    <a:pt x="615673" y="93368"/>
                  </a:lnTo>
                  <a:lnTo>
                    <a:pt x="581334" y="66283"/>
                  </a:lnTo>
                  <a:lnTo>
                    <a:pt x="543887" y="43346"/>
                  </a:lnTo>
                  <a:lnTo>
                    <a:pt x="503680" y="24902"/>
                  </a:lnTo>
                  <a:lnTo>
                    <a:pt x="461060" y="11298"/>
                  </a:lnTo>
                  <a:lnTo>
                    <a:pt x="416372" y="2882"/>
                  </a:lnTo>
                  <a:lnTo>
                    <a:pt x="3699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857380" y="1513068"/>
            <a:ext cx="5632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solidFill>
                  <a:srgbClr val="F39939"/>
                </a:solidFill>
                <a:latin typeface="Arial Rounded MT Bold"/>
                <a:cs typeface="Arial Rounded MT Bold"/>
              </a:rPr>
              <a:t>N</a:t>
            </a:r>
            <a:r>
              <a:rPr sz="1200" spc="-60" dirty="0">
                <a:solidFill>
                  <a:srgbClr val="F39939"/>
                </a:solidFill>
                <a:latin typeface="Arial Rounded MT Bold"/>
                <a:cs typeface="Arial Rounded MT Bold"/>
              </a:rPr>
              <a:t>o</a:t>
            </a:r>
            <a:r>
              <a:rPr sz="1200" dirty="0">
                <a:solidFill>
                  <a:srgbClr val="F39939"/>
                </a:solidFill>
                <a:latin typeface="Arial Rounded MT Bold"/>
                <a:cs typeface="Arial Rounded MT Bold"/>
              </a:rPr>
              <a:t>.</a:t>
            </a:r>
            <a:r>
              <a:rPr sz="1900" spc="5" dirty="0">
                <a:solidFill>
                  <a:srgbClr val="F39939"/>
                </a:solidFill>
                <a:latin typeface="Arial Rounded MT Bold"/>
                <a:cs typeface="Arial Rounded MT Bold"/>
              </a:rPr>
              <a:t>13</a:t>
            </a:r>
            <a:endParaRPr sz="1900">
              <a:latin typeface="Arial Rounded MT Bold"/>
              <a:cs typeface="Arial Rounded MT Bold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629375" y="1250489"/>
            <a:ext cx="1680426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4535" algn="l"/>
              </a:tabLst>
            </a:pPr>
            <a:r>
              <a:rPr sz="1700" b="1" dirty="0" err="1">
                <a:solidFill>
                  <a:srgbClr val="FFFFFF"/>
                </a:solidFill>
                <a:latin typeface="UDShinMGoPro-DeBold"/>
                <a:cs typeface="UDShinMGoPro-DeBold"/>
              </a:rPr>
              <a:t>予防接種</a:t>
            </a:r>
            <a:endParaRPr lang="en-US" sz="1700" dirty="0">
              <a:latin typeface="UDShinMGoPro-DeBold"/>
              <a:cs typeface="UDShinMGoPro-DeBold"/>
            </a:endParaRPr>
          </a:p>
          <a:p>
            <a:pPr marL="28575">
              <a:lnSpc>
                <a:spcPct val="100000"/>
              </a:lnSpc>
              <a:spcBef>
                <a:spcPts val="30"/>
              </a:spcBef>
              <a:tabLst>
                <a:tab pos="551180" algn="l"/>
              </a:tabLst>
            </a:pPr>
            <a:r>
              <a:rPr lang="en-US"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Vaccination</a:t>
            </a:r>
            <a:endParaRPr lang="en-US" sz="1700" dirty="0">
              <a:latin typeface="Arial Rounded MT Bold"/>
              <a:cs typeface="Arial Rounded MT Bold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598909" y="2175008"/>
            <a:ext cx="125095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6890" algn="l"/>
              </a:tabLst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質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問	</a:t>
            </a: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Question</a:t>
            </a:r>
            <a:endParaRPr sz="1300">
              <a:latin typeface="Arial Rounded MT Bold"/>
              <a:cs typeface="Arial Rounded MT Bold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503276" y="8562191"/>
            <a:ext cx="3048000" cy="424180"/>
            <a:chOff x="503276" y="8562191"/>
            <a:chExt cx="3048000" cy="424180"/>
          </a:xfrm>
        </p:grpSpPr>
        <p:sp>
          <p:nvSpPr>
            <p:cNvPr id="114" name="object 114"/>
            <p:cNvSpPr/>
            <p:nvPr/>
          </p:nvSpPr>
          <p:spPr>
            <a:xfrm>
              <a:off x="503276" y="8562191"/>
              <a:ext cx="3047998" cy="42366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39997" y="8599464"/>
              <a:ext cx="2936875" cy="311785"/>
            </a:xfrm>
            <a:custGeom>
              <a:avLst/>
              <a:gdLst/>
              <a:ahLst/>
              <a:cxnLst/>
              <a:rect l="l" t="t" r="r" b="b"/>
              <a:pathLst>
                <a:path w="2936875" h="311784">
                  <a:moveTo>
                    <a:pt x="2780703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2780703" y="311264"/>
                  </a:lnTo>
                  <a:lnTo>
                    <a:pt x="2829895" y="303329"/>
                  </a:lnTo>
                  <a:lnTo>
                    <a:pt x="2872619" y="281234"/>
                  </a:lnTo>
                  <a:lnTo>
                    <a:pt x="2906311" y="247542"/>
                  </a:lnTo>
                  <a:lnTo>
                    <a:pt x="2928406" y="204818"/>
                  </a:lnTo>
                  <a:lnTo>
                    <a:pt x="2936341" y="155625"/>
                  </a:lnTo>
                  <a:lnTo>
                    <a:pt x="2928406" y="106434"/>
                  </a:lnTo>
                  <a:lnTo>
                    <a:pt x="2906311" y="63713"/>
                  </a:lnTo>
                  <a:lnTo>
                    <a:pt x="2872619" y="30025"/>
                  </a:lnTo>
                  <a:lnTo>
                    <a:pt x="2829895" y="7933"/>
                  </a:lnTo>
                  <a:lnTo>
                    <a:pt x="2780703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598909" y="8631081"/>
            <a:ext cx="73533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任意接種</a:t>
            </a:r>
            <a:endParaRPr sz="1300">
              <a:latin typeface="UDShinMGoPro-DeBold"/>
              <a:cs typeface="UDShinMGoPro-DeBold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503276" y="5303879"/>
            <a:ext cx="2978150" cy="424180"/>
            <a:chOff x="503276" y="5303879"/>
            <a:chExt cx="2978150" cy="424180"/>
          </a:xfrm>
        </p:grpSpPr>
        <p:sp>
          <p:nvSpPr>
            <p:cNvPr id="118" name="object 118"/>
            <p:cNvSpPr/>
            <p:nvPr/>
          </p:nvSpPr>
          <p:spPr>
            <a:xfrm>
              <a:off x="503276" y="5303879"/>
              <a:ext cx="2977894" cy="42366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39997" y="5340036"/>
              <a:ext cx="2865120" cy="311785"/>
            </a:xfrm>
            <a:custGeom>
              <a:avLst/>
              <a:gdLst/>
              <a:ahLst/>
              <a:cxnLst/>
              <a:rect l="l" t="t" r="r" b="b"/>
              <a:pathLst>
                <a:path w="2865120" h="311785">
                  <a:moveTo>
                    <a:pt x="2709037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2709037" y="311264"/>
                  </a:lnTo>
                  <a:lnTo>
                    <a:pt x="2758222" y="303329"/>
                  </a:lnTo>
                  <a:lnTo>
                    <a:pt x="2800939" y="281234"/>
                  </a:lnTo>
                  <a:lnTo>
                    <a:pt x="2834625" y="247542"/>
                  </a:lnTo>
                  <a:lnTo>
                    <a:pt x="2856716" y="204818"/>
                  </a:lnTo>
                  <a:lnTo>
                    <a:pt x="2864650" y="155625"/>
                  </a:lnTo>
                  <a:lnTo>
                    <a:pt x="2856716" y="106434"/>
                  </a:lnTo>
                  <a:lnTo>
                    <a:pt x="2834625" y="63713"/>
                  </a:lnTo>
                  <a:lnTo>
                    <a:pt x="2800939" y="30025"/>
                  </a:lnTo>
                  <a:lnTo>
                    <a:pt x="2758222" y="7933"/>
                  </a:lnTo>
                  <a:lnTo>
                    <a:pt x="2709037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20"/>
          <p:cNvSpPr txBox="1"/>
          <p:nvPr/>
        </p:nvSpPr>
        <p:spPr>
          <a:xfrm>
            <a:off x="598909" y="5371651"/>
            <a:ext cx="73533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定期接種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455778" y="5372147"/>
            <a:ext cx="1653539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Periodic</a:t>
            </a:r>
            <a:r>
              <a:rPr sz="1300" spc="-5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vaccination</a:t>
            </a:r>
            <a:endParaRPr sz="1300">
              <a:latin typeface="Arial Rounded MT Bold"/>
              <a:cs typeface="Arial Rounded MT Bold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457759" y="8631551"/>
            <a:ext cx="171831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Voluntary</a:t>
            </a:r>
            <a:r>
              <a:rPr sz="1300" spc="-4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inoculation</a:t>
            </a:r>
            <a:endParaRPr sz="1300">
              <a:latin typeface="Arial Rounded MT Bold"/>
              <a:cs typeface="Arial Rounded MT Bold"/>
            </a:endParaRPr>
          </a:p>
        </p:txBody>
      </p:sp>
      <p:grpSp>
        <p:nvGrpSpPr>
          <p:cNvPr id="123" name="object 123"/>
          <p:cNvGrpSpPr/>
          <p:nvPr/>
        </p:nvGrpSpPr>
        <p:grpSpPr>
          <a:xfrm>
            <a:off x="940550" y="215061"/>
            <a:ext cx="6382385" cy="2316480"/>
            <a:chOff x="940550" y="215061"/>
            <a:chExt cx="6382385" cy="2316480"/>
          </a:xfrm>
        </p:grpSpPr>
        <p:sp>
          <p:nvSpPr>
            <p:cNvPr id="124" name="object 124"/>
            <p:cNvSpPr/>
            <p:nvPr/>
          </p:nvSpPr>
          <p:spPr>
            <a:xfrm>
              <a:off x="940550" y="1249010"/>
              <a:ext cx="372383" cy="36502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976922" y="215061"/>
              <a:ext cx="346075" cy="2316480"/>
            </a:xfrm>
            <a:custGeom>
              <a:avLst/>
              <a:gdLst/>
              <a:ahLst/>
              <a:cxnLst/>
              <a:rect l="l" t="t" r="r" b="b"/>
              <a:pathLst>
                <a:path w="346075" h="2316480">
                  <a:moveTo>
                    <a:pt x="345605" y="0"/>
                  </a:moveTo>
                  <a:lnTo>
                    <a:pt x="0" y="0"/>
                  </a:lnTo>
                  <a:lnTo>
                    <a:pt x="0" y="2316048"/>
                  </a:lnTo>
                  <a:lnTo>
                    <a:pt x="345605" y="2316048"/>
                  </a:lnTo>
                  <a:lnTo>
                    <a:pt x="345605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7202141" y="10308807"/>
            <a:ext cx="1898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18</a:t>
            </a:r>
            <a:endParaRPr sz="1500">
              <a:latin typeface="HelveticaRounded-Condensed"/>
              <a:cs typeface="HelveticaRounded-Condensed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6999994" y="362028"/>
            <a:ext cx="215900" cy="61595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児童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票</a:t>
            </a:r>
            <a:endParaRPr sz="1500" dirty="0">
              <a:latin typeface="UDShinMGoPro-DeBold"/>
              <a:cs typeface="UDShinMGoPro-DeBold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7031146" y="1123669"/>
            <a:ext cx="246221" cy="1256030"/>
          </a:xfrm>
          <a:prstGeom prst="rect">
            <a:avLst/>
          </a:prstGeom>
        </p:spPr>
        <p:txBody>
          <a:bodyPr vert="vert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Child</a:t>
            </a:r>
            <a:r>
              <a:rPr sz="1600" b="1" spc="-4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certificate</a:t>
            </a:r>
            <a:endParaRPr sz="1600" b="1" dirty="0">
              <a:latin typeface="PT Sans Narrow" panose="020B0506020203020204" pitchFamily="34" charset="0"/>
              <a:cs typeface="HelveticaRounded-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87863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09278"/>
            <a:ext cx="7096759" cy="10238105"/>
            <a:chOff x="237464" y="209278"/>
            <a:chExt cx="7096759" cy="10238105"/>
          </a:xfrm>
        </p:grpSpPr>
        <p:sp>
          <p:nvSpPr>
            <p:cNvPr id="3" name="object 3"/>
            <p:cNvSpPr/>
            <p:nvPr/>
          </p:nvSpPr>
          <p:spPr>
            <a:xfrm>
              <a:off x="237464" y="209278"/>
              <a:ext cx="7096653" cy="13037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57822"/>
              <a:ext cx="251891" cy="273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28" y="284492"/>
              <a:ext cx="224624" cy="2247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51" y="534390"/>
              <a:ext cx="237439" cy="2806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10" y="402463"/>
              <a:ext cx="456372" cy="4125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10" y="402463"/>
              <a:ext cx="250533" cy="266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48741"/>
              <a:ext cx="236093" cy="2755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398" y="677269"/>
              <a:ext cx="213728" cy="2165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0501"/>
              <a:ext cx="237591" cy="2705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5081" y="735584"/>
              <a:ext cx="450031" cy="34542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5081" y="735583"/>
              <a:ext cx="232118" cy="2755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80990" y="348173"/>
              <a:ext cx="1692275" cy="621665"/>
            </a:xfrm>
            <a:custGeom>
              <a:avLst/>
              <a:gdLst/>
              <a:ahLst/>
              <a:cxnLst/>
              <a:rect l="l" t="t" r="r" b="b"/>
              <a:pathLst>
                <a:path w="1692275" h="621665">
                  <a:moveTo>
                    <a:pt x="1381188" y="0"/>
                  </a:moveTo>
                  <a:lnTo>
                    <a:pt x="310629" y="0"/>
                  </a:lnTo>
                  <a:lnTo>
                    <a:pt x="264787" y="3374"/>
                  </a:lnTo>
                  <a:lnTo>
                    <a:pt x="221014" y="13174"/>
                  </a:lnTo>
                  <a:lnTo>
                    <a:pt x="179793" y="28916"/>
                  </a:lnTo>
                  <a:lnTo>
                    <a:pt x="141608" y="50116"/>
                  </a:lnTo>
                  <a:lnTo>
                    <a:pt x="106943" y="76289"/>
                  </a:lnTo>
                  <a:lnTo>
                    <a:pt x="76283" y="106950"/>
                  </a:lnTo>
                  <a:lnTo>
                    <a:pt x="50112" y="141616"/>
                  </a:lnTo>
                  <a:lnTo>
                    <a:pt x="28914" y="179803"/>
                  </a:lnTo>
                  <a:lnTo>
                    <a:pt x="13173" y="221025"/>
                  </a:lnTo>
                  <a:lnTo>
                    <a:pt x="3374" y="264800"/>
                  </a:lnTo>
                  <a:lnTo>
                    <a:pt x="0" y="310641"/>
                  </a:lnTo>
                  <a:lnTo>
                    <a:pt x="3374" y="356480"/>
                  </a:lnTo>
                  <a:lnTo>
                    <a:pt x="13173" y="400252"/>
                  </a:lnTo>
                  <a:lnTo>
                    <a:pt x="28914" y="441472"/>
                  </a:lnTo>
                  <a:lnTo>
                    <a:pt x="50112" y="479657"/>
                  </a:lnTo>
                  <a:lnTo>
                    <a:pt x="76283" y="514322"/>
                  </a:lnTo>
                  <a:lnTo>
                    <a:pt x="106943" y="544983"/>
                  </a:lnTo>
                  <a:lnTo>
                    <a:pt x="141608" y="571155"/>
                  </a:lnTo>
                  <a:lnTo>
                    <a:pt x="179793" y="592354"/>
                  </a:lnTo>
                  <a:lnTo>
                    <a:pt x="221014" y="608096"/>
                  </a:lnTo>
                  <a:lnTo>
                    <a:pt x="264787" y="617896"/>
                  </a:lnTo>
                  <a:lnTo>
                    <a:pt x="310629" y="621271"/>
                  </a:lnTo>
                  <a:lnTo>
                    <a:pt x="1381188" y="621271"/>
                  </a:lnTo>
                  <a:lnTo>
                    <a:pt x="1427030" y="617896"/>
                  </a:lnTo>
                  <a:lnTo>
                    <a:pt x="1470804" y="608096"/>
                  </a:lnTo>
                  <a:lnTo>
                    <a:pt x="1512027" y="592354"/>
                  </a:lnTo>
                  <a:lnTo>
                    <a:pt x="1550213" y="571155"/>
                  </a:lnTo>
                  <a:lnTo>
                    <a:pt x="1584879" y="544983"/>
                  </a:lnTo>
                  <a:lnTo>
                    <a:pt x="1615541" y="514322"/>
                  </a:lnTo>
                  <a:lnTo>
                    <a:pt x="1641713" y="479657"/>
                  </a:lnTo>
                  <a:lnTo>
                    <a:pt x="1662913" y="441472"/>
                  </a:lnTo>
                  <a:lnTo>
                    <a:pt x="1678655" y="400252"/>
                  </a:lnTo>
                  <a:lnTo>
                    <a:pt x="1688456" y="356480"/>
                  </a:lnTo>
                  <a:lnTo>
                    <a:pt x="1691830" y="310641"/>
                  </a:lnTo>
                  <a:lnTo>
                    <a:pt x="1688456" y="264800"/>
                  </a:lnTo>
                  <a:lnTo>
                    <a:pt x="1678655" y="221025"/>
                  </a:lnTo>
                  <a:lnTo>
                    <a:pt x="1662913" y="179803"/>
                  </a:lnTo>
                  <a:lnTo>
                    <a:pt x="1641713" y="141616"/>
                  </a:lnTo>
                  <a:lnTo>
                    <a:pt x="1615541" y="106950"/>
                  </a:lnTo>
                  <a:lnTo>
                    <a:pt x="1584879" y="76289"/>
                  </a:lnTo>
                  <a:lnTo>
                    <a:pt x="1550213" y="50116"/>
                  </a:lnTo>
                  <a:lnTo>
                    <a:pt x="1512027" y="28916"/>
                  </a:lnTo>
                  <a:lnTo>
                    <a:pt x="1470804" y="13174"/>
                  </a:lnTo>
                  <a:lnTo>
                    <a:pt x="1427030" y="3374"/>
                  </a:lnTo>
                  <a:lnTo>
                    <a:pt x="1381188" y="0"/>
                  </a:lnTo>
                  <a:close/>
                </a:path>
              </a:pathLst>
            </a:custGeom>
            <a:solidFill>
              <a:srgbClr val="FFF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68282" y="335474"/>
              <a:ext cx="1717675" cy="647065"/>
            </a:xfrm>
            <a:custGeom>
              <a:avLst/>
              <a:gdLst/>
              <a:ahLst/>
              <a:cxnLst/>
              <a:rect l="l" t="t" r="r" b="b"/>
              <a:pathLst>
                <a:path w="1717675" h="647065">
                  <a:moveTo>
                    <a:pt x="1393901" y="0"/>
                  </a:moveTo>
                  <a:lnTo>
                    <a:pt x="323341" y="0"/>
                  </a:lnTo>
                  <a:lnTo>
                    <a:pt x="275561" y="3505"/>
                  </a:lnTo>
                  <a:lnTo>
                    <a:pt x="229957" y="13689"/>
                  </a:lnTo>
                  <a:lnTo>
                    <a:pt x="187030" y="30050"/>
                  </a:lnTo>
                  <a:lnTo>
                    <a:pt x="147279" y="52089"/>
                  </a:lnTo>
                  <a:lnTo>
                    <a:pt x="111206" y="79305"/>
                  </a:lnTo>
                  <a:lnTo>
                    <a:pt x="79311" y="111199"/>
                  </a:lnTo>
                  <a:lnTo>
                    <a:pt x="52092" y="147270"/>
                  </a:lnTo>
                  <a:lnTo>
                    <a:pt x="30052" y="187019"/>
                  </a:lnTo>
                  <a:lnTo>
                    <a:pt x="13690" y="229945"/>
                  </a:lnTo>
                  <a:lnTo>
                    <a:pt x="3505" y="275548"/>
                  </a:lnTo>
                  <a:lnTo>
                    <a:pt x="0" y="323329"/>
                  </a:lnTo>
                  <a:lnTo>
                    <a:pt x="3505" y="371109"/>
                  </a:lnTo>
                  <a:lnTo>
                    <a:pt x="13690" y="416712"/>
                  </a:lnTo>
                  <a:lnTo>
                    <a:pt x="30052" y="459638"/>
                  </a:lnTo>
                  <a:lnTo>
                    <a:pt x="52092" y="499387"/>
                  </a:lnTo>
                  <a:lnTo>
                    <a:pt x="79311" y="535459"/>
                  </a:lnTo>
                  <a:lnTo>
                    <a:pt x="111206" y="567353"/>
                  </a:lnTo>
                  <a:lnTo>
                    <a:pt x="147279" y="594569"/>
                  </a:lnTo>
                  <a:lnTo>
                    <a:pt x="187030" y="616608"/>
                  </a:lnTo>
                  <a:lnTo>
                    <a:pt x="229957" y="632969"/>
                  </a:lnTo>
                  <a:lnTo>
                    <a:pt x="275561" y="643152"/>
                  </a:lnTo>
                  <a:lnTo>
                    <a:pt x="323341" y="646658"/>
                  </a:lnTo>
                  <a:lnTo>
                    <a:pt x="1393901" y="646658"/>
                  </a:lnTo>
                  <a:lnTo>
                    <a:pt x="1441681" y="643152"/>
                  </a:lnTo>
                  <a:lnTo>
                    <a:pt x="1487284" y="632969"/>
                  </a:lnTo>
                  <a:lnTo>
                    <a:pt x="1518010" y="621258"/>
                  </a:lnTo>
                  <a:lnTo>
                    <a:pt x="323341" y="621258"/>
                  </a:lnTo>
                  <a:lnTo>
                    <a:pt x="275077" y="617352"/>
                  </a:lnTo>
                  <a:lnTo>
                    <a:pt x="229269" y="606045"/>
                  </a:lnTo>
                  <a:lnTo>
                    <a:pt x="186535" y="587956"/>
                  </a:lnTo>
                  <a:lnTo>
                    <a:pt x="147494" y="563702"/>
                  </a:lnTo>
                  <a:lnTo>
                    <a:pt x="112763" y="533901"/>
                  </a:lnTo>
                  <a:lnTo>
                    <a:pt x="82960" y="499172"/>
                  </a:lnTo>
                  <a:lnTo>
                    <a:pt x="58705" y="460132"/>
                  </a:lnTo>
                  <a:lnTo>
                    <a:pt x="40614" y="417400"/>
                  </a:lnTo>
                  <a:lnTo>
                    <a:pt x="29306" y="371593"/>
                  </a:lnTo>
                  <a:lnTo>
                    <a:pt x="25400" y="323329"/>
                  </a:lnTo>
                  <a:lnTo>
                    <a:pt x="29306" y="275068"/>
                  </a:lnTo>
                  <a:lnTo>
                    <a:pt x="40614" y="229263"/>
                  </a:lnTo>
                  <a:lnTo>
                    <a:pt x="58705" y="186531"/>
                  </a:lnTo>
                  <a:lnTo>
                    <a:pt x="82960" y="147491"/>
                  </a:lnTo>
                  <a:lnTo>
                    <a:pt x="112763" y="112761"/>
                  </a:lnTo>
                  <a:lnTo>
                    <a:pt x="147494" y="82960"/>
                  </a:lnTo>
                  <a:lnTo>
                    <a:pt x="186535" y="58704"/>
                  </a:lnTo>
                  <a:lnTo>
                    <a:pt x="229269" y="40614"/>
                  </a:lnTo>
                  <a:lnTo>
                    <a:pt x="275077" y="29306"/>
                  </a:lnTo>
                  <a:lnTo>
                    <a:pt x="323341" y="25400"/>
                  </a:lnTo>
                  <a:lnTo>
                    <a:pt x="1518010" y="25400"/>
                  </a:lnTo>
                  <a:lnTo>
                    <a:pt x="1487284" y="13689"/>
                  </a:lnTo>
                  <a:lnTo>
                    <a:pt x="1441681" y="3505"/>
                  </a:lnTo>
                  <a:lnTo>
                    <a:pt x="1393901" y="0"/>
                  </a:lnTo>
                  <a:close/>
                </a:path>
                <a:path w="1717675" h="647065">
                  <a:moveTo>
                    <a:pt x="1518010" y="25400"/>
                  </a:moveTo>
                  <a:lnTo>
                    <a:pt x="1393901" y="25400"/>
                  </a:lnTo>
                  <a:lnTo>
                    <a:pt x="1442165" y="29306"/>
                  </a:lnTo>
                  <a:lnTo>
                    <a:pt x="1487972" y="40614"/>
                  </a:lnTo>
                  <a:lnTo>
                    <a:pt x="1530704" y="58704"/>
                  </a:lnTo>
                  <a:lnTo>
                    <a:pt x="1569744" y="82960"/>
                  </a:lnTo>
                  <a:lnTo>
                    <a:pt x="1604473" y="112761"/>
                  </a:lnTo>
                  <a:lnTo>
                    <a:pt x="1634274" y="147491"/>
                  </a:lnTo>
                  <a:lnTo>
                    <a:pt x="1658528" y="186531"/>
                  </a:lnTo>
                  <a:lnTo>
                    <a:pt x="1676617" y="229263"/>
                  </a:lnTo>
                  <a:lnTo>
                    <a:pt x="1687924" y="275068"/>
                  </a:lnTo>
                  <a:lnTo>
                    <a:pt x="1691830" y="323329"/>
                  </a:lnTo>
                  <a:lnTo>
                    <a:pt x="1687924" y="371593"/>
                  </a:lnTo>
                  <a:lnTo>
                    <a:pt x="1676617" y="417400"/>
                  </a:lnTo>
                  <a:lnTo>
                    <a:pt x="1658528" y="460132"/>
                  </a:lnTo>
                  <a:lnTo>
                    <a:pt x="1634274" y="499172"/>
                  </a:lnTo>
                  <a:lnTo>
                    <a:pt x="1604473" y="533901"/>
                  </a:lnTo>
                  <a:lnTo>
                    <a:pt x="1569744" y="563702"/>
                  </a:lnTo>
                  <a:lnTo>
                    <a:pt x="1530704" y="587956"/>
                  </a:lnTo>
                  <a:lnTo>
                    <a:pt x="1487972" y="606045"/>
                  </a:lnTo>
                  <a:lnTo>
                    <a:pt x="1442165" y="617352"/>
                  </a:lnTo>
                  <a:lnTo>
                    <a:pt x="1393901" y="621258"/>
                  </a:lnTo>
                  <a:lnTo>
                    <a:pt x="1518010" y="621258"/>
                  </a:lnTo>
                  <a:lnTo>
                    <a:pt x="1569959" y="594569"/>
                  </a:lnTo>
                  <a:lnTo>
                    <a:pt x="1606030" y="567353"/>
                  </a:lnTo>
                  <a:lnTo>
                    <a:pt x="1637924" y="535459"/>
                  </a:lnTo>
                  <a:lnTo>
                    <a:pt x="1665141" y="499387"/>
                  </a:lnTo>
                  <a:lnTo>
                    <a:pt x="1687180" y="459638"/>
                  </a:lnTo>
                  <a:lnTo>
                    <a:pt x="1703541" y="416712"/>
                  </a:lnTo>
                  <a:lnTo>
                    <a:pt x="1713724" y="371109"/>
                  </a:lnTo>
                  <a:lnTo>
                    <a:pt x="1717230" y="323329"/>
                  </a:lnTo>
                  <a:lnTo>
                    <a:pt x="1713724" y="275548"/>
                  </a:lnTo>
                  <a:lnTo>
                    <a:pt x="1703541" y="229945"/>
                  </a:lnTo>
                  <a:lnTo>
                    <a:pt x="1687180" y="187019"/>
                  </a:lnTo>
                  <a:lnTo>
                    <a:pt x="1665141" y="147270"/>
                  </a:lnTo>
                  <a:lnTo>
                    <a:pt x="1637924" y="111199"/>
                  </a:lnTo>
                  <a:lnTo>
                    <a:pt x="1606030" y="79305"/>
                  </a:lnTo>
                  <a:lnTo>
                    <a:pt x="1569959" y="52089"/>
                  </a:lnTo>
                  <a:lnTo>
                    <a:pt x="1530210" y="30050"/>
                  </a:lnTo>
                  <a:lnTo>
                    <a:pt x="1518010" y="25400"/>
                  </a:lnTo>
                  <a:close/>
                </a:path>
              </a:pathLst>
            </a:custGeom>
            <a:solidFill>
              <a:srgbClr val="F6A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288691" y="562490"/>
            <a:ext cx="848360" cy="220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25" b="1" baseline="4115" dirty="0">
                <a:solidFill>
                  <a:srgbClr val="3E3A39"/>
                </a:solidFill>
                <a:latin typeface="UDShinMGoPro-DeBold"/>
                <a:cs typeface="UDShinMGoPro-DeBold"/>
              </a:rPr>
              <a:t>は い </a:t>
            </a:r>
            <a:r>
              <a:rPr sz="1350" dirty="0">
                <a:solidFill>
                  <a:srgbClr val="41638C"/>
                </a:solidFill>
                <a:latin typeface="Arial Rounded MT Bold"/>
                <a:cs typeface="Arial Rounded MT Bold"/>
              </a:rPr>
              <a:t>YES</a:t>
            </a:r>
            <a:endParaRPr sz="1350">
              <a:latin typeface="Arial Rounded MT Bold"/>
              <a:cs typeface="Arial Rounded MT Bold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290509" y="335474"/>
            <a:ext cx="2323465" cy="647065"/>
            <a:chOff x="3290509" y="335474"/>
            <a:chExt cx="2323465" cy="647065"/>
          </a:xfrm>
        </p:grpSpPr>
        <p:sp>
          <p:nvSpPr>
            <p:cNvPr id="18" name="object 18"/>
            <p:cNvSpPr/>
            <p:nvPr/>
          </p:nvSpPr>
          <p:spPr>
            <a:xfrm>
              <a:off x="3312099" y="507087"/>
              <a:ext cx="299720" cy="299720"/>
            </a:xfrm>
            <a:custGeom>
              <a:avLst/>
              <a:gdLst/>
              <a:ahLst/>
              <a:cxnLst/>
              <a:rect l="l" t="t" r="r" b="b"/>
              <a:pathLst>
                <a:path w="299720" h="299720">
                  <a:moveTo>
                    <a:pt x="299389" y="149694"/>
                  </a:moveTo>
                  <a:lnTo>
                    <a:pt x="291758" y="197011"/>
                  </a:lnTo>
                  <a:lnTo>
                    <a:pt x="270508" y="238103"/>
                  </a:lnTo>
                  <a:lnTo>
                    <a:pt x="238103" y="270508"/>
                  </a:lnTo>
                  <a:lnTo>
                    <a:pt x="197011" y="291758"/>
                  </a:lnTo>
                  <a:lnTo>
                    <a:pt x="149694" y="299389"/>
                  </a:lnTo>
                  <a:lnTo>
                    <a:pt x="102378" y="291758"/>
                  </a:lnTo>
                  <a:lnTo>
                    <a:pt x="61285" y="270508"/>
                  </a:lnTo>
                  <a:lnTo>
                    <a:pt x="28881" y="238103"/>
                  </a:lnTo>
                  <a:lnTo>
                    <a:pt x="7631" y="197011"/>
                  </a:lnTo>
                  <a:lnTo>
                    <a:pt x="0" y="149694"/>
                  </a:lnTo>
                  <a:lnTo>
                    <a:pt x="7631" y="102378"/>
                  </a:lnTo>
                  <a:lnTo>
                    <a:pt x="28881" y="61285"/>
                  </a:lnTo>
                  <a:lnTo>
                    <a:pt x="61285" y="28881"/>
                  </a:lnTo>
                  <a:lnTo>
                    <a:pt x="102378" y="7631"/>
                  </a:lnTo>
                  <a:lnTo>
                    <a:pt x="149694" y="0"/>
                  </a:lnTo>
                  <a:lnTo>
                    <a:pt x="197011" y="7631"/>
                  </a:lnTo>
                  <a:lnTo>
                    <a:pt x="238103" y="28881"/>
                  </a:lnTo>
                  <a:lnTo>
                    <a:pt x="270508" y="61285"/>
                  </a:lnTo>
                  <a:lnTo>
                    <a:pt x="291758" y="102378"/>
                  </a:lnTo>
                  <a:lnTo>
                    <a:pt x="299389" y="149694"/>
                  </a:lnTo>
                  <a:close/>
                </a:path>
              </a:pathLst>
            </a:custGeom>
            <a:ln w="42697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08848" y="348173"/>
              <a:ext cx="1692275" cy="621665"/>
            </a:xfrm>
            <a:custGeom>
              <a:avLst/>
              <a:gdLst/>
              <a:ahLst/>
              <a:cxnLst/>
              <a:rect l="l" t="t" r="r" b="b"/>
              <a:pathLst>
                <a:path w="1692275" h="621665">
                  <a:moveTo>
                    <a:pt x="1381188" y="0"/>
                  </a:moveTo>
                  <a:lnTo>
                    <a:pt x="310629" y="0"/>
                  </a:lnTo>
                  <a:lnTo>
                    <a:pt x="264787" y="3374"/>
                  </a:lnTo>
                  <a:lnTo>
                    <a:pt x="221014" y="13174"/>
                  </a:lnTo>
                  <a:lnTo>
                    <a:pt x="179793" y="28916"/>
                  </a:lnTo>
                  <a:lnTo>
                    <a:pt x="141608" y="50116"/>
                  </a:lnTo>
                  <a:lnTo>
                    <a:pt x="106943" y="76289"/>
                  </a:lnTo>
                  <a:lnTo>
                    <a:pt x="76283" y="106950"/>
                  </a:lnTo>
                  <a:lnTo>
                    <a:pt x="50112" y="141616"/>
                  </a:lnTo>
                  <a:lnTo>
                    <a:pt x="28914" y="179803"/>
                  </a:lnTo>
                  <a:lnTo>
                    <a:pt x="13173" y="221025"/>
                  </a:lnTo>
                  <a:lnTo>
                    <a:pt x="3374" y="264800"/>
                  </a:lnTo>
                  <a:lnTo>
                    <a:pt x="0" y="310641"/>
                  </a:lnTo>
                  <a:lnTo>
                    <a:pt x="3374" y="356480"/>
                  </a:lnTo>
                  <a:lnTo>
                    <a:pt x="13173" y="400252"/>
                  </a:lnTo>
                  <a:lnTo>
                    <a:pt x="28914" y="441472"/>
                  </a:lnTo>
                  <a:lnTo>
                    <a:pt x="50112" y="479657"/>
                  </a:lnTo>
                  <a:lnTo>
                    <a:pt x="76283" y="514322"/>
                  </a:lnTo>
                  <a:lnTo>
                    <a:pt x="106943" y="544983"/>
                  </a:lnTo>
                  <a:lnTo>
                    <a:pt x="141608" y="571155"/>
                  </a:lnTo>
                  <a:lnTo>
                    <a:pt x="179793" y="592354"/>
                  </a:lnTo>
                  <a:lnTo>
                    <a:pt x="221014" y="608096"/>
                  </a:lnTo>
                  <a:lnTo>
                    <a:pt x="264787" y="617896"/>
                  </a:lnTo>
                  <a:lnTo>
                    <a:pt x="310629" y="621271"/>
                  </a:lnTo>
                  <a:lnTo>
                    <a:pt x="1381188" y="621271"/>
                  </a:lnTo>
                  <a:lnTo>
                    <a:pt x="1427030" y="617896"/>
                  </a:lnTo>
                  <a:lnTo>
                    <a:pt x="1470804" y="608096"/>
                  </a:lnTo>
                  <a:lnTo>
                    <a:pt x="1512027" y="592354"/>
                  </a:lnTo>
                  <a:lnTo>
                    <a:pt x="1550213" y="571155"/>
                  </a:lnTo>
                  <a:lnTo>
                    <a:pt x="1584879" y="544983"/>
                  </a:lnTo>
                  <a:lnTo>
                    <a:pt x="1615541" y="514322"/>
                  </a:lnTo>
                  <a:lnTo>
                    <a:pt x="1641713" y="479657"/>
                  </a:lnTo>
                  <a:lnTo>
                    <a:pt x="1662913" y="441472"/>
                  </a:lnTo>
                  <a:lnTo>
                    <a:pt x="1678655" y="400252"/>
                  </a:lnTo>
                  <a:lnTo>
                    <a:pt x="1688456" y="356480"/>
                  </a:lnTo>
                  <a:lnTo>
                    <a:pt x="1691830" y="310641"/>
                  </a:lnTo>
                  <a:lnTo>
                    <a:pt x="1688456" y="264800"/>
                  </a:lnTo>
                  <a:lnTo>
                    <a:pt x="1678655" y="221025"/>
                  </a:lnTo>
                  <a:lnTo>
                    <a:pt x="1662913" y="179803"/>
                  </a:lnTo>
                  <a:lnTo>
                    <a:pt x="1641713" y="141616"/>
                  </a:lnTo>
                  <a:lnTo>
                    <a:pt x="1615541" y="106950"/>
                  </a:lnTo>
                  <a:lnTo>
                    <a:pt x="1584879" y="76289"/>
                  </a:lnTo>
                  <a:lnTo>
                    <a:pt x="1550213" y="50116"/>
                  </a:lnTo>
                  <a:lnTo>
                    <a:pt x="1512027" y="28916"/>
                  </a:lnTo>
                  <a:lnTo>
                    <a:pt x="1470804" y="13174"/>
                  </a:lnTo>
                  <a:lnTo>
                    <a:pt x="1427030" y="3374"/>
                  </a:lnTo>
                  <a:lnTo>
                    <a:pt x="1381188" y="0"/>
                  </a:lnTo>
                  <a:close/>
                </a:path>
              </a:pathLst>
            </a:custGeom>
            <a:solidFill>
              <a:srgbClr val="FFF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96140" y="335474"/>
              <a:ext cx="1717675" cy="647065"/>
            </a:xfrm>
            <a:custGeom>
              <a:avLst/>
              <a:gdLst/>
              <a:ahLst/>
              <a:cxnLst/>
              <a:rect l="l" t="t" r="r" b="b"/>
              <a:pathLst>
                <a:path w="1717675" h="647065">
                  <a:moveTo>
                    <a:pt x="1393901" y="0"/>
                  </a:moveTo>
                  <a:lnTo>
                    <a:pt x="323342" y="0"/>
                  </a:lnTo>
                  <a:lnTo>
                    <a:pt x="275561" y="3505"/>
                  </a:lnTo>
                  <a:lnTo>
                    <a:pt x="229957" y="13689"/>
                  </a:lnTo>
                  <a:lnTo>
                    <a:pt x="187030" y="30050"/>
                  </a:lnTo>
                  <a:lnTo>
                    <a:pt x="147279" y="52089"/>
                  </a:lnTo>
                  <a:lnTo>
                    <a:pt x="111206" y="79305"/>
                  </a:lnTo>
                  <a:lnTo>
                    <a:pt x="79311" y="111199"/>
                  </a:lnTo>
                  <a:lnTo>
                    <a:pt x="52092" y="147270"/>
                  </a:lnTo>
                  <a:lnTo>
                    <a:pt x="30052" y="187019"/>
                  </a:lnTo>
                  <a:lnTo>
                    <a:pt x="13690" y="229945"/>
                  </a:lnTo>
                  <a:lnTo>
                    <a:pt x="3505" y="275548"/>
                  </a:lnTo>
                  <a:lnTo>
                    <a:pt x="0" y="323329"/>
                  </a:lnTo>
                  <a:lnTo>
                    <a:pt x="3505" y="371109"/>
                  </a:lnTo>
                  <a:lnTo>
                    <a:pt x="13690" y="416712"/>
                  </a:lnTo>
                  <a:lnTo>
                    <a:pt x="30052" y="459638"/>
                  </a:lnTo>
                  <a:lnTo>
                    <a:pt x="52092" y="499387"/>
                  </a:lnTo>
                  <a:lnTo>
                    <a:pt x="79311" y="535459"/>
                  </a:lnTo>
                  <a:lnTo>
                    <a:pt x="111206" y="567353"/>
                  </a:lnTo>
                  <a:lnTo>
                    <a:pt x="147279" y="594569"/>
                  </a:lnTo>
                  <a:lnTo>
                    <a:pt x="187030" y="616608"/>
                  </a:lnTo>
                  <a:lnTo>
                    <a:pt x="229957" y="632969"/>
                  </a:lnTo>
                  <a:lnTo>
                    <a:pt x="275561" y="643152"/>
                  </a:lnTo>
                  <a:lnTo>
                    <a:pt x="323342" y="646658"/>
                  </a:lnTo>
                  <a:lnTo>
                    <a:pt x="1393901" y="646658"/>
                  </a:lnTo>
                  <a:lnTo>
                    <a:pt x="1441681" y="643152"/>
                  </a:lnTo>
                  <a:lnTo>
                    <a:pt x="1487284" y="632969"/>
                  </a:lnTo>
                  <a:lnTo>
                    <a:pt x="1518010" y="621258"/>
                  </a:lnTo>
                  <a:lnTo>
                    <a:pt x="323342" y="621258"/>
                  </a:lnTo>
                  <a:lnTo>
                    <a:pt x="275077" y="617352"/>
                  </a:lnTo>
                  <a:lnTo>
                    <a:pt x="229269" y="606045"/>
                  </a:lnTo>
                  <a:lnTo>
                    <a:pt x="186535" y="587956"/>
                  </a:lnTo>
                  <a:lnTo>
                    <a:pt x="147494" y="563702"/>
                  </a:lnTo>
                  <a:lnTo>
                    <a:pt x="112763" y="533901"/>
                  </a:lnTo>
                  <a:lnTo>
                    <a:pt x="82960" y="499172"/>
                  </a:lnTo>
                  <a:lnTo>
                    <a:pt x="58705" y="460132"/>
                  </a:lnTo>
                  <a:lnTo>
                    <a:pt x="40614" y="417400"/>
                  </a:lnTo>
                  <a:lnTo>
                    <a:pt x="29306" y="371593"/>
                  </a:lnTo>
                  <a:lnTo>
                    <a:pt x="25400" y="323329"/>
                  </a:lnTo>
                  <a:lnTo>
                    <a:pt x="29306" y="275068"/>
                  </a:lnTo>
                  <a:lnTo>
                    <a:pt x="40614" y="229263"/>
                  </a:lnTo>
                  <a:lnTo>
                    <a:pt x="58705" y="186531"/>
                  </a:lnTo>
                  <a:lnTo>
                    <a:pt x="82960" y="147491"/>
                  </a:lnTo>
                  <a:lnTo>
                    <a:pt x="112763" y="112761"/>
                  </a:lnTo>
                  <a:lnTo>
                    <a:pt x="147494" y="82960"/>
                  </a:lnTo>
                  <a:lnTo>
                    <a:pt x="186535" y="58704"/>
                  </a:lnTo>
                  <a:lnTo>
                    <a:pt x="229269" y="40614"/>
                  </a:lnTo>
                  <a:lnTo>
                    <a:pt x="275077" y="29306"/>
                  </a:lnTo>
                  <a:lnTo>
                    <a:pt x="323342" y="25400"/>
                  </a:lnTo>
                  <a:lnTo>
                    <a:pt x="1518010" y="25400"/>
                  </a:lnTo>
                  <a:lnTo>
                    <a:pt x="1487284" y="13689"/>
                  </a:lnTo>
                  <a:lnTo>
                    <a:pt x="1441681" y="3505"/>
                  </a:lnTo>
                  <a:lnTo>
                    <a:pt x="1393901" y="0"/>
                  </a:lnTo>
                  <a:close/>
                </a:path>
                <a:path w="1717675" h="647065">
                  <a:moveTo>
                    <a:pt x="1518010" y="25400"/>
                  </a:moveTo>
                  <a:lnTo>
                    <a:pt x="1393901" y="25400"/>
                  </a:lnTo>
                  <a:lnTo>
                    <a:pt x="1442165" y="29306"/>
                  </a:lnTo>
                  <a:lnTo>
                    <a:pt x="1487972" y="40614"/>
                  </a:lnTo>
                  <a:lnTo>
                    <a:pt x="1530704" y="58704"/>
                  </a:lnTo>
                  <a:lnTo>
                    <a:pt x="1569744" y="82960"/>
                  </a:lnTo>
                  <a:lnTo>
                    <a:pt x="1604473" y="112761"/>
                  </a:lnTo>
                  <a:lnTo>
                    <a:pt x="1634274" y="147491"/>
                  </a:lnTo>
                  <a:lnTo>
                    <a:pt x="1658528" y="186531"/>
                  </a:lnTo>
                  <a:lnTo>
                    <a:pt x="1676617" y="229263"/>
                  </a:lnTo>
                  <a:lnTo>
                    <a:pt x="1687924" y="275068"/>
                  </a:lnTo>
                  <a:lnTo>
                    <a:pt x="1691830" y="323329"/>
                  </a:lnTo>
                  <a:lnTo>
                    <a:pt x="1687924" y="371593"/>
                  </a:lnTo>
                  <a:lnTo>
                    <a:pt x="1676617" y="417400"/>
                  </a:lnTo>
                  <a:lnTo>
                    <a:pt x="1658528" y="460132"/>
                  </a:lnTo>
                  <a:lnTo>
                    <a:pt x="1634274" y="499172"/>
                  </a:lnTo>
                  <a:lnTo>
                    <a:pt x="1604473" y="533901"/>
                  </a:lnTo>
                  <a:lnTo>
                    <a:pt x="1569744" y="563702"/>
                  </a:lnTo>
                  <a:lnTo>
                    <a:pt x="1530704" y="587956"/>
                  </a:lnTo>
                  <a:lnTo>
                    <a:pt x="1487972" y="606045"/>
                  </a:lnTo>
                  <a:lnTo>
                    <a:pt x="1442165" y="617352"/>
                  </a:lnTo>
                  <a:lnTo>
                    <a:pt x="1393901" y="621258"/>
                  </a:lnTo>
                  <a:lnTo>
                    <a:pt x="1518010" y="621258"/>
                  </a:lnTo>
                  <a:lnTo>
                    <a:pt x="1569959" y="594569"/>
                  </a:lnTo>
                  <a:lnTo>
                    <a:pt x="1606030" y="567353"/>
                  </a:lnTo>
                  <a:lnTo>
                    <a:pt x="1637924" y="535459"/>
                  </a:lnTo>
                  <a:lnTo>
                    <a:pt x="1665141" y="499387"/>
                  </a:lnTo>
                  <a:lnTo>
                    <a:pt x="1687180" y="459638"/>
                  </a:lnTo>
                  <a:lnTo>
                    <a:pt x="1703541" y="416712"/>
                  </a:lnTo>
                  <a:lnTo>
                    <a:pt x="1713724" y="371109"/>
                  </a:lnTo>
                  <a:lnTo>
                    <a:pt x="1717230" y="323329"/>
                  </a:lnTo>
                  <a:lnTo>
                    <a:pt x="1713724" y="275548"/>
                  </a:lnTo>
                  <a:lnTo>
                    <a:pt x="1703541" y="229945"/>
                  </a:lnTo>
                  <a:lnTo>
                    <a:pt x="1687180" y="187019"/>
                  </a:lnTo>
                  <a:lnTo>
                    <a:pt x="1665141" y="147270"/>
                  </a:lnTo>
                  <a:lnTo>
                    <a:pt x="1637924" y="111199"/>
                  </a:lnTo>
                  <a:lnTo>
                    <a:pt x="1606030" y="79305"/>
                  </a:lnTo>
                  <a:lnTo>
                    <a:pt x="1569959" y="52089"/>
                  </a:lnTo>
                  <a:lnTo>
                    <a:pt x="1530210" y="30050"/>
                  </a:lnTo>
                  <a:lnTo>
                    <a:pt x="1518010" y="25400"/>
                  </a:lnTo>
                  <a:close/>
                </a:path>
              </a:pathLst>
            </a:custGeom>
            <a:solidFill>
              <a:srgbClr val="F6A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055882" y="562490"/>
            <a:ext cx="948690" cy="220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25" b="1" baseline="4115" dirty="0">
                <a:solidFill>
                  <a:srgbClr val="3E3A39"/>
                </a:solidFill>
                <a:latin typeface="UDShinMGoPro-DeBold"/>
                <a:cs typeface="UDShinMGoPro-DeBold"/>
              </a:rPr>
              <a:t>いいえ </a:t>
            </a:r>
            <a:r>
              <a:rPr sz="1350" dirty="0">
                <a:solidFill>
                  <a:srgbClr val="41638C"/>
                </a:solidFill>
                <a:latin typeface="Arial Rounded MT Bold"/>
                <a:cs typeface="Arial Rounded MT Bold"/>
              </a:rPr>
              <a:t>NO</a:t>
            </a:r>
            <a:endParaRPr sz="1350">
              <a:latin typeface="Arial Rounded MT Bold"/>
              <a:cs typeface="Arial Rounded MT Bold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48712" y="516186"/>
            <a:ext cx="6271895" cy="1564005"/>
            <a:chOff x="748712" y="516186"/>
            <a:chExt cx="6271895" cy="1564005"/>
          </a:xfrm>
        </p:grpSpPr>
        <p:sp>
          <p:nvSpPr>
            <p:cNvPr id="23" name="object 23"/>
            <p:cNvSpPr/>
            <p:nvPr/>
          </p:nvSpPr>
          <p:spPr>
            <a:xfrm>
              <a:off x="5135985" y="542221"/>
              <a:ext cx="233679" cy="233679"/>
            </a:xfrm>
            <a:custGeom>
              <a:avLst/>
              <a:gdLst/>
              <a:ahLst/>
              <a:cxnLst/>
              <a:rect l="l" t="t" r="r" b="b"/>
              <a:pathLst>
                <a:path w="233679" h="233679">
                  <a:moveTo>
                    <a:pt x="0" y="0"/>
                  </a:moveTo>
                  <a:lnTo>
                    <a:pt x="233476" y="233464"/>
                  </a:lnTo>
                </a:path>
              </a:pathLst>
            </a:custGeom>
            <a:ln w="51714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44108" y="544258"/>
              <a:ext cx="233679" cy="233679"/>
            </a:xfrm>
            <a:custGeom>
              <a:avLst/>
              <a:gdLst/>
              <a:ahLst/>
              <a:cxnLst/>
              <a:rect l="l" t="t" r="r" b="b"/>
              <a:pathLst>
                <a:path w="233679" h="233679">
                  <a:moveTo>
                    <a:pt x="0" y="233464"/>
                  </a:moveTo>
                  <a:lnTo>
                    <a:pt x="233464" y="0"/>
                  </a:lnTo>
                </a:path>
              </a:pathLst>
            </a:custGeom>
            <a:ln w="51714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48712" y="1121317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85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80" y="801903"/>
                  </a:lnTo>
                  <a:lnTo>
                    <a:pt x="6271285" y="535711"/>
                  </a:lnTo>
                  <a:lnTo>
                    <a:pt x="6271285" y="0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03989" y="1119840"/>
              <a:ext cx="960116" cy="96011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77693" y="1193287"/>
              <a:ext cx="739940" cy="739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138534" y="1515586"/>
            <a:ext cx="41846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solidFill>
                  <a:srgbClr val="5AC3E1"/>
                </a:solidFill>
                <a:latin typeface="Arial Rounded MT Bold"/>
                <a:cs typeface="Arial Rounded MT Bold"/>
              </a:rPr>
              <a:t>No.</a:t>
            </a:r>
            <a:r>
              <a:rPr sz="1900" dirty="0">
                <a:solidFill>
                  <a:srgbClr val="5AC3E1"/>
                </a:solidFill>
                <a:latin typeface="Arial Rounded MT Bold"/>
                <a:cs typeface="Arial Rounded MT Bold"/>
              </a:rPr>
              <a:t>1</a:t>
            </a:r>
            <a:endParaRPr sz="1900">
              <a:latin typeface="Arial Rounded MT Bold"/>
              <a:cs typeface="Arial Rounded MT Bol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41536" y="1253007"/>
            <a:ext cx="327723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まずは知っておきたい挨拶・会話</a:t>
            </a:r>
            <a:endParaRPr sz="1700">
              <a:latin typeface="UDShinMGoPro-DeBold"/>
              <a:cs typeface="UDShinMGoPro-De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54274" y="1515974"/>
            <a:ext cx="222377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Phrases to know first</a:t>
            </a:r>
            <a:endParaRPr sz="1700">
              <a:latin typeface="Arial Rounded MT Bold"/>
              <a:cs typeface="Arial Rounded MT Bold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02390" y="2106528"/>
            <a:ext cx="2078989" cy="426720"/>
            <a:chOff x="502390" y="2106528"/>
            <a:chExt cx="2078989" cy="426720"/>
          </a:xfrm>
        </p:grpSpPr>
        <p:sp>
          <p:nvSpPr>
            <p:cNvPr id="32" name="object 32"/>
            <p:cNvSpPr/>
            <p:nvPr/>
          </p:nvSpPr>
          <p:spPr>
            <a:xfrm>
              <a:off x="502390" y="2106528"/>
              <a:ext cx="2078732" cy="42671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9998" y="2145416"/>
              <a:ext cx="1965960" cy="311785"/>
            </a:xfrm>
            <a:custGeom>
              <a:avLst/>
              <a:gdLst/>
              <a:ahLst/>
              <a:cxnLst/>
              <a:rect l="l" t="t" r="r" b="b"/>
              <a:pathLst>
                <a:path w="1965960" h="311785">
                  <a:moveTo>
                    <a:pt x="181011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810118" y="311264"/>
                  </a:lnTo>
                  <a:lnTo>
                    <a:pt x="1859309" y="303329"/>
                  </a:lnTo>
                  <a:lnTo>
                    <a:pt x="1902030" y="281234"/>
                  </a:lnTo>
                  <a:lnTo>
                    <a:pt x="1935718" y="247542"/>
                  </a:lnTo>
                  <a:lnTo>
                    <a:pt x="1957810" y="204818"/>
                  </a:lnTo>
                  <a:lnTo>
                    <a:pt x="1965744" y="155625"/>
                  </a:lnTo>
                  <a:lnTo>
                    <a:pt x="1957810" y="106439"/>
                  </a:lnTo>
                  <a:lnTo>
                    <a:pt x="1935718" y="63719"/>
                  </a:lnTo>
                  <a:lnTo>
                    <a:pt x="1902030" y="30029"/>
                  </a:lnTo>
                  <a:lnTo>
                    <a:pt x="1859309" y="7934"/>
                  </a:lnTo>
                  <a:lnTo>
                    <a:pt x="1810118" y="0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97420" y="2177526"/>
            <a:ext cx="161607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あいさつ </a:t>
            </a: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Greetings</a:t>
            </a:r>
            <a:endParaRPr sz="1300">
              <a:latin typeface="Arial Rounded MT Bold"/>
              <a:cs typeface="Arial Rounded MT Bold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36823" y="2636678"/>
            <a:ext cx="1254125" cy="745490"/>
            <a:chOff x="536823" y="2636678"/>
            <a:chExt cx="1254125" cy="745490"/>
          </a:xfrm>
        </p:grpSpPr>
        <p:sp>
          <p:nvSpPr>
            <p:cNvPr id="36" name="object 36"/>
            <p:cNvSpPr/>
            <p:nvPr/>
          </p:nvSpPr>
          <p:spPr>
            <a:xfrm>
              <a:off x="552696" y="2649382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540002" y="2636678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2" y="729111"/>
                  </a:lnTo>
                  <a:lnTo>
                    <a:pt x="1103525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25" y="719543"/>
                  </a:lnTo>
                  <a:lnTo>
                    <a:pt x="1157874" y="685487"/>
                  </a:lnTo>
                  <a:lnTo>
                    <a:pt x="1188293" y="655067"/>
                  </a:lnTo>
                  <a:lnTo>
                    <a:pt x="1213216" y="619876"/>
                  </a:lnTo>
                  <a:lnTo>
                    <a:pt x="1231917" y="580640"/>
                  </a:lnTo>
                  <a:lnTo>
                    <a:pt x="1243670" y="538085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539998" y="299704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30137" y="2742423"/>
            <a:ext cx="660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こんにちは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97042" y="3063867"/>
            <a:ext cx="3378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Hello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36823" y="3489626"/>
            <a:ext cx="1569085" cy="745490"/>
            <a:chOff x="536823" y="3489626"/>
            <a:chExt cx="1569085" cy="745490"/>
          </a:xfrm>
        </p:grpSpPr>
        <p:sp>
          <p:nvSpPr>
            <p:cNvPr id="42" name="object 42"/>
            <p:cNvSpPr/>
            <p:nvPr/>
          </p:nvSpPr>
          <p:spPr>
            <a:xfrm>
              <a:off x="552696" y="3502322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89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4"/>
                  </a:lnTo>
                  <a:lnTo>
                    <a:pt x="1496282" y="613946"/>
                  </a:lnTo>
                  <a:lnTo>
                    <a:pt x="1518372" y="573302"/>
                  </a:lnTo>
                  <a:lnTo>
                    <a:pt x="1532337" y="528413"/>
                  </a:lnTo>
                  <a:lnTo>
                    <a:pt x="1537208" y="480250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ctr"/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540002" y="3489626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89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7" y="729111"/>
                  </a:lnTo>
                  <a:lnTo>
                    <a:pt x="141837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1" y="25400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745489">
                  <a:moveTo>
                    <a:pt x="1418371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1"/>
                  </a:lnTo>
                  <a:lnTo>
                    <a:pt x="1470752" y="91843"/>
                  </a:lnTo>
                  <a:lnTo>
                    <a:pt x="1498443" y="125391"/>
                  </a:lnTo>
                  <a:lnTo>
                    <a:pt x="1519360" y="163878"/>
                  </a:lnTo>
                  <a:lnTo>
                    <a:pt x="1532583" y="206384"/>
                  </a:lnTo>
                  <a:lnTo>
                    <a:pt x="1537195" y="251993"/>
                  </a:lnTo>
                  <a:lnTo>
                    <a:pt x="1537195" y="492937"/>
                  </a:lnTo>
                  <a:lnTo>
                    <a:pt x="1532583" y="538550"/>
                  </a:lnTo>
                  <a:lnTo>
                    <a:pt x="1519360" y="581060"/>
                  </a:lnTo>
                  <a:lnTo>
                    <a:pt x="1498443" y="619549"/>
                  </a:lnTo>
                  <a:lnTo>
                    <a:pt x="1470752" y="653099"/>
                  </a:lnTo>
                  <a:lnTo>
                    <a:pt x="1437203" y="680791"/>
                  </a:lnTo>
                  <a:lnTo>
                    <a:pt x="1398717" y="701708"/>
                  </a:lnTo>
                  <a:lnTo>
                    <a:pt x="1356210" y="714932"/>
                  </a:lnTo>
                  <a:lnTo>
                    <a:pt x="1310601" y="719543"/>
                  </a:lnTo>
                  <a:lnTo>
                    <a:pt x="1418370" y="719543"/>
                  </a:lnTo>
                  <a:lnTo>
                    <a:pt x="1472720" y="685487"/>
                  </a:lnTo>
                  <a:lnTo>
                    <a:pt x="1503139" y="655067"/>
                  </a:lnTo>
                  <a:lnTo>
                    <a:pt x="1528062" y="619876"/>
                  </a:lnTo>
                  <a:lnTo>
                    <a:pt x="1546763" y="580640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1993"/>
                  </a:lnTo>
                  <a:lnTo>
                    <a:pt x="1558516" y="206849"/>
                  </a:lnTo>
                  <a:lnTo>
                    <a:pt x="1546763" y="164297"/>
                  </a:lnTo>
                  <a:lnTo>
                    <a:pt x="1528062" y="125063"/>
                  </a:lnTo>
                  <a:lnTo>
                    <a:pt x="1503139" y="89874"/>
                  </a:lnTo>
                  <a:lnTo>
                    <a:pt x="1472720" y="59455"/>
                  </a:lnTo>
                  <a:lnTo>
                    <a:pt x="1437531" y="34532"/>
                  </a:lnTo>
                  <a:lnTo>
                    <a:pt x="141837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pPr algn="ctr"/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539998" y="3849988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algn="ctr"/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92701" y="3595370"/>
            <a:ext cx="134652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ありがとうございます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93805" y="3916813"/>
            <a:ext cx="6591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ja-JP"/>
            </a:defPPr>
            <a:lvl1pPr marL="12700">
              <a:lnSpc>
                <a:spcPct val="100000"/>
              </a:lnSpc>
              <a:spcBef>
                <a:spcPts val="100"/>
              </a:spcBef>
              <a:defRPr sz="1100" b="1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defRPr>
            </a:lvl1pPr>
          </a:lstStyle>
          <a:p>
            <a:pPr algn="ctr"/>
            <a:r>
              <a:rPr dirty="0"/>
              <a:t>Thank you</a:t>
            </a:r>
          </a:p>
        </p:txBody>
      </p:sp>
      <p:grpSp>
        <p:nvGrpSpPr>
          <p:cNvPr id="47" name="object 47"/>
          <p:cNvGrpSpPr/>
          <p:nvPr/>
        </p:nvGrpSpPr>
        <p:grpSpPr>
          <a:xfrm>
            <a:off x="536823" y="4905824"/>
            <a:ext cx="4292600" cy="745490"/>
            <a:chOff x="536823" y="4905824"/>
            <a:chExt cx="4292600" cy="745490"/>
          </a:xfrm>
        </p:grpSpPr>
        <p:sp>
          <p:nvSpPr>
            <p:cNvPr id="48" name="object 48"/>
            <p:cNvSpPr/>
            <p:nvPr/>
          </p:nvSpPr>
          <p:spPr>
            <a:xfrm>
              <a:off x="552696" y="4918527"/>
              <a:ext cx="4260850" cy="720090"/>
            </a:xfrm>
            <a:custGeom>
              <a:avLst/>
              <a:gdLst/>
              <a:ahLst/>
              <a:cxnLst/>
              <a:rect l="l" t="t" r="r" b="b"/>
              <a:pathLst>
                <a:path w="4260850" h="720089">
                  <a:moveTo>
                    <a:pt x="402115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4021150" y="719543"/>
                  </a:lnTo>
                  <a:lnTo>
                    <a:pt x="4069317" y="714673"/>
                  </a:lnTo>
                  <a:lnTo>
                    <a:pt x="4114209" y="700708"/>
                  </a:lnTo>
                  <a:lnTo>
                    <a:pt x="4154855" y="678618"/>
                  </a:lnTo>
                  <a:lnTo>
                    <a:pt x="4190285" y="649373"/>
                  </a:lnTo>
                  <a:lnTo>
                    <a:pt x="4219530" y="613942"/>
                  </a:lnTo>
                  <a:lnTo>
                    <a:pt x="4241620" y="573297"/>
                  </a:lnTo>
                  <a:lnTo>
                    <a:pt x="4255585" y="528405"/>
                  </a:lnTo>
                  <a:lnTo>
                    <a:pt x="4260456" y="480237"/>
                  </a:lnTo>
                  <a:lnTo>
                    <a:pt x="4260456" y="239306"/>
                  </a:lnTo>
                  <a:lnTo>
                    <a:pt x="4255585" y="191134"/>
                  </a:lnTo>
                  <a:lnTo>
                    <a:pt x="4241620" y="146241"/>
                  </a:lnTo>
                  <a:lnTo>
                    <a:pt x="4219530" y="105595"/>
                  </a:lnTo>
                  <a:lnTo>
                    <a:pt x="4190285" y="70165"/>
                  </a:lnTo>
                  <a:lnTo>
                    <a:pt x="4154855" y="40922"/>
                  </a:lnTo>
                  <a:lnTo>
                    <a:pt x="4114209" y="18833"/>
                  </a:lnTo>
                  <a:lnTo>
                    <a:pt x="4069317" y="4870"/>
                  </a:lnTo>
                  <a:lnTo>
                    <a:pt x="4021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39998" y="4905824"/>
              <a:ext cx="4286250" cy="745490"/>
            </a:xfrm>
            <a:custGeom>
              <a:avLst/>
              <a:gdLst/>
              <a:ahLst/>
              <a:cxnLst/>
              <a:rect l="l" t="t" r="r" b="b"/>
              <a:pathLst>
                <a:path w="4286250" h="745489">
                  <a:moveTo>
                    <a:pt x="4033850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4033850" y="744943"/>
                  </a:lnTo>
                  <a:lnTo>
                    <a:pt x="4078998" y="740864"/>
                  </a:lnTo>
                  <a:lnTo>
                    <a:pt x="4121552" y="729111"/>
                  </a:lnTo>
                  <a:lnTo>
                    <a:pt x="4141626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4141626" y="25400"/>
                  </a:lnTo>
                  <a:lnTo>
                    <a:pt x="4121552" y="15831"/>
                  </a:lnTo>
                  <a:lnTo>
                    <a:pt x="4078998" y="4078"/>
                  </a:lnTo>
                  <a:lnTo>
                    <a:pt x="4033850" y="0"/>
                  </a:lnTo>
                  <a:close/>
                </a:path>
                <a:path w="4286250" h="745489">
                  <a:moveTo>
                    <a:pt x="4141626" y="25400"/>
                  </a:moveTo>
                  <a:lnTo>
                    <a:pt x="4033850" y="25400"/>
                  </a:lnTo>
                  <a:lnTo>
                    <a:pt x="4079463" y="30011"/>
                  </a:lnTo>
                  <a:lnTo>
                    <a:pt x="4121972" y="43235"/>
                  </a:lnTo>
                  <a:lnTo>
                    <a:pt x="4160461" y="64152"/>
                  </a:lnTo>
                  <a:lnTo>
                    <a:pt x="4194011" y="91844"/>
                  </a:lnTo>
                  <a:lnTo>
                    <a:pt x="4221703" y="125394"/>
                  </a:lnTo>
                  <a:lnTo>
                    <a:pt x="4242620" y="163883"/>
                  </a:lnTo>
                  <a:lnTo>
                    <a:pt x="4255844" y="206393"/>
                  </a:lnTo>
                  <a:lnTo>
                    <a:pt x="4260456" y="252006"/>
                  </a:lnTo>
                  <a:lnTo>
                    <a:pt x="4260456" y="492937"/>
                  </a:lnTo>
                  <a:lnTo>
                    <a:pt x="4255844" y="538550"/>
                  </a:lnTo>
                  <a:lnTo>
                    <a:pt x="4242620" y="581060"/>
                  </a:lnTo>
                  <a:lnTo>
                    <a:pt x="4221703" y="619549"/>
                  </a:lnTo>
                  <a:lnTo>
                    <a:pt x="4194011" y="653099"/>
                  </a:lnTo>
                  <a:lnTo>
                    <a:pt x="4160461" y="680791"/>
                  </a:lnTo>
                  <a:lnTo>
                    <a:pt x="4121972" y="701708"/>
                  </a:lnTo>
                  <a:lnTo>
                    <a:pt x="4079463" y="714932"/>
                  </a:lnTo>
                  <a:lnTo>
                    <a:pt x="4033850" y="719543"/>
                  </a:lnTo>
                  <a:lnTo>
                    <a:pt x="4141626" y="719543"/>
                  </a:lnTo>
                  <a:lnTo>
                    <a:pt x="4195979" y="685487"/>
                  </a:lnTo>
                  <a:lnTo>
                    <a:pt x="4226399" y="655067"/>
                  </a:lnTo>
                  <a:lnTo>
                    <a:pt x="4251323" y="619876"/>
                  </a:lnTo>
                  <a:lnTo>
                    <a:pt x="4270024" y="580640"/>
                  </a:lnTo>
                  <a:lnTo>
                    <a:pt x="4281777" y="538085"/>
                  </a:lnTo>
                  <a:lnTo>
                    <a:pt x="4285856" y="492937"/>
                  </a:lnTo>
                  <a:lnTo>
                    <a:pt x="4285856" y="252006"/>
                  </a:lnTo>
                  <a:lnTo>
                    <a:pt x="4281777" y="206858"/>
                  </a:lnTo>
                  <a:lnTo>
                    <a:pt x="4270024" y="164303"/>
                  </a:lnTo>
                  <a:lnTo>
                    <a:pt x="4251323" y="125067"/>
                  </a:lnTo>
                  <a:lnTo>
                    <a:pt x="4226399" y="89876"/>
                  </a:lnTo>
                  <a:lnTo>
                    <a:pt x="4195979" y="59456"/>
                  </a:lnTo>
                  <a:lnTo>
                    <a:pt x="4160788" y="34533"/>
                  </a:lnTo>
                  <a:lnTo>
                    <a:pt x="414162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39998" y="5266192"/>
              <a:ext cx="4286250" cy="0"/>
            </a:xfrm>
            <a:custGeom>
              <a:avLst/>
              <a:gdLst/>
              <a:ahLst/>
              <a:cxnLst/>
              <a:rect l="l" t="t" r="r" b="b"/>
              <a:pathLst>
                <a:path w="4286250">
                  <a:moveTo>
                    <a:pt x="0" y="0"/>
                  </a:moveTo>
                  <a:lnTo>
                    <a:pt x="1402250" y="0"/>
                  </a:lnTo>
                </a:path>
                <a:path w="4286250">
                  <a:moveTo>
                    <a:pt x="3201738" y="0"/>
                  </a:moveTo>
                  <a:lnTo>
                    <a:pt x="4285856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675438" y="5011581"/>
            <a:ext cx="11654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おっしゃりたいのは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01597" y="5333012"/>
            <a:ext cx="8077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ja-JP"/>
            </a:defPPr>
            <a:lvl1pPr marL="12700">
              <a:lnSpc>
                <a:spcPct val="100000"/>
              </a:lnSpc>
              <a:spcBef>
                <a:spcPts val="100"/>
              </a:spcBef>
              <a:defRPr sz="1100" b="1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defRPr>
            </a:lvl1pPr>
          </a:lstStyle>
          <a:p>
            <a:pPr algn="r"/>
            <a:r>
              <a:rPr dirty="0"/>
              <a:t>Do you mean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3828510" y="5333012"/>
            <a:ext cx="996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?</a:t>
            </a:r>
            <a:endParaRPr sz="1100">
              <a:latin typeface="HelveticaRounded-Condensed"/>
              <a:cs typeface="HelveticaRounded-Condensed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816833" y="5011575"/>
            <a:ext cx="915857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のことですか？</a:t>
            </a:r>
            <a:endParaRPr sz="1000" dirty="0">
              <a:latin typeface="UDShinMGoPro-DeBold"/>
              <a:cs typeface="UDShinMGoPro-DeBold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939074" y="4905824"/>
            <a:ext cx="5084445" cy="745490"/>
            <a:chOff x="1939074" y="4905824"/>
            <a:chExt cx="5084445" cy="745490"/>
          </a:xfrm>
        </p:grpSpPr>
        <p:sp>
          <p:nvSpPr>
            <p:cNvPr id="56" name="object 56"/>
            <p:cNvSpPr/>
            <p:nvPr/>
          </p:nvSpPr>
          <p:spPr>
            <a:xfrm>
              <a:off x="1942249" y="5022938"/>
              <a:ext cx="1799589" cy="500380"/>
            </a:xfrm>
            <a:custGeom>
              <a:avLst/>
              <a:gdLst/>
              <a:ahLst/>
              <a:cxnLst/>
              <a:rect l="l" t="t" r="r" b="b"/>
              <a:pathLst>
                <a:path w="1799589" h="500379">
                  <a:moveTo>
                    <a:pt x="1799488" y="0"/>
                  </a:moveTo>
                  <a:lnTo>
                    <a:pt x="0" y="0"/>
                  </a:lnTo>
                  <a:lnTo>
                    <a:pt x="0" y="500024"/>
                  </a:lnTo>
                  <a:lnTo>
                    <a:pt x="1799488" y="500024"/>
                  </a:lnTo>
                  <a:lnTo>
                    <a:pt x="1799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942249" y="5022938"/>
              <a:ext cx="1799589" cy="500380"/>
            </a:xfrm>
            <a:custGeom>
              <a:avLst/>
              <a:gdLst/>
              <a:ahLst/>
              <a:cxnLst/>
              <a:rect l="l" t="t" r="r" b="b"/>
              <a:pathLst>
                <a:path w="1799589" h="500379">
                  <a:moveTo>
                    <a:pt x="1799488" y="500024"/>
                  </a:moveTo>
                  <a:lnTo>
                    <a:pt x="0" y="500024"/>
                  </a:lnTo>
                  <a:lnTo>
                    <a:pt x="0" y="0"/>
                  </a:lnTo>
                  <a:lnTo>
                    <a:pt x="1799488" y="0"/>
                  </a:lnTo>
                  <a:lnTo>
                    <a:pt x="1799488" y="500024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940993" y="4918527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3"/>
                  </a:lnTo>
                  <a:lnTo>
                    <a:pt x="2025381" y="613942"/>
                  </a:lnTo>
                  <a:lnTo>
                    <a:pt x="2047468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4"/>
                  </a:lnTo>
                  <a:lnTo>
                    <a:pt x="2047468" y="146241"/>
                  </a:lnTo>
                  <a:lnTo>
                    <a:pt x="2025381" y="105595"/>
                  </a:lnTo>
                  <a:lnTo>
                    <a:pt x="1996138" y="70165"/>
                  </a:lnTo>
                  <a:lnTo>
                    <a:pt x="1960710" y="40922"/>
                  </a:lnTo>
                  <a:lnTo>
                    <a:pt x="1920066" y="18833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928293" y="4905824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709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839709" y="744943"/>
                  </a:lnTo>
                  <a:lnTo>
                    <a:pt x="1884853" y="740864"/>
                  </a:lnTo>
                  <a:lnTo>
                    <a:pt x="1927405" y="729111"/>
                  </a:lnTo>
                  <a:lnTo>
                    <a:pt x="194747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947478" y="25400"/>
                  </a:lnTo>
                  <a:lnTo>
                    <a:pt x="1927405" y="15831"/>
                  </a:lnTo>
                  <a:lnTo>
                    <a:pt x="1884853" y="4078"/>
                  </a:lnTo>
                  <a:lnTo>
                    <a:pt x="1839709" y="0"/>
                  </a:lnTo>
                  <a:close/>
                </a:path>
                <a:path w="2092325" h="745489">
                  <a:moveTo>
                    <a:pt x="1947478" y="25400"/>
                  </a:moveTo>
                  <a:lnTo>
                    <a:pt x="1839709" y="25400"/>
                  </a:lnTo>
                  <a:lnTo>
                    <a:pt x="1885317" y="30011"/>
                  </a:lnTo>
                  <a:lnTo>
                    <a:pt x="1927824" y="43235"/>
                  </a:lnTo>
                  <a:lnTo>
                    <a:pt x="1966311" y="64152"/>
                  </a:lnTo>
                  <a:lnTo>
                    <a:pt x="1999859" y="91844"/>
                  </a:lnTo>
                  <a:lnTo>
                    <a:pt x="2027550" y="125394"/>
                  </a:lnTo>
                  <a:lnTo>
                    <a:pt x="2048467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9" y="653099"/>
                  </a:lnTo>
                  <a:lnTo>
                    <a:pt x="1966311" y="680791"/>
                  </a:lnTo>
                  <a:lnTo>
                    <a:pt x="1927824" y="701708"/>
                  </a:lnTo>
                  <a:lnTo>
                    <a:pt x="1885317" y="714932"/>
                  </a:lnTo>
                  <a:lnTo>
                    <a:pt x="1839709" y="719543"/>
                  </a:lnTo>
                  <a:lnTo>
                    <a:pt x="1947478" y="719543"/>
                  </a:lnTo>
                  <a:lnTo>
                    <a:pt x="2001827" y="685487"/>
                  </a:lnTo>
                  <a:lnTo>
                    <a:pt x="2032247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70" y="164303"/>
                  </a:lnTo>
                  <a:lnTo>
                    <a:pt x="2057169" y="125067"/>
                  </a:lnTo>
                  <a:lnTo>
                    <a:pt x="2032247" y="89876"/>
                  </a:lnTo>
                  <a:lnTo>
                    <a:pt x="2001827" y="59456"/>
                  </a:lnTo>
                  <a:lnTo>
                    <a:pt x="1966638" y="34533"/>
                  </a:lnTo>
                  <a:lnTo>
                    <a:pt x="194747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928295" y="5266192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5325188" y="5011581"/>
            <a:ext cx="12979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聞き取れませんでした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391571" y="5333012"/>
            <a:ext cx="11690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ja-JP"/>
            </a:defPPr>
            <a:lvl1pPr marL="12700">
              <a:lnSpc>
                <a:spcPct val="100000"/>
              </a:lnSpc>
              <a:spcBef>
                <a:spcPts val="100"/>
              </a:spcBef>
              <a:defRPr sz="1100" b="1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defRPr>
            </a:lvl1pPr>
          </a:lstStyle>
          <a:p>
            <a:r>
              <a:rPr dirty="0"/>
              <a:t>I couldn’t hear you</a:t>
            </a:r>
          </a:p>
        </p:txBody>
      </p:sp>
      <p:grpSp>
        <p:nvGrpSpPr>
          <p:cNvPr id="63" name="object 63"/>
          <p:cNvGrpSpPr/>
          <p:nvPr/>
        </p:nvGrpSpPr>
        <p:grpSpPr>
          <a:xfrm>
            <a:off x="536823" y="5758770"/>
            <a:ext cx="2098675" cy="745490"/>
            <a:chOff x="536823" y="5758770"/>
            <a:chExt cx="2098675" cy="745490"/>
          </a:xfrm>
        </p:grpSpPr>
        <p:sp>
          <p:nvSpPr>
            <p:cNvPr id="64" name="object 64"/>
            <p:cNvSpPr/>
            <p:nvPr/>
          </p:nvSpPr>
          <p:spPr>
            <a:xfrm>
              <a:off x="552696" y="5771466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4"/>
                  </a:lnTo>
                  <a:lnTo>
                    <a:pt x="2025381" y="613946"/>
                  </a:lnTo>
                  <a:lnTo>
                    <a:pt x="2047468" y="573302"/>
                  </a:lnTo>
                  <a:lnTo>
                    <a:pt x="2061432" y="528413"/>
                  </a:lnTo>
                  <a:lnTo>
                    <a:pt x="2066302" y="480250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8" y="146246"/>
                  </a:lnTo>
                  <a:lnTo>
                    <a:pt x="2025381" y="105600"/>
                  </a:lnTo>
                  <a:lnTo>
                    <a:pt x="1996138" y="70170"/>
                  </a:lnTo>
                  <a:lnTo>
                    <a:pt x="1960710" y="40925"/>
                  </a:lnTo>
                  <a:lnTo>
                    <a:pt x="1920066" y="18835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40003" y="5758770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90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90">
                  <a:moveTo>
                    <a:pt x="1947473" y="25400"/>
                  </a:moveTo>
                  <a:lnTo>
                    <a:pt x="1839696" y="25400"/>
                  </a:lnTo>
                  <a:lnTo>
                    <a:pt x="1885305" y="30011"/>
                  </a:lnTo>
                  <a:lnTo>
                    <a:pt x="1927813" y="43235"/>
                  </a:lnTo>
                  <a:lnTo>
                    <a:pt x="1966302" y="64151"/>
                  </a:lnTo>
                  <a:lnTo>
                    <a:pt x="1999853" y="91843"/>
                  </a:lnTo>
                  <a:lnTo>
                    <a:pt x="2027546" y="125391"/>
                  </a:lnTo>
                  <a:lnTo>
                    <a:pt x="2048465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5" y="581060"/>
                  </a:lnTo>
                  <a:lnTo>
                    <a:pt x="2027546" y="619549"/>
                  </a:lnTo>
                  <a:lnTo>
                    <a:pt x="1999853" y="653099"/>
                  </a:lnTo>
                  <a:lnTo>
                    <a:pt x="1966302" y="680791"/>
                  </a:lnTo>
                  <a:lnTo>
                    <a:pt x="1927813" y="701708"/>
                  </a:lnTo>
                  <a:lnTo>
                    <a:pt x="1885305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70" y="164297"/>
                  </a:lnTo>
                  <a:lnTo>
                    <a:pt x="2057169" y="125063"/>
                  </a:lnTo>
                  <a:lnTo>
                    <a:pt x="2032245" y="89874"/>
                  </a:lnTo>
                  <a:lnTo>
                    <a:pt x="2001825" y="59455"/>
                  </a:lnTo>
                  <a:lnTo>
                    <a:pt x="1966634" y="34532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39998" y="6119133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628997" y="5864514"/>
            <a:ext cx="191799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もう一度言っていただけますか？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86637" y="6185959"/>
            <a:ext cx="14027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ja-JP"/>
            </a:defPPr>
            <a:lvl1pPr marL="12700">
              <a:lnSpc>
                <a:spcPct val="100000"/>
              </a:lnSpc>
              <a:spcBef>
                <a:spcPts val="100"/>
              </a:spcBef>
              <a:defRPr sz="1100" b="1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defRPr>
            </a:lvl1pPr>
          </a:lstStyle>
          <a:p>
            <a:pPr algn="ctr"/>
            <a:r>
              <a:rPr dirty="0"/>
              <a:t>Could you repeat that?</a:t>
            </a:r>
          </a:p>
        </p:txBody>
      </p:sp>
      <p:grpSp>
        <p:nvGrpSpPr>
          <p:cNvPr id="69" name="object 69"/>
          <p:cNvGrpSpPr/>
          <p:nvPr/>
        </p:nvGrpSpPr>
        <p:grpSpPr>
          <a:xfrm>
            <a:off x="2730972" y="5758770"/>
            <a:ext cx="2098675" cy="745490"/>
            <a:chOff x="2730972" y="5758770"/>
            <a:chExt cx="2098675" cy="745490"/>
          </a:xfrm>
        </p:grpSpPr>
        <p:sp>
          <p:nvSpPr>
            <p:cNvPr id="70" name="object 70"/>
            <p:cNvSpPr/>
            <p:nvPr/>
          </p:nvSpPr>
          <p:spPr>
            <a:xfrm>
              <a:off x="2746844" y="5771466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4"/>
                  </a:lnTo>
                  <a:lnTo>
                    <a:pt x="2025381" y="613946"/>
                  </a:lnTo>
                  <a:lnTo>
                    <a:pt x="2047468" y="573302"/>
                  </a:lnTo>
                  <a:lnTo>
                    <a:pt x="2061432" y="528413"/>
                  </a:lnTo>
                  <a:lnTo>
                    <a:pt x="2066302" y="480250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8" y="146246"/>
                  </a:lnTo>
                  <a:lnTo>
                    <a:pt x="2025381" y="105600"/>
                  </a:lnTo>
                  <a:lnTo>
                    <a:pt x="1996138" y="70170"/>
                  </a:lnTo>
                  <a:lnTo>
                    <a:pt x="1960710" y="40925"/>
                  </a:lnTo>
                  <a:lnTo>
                    <a:pt x="1920066" y="18835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734152" y="5758770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90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90">
                  <a:moveTo>
                    <a:pt x="1947473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1"/>
                  </a:lnTo>
                  <a:lnTo>
                    <a:pt x="1999857" y="91843"/>
                  </a:lnTo>
                  <a:lnTo>
                    <a:pt x="2027550" y="125391"/>
                  </a:lnTo>
                  <a:lnTo>
                    <a:pt x="2048467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7" y="653099"/>
                  </a:lnTo>
                  <a:lnTo>
                    <a:pt x="1966308" y="680791"/>
                  </a:lnTo>
                  <a:lnTo>
                    <a:pt x="1927819" y="701708"/>
                  </a:lnTo>
                  <a:lnTo>
                    <a:pt x="1885309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70" y="164297"/>
                  </a:lnTo>
                  <a:lnTo>
                    <a:pt x="2057169" y="125063"/>
                  </a:lnTo>
                  <a:lnTo>
                    <a:pt x="2032245" y="89874"/>
                  </a:lnTo>
                  <a:lnTo>
                    <a:pt x="2001825" y="59455"/>
                  </a:lnTo>
                  <a:lnTo>
                    <a:pt x="1966634" y="34532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734147" y="6119133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2771423" y="5882072"/>
            <a:ext cx="207484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ゆっくり大きな声で話してください</a:t>
            </a:r>
            <a:endParaRPr sz="900" dirty="0">
              <a:latin typeface="UDShinMGoPro-DeBold"/>
              <a:cs typeface="UDShinMGoPro-DeBold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827690" y="6185959"/>
            <a:ext cx="1905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ja-JP"/>
            </a:defPPr>
            <a:lvl1pPr marL="12700">
              <a:lnSpc>
                <a:spcPct val="100000"/>
              </a:lnSpc>
              <a:spcBef>
                <a:spcPts val="100"/>
              </a:spcBef>
              <a:defRPr sz="1100" b="1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defRPr>
            </a:lvl1pPr>
          </a:lstStyle>
          <a:p>
            <a:pPr algn="ctr"/>
            <a:r>
              <a:rPr dirty="0"/>
              <a:t>Could you speak louder and slowly?</a:t>
            </a:r>
          </a:p>
        </p:txBody>
      </p:sp>
      <p:grpSp>
        <p:nvGrpSpPr>
          <p:cNvPr id="75" name="object 75"/>
          <p:cNvGrpSpPr/>
          <p:nvPr/>
        </p:nvGrpSpPr>
        <p:grpSpPr>
          <a:xfrm>
            <a:off x="4925121" y="5758770"/>
            <a:ext cx="2098675" cy="745490"/>
            <a:chOff x="4925121" y="5758770"/>
            <a:chExt cx="2098675" cy="745490"/>
          </a:xfrm>
        </p:grpSpPr>
        <p:sp>
          <p:nvSpPr>
            <p:cNvPr id="76" name="object 76"/>
            <p:cNvSpPr/>
            <p:nvPr/>
          </p:nvSpPr>
          <p:spPr>
            <a:xfrm>
              <a:off x="4940993" y="5771466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4"/>
                  </a:lnTo>
                  <a:lnTo>
                    <a:pt x="2025381" y="613946"/>
                  </a:lnTo>
                  <a:lnTo>
                    <a:pt x="2047468" y="573302"/>
                  </a:lnTo>
                  <a:lnTo>
                    <a:pt x="2061432" y="528413"/>
                  </a:lnTo>
                  <a:lnTo>
                    <a:pt x="2066302" y="480250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8" y="146246"/>
                  </a:lnTo>
                  <a:lnTo>
                    <a:pt x="2025381" y="105600"/>
                  </a:lnTo>
                  <a:lnTo>
                    <a:pt x="1996138" y="70170"/>
                  </a:lnTo>
                  <a:lnTo>
                    <a:pt x="1960710" y="40925"/>
                  </a:lnTo>
                  <a:lnTo>
                    <a:pt x="1920066" y="18835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928293" y="5758770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90">
                  <a:moveTo>
                    <a:pt x="1839709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839709" y="744943"/>
                  </a:lnTo>
                  <a:lnTo>
                    <a:pt x="1884853" y="740864"/>
                  </a:lnTo>
                  <a:lnTo>
                    <a:pt x="1927405" y="729111"/>
                  </a:lnTo>
                  <a:lnTo>
                    <a:pt x="194747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947478" y="25400"/>
                  </a:lnTo>
                  <a:lnTo>
                    <a:pt x="1927405" y="15831"/>
                  </a:lnTo>
                  <a:lnTo>
                    <a:pt x="1884853" y="4078"/>
                  </a:lnTo>
                  <a:lnTo>
                    <a:pt x="1839709" y="0"/>
                  </a:lnTo>
                  <a:close/>
                </a:path>
                <a:path w="2092325" h="745490">
                  <a:moveTo>
                    <a:pt x="1947478" y="25400"/>
                  </a:moveTo>
                  <a:lnTo>
                    <a:pt x="1839709" y="25400"/>
                  </a:lnTo>
                  <a:lnTo>
                    <a:pt x="1885317" y="30011"/>
                  </a:lnTo>
                  <a:lnTo>
                    <a:pt x="1927824" y="43235"/>
                  </a:lnTo>
                  <a:lnTo>
                    <a:pt x="1966311" y="64151"/>
                  </a:lnTo>
                  <a:lnTo>
                    <a:pt x="1999859" y="91843"/>
                  </a:lnTo>
                  <a:lnTo>
                    <a:pt x="2027550" y="125391"/>
                  </a:lnTo>
                  <a:lnTo>
                    <a:pt x="2048467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9" y="653099"/>
                  </a:lnTo>
                  <a:lnTo>
                    <a:pt x="1966311" y="680791"/>
                  </a:lnTo>
                  <a:lnTo>
                    <a:pt x="1927824" y="701708"/>
                  </a:lnTo>
                  <a:lnTo>
                    <a:pt x="1885317" y="714932"/>
                  </a:lnTo>
                  <a:lnTo>
                    <a:pt x="1839709" y="719543"/>
                  </a:lnTo>
                  <a:lnTo>
                    <a:pt x="1947478" y="719543"/>
                  </a:lnTo>
                  <a:lnTo>
                    <a:pt x="2001827" y="685487"/>
                  </a:lnTo>
                  <a:lnTo>
                    <a:pt x="2032247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70" y="164297"/>
                  </a:lnTo>
                  <a:lnTo>
                    <a:pt x="2057169" y="125063"/>
                  </a:lnTo>
                  <a:lnTo>
                    <a:pt x="2032247" y="89874"/>
                  </a:lnTo>
                  <a:lnTo>
                    <a:pt x="2001827" y="59455"/>
                  </a:lnTo>
                  <a:lnTo>
                    <a:pt x="1966638" y="34532"/>
                  </a:lnTo>
                  <a:lnTo>
                    <a:pt x="194747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928296" y="6119133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5086492" y="5864527"/>
            <a:ext cx="18002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今の説明で理解できましたか？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009474" y="6185959"/>
            <a:ext cx="192976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ja-JP"/>
            </a:defPPr>
            <a:lvl1pPr marL="12700">
              <a:lnSpc>
                <a:spcPct val="100000"/>
              </a:lnSpc>
              <a:spcBef>
                <a:spcPts val="100"/>
              </a:spcBef>
              <a:defRPr sz="1100" b="1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defRPr>
            </a:lvl1pPr>
          </a:lstStyle>
          <a:p>
            <a:pPr algn="ctr"/>
            <a:r>
              <a:rPr dirty="0"/>
              <a:t>Did you understand the explanation?</a:t>
            </a:r>
          </a:p>
        </p:txBody>
      </p:sp>
      <p:grpSp>
        <p:nvGrpSpPr>
          <p:cNvPr id="81" name="object 81"/>
          <p:cNvGrpSpPr/>
          <p:nvPr/>
        </p:nvGrpSpPr>
        <p:grpSpPr>
          <a:xfrm>
            <a:off x="536823" y="6611710"/>
            <a:ext cx="3208655" cy="745490"/>
            <a:chOff x="536823" y="6611710"/>
            <a:chExt cx="3208655" cy="745490"/>
          </a:xfrm>
        </p:grpSpPr>
        <p:sp>
          <p:nvSpPr>
            <p:cNvPr id="82" name="object 82"/>
            <p:cNvSpPr/>
            <p:nvPr/>
          </p:nvSpPr>
          <p:spPr>
            <a:xfrm>
              <a:off x="552696" y="6624414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90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7" y="700708"/>
                  </a:lnTo>
                  <a:lnTo>
                    <a:pt x="3070741" y="678618"/>
                  </a:lnTo>
                  <a:lnTo>
                    <a:pt x="3106169" y="649373"/>
                  </a:lnTo>
                  <a:lnTo>
                    <a:pt x="3135411" y="613942"/>
                  </a:lnTo>
                  <a:lnTo>
                    <a:pt x="3157499" y="573297"/>
                  </a:lnTo>
                  <a:lnTo>
                    <a:pt x="3171463" y="528405"/>
                  </a:lnTo>
                  <a:lnTo>
                    <a:pt x="3176333" y="480237"/>
                  </a:lnTo>
                  <a:lnTo>
                    <a:pt x="3176333" y="239306"/>
                  </a:lnTo>
                  <a:lnTo>
                    <a:pt x="3171463" y="191134"/>
                  </a:lnTo>
                  <a:lnTo>
                    <a:pt x="3157499" y="146241"/>
                  </a:lnTo>
                  <a:lnTo>
                    <a:pt x="3135411" y="105595"/>
                  </a:lnTo>
                  <a:lnTo>
                    <a:pt x="3106169" y="70165"/>
                  </a:lnTo>
                  <a:lnTo>
                    <a:pt x="3070741" y="40922"/>
                  </a:lnTo>
                  <a:lnTo>
                    <a:pt x="3030097" y="18833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39995" y="6611710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90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7" y="740864"/>
                  </a:lnTo>
                  <a:lnTo>
                    <a:pt x="3037441" y="729111"/>
                  </a:lnTo>
                  <a:lnTo>
                    <a:pt x="3057514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399"/>
                  </a:lnTo>
                  <a:lnTo>
                    <a:pt x="3057514" y="25399"/>
                  </a:lnTo>
                  <a:lnTo>
                    <a:pt x="3037441" y="15831"/>
                  </a:lnTo>
                  <a:lnTo>
                    <a:pt x="2994887" y="4078"/>
                  </a:lnTo>
                  <a:lnTo>
                    <a:pt x="2949740" y="0"/>
                  </a:lnTo>
                  <a:close/>
                </a:path>
                <a:path w="3202304" h="745490">
                  <a:moveTo>
                    <a:pt x="3057514" y="25399"/>
                  </a:moveTo>
                  <a:lnTo>
                    <a:pt x="2949740" y="25399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2"/>
                  </a:lnTo>
                  <a:lnTo>
                    <a:pt x="3109890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14" y="719543"/>
                  </a:lnTo>
                  <a:lnTo>
                    <a:pt x="3111864" y="685487"/>
                  </a:lnTo>
                  <a:lnTo>
                    <a:pt x="3142282" y="655067"/>
                  </a:lnTo>
                  <a:lnTo>
                    <a:pt x="3167203" y="619876"/>
                  </a:lnTo>
                  <a:lnTo>
                    <a:pt x="3185903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2006"/>
                  </a:lnTo>
                  <a:lnTo>
                    <a:pt x="3197654" y="206858"/>
                  </a:lnTo>
                  <a:lnTo>
                    <a:pt x="3185903" y="164303"/>
                  </a:lnTo>
                  <a:lnTo>
                    <a:pt x="3167203" y="125067"/>
                  </a:lnTo>
                  <a:lnTo>
                    <a:pt x="3142282" y="89876"/>
                  </a:lnTo>
                  <a:lnTo>
                    <a:pt x="3111864" y="59456"/>
                  </a:lnTo>
                  <a:lnTo>
                    <a:pt x="3076675" y="34533"/>
                  </a:lnTo>
                  <a:lnTo>
                    <a:pt x="3057514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39998" y="6972079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073332" y="0"/>
                  </a:lnTo>
                </a:path>
                <a:path w="3202304">
                  <a:moveTo>
                    <a:pt x="2543535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853064" y="6717473"/>
            <a:ext cx="6870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私の名前は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70890" y="7038905"/>
            <a:ext cx="72136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ja-JP"/>
            </a:defPPr>
            <a:lvl1pPr marL="12700">
              <a:lnSpc>
                <a:spcPct val="100000"/>
              </a:lnSpc>
              <a:spcBef>
                <a:spcPts val="100"/>
              </a:spcBef>
              <a:defRPr sz="1100" b="1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defRPr>
            </a:lvl1pPr>
          </a:lstStyle>
          <a:p>
            <a:pPr algn="r"/>
            <a:r>
              <a:rPr dirty="0"/>
              <a:t>My name is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3174869" y="6717473"/>
            <a:ext cx="2825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です</a:t>
            </a:r>
            <a:endParaRPr sz="1000">
              <a:latin typeface="UDShinMGoPro-DeBold"/>
              <a:cs typeface="UDShinMGoPro-DeBold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3815092" y="6611710"/>
            <a:ext cx="3208655" cy="745490"/>
            <a:chOff x="3815092" y="6611710"/>
            <a:chExt cx="3208655" cy="745490"/>
          </a:xfrm>
        </p:grpSpPr>
        <p:sp>
          <p:nvSpPr>
            <p:cNvPr id="89" name="object 89"/>
            <p:cNvSpPr/>
            <p:nvPr/>
          </p:nvSpPr>
          <p:spPr>
            <a:xfrm>
              <a:off x="3830971" y="6624414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90">
                  <a:moveTo>
                    <a:pt x="2937027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2"/>
                  </a:lnTo>
                  <a:lnTo>
                    <a:pt x="70164" y="70165"/>
                  </a:lnTo>
                  <a:lnTo>
                    <a:pt x="40921" y="105595"/>
                  </a:lnTo>
                  <a:lnTo>
                    <a:pt x="18833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2937027" y="719543"/>
                  </a:lnTo>
                  <a:lnTo>
                    <a:pt x="2985195" y="714673"/>
                  </a:lnTo>
                  <a:lnTo>
                    <a:pt x="3030086" y="700708"/>
                  </a:lnTo>
                  <a:lnTo>
                    <a:pt x="3070732" y="678618"/>
                  </a:lnTo>
                  <a:lnTo>
                    <a:pt x="3106162" y="649373"/>
                  </a:lnTo>
                  <a:lnTo>
                    <a:pt x="3135407" y="613942"/>
                  </a:lnTo>
                  <a:lnTo>
                    <a:pt x="3157497" y="573297"/>
                  </a:lnTo>
                  <a:lnTo>
                    <a:pt x="3171462" y="528405"/>
                  </a:lnTo>
                  <a:lnTo>
                    <a:pt x="3176333" y="480237"/>
                  </a:lnTo>
                  <a:lnTo>
                    <a:pt x="3176333" y="239306"/>
                  </a:lnTo>
                  <a:lnTo>
                    <a:pt x="3171462" y="191134"/>
                  </a:lnTo>
                  <a:lnTo>
                    <a:pt x="3157497" y="146241"/>
                  </a:lnTo>
                  <a:lnTo>
                    <a:pt x="3135407" y="105595"/>
                  </a:lnTo>
                  <a:lnTo>
                    <a:pt x="3106162" y="70165"/>
                  </a:lnTo>
                  <a:lnTo>
                    <a:pt x="3070732" y="40922"/>
                  </a:lnTo>
                  <a:lnTo>
                    <a:pt x="3030086" y="18833"/>
                  </a:lnTo>
                  <a:lnTo>
                    <a:pt x="2985195" y="4870"/>
                  </a:lnTo>
                  <a:lnTo>
                    <a:pt x="2937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818262" y="6611710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90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4"/>
                  </a:lnTo>
                  <a:lnTo>
                    <a:pt x="3037436" y="729111"/>
                  </a:lnTo>
                  <a:lnTo>
                    <a:pt x="3057508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3057508" y="25399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90">
                  <a:moveTo>
                    <a:pt x="3057508" y="25399"/>
                  </a:moveTo>
                  <a:lnTo>
                    <a:pt x="2949740" y="25399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2"/>
                  </a:lnTo>
                  <a:lnTo>
                    <a:pt x="3109890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08" y="719543"/>
                  </a:lnTo>
                  <a:lnTo>
                    <a:pt x="3111858" y="685487"/>
                  </a:lnTo>
                  <a:lnTo>
                    <a:pt x="3142277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2006"/>
                  </a:lnTo>
                  <a:lnTo>
                    <a:pt x="3197654" y="206858"/>
                  </a:lnTo>
                  <a:lnTo>
                    <a:pt x="3185901" y="164303"/>
                  </a:lnTo>
                  <a:lnTo>
                    <a:pt x="3167200" y="125067"/>
                  </a:lnTo>
                  <a:lnTo>
                    <a:pt x="3142277" y="89876"/>
                  </a:lnTo>
                  <a:lnTo>
                    <a:pt x="3111858" y="59456"/>
                  </a:lnTo>
                  <a:lnTo>
                    <a:pt x="3076669" y="34533"/>
                  </a:lnTo>
                  <a:lnTo>
                    <a:pt x="3057508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818267" y="6972079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138694" y="0"/>
                  </a:lnTo>
                </a:path>
                <a:path w="3202304">
                  <a:moveTo>
                    <a:pt x="2028774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4591496" y="6717473"/>
            <a:ext cx="2882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私は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211600" y="7038905"/>
            <a:ext cx="6680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ja-JP"/>
            </a:defPPr>
            <a:lvl1pPr marL="12700">
              <a:lnSpc>
                <a:spcPct val="100000"/>
              </a:lnSpc>
              <a:spcBef>
                <a:spcPts val="100"/>
              </a:spcBef>
              <a:defRPr sz="1100" b="1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defRPr>
            </a:lvl1pPr>
          </a:lstStyle>
          <a:p>
            <a:pPr algn="r"/>
            <a:r>
              <a:rPr dirty="0"/>
              <a:t>I teach the</a:t>
            </a:r>
          </a:p>
        </p:txBody>
      </p:sp>
      <p:sp>
        <p:nvSpPr>
          <p:cNvPr id="94" name="object 94"/>
          <p:cNvSpPr txBox="1"/>
          <p:nvPr/>
        </p:nvSpPr>
        <p:spPr>
          <a:xfrm>
            <a:off x="5955723" y="6717473"/>
            <a:ext cx="8121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組の担任です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955729" y="7038905"/>
            <a:ext cx="34036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ja-JP"/>
            </a:defPPr>
            <a:lvl1pPr marL="12700">
              <a:lnSpc>
                <a:spcPct val="100000"/>
              </a:lnSpc>
              <a:spcBef>
                <a:spcPts val="100"/>
              </a:spcBef>
              <a:defRPr sz="1100" b="1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defRPr>
            </a:lvl1pPr>
          </a:lstStyle>
          <a:p>
            <a:r>
              <a:rPr dirty="0"/>
              <a:t>class</a:t>
            </a:r>
          </a:p>
        </p:txBody>
      </p:sp>
      <p:grpSp>
        <p:nvGrpSpPr>
          <p:cNvPr id="96" name="object 96"/>
          <p:cNvGrpSpPr/>
          <p:nvPr/>
        </p:nvGrpSpPr>
        <p:grpSpPr>
          <a:xfrm>
            <a:off x="2175960" y="3489626"/>
            <a:ext cx="1569085" cy="745490"/>
            <a:chOff x="2175960" y="3489626"/>
            <a:chExt cx="1569085" cy="745490"/>
          </a:xfrm>
        </p:grpSpPr>
        <p:sp>
          <p:nvSpPr>
            <p:cNvPr id="97" name="object 97"/>
            <p:cNvSpPr/>
            <p:nvPr/>
          </p:nvSpPr>
          <p:spPr>
            <a:xfrm>
              <a:off x="2191839" y="3502322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89">
                  <a:moveTo>
                    <a:pt x="1297901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3" y="573302"/>
                  </a:lnTo>
                  <a:lnTo>
                    <a:pt x="40921" y="613946"/>
                  </a:lnTo>
                  <a:lnTo>
                    <a:pt x="70164" y="649374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97901" y="719543"/>
                  </a:lnTo>
                  <a:lnTo>
                    <a:pt x="1346065" y="714673"/>
                  </a:lnTo>
                  <a:lnTo>
                    <a:pt x="1390953" y="700708"/>
                  </a:lnTo>
                  <a:lnTo>
                    <a:pt x="1431597" y="678618"/>
                  </a:lnTo>
                  <a:lnTo>
                    <a:pt x="1467026" y="649374"/>
                  </a:lnTo>
                  <a:lnTo>
                    <a:pt x="1496270" y="613946"/>
                  </a:lnTo>
                  <a:lnTo>
                    <a:pt x="1518359" y="573302"/>
                  </a:lnTo>
                  <a:lnTo>
                    <a:pt x="1532324" y="528413"/>
                  </a:lnTo>
                  <a:lnTo>
                    <a:pt x="1537195" y="480250"/>
                  </a:lnTo>
                  <a:lnTo>
                    <a:pt x="1537195" y="239306"/>
                  </a:lnTo>
                  <a:lnTo>
                    <a:pt x="1532324" y="191138"/>
                  </a:lnTo>
                  <a:lnTo>
                    <a:pt x="1518359" y="146246"/>
                  </a:lnTo>
                  <a:lnTo>
                    <a:pt x="1496270" y="105600"/>
                  </a:lnTo>
                  <a:lnTo>
                    <a:pt x="1467026" y="70170"/>
                  </a:lnTo>
                  <a:lnTo>
                    <a:pt x="1431597" y="40925"/>
                  </a:lnTo>
                  <a:lnTo>
                    <a:pt x="1390953" y="18835"/>
                  </a:lnTo>
                  <a:lnTo>
                    <a:pt x="1346065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ctr"/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2179133" y="3489626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89">
                  <a:moveTo>
                    <a:pt x="1310601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310601" y="744943"/>
                  </a:lnTo>
                  <a:lnTo>
                    <a:pt x="1355749" y="740864"/>
                  </a:lnTo>
                  <a:lnTo>
                    <a:pt x="1398302" y="729111"/>
                  </a:lnTo>
                  <a:lnTo>
                    <a:pt x="1418376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418376" y="25400"/>
                  </a:lnTo>
                  <a:lnTo>
                    <a:pt x="1398302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745489">
                  <a:moveTo>
                    <a:pt x="1418376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1"/>
                  </a:lnTo>
                  <a:lnTo>
                    <a:pt x="1470752" y="91843"/>
                  </a:lnTo>
                  <a:lnTo>
                    <a:pt x="1498443" y="125391"/>
                  </a:lnTo>
                  <a:lnTo>
                    <a:pt x="1519360" y="163878"/>
                  </a:lnTo>
                  <a:lnTo>
                    <a:pt x="1532583" y="206384"/>
                  </a:lnTo>
                  <a:lnTo>
                    <a:pt x="1537195" y="251993"/>
                  </a:lnTo>
                  <a:lnTo>
                    <a:pt x="1537195" y="492937"/>
                  </a:lnTo>
                  <a:lnTo>
                    <a:pt x="1532583" y="538550"/>
                  </a:lnTo>
                  <a:lnTo>
                    <a:pt x="1519360" y="581060"/>
                  </a:lnTo>
                  <a:lnTo>
                    <a:pt x="1498443" y="619549"/>
                  </a:lnTo>
                  <a:lnTo>
                    <a:pt x="1470752" y="653099"/>
                  </a:lnTo>
                  <a:lnTo>
                    <a:pt x="1437203" y="680791"/>
                  </a:lnTo>
                  <a:lnTo>
                    <a:pt x="1398717" y="701708"/>
                  </a:lnTo>
                  <a:lnTo>
                    <a:pt x="1356210" y="714932"/>
                  </a:lnTo>
                  <a:lnTo>
                    <a:pt x="1310601" y="719543"/>
                  </a:lnTo>
                  <a:lnTo>
                    <a:pt x="1418376" y="719543"/>
                  </a:lnTo>
                  <a:lnTo>
                    <a:pt x="1472725" y="685487"/>
                  </a:lnTo>
                  <a:lnTo>
                    <a:pt x="1503143" y="655067"/>
                  </a:lnTo>
                  <a:lnTo>
                    <a:pt x="1528065" y="619876"/>
                  </a:lnTo>
                  <a:lnTo>
                    <a:pt x="1546764" y="580640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1993"/>
                  </a:lnTo>
                  <a:lnTo>
                    <a:pt x="1558516" y="206849"/>
                  </a:lnTo>
                  <a:lnTo>
                    <a:pt x="1546764" y="164297"/>
                  </a:lnTo>
                  <a:lnTo>
                    <a:pt x="1528065" y="125063"/>
                  </a:lnTo>
                  <a:lnTo>
                    <a:pt x="1503143" y="89874"/>
                  </a:lnTo>
                  <a:lnTo>
                    <a:pt x="1472725" y="59455"/>
                  </a:lnTo>
                  <a:lnTo>
                    <a:pt x="1437536" y="34532"/>
                  </a:lnTo>
                  <a:lnTo>
                    <a:pt x="141837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pPr algn="ctr"/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2179135" y="3849988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59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algn="ctr"/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2511344" y="3595370"/>
            <a:ext cx="94465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おやすみなさい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623263" y="3916813"/>
            <a:ext cx="6788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ja-JP"/>
            </a:defPPr>
            <a:lvl1pPr marL="12700">
              <a:lnSpc>
                <a:spcPct val="100000"/>
              </a:lnSpc>
              <a:spcBef>
                <a:spcPts val="100"/>
              </a:spcBef>
              <a:defRPr sz="1100" b="1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defRPr>
            </a:lvl1pPr>
          </a:lstStyle>
          <a:p>
            <a:pPr algn="ctr"/>
            <a:r>
              <a:rPr dirty="0"/>
              <a:t>Good night</a:t>
            </a:r>
          </a:p>
        </p:txBody>
      </p:sp>
      <p:grpSp>
        <p:nvGrpSpPr>
          <p:cNvPr id="102" name="object 102"/>
          <p:cNvGrpSpPr/>
          <p:nvPr/>
        </p:nvGrpSpPr>
        <p:grpSpPr>
          <a:xfrm>
            <a:off x="536823" y="8672515"/>
            <a:ext cx="3208655" cy="745490"/>
            <a:chOff x="536823" y="8672515"/>
            <a:chExt cx="3208655" cy="745490"/>
          </a:xfrm>
        </p:grpSpPr>
        <p:sp>
          <p:nvSpPr>
            <p:cNvPr id="103" name="object 103"/>
            <p:cNvSpPr/>
            <p:nvPr/>
          </p:nvSpPr>
          <p:spPr>
            <a:xfrm>
              <a:off x="552696" y="8685211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90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7" y="700708"/>
                  </a:lnTo>
                  <a:lnTo>
                    <a:pt x="3070741" y="678618"/>
                  </a:lnTo>
                  <a:lnTo>
                    <a:pt x="3106169" y="649373"/>
                  </a:lnTo>
                  <a:lnTo>
                    <a:pt x="3135411" y="613942"/>
                  </a:lnTo>
                  <a:lnTo>
                    <a:pt x="3157499" y="573297"/>
                  </a:lnTo>
                  <a:lnTo>
                    <a:pt x="3171463" y="528405"/>
                  </a:lnTo>
                  <a:lnTo>
                    <a:pt x="3176333" y="480237"/>
                  </a:lnTo>
                  <a:lnTo>
                    <a:pt x="3176333" y="239306"/>
                  </a:lnTo>
                  <a:lnTo>
                    <a:pt x="3171463" y="191138"/>
                  </a:lnTo>
                  <a:lnTo>
                    <a:pt x="3157499" y="146246"/>
                  </a:lnTo>
                  <a:lnTo>
                    <a:pt x="3135411" y="105600"/>
                  </a:lnTo>
                  <a:lnTo>
                    <a:pt x="3106169" y="70170"/>
                  </a:lnTo>
                  <a:lnTo>
                    <a:pt x="3070741" y="40925"/>
                  </a:lnTo>
                  <a:lnTo>
                    <a:pt x="3030097" y="18835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39995" y="8672515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90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7" y="740864"/>
                  </a:lnTo>
                  <a:lnTo>
                    <a:pt x="3037441" y="729111"/>
                  </a:lnTo>
                  <a:lnTo>
                    <a:pt x="3057514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57514" y="25400"/>
                  </a:lnTo>
                  <a:lnTo>
                    <a:pt x="3037441" y="15831"/>
                  </a:lnTo>
                  <a:lnTo>
                    <a:pt x="2994887" y="4078"/>
                  </a:lnTo>
                  <a:lnTo>
                    <a:pt x="2949740" y="0"/>
                  </a:lnTo>
                  <a:close/>
                </a:path>
                <a:path w="3202304" h="745490">
                  <a:moveTo>
                    <a:pt x="3057514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1"/>
                  </a:lnTo>
                  <a:lnTo>
                    <a:pt x="3109890" y="91843"/>
                  </a:lnTo>
                  <a:lnTo>
                    <a:pt x="3137581" y="125391"/>
                  </a:lnTo>
                  <a:lnTo>
                    <a:pt x="3158498" y="163878"/>
                  </a:lnTo>
                  <a:lnTo>
                    <a:pt x="3171721" y="206384"/>
                  </a:lnTo>
                  <a:lnTo>
                    <a:pt x="3176333" y="251993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14" y="719543"/>
                  </a:lnTo>
                  <a:lnTo>
                    <a:pt x="3111864" y="685487"/>
                  </a:lnTo>
                  <a:lnTo>
                    <a:pt x="3142282" y="655067"/>
                  </a:lnTo>
                  <a:lnTo>
                    <a:pt x="3167203" y="619876"/>
                  </a:lnTo>
                  <a:lnTo>
                    <a:pt x="3185903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1993"/>
                  </a:lnTo>
                  <a:lnTo>
                    <a:pt x="3197654" y="206849"/>
                  </a:lnTo>
                  <a:lnTo>
                    <a:pt x="3185903" y="164297"/>
                  </a:lnTo>
                  <a:lnTo>
                    <a:pt x="3167203" y="125063"/>
                  </a:lnTo>
                  <a:lnTo>
                    <a:pt x="3142282" y="89874"/>
                  </a:lnTo>
                  <a:lnTo>
                    <a:pt x="3111864" y="59455"/>
                  </a:lnTo>
                  <a:lnTo>
                    <a:pt x="3076675" y="34532"/>
                  </a:lnTo>
                  <a:lnTo>
                    <a:pt x="305751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39998" y="9032878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806450" y="8778265"/>
            <a:ext cx="27299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ご家族や知人に日本語を話せる方はいますか？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04669" y="9099703"/>
            <a:ext cx="29044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ja-JP"/>
            </a:defPPr>
            <a:lvl1pPr marL="12700">
              <a:lnSpc>
                <a:spcPct val="100000"/>
              </a:lnSpc>
              <a:spcBef>
                <a:spcPts val="100"/>
              </a:spcBef>
              <a:defRPr sz="1100" b="1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defRPr>
            </a:lvl1pPr>
          </a:lstStyle>
          <a:p>
            <a:pPr algn="ctr"/>
            <a:r>
              <a:rPr dirty="0"/>
              <a:t>Do you have friends or family who speak Japanese?</a:t>
            </a:r>
          </a:p>
        </p:txBody>
      </p:sp>
      <p:grpSp>
        <p:nvGrpSpPr>
          <p:cNvPr id="108" name="object 108"/>
          <p:cNvGrpSpPr/>
          <p:nvPr/>
        </p:nvGrpSpPr>
        <p:grpSpPr>
          <a:xfrm>
            <a:off x="3815092" y="8672515"/>
            <a:ext cx="3208655" cy="745490"/>
            <a:chOff x="3815092" y="8672515"/>
            <a:chExt cx="3208655" cy="745490"/>
          </a:xfrm>
        </p:grpSpPr>
        <p:sp>
          <p:nvSpPr>
            <p:cNvPr id="109" name="object 109"/>
            <p:cNvSpPr/>
            <p:nvPr/>
          </p:nvSpPr>
          <p:spPr>
            <a:xfrm>
              <a:off x="3830971" y="8685211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90">
                  <a:moveTo>
                    <a:pt x="2937027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2937027" y="719543"/>
                  </a:lnTo>
                  <a:lnTo>
                    <a:pt x="2985195" y="714673"/>
                  </a:lnTo>
                  <a:lnTo>
                    <a:pt x="3030086" y="700708"/>
                  </a:lnTo>
                  <a:lnTo>
                    <a:pt x="3070732" y="678618"/>
                  </a:lnTo>
                  <a:lnTo>
                    <a:pt x="3106162" y="649373"/>
                  </a:lnTo>
                  <a:lnTo>
                    <a:pt x="3135407" y="613942"/>
                  </a:lnTo>
                  <a:lnTo>
                    <a:pt x="3157497" y="573297"/>
                  </a:lnTo>
                  <a:lnTo>
                    <a:pt x="3171462" y="528405"/>
                  </a:lnTo>
                  <a:lnTo>
                    <a:pt x="3176333" y="480237"/>
                  </a:lnTo>
                  <a:lnTo>
                    <a:pt x="3176333" y="239306"/>
                  </a:lnTo>
                  <a:lnTo>
                    <a:pt x="3171462" y="191138"/>
                  </a:lnTo>
                  <a:lnTo>
                    <a:pt x="3157497" y="146246"/>
                  </a:lnTo>
                  <a:lnTo>
                    <a:pt x="3135407" y="105600"/>
                  </a:lnTo>
                  <a:lnTo>
                    <a:pt x="3106162" y="70170"/>
                  </a:lnTo>
                  <a:lnTo>
                    <a:pt x="3070732" y="40925"/>
                  </a:lnTo>
                  <a:lnTo>
                    <a:pt x="3030086" y="18835"/>
                  </a:lnTo>
                  <a:lnTo>
                    <a:pt x="2985195" y="4870"/>
                  </a:lnTo>
                  <a:lnTo>
                    <a:pt x="2937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818262" y="8672515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90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4"/>
                  </a:lnTo>
                  <a:lnTo>
                    <a:pt x="3037436" y="729111"/>
                  </a:lnTo>
                  <a:lnTo>
                    <a:pt x="3057508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3057509" y="25400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90">
                  <a:moveTo>
                    <a:pt x="3057509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1"/>
                  </a:lnTo>
                  <a:lnTo>
                    <a:pt x="3109890" y="91843"/>
                  </a:lnTo>
                  <a:lnTo>
                    <a:pt x="3137581" y="125391"/>
                  </a:lnTo>
                  <a:lnTo>
                    <a:pt x="3158498" y="163878"/>
                  </a:lnTo>
                  <a:lnTo>
                    <a:pt x="3171721" y="206384"/>
                  </a:lnTo>
                  <a:lnTo>
                    <a:pt x="3176333" y="251993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08" y="719543"/>
                  </a:lnTo>
                  <a:lnTo>
                    <a:pt x="3111858" y="685487"/>
                  </a:lnTo>
                  <a:lnTo>
                    <a:pt x="3142277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1993"/>
                  </a:lnTo>
                  <a:lnTo>
                    <a:pt x="3197654" y="206849"/>
                  </a:lnTo>
                  <a:lnTo>
                    <a:pt x="3185901" y="164297"/>
                  </a:lnTo>
                  <a:lnTo>
                    <a:pt x="3167200" y="125063"/>
                  </a:lnTo>
                  <a:lnTo>
                    <a:pt x="3142277" y="89874"/>
                  </a:lnTo>
                  <a:lnTo>
                    <a:pt x="3111858" y="59455"/>
                  </a:lnTo>
                  <a:lnTo>
                    <a:pt x="3076669" y="34532"/>
                  </a:lnTo>
                  <a:lnTo>
                    <a:pt x="305750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818267" y="9032878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4083050" y="8778265"/>
            <a:ext cx="273645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ご家族や知人に日本語の読める方はいますか？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008865" y="9099703"/>
            <a:ext cx="28276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ja-JP"/>
            </a:defPPr>
            <a:lvl1pPr marL="12700">
              <a:lnSpc>
                <a:spcPct val="100000"/>
              </a:lnSpc>
              <a:spcBef>
                <a:spcPts val="100"/>
              </a:spcBef>
              <a:defRPr sz="1100" b="1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defRPr>
            </a:lvl1pPr>
          </a:lstStyle>
          <a:p>
            <a:pPr algn="ctr"/>
            <a:r>
              <a:rPr dirty="0"/>
              <a:t>Do you have friends or family who read Japanese?</a:t>
            </a:r>
          </a:p>
        </p:txBody>
      </p:sp>
      <p:grpSp>
        <p:nvGrpSpPr>
          <p:cNvPr id="114" name="object 114"/>
          <p:cNvGrpSpPr/>
          <p:nvPr/>
        </p:nvGrpSpPr>
        <p:grpSpPr>
          <a:xfrm>
            <a:off x="536823" y="9525455"/>
            <a:ext cx="3208655" cy="745490"/>
            <a:chOff x="536823" y="9525455"/>
            <a:chExt cx="3208655" cy="745490"/>
          </a:xfrm>
        </p:grpSpPr>
        <p:sp>
          <p:nvSpPr>
            <p:cNvPr id="115" name="object 115"/>
            <p:cNvSpPr/>
            <p:nvPr/>
          </p:nvSpPr>
          <p:spPr>
            <a:xfrm>
              <a:off x="552696" y="9538152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90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7" y="700708"/>
                  </a:lnTo>
                  <a:lnTo>
                    <a:pt x="3070741" y="678618"/>
                  </a:lnTo>
                  <a:lnTo>
                    <a:pt x="3106169" y="649374"/>
                  </a:lnTo>
                  <a:lnTo>
                    <a:pt x="3135411" y="613946"/>
                  </a:lnTo>
                  <a:lnTo>
                    <a:pt x="3157499" y="573302"/>
                  </a:lnTo>
                  <a:lnTo>
                    <a:pt x="3171463" y="528413"/>
                  </a:lnTo>
                  <a:lnTo>
                    <a:pt x="3176333" y="480250"/>
                  </a:lnTo>
                  <a:lnTo>
                    <a:pt x="3176333" y="239306"/>
                  </a:lnTo>
                  <a:lnTo>
                    <a:pt x="3171463" y="191138"/>
                  </a:lnTo>
                  <a:lnTo>
                    <a:pt x="3157499" y="146246"/>
                  </a:lnTo>
                  <a:lnTo>
                    <a:pt x="3135411" y="105600"/>
                  </a:lnTo>
                  <a:lnTo>
                    <a:pt x="3106169" y="70170"/>
                  </a:lnTo>
                  <a:lnTo>
                    <a:pt x="3070741" y="40925"/>
                  </a:lnTo>
                  <a:lnTo>
                    <a:pt x="3030097" y="18835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39995" y="9525455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90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7" y="740864"/>
                  </a:lnTo>
                  <a:lnTo>
                    <a:pt x="3037441" y="729111"/>
                  </a:lnTo>
                  <a:lnTo>
                    <a:pt x="3057514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399"/>
                  </a:lnTo>
                  <a:lnTo>
                    <a:pt x="3057514" y="25399"/>
                  </a:lnTo>
                  <a:lnTo>
                    <a:pt x="3037441" y="15831"/>
                  </a:lnTo>
                  <a:lnTo>
                    <a:pt x="2994887" y="4078"/>
                  </a:lnTo>
                  <a:lnTo>
                    <a:pt x="2949740" y="0"/>
                  </a:lnTo>
                  <a:close/>
                </a:path>
                <a:path w="3202304" h="745490">
                  <a:moveTo>
                    <a:pt x="3057514" y="25399"/>
                  </a:moveTo>
                  <a:lnTo>
                    <a:pt x="2949740" y="25399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2"/>
                  </a:lnTo>
                  <a:lnTo>
                    <a:pt x="3109890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14" y="719543"/>
                  </a:lnTo>
                  <a:lnTo>
                    <a:pt x="3111864" y="685487"/>
                  </a:lnTo>
                  <a:lnTo>
                    <a:pt x="3142282" y="655067"/>
                  </a:lnTo>
                  <a:lnTo>
                    <a:pt x="3167203" y="619876"/>
                  </a:lnTo>
                  <a:lnTo>
                    <a:pt x="3185903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2006"/>
                  </a:lnTo>
                  <a:lnTo>
                    <a:pt x="3197654" y="206858"/>
                  </a:lnTo>
                  <a:lnTo>
                    <a:pt x="3185903" y="164303"/>
                  </a:lnTo>
                  <a:lnTo>
                    <a:pt x="3167203" y="125067"/>
                  </a:lnTo>
                  <a:lnTo>
                    <a:pt x="3142282" y="89876"/>
                  </a:lnTo>
                  <a:lnTo>
                    <a:pt x="3111864" y="59456"/>
                  </a:lnTo>
                  <a:lnTo>
                    <a:pt x="3076675" y="34533"/>
                  </a:lnTo>
                  <a:lnTo>
                    <a:pt x="3057514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39998" y="9885823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2118682" y="0"/>
                  </a:lnTo>
                </a:path>
                <a:path w="3202304">
                  <a:moveTo>
                    <a:pt x="3067156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658681" y="9647898"/>
              <a:ext cx="948690" cy="500380"/>
            </a:xfrm>
            <a:custGeom>
              <a:avLst/>
              <a:gdLst/>
              <a:ahLst/>
              <a:cxnLst/>
              <a:rect l="l" t="t" r="r" b="b"/>
              <a:pathLst>
                <a:path w="948689" h="500379">
                  <a:moveTo>
                    <a:pt x="948474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948474" y="500037"/>
                  </a:lnTo>
                  <a:lnTo>
                    <a:pt x="9484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658681" y="9647898"/>
              <a:ext cx="948690" cy="500380"/>
            </a:xfrm>
            <a:custGeom>
              <a:avLst/>
              <a:gdLst/>
              <a:ahLst/>
              <a:cxnLst/>
              <a:rect l="l" t="t" r="r" b="b"/>
              <a:pathLst>
                <a:path w="948689" h="500379">
                  <a:moveTo>
                    <a:pt x="948474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948474" y="0"/>
                  </a:lnTo>
                  <a:lnTo>
                    <a:pt x="948474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20"/>
          <p:cNvSpPr txBox="1"/>
          <p:nvPr/>
        </p:nvSpPr>
        <p:spPr>
          <a:xfrm>
            <a:off x="675438" y="9631211"/>
            <a:ext cx="203601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日本語の読める・話せる方の電話番号</a:t>
            </a:r>
            <a:endParaRPr sz="900" dirty="0">
              <a:latin typeface="UDShinMGoPro-DeBold"/>
              <a:cs typeface="UDShinMGoPro-DeBold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816334" y="9901843"/>
            <a:ext cx="1796414" cy="500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ja-JP"/>
            </a:defPPr>
            <a:lvl1pPr marL="12700">
              <a:lnSpc>
                <a:spcPct val="100000"/>
              </a:lnSpc>
              <a:spcBef>
                <a:spcPts val="100"/>
              </a:spcBef>
              <a:defRPr sz="1100" b="1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defRPr>
            </a:lvl1pPr>
          </a:lstStyle>
          <a:p>
            <a:pPr algn="ctr"/>
            <a:r>
              <a:rPr sz="1000" dirty="0"/>
              <a:t>Phone number for someone who</a:t>
            </a:r>
            <a:endParaRPr lang="en-US" sz="1000" dirty="0"/>
          </a:p>
          <a:p>
            <a:pPr algn="ctr"/>
            <a:r>
              <a:rPr lang="en-US" altLang="ja-JP" sz="1000" dirty="0"/>
              <a:t>reads and/or speaks Japanese</a:t>
            </a:r>
          </a:p>
          <a:p>
            <a:pPr algn="ctr"/>
            <a:endParaRPr sz="1000" dirty="0"/>
          </a:p>
        </p:txBody>
      </p:sp>
      <p:grpSp>
        <p:nvGrpSpPr>
          <p:cNvPr id="123" name="object 123"/>
          <p:cNvGrpSpPr/>
          <p:nvPr/>
        </p:nvGrpSpPr>
        <p:grpSpPr>
          <a:xfrm>
            <a:off x="3815092" y="9525455"/>
            <a:ext cx="3208655" cy="745490"/>
            <a:chOff x="3815092" y="9525455"/>
            <a:chExt cx="3208655" cy="745490"/>
          </a:xfrm>
        </p:grpSpPr>
        <p:sp>
          <p:nvSpPr>
            <p:cNvPr id="124" name="object 124"/>
            <p:cNvSpPr/>
            <p:nvPr/>
          </p:nvSpPr>
          <p:spPr>
            <a:xfrm>
              <a:off x="3830971" y="9538152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90">
                  <a:moveTo>
                    <a:pt x="2937027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3" y="573302"/>
                  </a:lnTo>
                  <a:lnTo>
                    <a:pt x="40921" y="613946"/>
                  </a:lnTo>
                  <a:lnTo>
                    <a:pt x="70164" y="649374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2937027" y="719543"/>
                  </a:lnTo>
                  <a:lnTo>
                    <a:pt x="2985195" y="714673"/>
                  </a:lnTo>
                  <a:lnTo>
                    <a:pt x="3030086" y="700708"/>
                  </a:lnTo>
                  <a:lnTo>
                    <a:pt x="3070732" y="678618"/>
                  </a:lnTo>
                  <a:lnTo>
                    <a:pt x="3106162" y="649374"/>
                  </a:lnTo>
                  <a:lnTo>
                    <a:pt x="3135407" y="613946"/>
                  </a:lnTo>
                  <a:lnTo>
                    <a:pt x="3157497" y="573302"/>
                  </a:lnTo>
                  <a:lnTo>
                    <a:pt x="3171462" y="528413"/>
                  </a:lnTo>
                  <a:lnTo>
                    <a:pt x="3176333" y="480250"/>
                  </a:lnTo>
                  <a:lnTo>
                    <a:pt x="3176333" y="239306"/>
                  </a:lnTo>
                  <a:lnTo>
                    <a:pt x="3171462" y="191138"/>
                  </a:lnTo>
                  <a:lnTo>
                    <a:pt x="3157497" y="146246"/>
                  </a:lnTo>
                  <a:lnTo>
                    <a:pt x="3135407" y="105600"/>
                  </a:lnTo>
                  <a:lnTo>
                    <a:pt x="3106162" y="70170"/>
                  </a:lnTo>
                  <a:lnTo>
                    <a:pt x="3070732" y="40925"/>
                  </a:lnTo>
                  <a:lnTo>
                    <a:pt x="3030086" y="18835"/>
                  </a:lnTo>
                  <a:lnTo>
                    <a:pt x="2985195" y="4870"/>
                  </a:lnTo>
                  <a:lnTo>
                    <a:pt x="2937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818262" y="9525455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90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4"/>
                  </a:lnTo>
                  <a:lnTo>
                    <a:pt x="3037436" y="729111"/>
                  </a:lnTo>
                  <a:lnTo>
                    <a:pt x="3057508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3057508" y="25399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90">
                  <a:moveTo>
                    <a:pt x="3057508" y="25399"/>
                  </a:moveTo>
                  <a:lnTo>
                    <a:pt x="2949740" y="25399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2"/>
                  </a:lnTo>
                  <a:lnTo>
                    <a:pt x="3109890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08" y="719543"/>
                  </a:lnTo>
                  <a:lnTo>
                    <a:pt x="3111858" y="685487"/>
                  </a:lnTo>
                  <a:lnTo>
                    <a:pt x="3142277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2006"/>
                  </a:lnTo>
                  <a:lnTo>
                    <a:pt x="3197654" y="206858"/>
                  </a:lnTo>
                  <a:lnTo>
                    <a:pt x="3185901" y="164303"/>
                  </a:lnTo>
                  <a:lnTo>
                    <a:pt x="3167200" y="125067"/>
                  </a:lnTo>
                  <a:lnTo>
                    <a:pt x="3142277" y="89876"/>
                  </a:lnTo>
                  <a:lnTo>
                    <a:pt x="3111858" y="59456"/>
                  </a:lnTo>
                  <a:lnTo>
                    <a:pt x="3076669" y="34533"/>
                  </a:lnTo>
                  <a:lnTo>
                    <a:pt x="3057508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818267" y="9885823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4196239" y="9631211"/>
            <a:ext cx="262326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「入園のしおり」を読んでおいてください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330860" y="9952643"/>
            <a:ext cx="232464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ja-JP"/>
            </a:defPPr>
            <a:lvl1pPr marL="12700">
              <a:lnSpc>
                <a:spcPct val="100000"/>
              </a:lnSpc>
              <a:spcBef>
                <a:spcPts val="100"/>
              </a:spcBef>
              <a:defRPr sz="1100" b="1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defRPr>
            </a:lvl1pPr>
          </a:lstStyle>
          <a:p>
            <a:pPr algn="ctr"/>
            <a:r>
              <a:rPr dirty="0"/>
              <a:t>Please read the </a:t>
            </a:r>
            <a:r>
              <a:rPr i="1" dirty="0">
                <a:latin typeface="PT Sans" panose="020B0503020203020204" pitchFamily="34" charset="0"/>
              </a:rPr>
              <a:t>Nursery entry leaflet</a:t>
            </a:r>
          </a:p>
        </p:txBody>
      </p:sp>
      <p:grpSp>
        <p:nvGrpSpPr>
          <p:cNvPr id="129" name="object 129"/>
          <p:cNvGrpSpPr/>
          <p:nvPr/>
        </p:nvGrpSpPr>
        <p:grpSpPr>
          <a:xfrm>
            <a:off x="3815092" y="3489626"/>
            <a:ext cx="1569085" cy="745490"/>
            <a:chOff x="3815092" y="3489626"/>
            <a:chExt cx="1569085" cy="745490"/>
          </a:xfrm>
        </p:grpSpPr>
        <p:sp>
          <p:nvSpPr>
            <p:cNvPr id="130" name="object 130"/>
            <p:cNvSpPr/>
            <p:nvPr/>
          </p:nvSpPr>
          <p:spPr>
            <a:xfrm>
              <a:off x="3830971" y="3502322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89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3" y="573302"/>
                  </a:lnTo>
                  <a:lnTo>
                    <a:pt x="40921" y="613946"/>
                  </a:lnTo>
                  <a:lnTo>
                    <a:pt x="70164" y="649374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97889" y="719543"/>
                  </a:lnTo>
                  <a:lnTo>
                    <a:pt x="1346060" y="714673"/>
                  </a:lnTo>
                  <a:lnTo>
                    <a:pt x="1390953" y="700708"/>
                  </a:lnTo>
                  <a:lnTo>
                    <a:pt x="1431599" y="678618"/>
                  </a:lnTo>
                  <a:lnTo>
                    <a:pt x="1467029" y="649374"/>
                  </a:lnTo>
                  <a:lnTo>
                    <a:pt x="1496272" y="613946"/>
                  </a:lnTo>
                  <a:lnTo>
                    <a:pt x="1518361" y="573302"/>
                  </a:lnTo>
                  <a:lnTo>
                    <a:pt x="1532325" y="528413"/>
                  </a:lnTo>
                  <a:lnTo>
                    <a:pt x="1537195" y="480250"/>
                  </a:lnTo>
                  <a:lnTo>
                    <a:pt x="1537195" y="239306"/>
                  </a:lnTo>
                  <a:lnTo>
                    <a:pt x="1532325" y="191138"/>
                  </a:lnTo>
                  <a:lnTo>
                    <a:pt x="1518361" y="146246"/>
                  </a:lnTo>
                  <a:lnTo>
                    <a:pt x="1496272" y="105600"/>
                  </a:lnTo>
                  <a:lnTo>
                    <a:pt x="1467029" y="70170"/>
                  </a:lnTo>
                  <a:lnTo>
                    <a:pt x="1431599" y="40925"/>
                  </a:lnTo>
                  <a:lnTo>
                    <a:pt x="1390953" y="18835"/>
                  </a:lnTo>
                  <a:lnTo>
                    <a:pt x="1346060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ctr"/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1" name="object 131"/>
            <p:cNvSpPr/>
            <p:nvPr/>
          </p:nvSpPr>
          <p:spPr>
            <a:xfrm>
              <a:off x="3818263" y="3489626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89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9" y="740864"/>
                  </a:lnTo>
                  <a:lnTo>
                    <a:pt x="1398304" y="729111"/>
                  </a:lnTo>
                  <a:lnTo>
                    <a:pt x="1418378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9" y="25400"/>
                  </a:lnTo>
                  <a:lnTo>
                    <a:pt x="1398304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745489">
                  <a:moveTo>
                    <a:pt x="1418379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1"/>
                  </a:lnTo>
                  <a:lnTo>
                    <a:pt x="1470758" y="91843"/>
                  </a:lnTo>
                  <a:lnTo>
                    <a:pt x="1498452" y="125391"/>
                  </a:lnTo>
                  <a:lnTo>
                    <a:pt x="1519370" y="163878"/>
                  </a:lnTo>
                  <a:lnTo>
                    <a:pt x="1532595" y="206384"/>
                  </a:lnTo>
                  <a:lnTo>
                    <a:pt x="1537208" y="251993"/>
                  </a:lnTo>
                  <a:lnTo>
                    <a:pt x="1537208" y="492937"/>
                  </a:lnTo>
                  <a:lnTo>
                    <a:pt x="1532595" y="538550"/>
                  </a:lnTo>
                  <a:lnTo>
                    <a:pt x="1519370" y="581060"/>
                  </a:lnTo>
                  <a:lnTo>
                    <a:pt x="1498452" y="619549"/>
                  </a:lnTo>
                  <a:lnTo>
                    <a:pt x="1470758" y="653099"/>
                  </a:lnTo>
                  <a:lnTo>
                    <a:pt x="1437207" y="680791"/>
                  </a:lnTo>
                  <a:lnTo>
                    <a:pt x="1398719" y="701708"/>
                  </a:lnTo>
                  <a:lnTo>
                    <a:pt x="1356211" y="714932"/>
                  </a:lnTo>
                  <a:lnTo>
                    <a:pt x="1310601" y="719543"/>
                  </a:lnTo>
                  <a:lnTo>
                    <a:pt x="1418378" y="719543"/>
                  </a:lnTo>
                  <a:lnTo>
                    <a:pt x="1472731" y="685487"/>
                  </a:lnTo>
                  <a:lnTo>
                    <a:pt x="1503151" y="655067"/>
                  </a:lnTo>
                  <a:lnTo>
                    <a:pt x="1528074" y="619876"/>
                  </a:lnTo>
                  <a:lnTo>
                    <a:pt x="1546776" y="580640"/>
                  </a:lnTo>
                  <a:lnTo>
                    <a:pt x="1558529" y="538085"/>
                  </a:lnTo>
                  <a:lnTo>
                    <a:pt x="1562608" y="492937"/>
                  </a:lnTo>
                  <a:lnTo>
                    <a:pt x="1562608" y="251993"/>
                  </a:lnTo>
                  <a:lnTo>
                    <a:pt x="1558529" y="206849"/>
                  </a:lnTo>
                  <a:lnTo>
                    <a:pt x="1546776" y="164297"/>
                  </a:lnTo>
                  <a:lnTo>
                    <a:pt x="1528074" y="125063"/>
                  </a:lnTo>
                  <a:lnTo>
                    <a:pt x="1503151" y="89874"/>
                  </a:lnTo>
                  <a:lnTo>
                    <a:pt x="1472731" y="59455"/>
                  </a:lnTo>
                  <a:lnTo>
                    <a:pt x="1437540" y="34532"/>
                  </a:lnTo>
                  <a:lnTo>
                    <a:pt x="141837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pPr algn="ctr"/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2" name="object 132"/>
            <p:cNvSpPr/>
            <p:nvPr/>
          </p:nvSpPr>
          <p:spPr>
            <a:xfrm>
              <a:off x="3818267" y="3849988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algn="ctr"/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4095873" y="3595370"/>
            <a:ext cx="106551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少々お待ち下さい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4171096" y="3916813"/>
            <a:ext cx="9150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ja-JP"/>
            </a:defPPr>
            <a:lvl1pPr marL="12700">
              <a:lnSpc>
                <a:spcPct val="100000"/>
              </a:lnSpc>
              <a:spcBef>
                <a:spcPts val="100"/>
              </a:spcBef>
              <a:defRPr sz="1100" b="1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defRPr>
            </a:lvl1pPr>
          </a:lstStyle>
          <a:p>
            <a:pPr algn="ctr"/>
            <a:r>
              <a:rPr dirty="0"/>
              <a:t>Just a moment</a:t>
            </a:r>
          </a:p>
        </p:txBody>
      </p:sp>
      <p:grpSp>
        <p:nvGrpSpPr>
          <p:cNvPr id="135" name="object 135"/>
          <p:cNvGrpSpPr/>
          <p:nvPr/>
        </p:nvGrpSpPr>
        <p:grpSpPr>
          <a:xfrm>
            <a:off x="5454223" y="3489626"/>
            <a:ext cx="1569085" cy="745490"/>
            <a:chOff x="5454223" y="3489626"/>
            <a:chExt cx="1569085" cy="745490"/>
          </a:xfrm>
        </p:grpSpPr>
        <p:sp>
          <p:nvSpPr>
            <p:cNvPr id="136" name="object 136"/>
            <p:cNvSpPr/>
            <p:nvPr/>
          </p:nvSpPr>
          <p:spPr>
            <a:xfrm>
              <a:off x="5470095" y="3502322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4" h="720089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4"/>
                  </a:lnTo>
                  <a:lnTo>
                    <a:pt x="1496282" y="613946"/>
                  </a:lnTo>
                  <a:lnTo>
                    <a:pt x="1518372" y="573302"/>
                  </a:lnTo>
                  <a:lnTo>
                    <a:pt x="1532337" y="528413"/>
                  </a:lnTo>
                  <a:lnTo>
                    <a:pt x="1537208" y="480250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ctr"/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7" name="object 137"/>
            <p:cNvSpPr/>
            <p:nvPr/>
          </p:nvSpPr>
          <p:spPr>
            <a:xfrm>
              <a:off x="5457400" y="3489626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4" h="745489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7" y="729111"/>
                  </a:lnTo>
                  <a:lnTo>
                    <a:pt x="141837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1" y="25400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4" h="745489">
                  <a:moveTo>
                    <a:pt x="1418371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1"/>
                  </a:lnTo>
                  <a:lnTo>
                    <a:pt x="1470752" y="91843"/>
                  </a:lnTo>
                  <a:lnTo>
                    <a:pt x="1498443" y="125391"/>
                  </a:lnTo>
                  <a:lnTo>
                    <a:pt x="1519360" y="163878"/>
                  </a:lnTo>
                  <a:lnTo>
                    <a:pt x="1532583" y="206384"/>
                  </a:lnTo>
                  <a:lnTo>
                    <a:pt x="1537195" y="251993"/>
                  </a:lnTo>
                  <a:lnTo>
                    <a:pt x="1537195" y="492937"/>
                  </a:lnTo>
                  <a:lnTo>
                    <a:pt x="1532583" y="538550"/>
                  </a:lnTo>
                  <a:lnTo>
                    <a:pt x="1519360" y="581060"/>
                  </a:lnTo>
                  <a:lnTo>
                    <a:pt x="1498443" y="619549"/>
                  </a:lnTo>
                  <a:lnTo>
                    <a:pt x="1470752" y="653099"/>
                  </a:lnTo>
                  <a:lnTo>
                    <a:pt x="1437203" y="680791"/>
                  </a:lnTo>
                  <a:lnTo>
                    <a:pt x="1398717" y="701708"/>
                  </a:lnTo>
                  <a:lnTo>
                    <a:pt x="1356210" y="714932"/>
                  </a:lnTo>
                  <a:lnTo>
                    <a:pt x="1310601" y="719543"/>
                  </a:lnTo>
                  <a:lnTo>
                    <a:pt x="1418370" y="719543"/>
                  </a:lnTo>
                  <a:lnTo>
                    <a:pt x="1472720" y="685487"/>
                  </a:lnTo>
                  <a:lnTo>
                    <a:pt x="1503139" y="655067"/>
                  </a:lnTo>
                  <a:lnTo>
                    <a:pt x="1528062" y="619876"/>
                  </a:lnTo>
                  <a:lnTo>
                    <a:pt x="1546763" y="580640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1993"/>
                  </a:lnTo>
                  <a:lnTo>
                    <a:pt x="1558516" y="206849"/>
                  </a:lnTo>
                  <a:lnTo>
                    <a:pt x="1546763" y="164297"/>
                  </a:lnTo>
                  <a:lnTo>
                    <a:pt x="1528062" y="125063"/>
                  </a:lnTo>
                  <a:lnTo>
                    <a:pt x="1503139" y="89874"/>
                  </a:lnTo>
                  <a:lnTo>
                    <a:pt x="1472720" y="59455"/>
                  </a:lnTo>
                  <a:lnTo>
                    <a:pt x="1437531" y="34532"/>
                  </a:lnTo>
                  <a:lnTo>
                    <a:pt x="141837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pPr algn="ctr"/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8" name="object 138"/>
            <p:cNvSpPr/>
            <p:nvPr/>
          </p:nvSpPr>
          <p:spPr>
            <a:xfrm>
              <a:off x="5457398" y="3849988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algn="ctr"/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39" name="object 139"/>
          <p:cNvSpPr txBox="1"/>
          <p:nvPr/>
        </p:nvSpPr>
        <p:spPr>
          <a:xfrm>
            <a:off x="5604115" y="3595370"/>
            <a:ext cx="13646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担当者を呼んできます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5558544" y="3916813"/>
            <a:ext cx="1364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ja-JP"/>
            </a:defPPr>
            <a:lvl1pPr marL="12700">
              <a:lnSpc>
                <a:spcPct val="100000"/>
              </a:lnSpc>
              <a:spcBef>
                <a:spcPts val="100"/>
              </a:spcBef>
              <a:defRPr sz="1100" b="1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defRPr>
            </a:lvl1pPr>
          </a:lstStyle>
          <a:p>
            <a:pPr algn="ctr"/>
            <a:r>
              <a:rPr dirty="0"/>
              <a:t>I’ll call the supervisor</a:t>
            </a:r>
          </a:p>
        </p:txBody>
      </p:sp>
      <p:grpSp>
        <p:nvGrpSpPr>
          <p:cNvPr id="141" name="object 141"/>
          <p:cNvGrpSpPr/>
          <p:nvPr/>
        </p:nvGrpSpPr>
        <p:grpSpPr>
          <a:xfrm>
            <a:off x="1845693" y="2636678"/>
            <a:ext cx="1254125" cy="745490"/>
            <a:chOff x="1845693" y="2636678"/>
            <a:chExt cx="1254125" cy="745490"/>
          </a:xfrm>
        </p:grpSpPr>
        <p:sp>
          <p:nvSpPr>
            <p:cNvPr id="142" name="object 142"/>
            <p:cNvSpPr/>
            <p:nvPr/>
          </p:nvSpPr>
          <p:spPr>
            <a:xfrm>
              <a:off x="1861564" y="2649382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3" name="object 143"/>
            <p:cNvSpPr/>
            <p:nvPr/>
          </p:nvSpPr>
          <p:spPr>
            <a:xfrm>
              <a:off x="1848871" y="2636678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3" y="740864"/>
                  </a:lnTo>
                  <a:lnTo>
                    <a:pt x="1083457" y="729111"/>
                  </a:lnTo>
                  <a:lnTo>
                    <a:pt x="110353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0" y="25400"/>
                  </a:lnTo>
                  <a:lnTo>
                    <a:pt x="1083457" y="15831"/>
                  </a:lnTo>
                  <a:lnTo>
                    <a:pt x="1040903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30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30" y="719543"/>
                  </a:lnTo>
                  <a:lnTo>
                    <a:pt x="1157880" y="685487"/>
                  </a:lnTo>
                  <a:lnTo>
                    <a:pt x="1188298" y="655067"/>
                  </a:lnTo>
                  <a:lnTo>
                    <a:pt x="1213219" y="619876"/>
                  </a:lnTo>
                  <a:lnTo>
                    <a:pt x="1231919" y="580640"/>
                  </a:lnTo>
                  <a:lnTo>
                    <a:pt x="1243671" y="538085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1" y="206858"/>
                  </a:lnTo>
                  <a:lnTo>
                    <a:pt x="1231919" y="164303"/>
                  </a:lnTo>
                  <a:lnTo>
                    <a:pt x="1213219" y="125067"/>
                  </a:lnTo>
                  <a:lnTo>
                    <a:pt x="1188298" y="89876"/>
                  </a:lnTo>
                  <a:lnTo>
                    <a:pt x="1157880" y="59456"/>
                  </a:lnTo>
                  <a:lnTo>
                    <a:pt x="1122691" y="34533"/>
                  </a:lnTo>
                  <a:lnTo>
                    <a:pt x="110353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4" name="object 144"/>
            <p:cNvSpPr/>
            <p:nvPr/>
          </p:nvSpPr>
          <p:spPr>
            <a:xfrm>
              <a:off x="1848868" y="299704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45" name="object 145"/>
          <p:cNvSpPr txBox="1"/>
          <p:nvPr/>
        </p:nvSpPr>
        <p:spPr>
          <a:xfrm>
            <a:off x="1888109" y="2742423"/>
            <a:ext cx="120873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おはようございます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2039223" y="3063867"/>
            <a:ext cx="87121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ja-JP"/>
            </a:defPPr>
            <a:lvl1pPr marL="12700">
              <a:lnSpc>
                <a:spcPct val="100000"/>
              </a:lnSpc>
              <a:spcBef>
                <a:spcPts val="100"/>
              </a:spcBef>
              <a:defRPr sz="1100" b="1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defRPr>
            </a:lvl1pPr>
          </a:lstStyle>
          <a:p>
            <a:pPr algn="ctr"/>
            <a:r>
              <a:rPr dirty="0"/>
              <a:t>Good morning</a:t>
            </a:r>
          </a:p>
        </p:txBody>
      </p:sp>
      <p:grpSp>
        <p:nvGrpSpPr>
          <p:cNvPr id="147" name="object 147"/>
          <p:cNvGrpSpPr/>
          <p:nvPr/>
        </p:nvGrpSpPr>
        <p:grpSpPr>
          <a:xfrm>
            <a:off x="3154561" y="2636678"/>
            <a:ext cx="1254125" cy="745490"/>
            <a:chOff x="3154561" y="2636678"/>
            <a:chExt cx="1254125" cy="745490"/>
          </a:xfrm>
        </p:grpSpPr>
        <p:sp>
          <p:nvSpPr>
            <p:cNvPr id="148" name="object 148"/>
            <p:cNvSpPr/>
            <p:nvPr/>
          </p:nvSpPr>
          <p:spPr>
            <a:xfrm>
              <a:off x="3170434" y="2649382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9" name="object 149"/>
            <p:cNvSpPr/>
            <p:nvPr/>
          </p:nvSpPr>
          <p:spPr>
            <a:xfrm>
              <a:off x="3157740" y="2636678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2" y="729111"/>
                  </a:lnTo>
                  <a:lnTo>
                    <a:pt x="1103525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25" y="719543"/>
                  </a:lnTo>
                  <a:lnTo>
                    <a:pt x="1157874" y="685487"/>
                  </a:lnTo>
                  <a:lnTo>
                    <a:pt x="1188293" y="655067"/>
                  </a:lnTo>
                  <a:lnTo>
                    <a:pt x="1213216" y="619876"/>
                  </a:lnTo>
                  <a:lnTo>
                    <a:pt x="1231917" y="580640"/>
                  </a:lnTo>
                  <a:lnTo>
                    <a:pt x="1243670" y="538085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0" name="object 150"/>
            <p:cNvSpPr/>
            <p:nvPr/>
          </p:nvSpPr>
          <p:spPr>
            <a:xfrm>
              <a:off x="3157736" y="299704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51" name="object 151"/>
          <p:cNvSpPr txBox="1"/>
          <p:nvPr/>
        </p:nvSpPr>
        <p:spPr>
          <a:xfrm>
            <a:off x="3456000" y="2742423"/>
            <a:ext cx="68823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さようなら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3512666" y="3063867"/>
            <a:ext cx="5422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ja-JP"/>
            </a:defPPr>
            <a:lvl1pPr marL="12700">
              <a:lnSpc>
                <a:spcPct val="100000"/>
              </a:lnSpc>
              <a:spcBef>
                <a:spcPts val="100"/>
              </a:spcBef>
              <a:defRPr sz="1100" b="1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defRPr>
            </a:lvl1pPr>
          </a:lstStyle>
          <a:p>
            <a:pPr algn="ctr"/>
            <a:r>
              <a:rPr dirty="0"/>
              <a:t>Goodbye</a:t>
            </a:r>
          </a:p>
        </p:txBody>
      </p:sp>
      <p:grpSp>
        <p:nvGrpSpPr>
          <p:cNvPr id="153" name="object 153"/>
          <p:cNvGrpSpPr/>
          <p:nvPr/>
        </p:nvGrpSpPr>
        <p:grpSpPr>
          <a:xfrm>
            <a:off x="4463431" y="2636678"/>
            <a:ext cx="1254125" cy="745490"/>
            <a:chOff x="4463431" y="2636678"/>
            <a:chExt cx="1254125" cy="745490"/>
          </a:xfrm>
        </p:grpSpPr>
        <p:sp>
          <p:nvSpPr>
            <p:cNvPr id="154" name="object 154"/>
            <p:cNvSpPr/>
            <p:nvPr/>
          </p:nvSpPr>
          <p:spPr>
            <a:xfrm>
              <a:off x="4479302" y="2649382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5" name="object 155"/>
            <p:cNvSpPr/>
            <p:nvPr/>
          </p:nvSpPr>
          <p:spPr>
            <a:xfrm>
              <a:off x="4466608" y="2636678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3" y="740864"/>
                  </a:lnTo>
                  <a:lnTo>
                    <a:pt x="1083457" y="729111"/>
                  </a:lnTo>
                  <a:lnTo>
                    <a:pt x="110353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0" y="25400"/>
                  </a:lnTo>
                  <a:lnTo>
                    <a:pt x="1083457" y="15831"/>
                  </a:lnTo>
                  <a:lnTo>
                    <a:pt x="1040903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30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30" y="719543"/>
                  </a:lnTo>
                  <a:lnTo>
                    <a:pt x="1157880" y="685487"/>
                  </a:lnTo>
                  <a:lnTo>
                    <a:pt x="1188298" y="655067"/>
                  </a:lnTo>
                  <a:lnTo>
                    <a:pt x="1213219" y="619876"/>
                  </a:lnTo>
                  <a:lnTo>
                    <a:pt x="1231919" y="580640"/>
                  </a:lnTo>
                  <a:lnTo>
                    <a:pt x="1243671" y="538085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1" y="206858"/>
                  </a:lnTo>
                  <a:lnTo>
                    <a:pt x="1231919" y="164303"/>
                  </a:lnTo>
                  <a:lnTo>
                    <a:pt x="1213219" y="125067"/>
                  </a:lnTo>
                  <a:lnTo>
                    <a:pt x="1188298" y="89876"/>
                  </a:lnTo>
                  <a:lnTo>
                    <a:pt x="1157880" y="59456"/>
                  </a:lnTo>
                  <a:lnTo>
                    <a:pt x="1122691" y="34533"/>
                  </a:lnTo>
                  <a:lnTo>
                    <a:pt x="110353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6" name="object 156"/>
            <p:cNvSpPr/>
            <p:nvPr/>
          </p:nvSpPr>
          <p:spPr>
            <a:xfrm>
              <a:off x="4466606" y="299704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57" name="object 157"/>
          <p:cNvSpPr txBox="1"/>
          <p:nvPr/>
        </p:nvSpPr>
        <p:spPr>
          <a:xfrm>
            <a:off x="4762289" y="2742423"/>
            <a:ext cx="6534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こんばんは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4684650" y="3063867"/>
            <a:ext cx="8413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ja-JP"/>
            </a:defPPr>
            <a:lvl1pPr marL="12700">
              <a:lnSpc>
                <a:spcPct val="100000"/>
              </a:lnSpc>
              <a:spcBef>
                <a:spcPts val="100"/>
              </a:spcBef>
              <a:defRPr sz="1100" b="1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defRPr>
            </a:lvl1pPr>
          </a:lstStyle>
          <a:p>
            <a:pPr algn="ctr"/>
            <a:r>
              <a:rPr dirty="0"/>
              <a:t>Good evening</a:t>
            </a:r>
          </a:p>
        </p:txBody>
      </p:sp>
      <p:grpSp>
        <p:nvGrpSpPr>
          <p:cNvPr id="159" name="object 159"/>
          <p:cNvGrpSpPr/>
          <p:nvPr/>
        </p:nvGrpSpPr>
        <p:grpSpPr>
          <a:xfrm>
            <a:off x="5775474" y="2636678"/>
            <a:ext cx="1247778" cy="745490"/>
            <a:chOff x="5775474" y="2636678"/>
            <a:chExt cx="1247778" cy="745490"/>
          </a:xfrm>
        </p:grpSpPr>
        <p:sp>
          <p:nvSpPr>
            <p:cNvPr id="160" name="object 160"/>
            <p:cNvSpPr/>
            <p:nvPr/>
          </p:nvSpPr>
          <p:spPr>
            <a:xfrm>
              <a:off x="5788172" y="2649382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7" y="714673"/>
                  </a:lnTo>
                  <a:lnTo>
                    <a:pt x="1076120" y="700708"/>
                  </a:lnTo>
                  <a:lnTo>
                    <a:pt x="1116766" y="678618"/>
                  </a:lnTo>
                  <a:lnTo>
                    <a:pt x="1152196" y="649373"/>
                  </a:lnTo>
                  <a:lnTo>
                    <a:pt x="1181439" y="613942"/>
                  </a:lnTo>
                  <a:lnTo>
                    <a:pt x="1203528" y="573297"/>
                  </a:lnTo>
                  <a:lnTo>
                    <a:pt x="1217492" y="528405"/>
                  </a:lnTo>
                  <a:lnTo>
                    <a:pt x="1222362" y="480237"/>
                  </a:lnTo>
                  <a:lnTo>
                    <a:pt x="1222362" y="239293"/>
                  </a:lnTo>
                  <a:lnTo>
                    <a:pt x="1217492" y="191126"/>
                  </a:lnTo>
                  <a:lnTo>
                    <a:pt x="1203528" y="146236"/>
                  </a:lnTo>
                  <a:lnTo>
                    <a:pt x="1181439" y="105592"/>
                  </a:lnTo>
                  <a:lnTo>
                    <a:pt x="1152196" y="70164"/>
                  </a:lnTo>
                  <a:lnTo>
                    <a:pt x="1116766" y="40921"/>
                  </a:lnTo>
                  <a:lnTo>
                    <a:pt x="1076120" y="18833"/>
                  </a:lnTo>
                  <a:lnTo>
                    <a:pt x="1031227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1" name="object 161"/>
            <p:cNvSpPr/>
            <p:nvPr/>
          </p:nvSpPr>
          <p:spPr>
            <a:xfrm>
              <a:off x="5775477" y="2636678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4" y="740864"/>
                  </a:lnTo>
                  <a:lnTo>
                    <a:pt x="1083458" y="729111"/>
                  </a:lnTo>
                  <a:lnTo>
                    <a:pt x="1103532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2" y="25400"/>
                  </a:lnTo>
                  <a:lnTo>
                    <a:pt x="1083458" y="15831"/>
                  </a:lnTo>
                  <a:lnTo>
                    <a:pt x="1040904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32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49" y="538550"/>
                  </a:lnTo>
                  <a:lnTo>
                    <a:pt x="1204525" y="581060"/>
                  </a:lnTo>
                  <a:lnTo>
                    <a:pt x="1183606" y="619549"/>
                  </a:lnTo>
                  <a:lnTo>
                    <a:pt x="1155912" y="653099"/>
                  </a:lnTo>
                  <a:lnTo>
                    <a:pt x="1122362" y="680791"/>
                  </a:lnTo>
                  <a:lnTo>
                    <a:pt x="1083873" y="701708"/>
                  </a:lnTo>
                  <a:lnTo>
                    <a:pt x="1041365" y="714932"/>
                  </a:lnTo>
                  <a:lnTo>
                    <a:pt x="995756" y="719543"/>
                  </a:lnTo>
                  <a:lnTo>
                    <a:pt x="1103532" y="719543"/>
                  </a:lnTo>
                  <a:lnTo>
                    <a:pt x="1157885" y="685487"/>
                  </a:lnTo>
                  <a:lnTo>
                    <a:pt x="1188305" y="655067"/>
                  </a:lnTo>
                  <a:lnTo>
                    <a:pt x="1213229" y="619876"/>
                  </a:lnTo>
                  <a:lnTo>
                    <a:pt x="1231930" y="580640"/>
                  </a:lnTo>
                  <a:lnTo>
                    <a:pt x="1243683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3" y="206858"/>
                  </a:lnTo>
                  <a:lnTo>
                    <a:pt x="1231930" y="164303"/>
                  </a:lnTo>
                  <a:lnTo>
                    <a:pt x="1213229" y="125067"/>
                  </a:lnTo>
                  <a:lnTo>
                    <a:pt x="1188305" y="89876"/>
                  </a:lnTo>
                  <a:lnTo>
                    <a:pt x="1157885" y="59456"/>
                  </a:lnTo>
                  <a:lnTo>
                    <a:pt x="1122694" y="34533"/>
                  </a:lnTo>
                  <a:lnTo>
                    <a:pt x="110353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2" name="object 162"/>
            <p:cNvSpPr/>
            <p:nvPr/>
          </p:nvSpPr>
          <p:spPr>
            <a:xfrm>
              <a:off x="5775474" y="299704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63" name="object 163"/>
          <p:cNvSpPr txBox="1"/>
          <p:nvPr/>
        </p:nvSpPr>
        <p:spPr>
          <a:xfrm>
            <a:off x="5948243" y="2742423"/>
            <a:ext cx="93847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おねがいします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6189346" y="3063867"/>
            <a:ext cx="4241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ja-JP"/>
            </a:defPPr>
            <a:lvl1pPr marL="12700">
              <a:lnSpc>
                <a:spcPct val="100000"/>
              </a:lnSpc>
              <a:spcBef>
                <a:spcPts val="100"/>
              </a:spcBef>
              <a:defRPr sz="1100" b="1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defRPr>
            </a:lvl1pPr>
          </a:lstStyle>
          <a:p>
            <a:pPr algn="ctr"/>
            <a:r>
              <a:rPr dirty="0"/>
              <a:t>Please</a:t>
            </a:r>
          </a:p>
        </p:txBody>
      </p:sp>
      <p:grpSp>
        <p:nvGrpSpPr>
          <p:cNvPr id="165" name="object 165"/>
          <p:cNvGrpSpPr/>
          <p:nvPr/>
        </p:nvGrpSpPr>
        <p:grpSpPr>
          <a:xfrm>
            <a:off x="502390" y="4377287"/>
            <a:ext cx="4749165" cy="424180"/>
            <a:chOff x="502390" y="4377287"/>
            <a:chExt cx="4749165" cy="424180"/>
          </a:xfrm>
        </p:grpSpPr>
        <p:sp>
          <p:nvSpPr>
            <p:cNvPr id="166" name="object 166"/>
            <p:cNvSpPr/>
            <p:nvPr/>
          </p:nvSpPr>
          <p:spPr>
            <a:xfrm>
              <a:off x="502390" y="4377287"/>
              <a:ext cx="4748780" cy="42366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39998" y="4414567"/>
              <a:ext cx="4637405" cy="311785"/>
            </a:xfrm>
            <a:custGeom>
              <a:avLst/>
              <a:gdLst/>
              <a:ahLst/>
              <a:cxnLst/>
              <a:rect l="l" t="t" r="r" b="b"/>
              <a:pathLst>
                <a:path w="4637405" h="311785">
                  <a:moveTo>
                    <a:pt x="4481360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4481360" y="311264"/>
                  </a:lnTo>
                  <a:lnTo>
                    <a:pt x="4530551" y="303329"/>
                  </a:lnTo>
                  <a:lnTo>
                    <a:pt x="4573272" y="281234"/>
                  </a:lnTo>
                  <a:lnTo>
                    <a:pt x="4606960" y="247542"/>
                  </a:lnTo>
                  <a:lnTo>
                    <a:pt x="4629052" y="204818"/>
                  </a:lnTo>
                  <a:lnTo>
                    <a:pt x="4636985" y="155625"/>
                  </a:lnTo>
                  <a:lnTo>
                    <a:pt x="4629052" y="106434"/>
                  </a:lnTo>
                  <a:lnTo>
                    <a:pt x="4606960" y="63713"/>
                  </a:lnTo>
                  <a:lnTo>
                    <a:pt x="4573272" y="30025"/>
                  </a:lnTo>
                  <a:lnTo>
                    <a:pt x="4530551" y="7933"/>
                  </a:lnTo>
                  <a:lnTo>
                    <a:pt x="4481360" y="0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8" name="object 168"/>
          <p:cNvSpPr txBox="1"/>
          <p:nvPr/>
        </p:nvSpPr>
        <p:spPr>
          <a:xfrm>
            <a:off x="598909" y="4446189"/>
            <a:ext cx="189357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会話に困ったら…例えば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2619072" y="4446684"/>
            <a:ext cx="225742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Examples for trouble talking</a:t>
            </a:r>
            <a:endParaRPr sz="1300">
              <a:latin typeface="Arial Rounded MT Bold"/>
              <a:cs typeface="Arial Rounded MT Bold"/>
            </a:endParaRPr>
          </a:p>
        </p:txBody>
      </p:sp>
      <p:grpSp>
        <p:nvGrpSpPr>
          <p:cNvPr id="170" name="object 170"/>
          <p:cNvGrpSpPr/>
          <p:nvPr/>
        </p:nvGrpSpPr>
        <p:grpSpPr>
          <a:xfrm>
            <a:off x="539998" y="1657025"/>
            <a:ext cx="6480175" cy="6961505"/>
            <a:chOff x="539998" y="1657025"/>
            <a:chExt cx="6480175" cy="6961505"/>
          </a:xfrm>
        </p:grpSpPr>
        <p:sp>
          <p:nvSpPr>
            <p:cNvPr id="171" name="object 171"/>
            <p:cNvSpPr/>
            <p:nvPr/>
          </p:nvSpPr>
          <p:spPr>
            <a:xfrm>
              <a:off x="6753795" y="1657025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192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39998" y="7661991"/>
              <a:ext cx="6480175" cy="802005"/>
            </a:xfrm>
            <a:custGeom>
              <a:avLst/>
              <a:gdLst/>
              <a:ahLst/>
              <a:cxnLst/>
              <a:rect l="l" t="t" r="r" b="b"/>
              <a:pathLst>
                <a:path w="6480175" h="802004">
                  <a:moveTo>
                    <a:pt x="6479997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213792" y="801903"/>
                  </a:lnTo>
                  <a:lnTo>
                    <a:pt x="6479997" y="535711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96672" y="7661355"/>
              <a:ext cx="957070" cy="95706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68979" y="7733959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09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9"/>
                  </a:lnTo>
                  <a:lnTo>
                    <a:pt x="236257" y="24903"/>
                  </a:lnTo>
                  <a:lnTo>
                    <a:pt x="196049" y="43348"/>
                  </a:lnTo>
                  <a:lnTo>
                    <a:pt x="158601" y="66287"/>
                  </a:lnTo>
                  <a:lnTo>
                    <a:pt x="124261" y="93373"/>
                  </a:lnTo>
                  <a:lnTo>
                    <a:pt x="93374" y="124259"/>
                  </a:lnTo>
                  <a:lnTo>
                    <a:pt x="66287" y="158598"/>
                  </a:lnTo>
                  <a:lnTo>
                    <a:pt x="43348" y="196045"/>
                  </a:lnTo>
                  <a:lnTo>
                    <a:pt x="24903" y="236251"/>
                  </a:lnTo>
                  <a:lnTo>
                    <a:pt x="11299" y="278871"/>
                  </a:lnTo>
                  <a:lnTo>
                    <a:pt x="2882" y="323557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4" y="737044"/>
                  </a:lnTo>
                  <a:lnTo>
                    <a:pt x="461072" y="728628"/>
                  </a:lnTo>
                  <a:lnTo>
                    <a:pt x="503693" y="715025"/>
                  </a:lnTo>
                  <a:lnTo>
                    <a:pt x="543900" y="696581"/>
                  </a:lnTo>
                  <a:lnTo>
                    <a:pt x="581346" y="673643"/>
                  </a:lnTo>
                  <a:lnTo>
                    <a:pt x="615686" y="646558"/>
                  </a:lnTo>
                  <a:lnTo>
                    <a:pt x="646571" y="615673"/>
                  </a:lnTo>
                  <a:lnTo>
                    <a:pt x="673656" y="581334"/>
                  </a:lnTo>
                  <a:lnTo>
                    <a:pt x="696594" y="543887"/>
                  </a:lnTo>
                  <a:lnTo>
                    <a:pt x="715037" y="503680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7"/>
                  </a:lnTo>
                  <a:lnTo>
                    <a:pt x="728641" y="278871"/>
                  </a:lnTo>
                  <a:lnTo>
                    <a:pt x="715037" y="236251"/>
                  </a:lnTo>
                  <a:lnTo>
                    <a:pt x="696594" y="196045"/>
                  </a:lnTo>
                  <a:lnTo>
                    <a:pt x="673656" y="158598"/>
                  </a:lnTo>
                  <a:lnTo>
                    <a:pt x="646571" y="124259"/>
                  </a:lnTo>
                  <a:lnTo>
                    <a:pt x="615686" y="93373"/>
                  </a:lnTo>
                  <a:lnTo>
                    <a:pt x="581346" y="66287"/>
                  </a:lnTo>
                  <a:lnTo>
                    <a:pt x="543900" y="43348"/>
                  </a:lnTo>
                  <a:lnTo>
                    <a:pt x="503693" y="24903"/>
                  </a:lnTo>
                  <a:lnTo>
                    <a:pt x="461072" y="11299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5" name="object 175"/>
          <p:cNvSpPr txBox="1"/>
          <p:nvPr/>
        </p:nvSpPr>
        <p:spPr>
          <a:xfrm>
            <a:off x="929827" y="8056265"/>
            <a:ext cx="41846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solidFill>
                  <a:srgbClr val="5AC3E1"/>
                </a:solidFill>
                <a:latin typeface="Arial Rounded MT Bold"/>
                <a:cs typeface="Arial Rounded MT Bold"/>
              </a:rPr>
              <a:t>No.</a:t>
            </a:r>
            <a:r>
              <a:rPr sz="1900" dirty="0">
                <a:solidFill>
                  <a:srgbClr val="5AC3E1"/>
                </a:solidFill>
                <a:latin typeface="Arial Rounded MT Bold"/>
                <a:cs typeface="Arial Rounded MT Bold"/>
              </a:rPr>
              <a:t>2</a:t>
            </a:r>
            <a:endParaRPr sz="1900">
              <a:latin typeface="Arial Rounded MT Bold"/>
              <a:cs typeface="Arial Rounded MT Bold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1645568" y="7793693"/>
            <a:ext cx="70231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手続き</a:t>
            </a:r>
            <a:endParaRPr sz="1700">
              <a:latin typeface="UDShinMGoPro-DeBold"/>
              <a:cs typeface="UDShinMGoPro-DeBold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1645568" y="8056659"/>
            <a:ext cx="112585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Procedure</a:t>
            </a:r>
            <a:endParaRPr sz="1700">
              <a:latin typeface="Arial Rounded MT Bold"/>
              <a:cs typeface="Arial Rounded MT Bold"/>
            </a:endParaRPr>
          </a:p>
        </p:txBody>
      </p:sp>
      <p:grpSp>
        <p:nvGrpSpPr>
          <p:cNvPr id="178" name="object 178"/>
          <p:cNvGrpSpPr/>
          <p:nvPr/>
        </p:nvGrpSpPr>
        <p:grpSpPr>
          <a:xfrm>
            <a:off x="237477" y="217589"/>
            <a:ext cx="6783070" cy="8246745"/>
            <a:chOff x="237477" y="217589"/>
            <a:chExt cx="6783070" cy="8246745"/>
          </a:xfrm>
        </p:grpSpPr>
        <p:sp>
          <p:nvSpPr>
            <p:cNvPr id="179" name="object 179"/>
            <p:cNvSpPr/>
            <p:nvPr/>
          </p:nvSpPr>
          <p:spPr>
            <a:xfrm>
              <a:off x="6753795" y="8197697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192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014717" y="7840599"/>
              <a:ext cx="215900" cy="268605"/>
            </a:xfrm>
            <a:custGeom>
              <a:avLst/>
              <a:gdLst/>
              <a:ahLst/>
              <a:cxnLst/>
              <a:rect l="l" t="t" r="r" b="b"/>
              <a:pathLst>
                <a:path w="215900" h="268604">
                  <a:moveTo>
                    <a:pt x="179603" y="162026"/>
                  </a:moveTo>
                  <a:lnTo>
                    <a:pt x="177228" y="159651"/>
                  </a:lnTo>
                  <a:lnTo>
                    <a:pt x="174294" y="159651"/>
                  </a:lnTo>
                  <a:lnTo>
                    <a:pt x="38049" y="159651"/>
                  </a:lnTo>
                  <a:lnTo>
                    <a:pt x="35687" y="162026"/>
                  </a:lnTo>
                  <a:lnTo>
                    <a:pt x="35687" y="167881"/>
                  </a:lnTo>
                  <a:lnTo>
                    <a:pt x="38049" y="170268"/>
                  </a:lnTo>
                  <a:lnTo>
                    <a:pt x="177228" y="170268"/>
                  </a:lnTo>
                  <a:lnTo>
                    <a:pt x="179603" y="167881"/>
                  </a:lnTo>
                  <a:lnTo>
                    <a:pt x="179603" y="162026"/>
                  </a:lnTo>
                  <a:close/>
                </a:path>
                <a:path w="215900" h="268604">
                  <a:moveTo>
                    <a:pt x="215303" y="75806"/>
                  </a:moveTo>
                  <a:lnTo>
                    <a:pt x="202057" y="89065"/>
                  </a:lnTo>
                  <a:lnTo>
                    <a:pt x="202057" y="209207"/>
                  </a:lnTo>
                  <a:lnTo>
                    <a:pt x="193497" y="208749"/>
                  </a:lnTo>
                  <a:lnTo>
                    <a:pt x="193497" y="222021"/>
                  </a:lnTo>
                  <a:lnTo>
                    <a:pt x="169011" y="246494"/>
                  </a:lnTo>
                  <a:lnTo>
                    <a:pt x="167614" y="220624"/>
                  </a:lnTo>
                  <a:lnTo>
                    <a:pt x="193497" y="222021"/>
                  </a:lnTo>
                  <a:lnTo>
                    <a:pt x="193497" y="208749"/>
                  </a:lnTo>
                  <a:lnTo>
                    <a:pt x="159092" y="206895"/>
                  </a:lnTo>
                  <a:lnTo>
                    <a:pt x="157238" y="207606"/>
                  </a:lnTo>
                  <a:lnTo>
                    <a:pt x="154609" y="210248"/>
                  </a:lnTo>
                  <a:lnTo>
                    <a:pt x="153898" y="212102"/>
                  </a:lnTo>
                  <a:lnTo>
                    <a:pt x="156210" y="255054"/>
                  </a:lnTo>
                  <a:lnTo>
                    <a:pt x="13258" y="255054"/>
                  </a:lnTo>
                  <a:lnTo>
                    <a:pt x="13258" y="13246"/>
                  </a:lnTo>
                  <a:lnTo>
                    <a:pt x="182943" y="13246"/>
                  </a:lnTo>
                  <a:lnTo>
                    <a:pt x="196202" y="0"/>
                  </a:lnTo>
                  <a:lnTo>
                    <a:pt x="4876" y="0"/>
                  </a:lnTo>
                  <a:lnTo>
                    <a:pt x="3175" y="698"/>
                  </a:lnTo>
                  <a:lnTo>
                    <a:pt x="711" y="3175"/>
                  </a:lnTo>
                  <a:lnTo>
                    <a:pt x="0" y="4876"/>
                  </a:lnTo>
                  <a:lnTo>
                    <a:pt x="0" y="263423"/>
                  </a:lnTo>
                  <a:lnTo>
                    <a:pt x="711" y="265125"/>
                  </a:lnTo>
                  <a:lnTo>
                    <a:pt x="3175" y="267601"/>
                  </a:lnTo>
                  <a:lnTo>
                    <a:pt x="4876" y="268300"/>
                  </a:lnTo>
                  <a:lnTo>
                    <a:pt x="164071" y="268300"/>
                  </a:lnTo>
                  <a:lnTo>
                    <a:pt x="164934" y="268122"/>
                  </a:lnTo>
                  <a:lnTo>
                    <a:pt x="166103" y="267627"/>
                  </a:lnTo>
                  <a:lnTo>
                    <a:pt x="166370" y="267360"/>
                  </a:lnTo>
                  <a:lnTo>
                    <a:pt x="167093" y="266890"/>
                  </a:lnTo>
                  <a:lnTo>
                    <a:pt x="167525" y="266712"/>
                  </a:lnTo>
                  <a:lnTo>
                    <a:pt x="179184" y="255054"/>
                  </a:lnTo>
                  <a:lnTo>
                    <a:pt x="187744" y="246494"/>
                  </a:lnTo>
                  <a:lnTo>
                    <a:pt x="213626" y="220624"/>
                  </a:lnTo>
                  <a:lnTo>
                    <a:pt x="213893" y="220103"/>
                  </a:lnTo>
                  <a:lnTo>
                    <a:pt x="214363" y="219379"/>
                  </a:lnTo>
                  <a:lnTo>
                    <a:pt x="214630" y="219100"/>
                  </a:lnTo>
                  <a:lnTo>
                    <a:pt x="215125" y="217932"/>
                  </a:lnTo>
                  <a:lnTo>
                    <a:pt x="215303" y="217068"/>
                  </a:lnTo>
                  <a:lnTo>
                    <a:pt x="215303" y="209207"/>
                  </a:lnTo>
                  <a:lnTo>
                    <a:pt x="215303" y="75806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050406" y="7824467"/>
              <a:ext cx="223795" cy="21531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014717" y="7824469"/>
              <a:ext cx="259715" cy="284480"/>
            </a:xfrm>
            <a:custGeom>
              <a:avLst/>
              <a:gdLst/>
              <a:ahLst/>
              <a:cxnLst/>
              <a:rect l="l" t="t" r="r" b="b"/>
              <a:pathLst>
                <a:path w="259715" h="284479">
                  <a:moveTo>
                    <a:pt x="117182" y="117906"/>
                  </a:moveTo>
                  <a:lnTo>
                    <a:pt x="38049" y="117906"/>
                  </a:lnTo>
                  <a:lnTo>
                    <a:pt x="35687" y="120281"/>
                  </a:lnTo>
                  <a:lnTo>
                    <a:pt x="35687" y="126136"/>
                  </a:lnTo>
                  <a:lnTo>
                    <a:pt x="38049" y="128524"/>
                  </a:lnTo>
                  <a:lnTo>
                    <a:pt x="115582" y="128524"/>
                  </a:lnTo>
                  <a:lnTo>
                    <a:pt x="115455" y="126022"/>
                  </a:lnTo>
                  <a:lnTo>
                    <a:pt x="115874" y="123545"/>
                  </a:lnTo>
                  <a:lnTo>
                    <a:pt x="117182" y="117906"/>
                  </a:lnTo>
                  <a:close/>
                </a:path>
                <a:path w="259715" h="284479">
                  <a:moveTo>
                    <a:pt x="124548" y="88976"/>
                  </a:moveTo>
                  <a:lnTo>
                    <a:pt x="38049" y="88976"/>
                  </a:lnTo>
                  <a:lnTo>
                    <a:pt x="35687" y="91351"/>
                  </a:lnTo>
                  <a:lnTo>
                    <a:pt x="35687" y="94284"/>
                  </a:lnTo>
                  <a:lnTo>
                    <a:pt x="35687" y="97218"/>
                  </a:lnTo>
                  <a:lnTo>
                    <a:pt x="38049" y="99593"/>
                  </a:lnTo>
                  <a:lnTo>
                    <a:pt x="121412" y="99593"/>
                  </a:lnTo>
                  <a:lnTo>
                    <a:pt x="124002" y="89903"/>
                  </a:lnTo>
                  <a:lnTo>
                    <a:pt x="124548" y="88976"/>
                  </a:lnTo>
                  <a:close/>
                </a:path>
                <a:path w="259715" h="284479">
                  <a:moveTo>
                    <a:pt x="151015" y="60045"/>
                  </a:moveTo>
                  <a:lnTo>
                    <a:pt x="36779" y="60045"/>
                  </a:lnTo>
                  <a:lnTo>
                    <a:pt x="36779" y="62585"/>
                  </a:lnTo>
                  <a:lnTo>
                    <a:pt x="35687" y="62585"/>
                  </a:lnTo>
                  <a:lnTo>
                    <a:pt x="35687" y="67665"/>
                  </a:lnTo>
                  <a:lnTo>
                    <a:pt x="36322" y="67665"/>
                  </a:lnTo>
                  <a:lnTo>
                    <a:pt x="36322" y="70205"/>
                  </a:lnTo>
                  <a:lnTo>
                    <a:pt x="143395" y="70205"/>
                  </a:lnTo>
                  <a:lnTo>
                    <a:pt x="143395" y="67665"/>
                  </a:lnTo>
                  <a:lnTo>
                    <a:pt x="147205" y="67665"/>
                  </a:lnTo>
                  <a:lnTo>
                    <a:pt x="147205" y="62585"/>
                  </a:lnTo>
                  <a:lnTo>
                    <a:pt x="151015" y="62585"/>
                  </a:lnTo>
                  <a:lnTo>
                    <a:pt x="151015" y="60045"/>
                  </a:lnTo>
                  <a:close/>
                </a:path>
                <a:path w="259715" h="284479">
                  <a:moveTo>
                    <a:pt x="179603" y="207073"/>
                  </a:moveTo>
                  <a:lnTo>
                    <a:pt x="177228" y="204698"/>
                  </a:lnTo>
                  <a:lnTo>
                    <a:pt x="174294" y="204698"/>
                  </a:lnTo>
                  <a:lnTo>
                    <a:pt x="38049" y="204698"/>
                  </a:lnTo>
                  <a:lnTo>
                    <a:pt x="35687" y="207073"/>
                  </a:lnTo>
                  <a:lnTo>
                    <a:pt x="35687" y="212940"/>
                  </a:lnTo>
                  <a:lnTo>
                    <a:pt x="38049" y="215315"/>
                  </a:lnTo>
                  <a:lnTo>
                    <a:pt x="177228" y="215315"/>
                  </a:lnTo>
                  <a:lnTo>
                    <a:pt x="179603" y="212940"/>
                  </a:lnTo>
                  <a:lnTo>
                    <a:pt x="179603" y="207073"/>
                  </a:lnTo>
                  <a:close/>
                </a:path>
                <a:path w="259715" h="284479">
                  <a:moveTo>
                    <a:pt x="179603" y="149212"/>
                  </a:moveTo>
                  <a:lnTo>
                    <a:pt x="177228" y="146837"/>
                  </a:lnTo>
                  <a:lnTo>
                    <a:pt x="174294" y="146837"/>
                  </a:lnTo>
                  <a:lnTo>
                    <a:pt x="38049" y="146837"/>
                  </a:lnTo>
                  <a:lnTo>
                    <a:pt x="35687" y="149212"/>
                  </a:lnTo>
                  <a:lnTo>
                    <a:pt x="35687" y="155079"/>
                  </a:lnTo>
                  <a:lnTo>
                    <a:pt x="38049" y="157454"/>
                  </a:lnTo>
                  <a:lnTo>
                    <a:pt x="177228" y="157454"/>
                  </a:lnTo>
                  <a:lnTo>
                    <a:pt x="179603" y="155079"/>
                  </a:lnTo>
                  <a:lnTo>
                    <a:pt x="179603" y="149212"/>
                  </a:lnTo>
                  <a:close/>
                </a:path>
                <a:path w="259715" h="284479">
                  <a:moveTo>
                    <a:pt x="215303" y="91935"/>
                  </a:moveTo>
                  <a:lnTo>
                    <a:pt x="202057" y="105194"/>
                  </a:lnTo>
                  <a:lnTo>
                    <a:pt x="202057" y="225336"/>
                  </a:lnTo>
                  <a:lnTo>
                    <a:pt x="193497" y="224878"/>
                  </a:lnTo>
                  <a:lnTo>
                    <a:pt x="193497" y="238150"/>
                  </a:lnTo>
                  <a:lnTo>
                    <a:pt x="169011" y="262623"/>
                  </a:lnTo>
                  <a:lnTo>
                    <a:pt x="167614" y="236753"/>
                  </a:lnTo>
                  <a:lnTo>
                    <a:pt x="193497" y="238150"/>
                  </a:lnTo>
                  <a:lnTo>
                    <a:pt x="193497" y="224878"/>
                  </a:lnTo>
                  <a:lnTo>
                    <a:pt x="159092" y="223024"/>
                  </a:lnTo>
                  <a:lnTo>
                    <a:pt x="157238" y="223735"/>
                  </a:lnTo>
                  <a:lnTo>
                    <a:pt x="154609" y="226377"/>
                  </a:lnTo>
                  <a:lnTo>
                    <a:pt x="153898" y="228231"/>
                  </a:lnTo>
                  <a:lnTo>
                    <a:pt x="156210" y="271183"/>
                  </a:lnTo>
                  <a:lnTo>
                    <a:pt x="13258" y="271183"/>
                  </a:lnTo>
                  <a:lnTo>
                    <a:pt x="13258" y="29375"/>
                  </a:lnTo>
                  <a:lnTo>
                    <a:pt x="182943" y="29375"/>
                  </a:lnTo>
                  <a:lnTo>
                    <a:pt x="196202" y="16129"/>
                  </a:lnTo>
                  <a:lnTo>
                    <a:pt x="4876" y="16129"/>
                  </a:lnTo>
                  <a:lnTo>
                    <a:pt x="3175" y="16827"/>
                  </a:lnTo>
                  <a:lnTo>
                    <a:pt x="711" y="19304"/>
                  </a:lnTo>
                  <a:lnTo>
                    <a:pt x="0" y="21005"/>
                  </a:lnTo>
                  <a:lnTo>
                    <a:pt x="0" y="279552"/>
                  </a:lnTo>
                  <a:lnTo>
                    <a:pt x="711" y="281254"/>
                  </a:lnTo>
                  <a:lnTo>
                    <a:pt x="3175" y="283730"/>
                  </a:lnTo>
                  <a:lnTo>
                    <a:pt x="4876" y="284429"/>
                  </a:lnTo>
                  <a:lnTo>
                    <a:pt x="164071" y="284429"/>
                  </a:lnTo>
                  <a:lnTo>
                    <a:pt x="164934" y="284251"/>
                  </a:lnTo>
                  <a:lnTo>
                    <a:pt x="166103" y="283756"/>
                  </a:lnTo>
                  <a:lnTo>
                    <a:pt x="166370" y="283489"/>
                  </a:lnTo>
                  <a:lnTo>
                    <a:pt x="167093" y="283019"/>
                  </a:lnTo>
                  <a:lnTo>
                    <a:pt x="167525" y="282841"/>
                  </a:lnTo>
                  <a:lnTo>
                    <a:pt x="179184" y="271183"/>
                  </a:lnTo>
                  <a:lnTo>
                    <a:pt x="187744" y="262623"/>
                  </a:lnTo>
                  <a:lnTo>
                    <a:pt x="213626" y="236753"/>
                  </a:lnTo>
                  <a:lnTo>
                    <a:pt x="213893" y="236232"/>
                  </a:lnTo>
                  <a:lnTo>
                    <a:pt x="214363" y="235508"/>
                  </a:lnTo>
                  <a:lnTo>
                    <a:pt x="214630" y="235229"/>
                  </a:lnTo>
                  <a:lnTo>
                    <a:pt x="215125" y="234061"/>
                  </a:lnTo>
                  <a:lnTo>
                    <a:pt x="215303" y="233197"/>
                  </a:lnTo>
                  <a:lnTo>
                    <a:pt x="215303" y="225336"/>
                  </a:lnTo>
                  <a:lnTo>
                    <a:pt x="215303" y="91935"/>
                  </a:lnTo>
                  <a:close/>
                </a:path>
                <a:path w="259715" h="284479">
                  <a:moveTo>
                    <a:pt x="242328" y="43103"/>
                  </a:moveTo>
                  <a:lnTo>
                    <a:pt x="241998" y="42303"/>
                  </a:lnTo>
                  <a:lnTo>
                    <a:pt x="216839" y="17145"/>
                  </a:lnTo>
                  <a:lnTo>
                    <a:pt x="214884" y="17145"/>
                  </a:lnTo>
                  <a:lnTo>
                    <a:pt x="156743" y="75298"/>
                  </a:lnTo>
                  <a:lnTo>
                    <a:pt x="156743" y="118529"/>
                  </a:lnTo>
                  <a:lnTo>
                    <a:pt x="146367" y="120916"/>
                  </a:lnTo>
                  <a:lnTo>
                    <a:pt x="138861" y="113411"/>
                  </a:lnTo>
                  <a:lnTo>
                    <a:pt x="141262" y="103035"/>
                  </a:lnTo>
                  <a:lnTo>
                    <a:pt x="156743" y="118529"/>
                  </a:lnTo>
                  <a:lnTo>
                    <a:pt x="156743" y="75298"/>
                  </a:lnTo>
                  <a:lnTo>
                    <a:pt x="137299" y="94742"/>
                  </a:lnTo>
                  <a:lnTo>
                    <a:pt x="136715" y="95631"/>
                  </a:lnTo>
                  <a:lnTo>
                    <a:pt x="136499" y="96215"/>
                  </a:lnTo>
                  <a:lnTo>
                    <a:pt x="129235" y="127635"/>
                  </a:lnTo>
                  <a:lnTo>
                    <a:pt x="129552" y="128727"/>
                  </a:lnTo>
                  <a:lnTo>
                    <a:pt x="131051" y="130225"/>
                  </a:lnTo>
                  <a:lnTo>
                    <a:pt x="132143" y="130543"/>
                  </a:lnTo>
                  <a:lnTo>
                    <a:pt x="163563" y="123291"/>
                  </a:lnTo>
                  <a:lnTo>
                    <a:pt x="164134" y="123075"/>
                  </a:lnTo>
                  <a:lnTo>
                    <a:pt x="165061" y="122466"/>
                  </a:lnTo>
                  <a:lnTo>
                    <a:pt x="166611" y="120916"/>
                  </a:lnTo>
                  <a:lnTo>
                    <a:pt x="184492" y="103035"/>
                  </a:lnTo>
                  <a:lnTo>
                    <a:pt x="241998" y="45516"/>
                  </a:lnTo>
                  <a:lnTo>
                    <a:pt x="242328" y="44729"/>
                  </a:lnTo>
                  <a:lnTo>
                    <a:pt x="242328" y="43103"/>
                  </a:lnTo>
                  <a:close/>
                </a:path>
                <a:path w="259715" h="284479">
                  <a:moveTo>
                    <a:pt x="259473" y="25946"/>
                  </a:moveTo>
                  <a:lnTo>
                    <a:pt x="259156" y="25171"/>
                  </a:lnTo>
                  <a:lnTo>
                    <a:pt x="258572" y="24587"/>
                  </a:lnTo>
                  <a:lnTo>
                    <a:pt x="233984" y="0"/>
                  </a:lnTo>
                  <a:lnTo>
                    <a:pt x="232029" y="0"/>
                  </a:lnTo>
                  <a:lnTo>
                    <a:pt x="222453" y="9575"/>
                  </a:lnTo>
                  <a:lnTo>
                    <a:pt x="222123" y="10363"/>
                  </a:lnTo>
                  <a:lnTo>
                    <a:pt x="222123" y="12001"/>
                  </a:lnTo>
                  <a:lnTo>
                    <a:pt x="222453" y="12788"/>
                  </a:lnTo>
                  <a:lnTo>
                    <a:pt x="247611" y="37947"/>
                  </a:lnTo>
                  <a:lnTo>
                    <a:pt x="249580" y="37947"/>
                  </a:lnTo>
                  <a:lnTo>
                    <a:pt x="259156" y="28371"/>
                  </a:lnTo>
                  <a:lnTo>
                    <a:pt x="259473" y="27597"/>
                  </a:lnTo>
                  <a:lnTo>
                    <a:pt x="259473" y="25946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956962" y="6722059"/>
              <a:ext cx="890269" cy="500380"/>
            </a:xfrm>
            <a:custGeom>
              <a:avLst/>
              <a:gdLst/>
              <a:ahLst/>
              <a:cxnLst/>
              <a:rect l="l" t="t" r="r" b="b"/>
              <a:pathLst>
                <a:path w="890270" h="500379">
                  <a:moveTo>
                    <a:pt x="890079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890079" y="500037"/>
                  </a:lnTo>
                  <a:lnTo>
                    <a:pt x="8900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956962" y="6722059"/>
              <a:ext cx="890269" cy="500380"/>
            </a:xfrm>
            <a:custGeom>
              <a:avLst/>
              <a:gdLst/>
              <a:ahLst/>
              <a:cxnLst/>
              <a:rect l="l" t="t" r="r" b="b"/>
              <a:pathLst>
                <a:path w="890270" h="500379">
                  <a:moveTo>
                    <a:pt x="890079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890079" y="0"/>
                  </a:lnTo>
                  <a:lnTo>
                    <a:pt x="890079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613331" y="6722072"/>
              <a:ext cx="1470660" cy="500380"/>
            </a:xfrm>
            <a:custGeom>
              <a:avLst/>
              <a:gdLst/>
              <a:ahLst/>
              <a:cxnLst/>
              <a:rect l="l" t="t" r="r" b="b"/>
              <a:pathLst>
                <a:path w="1470660" h="500379">
                  <a:moveTo>
                    <a:pt x="1470202" y="0"/>
                  </a:moveTo>
                  <a:lnTo>
                    <a:pt x="0" y="0"/>
                  </a:lnTo>
                  <a:lnTo>
                    <a:pt x="0" y="500024"/>
                  </a:lnTo>
                  <a:lnTo>
                    <a:pt x="1470202" y="500024"/>
                  </a:lnTo>
                  <a:lnTo>
                    <a:pt x="1470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613331" y="6722072"/>
              <a:ext cx="1470660" cy="500380"/>
            </a:xfrm>
            <a:custGeom>
              <a:avLst/>
              <a:gdLst/>
              <a:ahLst/>
              <a:cxnLst/>
              <a:rect l="l" t="t" r="r" b="b"/>
              <a:pathLst>
                <a:path w="1470660" h="500379">
                  <a:moveTo>
                    <a:pt x="1470202" y="500024"/>
                  </a:moveTo>
                  <a:lnTo>
                    <a:pt x="0" y="500024"/>
                  </a:lnTo>
                  <a:lnTo>
                    <a:pt x="0" y="0"/>
                  </a:lnTo>
                  <a:lnTo>
                    <a:pt x="1470202" y="0"/>
                  </a:lnTo>
                  <a:lnTo>
                    <a:pt x="1470202" y="500024"/>
                  </a:lnTo>
                  <a:close/>
                </a:path>
              </a:pathLst>
            </a:custGeom>
            <a:ln w="6349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37477" y="217589"/>
              <a:ext cx="346075" cy="1541145"/>
            </a:xfrm>
            <a:custGeom>
              <a:avLst/>
              <a:gdLst/>
              <a:ahLst/>
              <a:cxnLst/>
              <a:rect l="l" t="t" r="r" b="b"/>
              <a:pathLst>
                <a:path w="346075" h="1541145">
                  <a:moveTo>
                    <a:pt x="345605" y="0"/>
                  </a:moveTo>
                  <a:lnTo>
                    <a:pt x="0" y="0"/>
                  </a:lnTo>
                  <a:lnTo>
                    <a:pt x="0" y="1540662"/>
                  </a:lnTo>
                  <a:lnTo>
                    <a:pt x="345605" y="1540662"/>
                  </a:lnTo>
                  <a:lnTo>
                    <a:pt x="345605" y="0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0" name="object 190"/>
          <p:cNvSpPr txBox="1"/>
          <p:nvPr/>
        </p:nvSpPr>
        <p:spPr>
          <a:xfrm>
            <a:off x="167300" y="10308807"/>
            <a:ext cx="8890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1</a:t>
            </a:r>
            <a:endParaRPr sz="1500">
              <a:latin typeface="HelveticaRounded-Condensed"/>
              <a:cs typeface="HelveticaRounded-Condensed"/>
            </a:endParaRPr>
          </a:p>
        </p:txBody>
      </p:sp>
      <p:sp>
        <p:nvSpPr>
          <p:cNvPr id="191" name="object 188">
            <a:extLst>
              <a:ext uri="{FF2B5EF4-FFF2-40B4-BE49-F238E27FC236}">
                <a16:creationId xmlns:a16="http://schemas.microsoft.com/office/drawing/2014/main" id="{D5768825-27C8-F947-9ABB-2AB526C99132}"/>
              </a:ext>
            </a:extLst>
          </p:cNvPr>
          <p:cNvSpPr txBox="1"/>
          <p:nvPr/>
        </p:nvSpPr>
        <p:spPr>
          <a:xfrm>
            <a:off x="304767" y="356541"/>
            <a:ext cx="170239" cy="48895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全 般</a:t>
            </a:r>
            <a:endParaRPr sz="1500" dirty="0">
              <a:latin typeface="UDShinMGoPro-DeBold"/>
              <a:cs typeface="UDShinMGoPro-DeBold"/>
            </a:endParaRPr>
          </a:p>
        </p:txBody>
      </p:sp>
      <p:sp>
        <p:nvSpPr>
          <p:cNvPr id="192" name="object 189">
            <a:extLst>
              <a:ext uri="{FF2B5EF4-FFF2-40B4-BE49-F238E27FC236}">
                <a16:creationId xmlns:a16="http://schemas.microsoft.com/office/drawing/2014/main" id="{BF646076-81AC-B04D-8AD3-F7426AEB1054}"/>
              </a:ext>
            </a:extLst>
          </p:cNvPr>
          <p:cNvSpPr txBox="1"/>
          <p:nvPr/>
        </p:nvSpPr>
        <p:spPr>
          <a:xfrm>
            <a:off x="304767" y="977959"/>
            <a:ext cx="246221" cy="617220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600" b="1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General</a:t>
            </a:r>
            <a:endParaRPr sz="1600" b="1" dirty="0">
              <a:latin typeface="PT Sans Narrow" panose="020B0506020203020204" pitchFamily="34" charset="0"/>
              <a:cs typeface="HelveticaRounded-Condense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09278"/>
            <a:ext cx="7096759" cy="10238105"/>
            <a:chOff x="237464" y="209278"/>
            <a:chExt cx="7096759" cy="10238105"/>
          </a:xfrm>
        </p:grpSpPr>
        <p:sp>
          <p:nvSpPr>
            <p:cNvPr id="3" name="object 3"/>
            <p:cNvSpPr/>
            <p:nvPr/>
          </p:nvSpPr>
          <p:spPr>
            <a:xfrm>
              <a:off x="237464" y="209278"/>
              <a:ext cx="7096653" cy="13037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57822"/>
              <a:ext cx="251891" cy="273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28" y="284492"/>
              <a:ext cx="224624" cy="2247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51" y="534390"/>
              <a:ext cx="237439" cy="2806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10" y="402463"/>
              <a:ext cx="456372" cy="4125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10" y="402463"/>
              <a:ext cx="250533" cy="266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48741"/>
              <a:ext cx="236093" cy="2755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398" y="677269"/>
              <a:ext cx="213728" cy="2165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0501"/>
              <a:ext cx="237591" cy="2705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5081" y="735584"/>
              <a:ext cx="450031" cy="34542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5081" y="735583"/>
              <a:ext cx="232118" cy="2755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8711" y="1121317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85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80" y="801903"/>
                  </a:lnTo>
                  <a:lnTo>
                    <a:pt x="6271285" y="535711"/>
                  </a:lnTo>
                  <a:lnTo>
                    <a:pt x="6271285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53795" y="1654500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204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05383" y="1120347"/>
              <a:ext cx="957071" cy="96011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77693" y="1193287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9"/>
                  </a:lnTo>
                  <a:lnTo>
                    <a:pt x="236257" y="24903"/>
                  </a:lnTo>
                  <a:lnTo>
                    <a:pt x="196049" y="43348"/>
                  </a:lnTo>
                  <a:lnTo>
                    <a:pt x="158601" y="66287"/>
                  </a:lnTo>
                  <a:lnTo>
                    <a:pt x="124261" y="93373"/>
                  </a:lnTo>
                  <a:lnTo>
                    <a:pt x="93374" y="124259"/>
                  </a:lnTo>
                  <a:lnTo>
                    <a:pt x="66287" y="158598"/>
                  </a:lnTo>
                  <a:lnTo>
                    <a:pt x="43348" y="196045"/>
                  </a:lnTo>
                  <a:lnTo>
                    <a:pt x="24903" y="236251"/>
                  </a:lnTo>
                  <a:lnTo>
                    <a:pt x="11299" y="278871"/>
                  </a:lnTo>
                  <a:lnTo>
                    <a:pt x="2882" y="323557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4" y="737044"/>
                  </a:lnTo>
                  <a:lnTo>
                    <a:pt x="461072" y="728628"/>
                  </a:lnTo>
                  <a:lnTo>
                    <a:pt x="503693" y="715025"/>
                  </a:lnTo>
                  <a:lnTo>
                    <a:pt x="543900" y="696581"/>
                  </a:lnTo>
                  <a:lnTo>
                    <a:pt x="581346" y="673643"/>
                  </a:lnTo>
                  <a:lnTo>
                    <a:pt x="615686" y="646558"/>
                  </a:lnTo>
                  <a:lnTo>
                    <a:pt x="646571" y="615673"/>
                  </a:lnTo>
                  <a:lnTo>
                    <a:pt x="673656" y="581334"/>
                  </a:lnTo>
                  <a:lnTo>
                    <a:pt x="696594" y="543887"/>
                  </a:lnTo>
                  <a:lnTo>
                    <a:pt x="715037" y="503680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7"/>
                  </a:lnTo>
                  <a:lnTo>
                    <a:pt x="728641" y="278871"/>
                  </a:lnTo>
                  <a:lnTo>
                    <a:pt x="715037" y="236251"/>
                  </a:lnTo>
                  <a:lnTo>
                    <a:pt x="696594" y="196045"/>
                  </a:lnTo>
                  <a:lnTo>
                    <a:pt x="673656" y="158598"/>
                  </a:lnTo>
                  <a:lnTo>
                    <a:pt x="646571" y="124259"/>
                  </a:lnTo>
                  <a:lnTo>
                    <a:pt x="615686" y="93373"/>
                  </a:lnTo>
                  <a:lnTo>
                    <a:pt x="581346" y="66287"/>
                  </a:lnTo>
                  <a:lnTo>
                    <a:pt x="543900" y="43348"/>
                  </a:lnTo>
                  <a:lnTo>
                    <a:pt x="503693" y="24903"/>
                  </a:lnTo>
                  <a:lnTo>
                    <a:pt x="461072" y="11299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66086" y="1515586"/>
            <a:ext cx="5632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solidFill>
                  <a:srgbClr val="F39939"/>
                </a:solidFill>
                <a:latin typeface="Arial Rounded MT Bold"/>
                <a:cs typeface="Arial Rounded MT Bold"/>
              </a:rPr>
              <a:t>N</a:t>
            </a:r>
            <a:r>
              <a:rPr sz="1200" spc="-60" dirty="0">
                <a:solidFill>
                  <a:srgbClr val="F39939"/>
                </a:solidFill>
                <a:latin typeface="Arial Rounded MT Bold"/>
                <a:cs typeface="Arial Rounded MT Bold"/>
              </a:rPr>
              <a:t>o</a:t>
            </a:r>
            <a:r>
              <a:rPr sz="1200" dirty="0">
                <a:solidFill>
                  <a:srgbClr val="F39939"/>
                </a:solidFill>
                <a:latin typeface="Arial Rounded MT Bold"/>
                <a:cs typeface="Arial Rounded MT Bold"/>
              </a:rPr>
              <a:t>.</a:t>
            </a:r>
            <a:r>
              <a:rPr sz="1900" spc="5" dirty="0">
                <a:solidFill>
                  <a:srgbClr val="F39939"/>
                </a:solidFill>
                <a:latin typeface="Arial Rounded MT Bold"/>
                <a:cs typeface="Arial Rounded MT Bold"/>
              </a:rPr>
              <a:t>14</a:t>
            </a:r>
            <a:endParaRPr sz="1900">
              <a:latin typeface="Arial Rounded MT Bold"/>
              <a:cs typeface="Arial Rounded MT 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54274" y="1253007"/>
            <a:ext cx="118618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児童票関係</a:t>
            </a:r>
            <a:endParaRPr sz="1700">
              <a:latin typeface="UDShinMGoPro-DeBold"/>
              <a:cs typeface="UDShinMGoPro-De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54274" y="1515974"/>
            <a:ext cx="1805866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Child</a:t>
            </a:r>
            <a:r>
              <a:rPr sz="1700" spc="-5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certificate</a:t>
            </a:r>
            <a:endParaRPr sz="1700" dirty="0">
              <a:latin typeface="Arial Rounded MT Bold"/>
              <a:cs typeface="Arial Rounded MT Bold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730972" y="3214362"/>
            <a:ext cx="2098675" cy="745490"/>
            <a:chOff x="2730972" y="3214362"/>
            <a:chExt cx="2098675" cy="745490"/>
          </a:xfrm>
        </p:grpSpPr>
        <p:sp>
          <p:nvSpPr>
            <p:cNvPr id="22" name="object 22"/>
            <p:cNvSpPr/>
            <p:nvPr/>
          </p:nvSpPr>
          <p:spPr>
            <a:xfrm>
              <a:off x="2746844" y="3227058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4"/>
                  </a:lnTo>
                  <a:lnTo>
                    <a:pt x="2025381" y="613946"/>
                  </a:lnTo>
                  <a:lnTo>
                    <a:pt x="2047468" y="573302"/>
                  </a:lnTo>
                  <a:lnTo>
                    <a:pt x="2061432" y="528413"/>
                  </a:lnTo>
                  <a:lnTo>
                    <a:pt x="2066302" y="480250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8" y="146246"/>
                  </a:lnTo>
                  <a:lnTo>
                    <a:pt x="2025381" y="105600"/>
                  </a:lnTo>
                  <a:lnTo>
                    <a:pt x="1996138" y="70170"/>
                  </a:lnTo>
                  <a:lnTo>
                    <a:pt x="1960710" y="40925"/>
                  </a:lnTo>
                  <a:lnTo>
                    <a:pt x="1920066" y="18835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734152" y="3214362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73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1"/>
                  </a:lnTo>
                  <a:lnTo>
                    <a:pt x="1999857" y="91843"/>
                  </a:lnTo>
                  <a:lnTo>
                    <a:pt x="2027550" y="125391"/>
                  </a:lnTo>
                  <a:lnTo>
                    <a:pt x="2048467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7" y="653099"/>
                  </a:lnTo>
                  <a:lnTo>
                    <a:pt x="1966308" y="680791"/>
                  </a:lnTo>
                  <a:lnTo>
                    <a:pt x="1927819" y="701708"/>
                  </a:lnTo>
                  <a:lnTo>
                    <a:pt x="1885309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70" y="164297"/>
                  </a:lnTo>
                  <a:lnTo>
                    <a:pt x="2057169" y="125063"/>
                  </a:lnTo>
                  <a:lnTo>
                    <a:pt x="2032245" y="89874"/>
                  </a:lnTo>
                  <a:lnTo>
                    <a:pt x="2001825" y="59455"/>
                  </a:lnTo>
                  <a:lnTo>
                    <a:pt x="1966634" y="34532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34147" y="3574730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671065" y="0"/>
                  </a:lnTo>
                </a:path>
                <a:path w="2092325">
                  <a:moveTo>
                    <a:pt x="1907943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046920" y="3320111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身長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24646" y="3641543"/>
            <a:ext cx="4184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Height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05213" y="3332315"/>
            <a:ext cx="1236980" cy="500380"/>
          </a:xfrm>
          <a:custGeom>
            <a:avLst/>
            <a:gdLst/>
            <a:ahLst/>
            <a:cxnLst/>
            <a:rect l="l" t="t" r="r" b="b"/>
            <a:pathLst>
              <a:path w="1236979" h="500379">
                <a:moveTo>
                  <a:pt x="1236878" y="0"/>
                </a:moveTo>
                <a:lnTo>
                  <a:pt x="0" y="0"/>
                </a:lnTo>
                <a:lnTo>
                  <a:pt x="0" y="500037"/>
                </a:lnTo>
                <a:lnTo>
                  <a:pt x="1236878" y="500037"/>
                </a:lnTo>
                <a:lnTo>
                  <a:pt x="1236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536823" y="3329140"/>
            <a:ext cx="4108450" cy="2785110"/>
            <a:chOff x="536823" y="3329140"/>
            <a:chExt cx="4108450" cy="2785110"/>
          </a:xfrm>
        </p:grpSpPr>
        <p:sp>
          <p:nvSpPr>
            <p:cNvPr id="29" name="object 29"/>
            <p:cNvSpPr/>
            <p:nvPr/>
          </p:nvSpPr>
          <p:spPr>
            <a:xfrm>
              <a:off x="3405212" y="3332315"/>
              <a:ext cx="1236980" cy="500380"/>
            </a:xfrm>
            <a:custGeom>
              <a:avLst/>
              <a:gdLst/>
              <a:ahLst/>
              <a:cxnLst/>
              <a:rect l="l" t="t" r="r" b="b"/>
              <a:pathLst>
                <a:path w="1236979" h="500379">
                  <a:moveTo>
                    <a:pt x="1236878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1236878" y="0"/>
                  </a:lnTo>
                  <a:lnTo>
                    <a:pt x="1236878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2696" y="5381432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4"/>
                  </a:lnTo>
                  <a:lnTo>
                    <a:pt x="1203526" y="146241"/>
                  </a:lnTo>
                  <a:lnTo>
                    <a:pt x="1181436" y="105595"/>
                  </a:lnTo>
                  <a:lnTo>
                    <a:pt x="1152191" y="70165"/>
                  </a:lnTo>
                  <a:lnTo>
                    <a:pt x="1116761" y="40922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0002" y="5368729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2" y="729111"/>
                  </a:lnTo>
                  <a:lnTo>
                    <a:pt x="1103525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25" y="719543"/>
                  </a:lnTo>
                  <a:lnTo>
                    <a:pt x="1157874" y="685487"/>
                  </a:lnTo>
                  <a:lnTo>
                    <a:pt x="1188293" y="655067"/>
                  </a:lnTo>
                  <a:lnTo>
                    <a:pt x="1213216" y="619876"/>
                  </a:lnTo>
                  <a:lnTo>
                    <a:pt x="1231917" y="580640"/>
                  </a:lnTo>
                  <a:lnTo>
                    <a:pt x="1243670" y="538085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9998" y="5729098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019497" y="5474473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仮死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1709" y="5795917"/>
            <a:ext cx="9486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Apparent</a:t>
            </a:r>
            <a:r>
              <a:rPr sz="11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death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845693" y="5368729"/>
            <a:ext cx="1254125" cy="745490"/>
            <a:chOff x="1845693" y="5368729"/>
            <a:chExt cx="1254125" cy="745490"/>
          </a:xfrm>
        </p:grpSpPr>
        <p:sp>
          <p:nvSpPr>
            <p:cNvPr id="36" name="object 36"/>
            <p:cNvSpPr/>
            <p:nvPr/>
          </p:nvSpPr>
          <p:spPr>
            <a:xfrm>
              <a:off x="1861564" y="5381432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4"/>
                  </a:lnTo>
                  <a:lnTo>
                    <a:pt x="1203526" y="146241"/>
                  </a:lnTo>
                  <a:lnTo>
                    <a:pt x="1181436" y="105595"/>
                  </a:lnTo>
                  <a:lnTo>
                    <a:pt x="1152191" y="70165"/>
                  </a:lnTo>
                  <a:lnTo>
                    <a:pt x="1116761" y="40922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848871" y="5368729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3" y="740864"/>
                  </a:lnTo>
                  <a:lnTo>
                    <a:pt x="1083457" y="729111"/>
                  </a:lnTo>
                  <a:lnTo>
                    <a:pt x="110353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0" y="25400"/>
                  </a:lnTo>
                  <a:lnTo>
                    <a:pt x="1083457" y="15831"/>
                  </a:lnTo>
                  <a:lnTo>
                    <a:pt x="1040903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30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30" y="719543"/>
                  </a:lnTo>
                  <a:lnTo>
                    <a:pt x="1157880" y="685487"/>
                  </a:lnTo>
                  <a:lnTo>
                    <a:pt x="1188298" y="655067"/>
                  </a:lnTo>
                  <a:lnTo>
                    <a:pt x="1213219" y="619876"/>
                  </a:lnTo>
                  <a:lnTo>
                    <a:pt x="1231919" y="580640"/>
                  </a:lnTo>
                  <a:lnTo>
                    <a:pt x="1243671" y="538085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1" y="206858"/>
                  </a:lnTo>
                  <a:lnTo>
                    <a:pt x="1231919" y="164303"/>
                  </a:lnTo>
                  <a:lnTo>
                    <a:pt x="1213219" y="125067"/>
                  </a:lnTo>
                  <a:lnTo>
                    <a:pt x="1188298" y="89876"/>
                  </a:lnTo>
                  <a:lnTo>
                    <a:pt x="1157880" y="59456"/>
                  </a:lnTo>
                  <a:lnTo>
                    <a:pt x="1122691" y="34533"/>
                  </a:lnTo>
                  <a:lnTo>
                    <a:pt x="110353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848868" y="5729098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197428" y="5474473"/>
            <a:ext cx="5473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け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れ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ん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227082" y="5795917"/>
            <a:ext cx="4953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Spasms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154561" y="5368729"/>
            <a:ext cx="1254125" cy="745490"/>
            <a:chOff x="3154561" y="5368729"/>
            <a:chExt cx="1254125" cy="745490"/>
          </a:xfrm>
        </p:grpSpPr>
        <p:sp>
          <p:nvSpPr>
            <p:cNvPr id="42" name="object 42"/>
            <p:cNvSpPr/>
            <p:nvPr/>
          </p:nvSpPr>
          <p:spPr>
            <a:xfrm>
              <a:off x="3170434" y="5381432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4"/>
                  </a:lnTo>
                  <a:lnTo>
                    <a:pt x="1203526" y="146241"/>
                  </a:lnTo>
                  <a:lnTo>
                    <a:pt x="1181436" y="105595"/>
                  </a:lnTo>
                  <a:lnTo>
                    <a:pt x="1152191" y="70165"/>
                  </a:lnTo>
                  <a:lnTo>
                    <a:pt x="1116761" y="40922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3157740" y="5368729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2" y="729111"/>
                  </a:lnTo>
                  <a:lnTo>
                    <a:pt x="1103525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25" y="719543"/>
                  </a:lnTo>
                  <a:lnTo>
                    <a:pt x="1157874" y="685487"/>
                  </a:lnTo>
                  <a:lnTo>
                    <a:pt x="1188293" y="655067"/>
                  </a:lnTo>
                  <a:lnTo>
                    <a:pt x="1213216" y="619876"/>
                  </a:lnTo>
                  <a:lnTo>
                    <a:pt x="1231917" y="580640"/>
                  </a:lnTo>
                  <a:lnTo>
                    <a:pt x="1243670" y="538085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3157736" y="5729098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3504455" y="5474473"/>
            <a:ext cx="5518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強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い黄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疸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292003" y="5795917"/>
            <a:ext cx="983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Strong</a:t>
            </a: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jaundice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463431" y="5368729"/>
            <a:ext cx="1254125" cy="745490"/>
            <a:chOff x="4463431" y="5368729"/>
            <a:chExt cx="1254125" cy="745490"/>
          </a:xfrm>
        </p:grpSpPr>
        <p:sp>
          <p:nvSpPr>
            <p:cNvPr id="48" name="object 48"/>
            <p:cNvSpPr/>
            <p:nvPr/>
          </p:nvSpPr>
          <p:spPr>
            <a:xfrm>
              <a:off x="4479302" y="5381432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4"/>
                  </a:lnTo>
                  <a:lnTo>
                    <a:pt x="1203526" y="146241"/>
                  </a:lnTo>
                  <a:lnTo>
                    <a:pt x="1181436" y="105595"/>
                  </a:lnTo>
                  <a:lnTo>
                    <a:pt x="1152191" y="70165"/>
                  </a:lnTo>
                  <a:lnTo>
                    <a:pt x="1116761" y="40922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4466608" y="5368729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3" y="740864"/>
                  </a:lnTo>
                  <a:lnTo>
                    <a:pt x="1083457" y="729111"/>
                  </a:lnTo>
                  <a:lnTo>
                    <a:pt x="110353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0" y="25400"/>
                  </a:lnTo>
                  <a:lnTo>
                    <a:pt x="1083457" y="15831"/>
                  </a:lnTo>
                  <a:lnTo>
                    <a:pt x="1040903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30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30" y="719543"/>
                  </a:lnTo>
                  <a:lnTo>
                    <a:pt x="1157880" y="685487"/>
                  </a:lnTo>
                  <a:lnTo>
                    <a:pt x="1188298" y="655067"/>
                  </a:lnTo>
                  <a:lnTo>
                    <a:pt x="1213219" y="619876"/>
                  </a:lnTo>
                  <a:lnTo>
                    <a:pt x="1231919" y="580640"/>
                  </a:lnTo>
                  <a:lnTo>
                    <a:pt x="1243671" y="538085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1" y="206858"/>
                  </a:lnTo>
                  <a:lnTo>
                    <a:pt x="1231919" y="164303"/>
                  </a:lnTo>
                  <a:lnTo>
                    <a:pt x="1213219" y="125067"/>
                  </a:lnTo>
                  <a:lnTo>
                    <a:pt x="1188298" y="89876"/>
                  </a:lnTo>
                  <a:lnTo>
                    <a:pt x="1157880" y="59456"/>
                  </a:lnTo>
                  <a:lnTo>
                    <a:pt x="1122691" y="34533"/>
                  </a:lnTo>
                  <a:lnTo>
                    <a:pt x="110353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4466606" y="5729098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4812766" y="5474473"/>
            <a:ext cx="5588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呼吸異常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812370" y="5745105"/>
            <a:ext cx="5600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Breathing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750064" y="5884805"/>
            <a:ext cx="6845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abnormality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5772299" y="5368729"/>
            <a:ext cx="1254125" cy="745490"/>
            <a:chOff x="5772299" y="5368729"/>
            <a:chExt cx="1254125" cy="745490"/>
          </a:xfrm>
        </p:grpSpPr>
        <p:sp>
          <p:nvSpPr>
            <p:cNvPr id="55" name="object 55"/>
            <p:cNvSpPr/>
            <p:nvPr/>
          </p:nvSpPr>
          <p:spPr>
            <a:xfrm>
              <a:off x="5788172" y="5381432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7" y="714673"/>
                  </a:lnTo>
                  <a:lnTo>
                    <a:pt x="1076120" y="700708"/>
                  </a:lnTo>
                  <a:lnTo>
                    <a:pt x="1116766" y="678618"/>
                  </a:lnTo>
                  <a:lnTo>
                    <a:pt x="1152196" y="649373"/>
                  </a:lnTo>
                  <a:lnTo>
                    <a:pt x="1181439" y="613942"/>
                  </a:lnTo>
                  <a:lnTo>
                    <a:pt x="1203528" y="573297"/>
                  </a:lnTo>
                  <a:lnTo>
                    <a:pt x="1217492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2" y="191134"/>
                  </a:lnTo>
                  <a:lnTo>
                    <a:pt x="1203528" y="146241"/>
                  </a:lnTo>
                  <a:lnTo>
                    <a:pt x="1181439" y="105595"/>
                  </a:lnTo>
                  <a:lnTo>
                    <a:pt x="1152196" y="70165"/>
                  </a:lnTo>
                  <a:lnTo>
                    <a:pt x="1116766" y="40922"/>
                  </a:lnTo>
                  <a:lnTo>
                    <a:pt x="1076120" y="18833"/>
                  </a:lnTo>
                  <a:lnTo>
                    <a:pt x="1031227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775477" y="5368729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4" y="740864"/>
                  </a:lnTo>
                  <a:lnTo>
                    <a:pt x="1083458" y="729111"/>
                  </a:lnTo>
                  <a:lnTo>
                    <a:pt x="1103532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2" y="25400"/>
                  </a:lnTo>
                  <a:lnTo>
                    <a:pt x="1083458" y="15831"/>
                  </a:lnTo>
                  <a:lnTo>
                    <a:pt x="1040904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32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49" y="538550"/>
                  </a:lnTo>
                  <a:lnTo>
                    <a:pt x="1204525" y="581060"/>
                  </a:lnTo>
                  <a:lnTo>
                    <a:pt x="1183606" y="619549"/>
                  </a:lnTo>
                  <a:lnTo>
                    <a:pt x="1155912" y="653099"/>
                  </a:lnTo>
                  <a:lnTo>
                    <a:pt x="1122362" y="680791"/>
                  </a:lnTo>
                  <a:lnTo>
                    <a:pt x="1083873" y="701708"/>
                  </a:lnTo>
                  <a:lnTo>
                    <a:pt x="1041365" y="714932"/>
                  </a:lnTo>
                  <a:lnTo>
                    <a:pt x="995756" y="719543"/>
                  </a:lnTo>
                  <a:lnTo>
                    <a:pt x="1103532" y="719543"/>
                  </a:lnTo>
                  <a:lnTo>
                    <a:pt x="1157885" y="685487"/>
                  </a:lnTo>
                  <a:lnTo>
                    <a:pt x="1188305" y="655067"/>
                  </a:lnTo>
                  <a:lnTo>
                    <a:pt x="1213229" y="619876"/>
                  </a:lnTo>
                  <a:lnTo>
                    <a:pt x="1231930" y="580640"/>
                  </a:lnTo>
                  <a:lnTo>
                    <a:pt x="1243683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3" y="206858"/>
                  </a:lnTo>
                  <a:lnTo>
                    <a:pt x="1231930" y="164303"/>
                  </a:lnTo>
                  <a:lnTo>
                    <a:pt x="1213229" y="125067"/>
                  </a:lnTo>
                  <a:lnTo>
                    <a:pt x="1188305" y="89876"/>
                  </a:lnTo>
                  <a:lnTo>
                    <a:pt x="1157885" y="59456"/>
                  </a:lnTo>
                  <a:lnTo>
                    <a:pt x="1122694" y="34533"/>
                  </a:lnTo>
                  <a:lnTo>
                    <a:pt x="110353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775474" y="5729098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5921604" y="5474473"/>
            <a:ext cx="9588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先天性代謝異常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873217" y="5746761"/>
            <a:ext cx="10807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Congenital</a:t>
            </a:r>
            <a:r>
              <a:rPr sz="1000" b="1" spc="-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metabolic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101309" y="5886461"/>
            <a:ext cx="6248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abnormality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502390" y="8147663"/>
            <a:ext cx="3221990" cy="424180"/>
            <a:chOff x="502390" y="8147663"/>
            <a:chExt cx="3221990" cy="424180"/>
          </a:xfrm>
        </p:grpSpPr>
        <p:sp>
          <p:nvSpPr>
            <p:cNvPr id="62" name="object 62"/>
            <p:cNvSpPr/>
            <p:nvPr/>
          </p:nvSpPr>
          <p:spPr>
            <a:xfrm>
              <a:off x="502390" y="8147663"/>
              <a:ext cx="3221732" cy="42366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39998" y="8185333"/>
              <a:ext cx="3109595" cy="311785"/>
            </a:xfrm>
            <a:custGeom>
              <a:avLst/>
              <a:gdLst/>
              <a:ahLst/>
              <a:cxnLst/>
              <a:rect l="l" t="t" r="r" b="b"/>
              <a:pathLst>
                <a:path w="3109595" h="311784">
                  <a:moveTo>
                    <a:pt x="2953575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2953575" y="311264"/>
                  </a:lnTo>
                  <a:lnTo>
                    <a:pt x="3002766" y="303329"/>
                  </a:lnTo>
                  <a:lnTo>
                    <a:pt x="3045487" y="281234"/>
                  </a:lnTo>
                  <a:lnTo>
                    <a:pt x="3079175" y="247542"/>
                  </a:lnTo>
                  <a:lnTo>
                    <a:pt x="3101267" y="204818"/>
                  </a:lnTo>
                  <a:lnTo>
                    <a:pt x="3109201" y="155625"/>
                  </a:lnTo>
                  <a:lnTo>
                    <a:pt x="3101267" y="106439"/>
                  </a:lnTo>
                  <a:lnTo>
                    <a:pt x="3079175" y="63719"/>
                  </a:lnTo>
                  <a:lnTo>
                    <a:pt x="3045487" y="30029"/>
                  </a:lnTo>
                  <a:lnTo>
                    <a:pt x="3002766" y="7934"/>
                  </a:lnTo>
                  <a:lnTo>
                    <a:pt x="2953575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598909" y="8216955"/>
            <a:ext cx="91313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乳幼児健診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645478" y="8217450"/>
            <a:ext cx="172085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Infancy </a:t>
            </a: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medical</a:t>
            </a:r>
            <a:r>
              <a:rPr sz="1300" spc="-7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tests</a:t>
            </a:r>
            <a:endParaRPr sz="1300">
              <a:latin typeface="Arial Rounded MT Bold"/>
              <a:cs typeface="Arial Rounded MT Bold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502390" y="4910687"/>
            <a:ext cx="2359660" cy="1783080"/>
            <a:chOff x="502390" y="4910687"/>
            <a:chExt cx="2359660" cy="1783080"/>
          </a:xfrm>
        </p:grpSpPr>
        <p:sp>
          <p:nvSpPr>
            <p:cNvPr id="67" name="object 67"/>
            <p:cNvSpPr/>
            <p:nvPr/>
          </p:nvSpPr>
          <p:spPr>
            <a:xfrm>
              <a:off x="502390" y="4910687"/>
              <a:ext cx="2359148" cy="42671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39998" y="4949474"/>
              <a:ext cx="2247900" cy="311785"/>
            </a:xfrm>
            <a:custGeom>
              <a:avLst/>
              <a:gdLst/>
              <a:ahLst/>
              <a:cxnLst/>
              <a:rect l="l" t="t" r="r" b="b"/>
              <a:pathLst>
                <a:path w="2247900" h="311785">
                  <a:moveTo>
                    <a:pt x="2091702" y="0"/>
                  </a:moveTo>
                  <a:lnTo>
                    <a:pt x="0" y="0"/>
                  </a:lnTo>
                  <a:lnTo>
                    <a:pt x="0" y="311251"/>
                  </a:lnTo>
                  <a:lnTo>
                    <a:pt x="2091702" y="311251"/>
                  </a:lnTo>
                  <a:lnTo>
                    <a:pt x="2140893" y="303318"/>
                  </a:lnTo>
                  <a:lnTo>
                    <a:pt x="2183614" y="281225"/>
                  </a:lnTo>
                  <a:lnTo>
                    <a:pt x="2217302" y="247538"/>
                  </a:lnTo>
                  <a:lnTo>
                    <a:pt x="2239394" y="204817"/>
                  </a:lnTo>
                  <a:lnTo>
                    <a:pt x="2247328" y="155625"/>
                  </a:lnTo>
                  <a:lnTo>
                    <a:pt x="2239394" y="106434"/>
                  </a:lnTo>
                  <a:lnTo>
                    <a:pt x="2217302" y="63713"/>
                  </a:lnTo>
                  <a:lnTo>
                    <a:pt x="2183614" y="30025"/>
                  </a:lnTo>
                  <a:lnTo>
                    <a:pt x="2140893" y="7933"/>
                  </a:lnTo>
                  <a:lnTo>
                    <a:pt x="2091702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02390" y="6270095"/>
              <a:ext cx="1978148" cy="42366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39998" y="6307159"/>
              <a:ext cx="1866264" cy="311785"/>
            </a:xfrm>
            <a:custGeom>
              <a:avLst/>
              <a:gdLst/>
              <a:ahLst/>
              <a:cxnLst/>
              <a:rect l="l" t="t" r="r" b="b"/>
              <a:pathLst>
                <a:path w="1866264" h="311784">
                  <a:moveTo>
                    <a:pt x="1710105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710105" y="311264"/>
                  </a:lnTo>
                  <a:lnTo>
                    <a:pt x="1759297" y="303329"/>
                  </a:lnTo>
                  <a:lnTo>
                    <a:pt x="1802018" y="281234"/>
                  </a:lnTo>
                  <a:lnTo>
                    <a:pt x="1835705" y="247542"/>
                  </a:lnTo>
                  <a:lnTo>
                    <a:pt x="1857798" y="204818"/>
                  </a:lnTo>
                  <a:lnTo>
                    <a:pt x="1865731" y="155625"/>
                  </a:lnTo>
                  <a:lnTo>
                    <a:pt x="1857798" y="106439"/>
                  </a:lnTo>
                  <a:lnTo>
                    <a:pt x="1835705" y="63719"/>
                  </a:lnTo>
                  <a:lnTo>
                    <a:pt x="1802018" y="30029"/>
                  </a:lnTo>
                  <a:lnTo>
                    <a:pt x="1759297" y="7934"/>
                  </a:lnTo>
                  <a:lnTo>
                    <a:pt x="1710105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611609" y="4981585"/>
            <a:ext cx="191833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3580" algn="l"/>
              </a:tabLst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出生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時	</a:t>
            </a:r>
            <a:r>
              <a:rPr sz="13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At </a:t>
            </a: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time of</a:t>
            </a:r>
            <a:r>
              <a:rPr sz="1300" spc="7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birth</a:t>
            </a:r>
            <a:endParaRPr sz="1300">
              <a:latin typeface="Arial Rounded MT Bold"/>
              <a:cs typeface="Arial Rounded MT Bold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502390" y="3273911"/>
            <a:ext cx="2192020" cy="424180"/>
            <a:chOff x="502390" y="3273911"/>
            <a:chExt cx="2192020" cy="424180"/>
          </a:xfrm>
        </p:grpSpPr>
        <p:sp>
          <p:nvSpPr>
            <p:cNvPr id="73" name="object 73"/>
            <p:cNvSpPr/>
            <p:nvPr/>
          </p:nvSpPr>
          <p:spPr>
            <a:xfrm>
              <a:off x="502390" y="3273911"/>
              <a:ext cx="2191508" cy="42366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39998" y="3311621"/>
              <a:ext cx="2079625" cy="311785"/>
            </a:xfrm>
            <a:custGeom>
              <a:avLst/>
              <a:gdLst/>
              <a:ahLst/>
              <a:cxnLst/>
              <a:rect l="l" t="t" r="r" b="b"/>
              <a:pathLst>
                <a:path w="2079625" h="311785">
                  <a:moveTo>
                    <a:pt x="1923821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923821" y="311264"/>
                  </a:lnTo>
                  <a:lnTo>
                    <a:pt x="1973012" y="303329"/>
                  </a:lnTo>
                  <a:lnTo>
                    <a:pt x="2015733" y="281234"/>
                  </a:lnTo>
                  <a:lnTo>
                    <a:pt x="2049421" y="247542"/>
                  </a:lnTo>
                  <a:lnTo>
                    <a:pt x="2071513" y="204818"/>
                  </a:lnTo>
                  <a:lnTo>
                    <a:pt x="2079447" y="155625"/>
                  </a:lnTo>
                  <a:lnTo>
                    <a:pt x="2071513" y="106434"/>
                  </a:lnTo>
                  <a:lnTo>
                    <a:pt x="2049421" y="63713"/>
                  </a:lnTo>
                  <a:lnTo>
                    <a:pt x="2015733" y="30025"/>
                  </a:lnTo>
                  <a:lnTo>
                    <a:pt x="1973012" y="7933"/>
                  </a:lnTo>
                  <a:lnTo>
                    <a:pt x="1923821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611609" y="3343730"/>
            <a:ext cx="187515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3580" algn="l"/>
              </a:tabLst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分娩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時	</a:t>
            </a:r>
            <a:r>
              <a:rPr sz="13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During</a:t>
            </a:r>
            <a:r>
              <a:rPr sz="1300" spc="-12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300" spc="-40" dirty="0">
                <a:solidFill>
                  <a:srgbClr val="FFFFFF"/>
                </a:solidFill>
                <a:latin typeface="Arial Rounded MT Bold"/>
                <a:cs typeface="Arial Rounded MT Bold"/>
              </a:rPr>
              <a:t>delivery</a:t>
            </a:r>
            <a:endParaRPr sz="1300">
              <a:latin typeface="Arial Rounded MT Bold"/>
              <a:cs typeface="Arial Rounded MT Bold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11609" y="6337324"/>
            <a:ext cx="15240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3580" algn="l"/>
              </a:tabLst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乳児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期	</a:t>
            </a:r>
            <a:r>
              <a:rPr sz="13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Babyhood</a:t>
            </a:r>
            <a:endParaRPr sz="1300">
              <a:latin typeface="Arial Rounded MT Bold"/>
              <a:cs typeface="Arial Rounded MT Bold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536823" y="8604594"/>
            <a:ext cx="1569085" cy="745490"/>
            <a:chOff x="536823" y="8604594"/>
            <a:chExt cx="1569085" cy="745490"/>
          </a:xfrm>
        </p:grpSpPr>
        <p:sp>
          <p:nvSpPr>
            <p:cNvPr id="78" name="object 78"/>
            <p:cNvSpPr/>
            <p:nvPr/>
          </p:nvSpPr>
          <p:spPr>
            <a:xfrm>
              <a:off x="552696" y="8617296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3"/>
                  </a:lnTo>
                  <a:lnTo>
                    <a:pt x="1496282" y="613942"/>
                  </a:lnTo>
                  <a:lnTo>
                    <a:pt x="1518372" y="573297"/>
                  </a:lnTo>
                  <a:lnTo>
                    <a:pt x="1532337" y="528405"/>
                  </a:lnTo>
                  <a:lnTo>
                    <a:pt x="1537208" y="480237"/>
                  </a:lnTo>
                  <a:lnTo>
                    <a:pt x="1537208" y="239293"/>
                  </a:lnTo>
                  <a:lnTo>
                    <a:pt x="1532337" y="191126"/>
                  </a:lnTo>
                  <a:lnTo>
                    <a:pt x="1518372" y="146236"/>
                  </a:lnTo>
                  <a:lnTo>
                    <a:pt x="1496282" y="105592"/>
                  </a:lnTo>
                  <a:lnTo>
                    <a:pt x="1467037" y="70164"/>
                  </a:lnTo>
                  <a:lnTo>
                    <a:pt x="1431607" y="40921"/>
                  </a:lnTo>
                  <a:lnTo>
                    <a:pt x="1390961" y="18833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40002" y="8604594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7" y="729111"/>
                  </a:lnTo>
                  <a:lnTo>
                    <a:pt x="141837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418371" y="25399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1" y="25399"/>
                  </a:moveTo>
                  <a:lnTo>
                    <a:pt x="1310601" y="25399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1"/>
                  </a:lnTo>
                  <a:lnTo>
                    <a:pt x="1470752" y="91843"/>
                  </a:lnTo>
                  <a:lnTo>
                    <a:pt x="1498443" y="125391"/>
                  </a:lnTo>
                  <a:lnTo>
                    <a:pt x="1519360" y="163878"/>
                  </a:lnTo>
                  <a:lnTo>
                    <a:pt x="1532583" y="206384"/>
                  </a:lnTo>
                  <a:lnTo>
                    <a:pt x="1537195" y="251993"/>
                  </a:lnTo>
                  <a:lnTo>
                    <a:pt x="1537195" y="492937"/>
                  </a:lnTo>
                  <a:lnTo>
                    <a:pt x="1532583" y="538550"/>
                  </a:lnTo>
                  <a:lnTo>
                    <a:pt x="1519360" y="581060"/>
                  </a:lnTo>
                  <a:lnTo>
                    <a:pt x="1498443" y="619549"/>
                  </a:lnTo>
                  <a:lnTo>
                    <a:pt x="1470752" y="653099"/>
                  </a:lnTo>
                  <a:lnTo>
                    <a:pt x="1437203" y="680791"/>
                  </a:lnTo>
                  <a:lnTo>
                    <a:pt x="1398717" y="701708"/>
                  </a:lnTo>
                  <a:lnTo>
                    <a:pt x="1356210" y="714932"/>
                  </a:lnTo>
                  <a:lnTo>
                    <a:pt x="1310601" y="719543"/>
                  </a:lnTo>
                  <a:lnTo>
                    <a:pt x="1418370" y="719543"/>
                  </a:lnTo>
                  <a:lnTo>
                    <a:pt x="1472720" y="685487"/>
                  </a:lnTo>
                  <a:lnTo>
                    <a:pt x="1503139" y="655067"/>
                  </a:lnTo>
                  <a:lnTo>
                    <a:pt x="1528062" y="619876"/>
                  </a:lnTo>
                  <a:lnTo>
                    <a:pt x="1546763" y="580640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1993"/>
                  </a:lnTo>
                  <a:lnTo>
                    <a:pt x="1558516" y="206849"/>
                  </a:lnTo>
                  <a:lnTo>
                    <a:pt x="1546763" y="164297"/>
                  </a:lnTo>
                  <a:lnTo>
                    <a:pt x="1528062" y="125063"/>
                  </a:lnTo>
                  <a:lnTo>
                    <a:pt x="1503139" y="89874"/>
                  </a:lnTo>
                  <a:lnTo>
                    <a:pt x="1472720" y="59455"/>
                  </a:lnTo>
                  <a:lnTo>
                    <a:pt x="1437531" y="34532"/>
                  </a:lnTo>
                  <a:lnTo>
                    <a:pt x="1418371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39998" y="8964961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1134752" y="8710344"/>
            <a:ext cx="3752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4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月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030690" y="9031782"/>
            <a:ext cx="5854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4</a:t>
            </a:r>
            <a:r>
              <a:rPr sz="11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months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2175960" y="8604594"/>
            <a:ext cx="1569085" cy="745490"/>
            <a:chOff x="2175960" y="8604594"/>
            <a:chExt cx="1569085" cy="745490"/>
          </a:xfrm>
        </p:grpSpPr>
        <p:sp>
          <p:nvSpPr>
            <p:cNvPr id="84" name="object 84"/>
            <p:cNvSpPr/>
            <p:nvPr/>
          </p:nvSpPr>
          <p:spPr>
            <a:xfrm>
              <a:off x="2191839" y="8617296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901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1"/>
                  </a:lnTo>
                  <a:lnTo>
                    <a:pt x="70164" y="70164"/>
                  </a:lnTo>
                  <a:lnTo>
                    <a:pt x="40921" y="105592"/>
                  </a:lnTo>
                  <a:lnTo>
                    <a:pt x="18833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97901" y="719543"/>
                  </a:lnTo>
                  <a:lnTo>
                    <a:pt x="1346065" y="714673"/>
                  </a:lnTo>
                  <a:lnTo>
                    <a:pt x="1390953" y="700708"/>
                  </a:lnTo>
                  <a:lnTo>
                    <a:pt x="1431597" y="678618"/>
                  </a:lnTo>
                  <a:lnTo>
                    <a:pt x="1467026" y="649373"/>
                  </a:lnTo>
                  <a:lnTo>
                    <a:pt x="1496270" y="613942"/>
                  </a:lnTo>
                  <a:lnTo>
                    <a:pt x="1518359" y="573297"/>
                  </a:lnTo>
                  <a:lnTo>
                    <a:pt x="1532324" y="528405"/>
                  </a:lnTo>
                  <a:lnTo>
                    <a:pt x="1537195" y="480237"/>
                  </a:lnTo>
                  <a:lnTo>
                    <a:pt x="1537195" y="239293"/>
                  </a:lnTo>
                  <a:lnTo>
                    <a:pt x="1532324" y="191126"/>
                  </a:lnTo>
                  <a:lnTo>
                    <a:pt x="1518359" y="146236"/>
                  </a:lnTo>
                  <a:lnTo>
                    <a:pt x="1496270" y="105592"/>
                  </a:lnTo>
                  <a:lnTo>
                    <a:pt x="1467026" y="70164"/>
                  </a:lnTo>
                  <a:lnTo>
                    <a:pt x="1431597" y="40921"/>
                  </a:lnTo>
                  <a:lnTo>
                    <a:pt x="1390953" y="18833"/>
                  </a:lnTo>
                  <a:lnTo>
                    <a:pt x="1346065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179133" y="8604594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310601" y="744943"/>
                  </a:lnTo>
                  <a:lnTo>
                    <a:pt x="1355749" y="740864"/>
                  </a:lnTo>
                  <a:lnTo>
                    <a:pt x="1398302" y="729111"/>
                  </a:lnTo>
                  <a:lnTo>
                    <a:pt x="1418376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399"/>
                  </a:lnTo>
                  <a:lnTo>
                    <a:pt x="1418376" y="25399"/>
                  </a:lnTo>
                  <a:lnTo>
                    <a:pt x="1398302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6" y="25399"/>
                  </a:moveTo>
                  <a:lnTo>
                    <a:pt x="1310601" y="25399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1"/>
                  </a:lnTo>
                  <a:lnTo>
                    <a:pt x="1470752" y="91843"/>
                  </a:lnTo>
                  <a:lnTo>
                    <a:pt x="1498443" y="125391"/>
                  </a:lnTo>
                  <a:lnTo>
                    <a:pt x="1519360" y="163878"/>
                  </a:lnTo>
                  <a:lnTo>
                    <a:pt x="1532583" y="206384"/>
                  </a:lnTo>
                  <a:lnTo>
                    <a:pt x="1537195" y="251993"/>
                  </a:lnTo>
                  <a:lnTo>
                    <a:pt x="1537195" y="492937"/>
                  </a:lnTo>
                  <a:lnTo>
                    <a:pt x="1532583" y="538550"/>
                  </a:lnTo>
                  <a:lnTo>
                    <a:pt x="1519360" y="581060"/>
                  </a:lnTo>
                  <a:lnTo>
                    <a:pt x="1498443" y="619549"/>
                  </a:lnTo>
                  <a:lnTo>
                    <a:pt x="1470752" y="653099"/>
                  </a:lnTo>
                  <a:lnTo>
                    <a:pt x="1437203" y="680791"/>
                  </a:lnTo>
                  <a:lnTo>
                    <a:pt x="1398717" y="701708"/>
                  </a:lnTo>
                  <a:lnTo>
                    <a:pt x="1356210" y="714932"/>
                  </a:lnTo>
                  <a:lnTo>
                    <a:pt x="1310601" y="719543"/>
                  </a:lnTo>
                  <a:lnTo>
                    <a:pt x="1418376" y="719543"/>
                  </a:lnTo>
                  <a:lnTo>
                    <a:pt x="1472725" y="685487"/>
                  </a:lnTo>
                  <a:lnTo>
                    <a:pt x="1503143" y="655067"/>
                  </a:lnTo>
                  <a:lnTo>
                    <a:pt x="1528065" y="619876"/>
                  </a:lnTo>
                  <a:lnTo>
                    <a:pt x="1546764" y="580640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1993"/>
                  </a:lnTo>
                  <a:lnTo>
                    <a:pt x="1558516" y="206849"/>
                  </a:lnTo>
                  <a:lnTo>
                    <a:pt x="1546764" y="164297"/>
                  </a:lnTo>
                  <a:lnTo>
                    <a:pt x="1528065" y="125063"/>
                  </a:lnTo>
                  <a:lnTo>
                    <a:pt x="1503143" y="89874"/>
                  </a:lnTo>
                  <a:lnTo>
                    <a:pt x="1472725" y="59455"/>
                  </a:lnTo>
                  <a:lnTo>
                    <a:pt x="1437536" y="34532"/>
                  </a:lnTo>
                  <a:lnTo>
                    <a:pt x="1418376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179135" y="8964961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59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2728807" y="8710344"/>
            <a:ext cx="4718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1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0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か月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642318" y="9031782"/>
            <a:ext cx="6400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10</a:t>
            </a:r>
            <a:r>
              <a:rPr sz="11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months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3815092" y="8604594"/>
            <a:ext cx="1569085" cy="745490"/>
            <a:chOff x="3815092" y="8604594"/>
            <a:chExt cx="1569085" cy="745490"/>
          </a:xfrm>
        </p:grpSpPr>
        <p:sp>
          <p:nvSpPr>
            <p:cNvPr id="90" name="object 90"/>
            <p:cNvSpPr/>
            <p:nvPr/>
          </p:nvSpPr>
          <p:spPr>
            <a:xfrm>
              <a:off x="3830971" y="8617296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1"/>
                  </a:lnTo>
                  <a:lnTo>
                    <a:pt x="70164" y="70164"/>
                  </a:lnTo>
                  <a:lnTo>
                    <a:pt x="40921" y="105592"/>
                  </a:lnTo>
                  <a:lnTo>
                    <a:pt x="18833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97889" y="719543"/>
                  </a:lnTo>
                  <a:lnTo>
                    <a:pt x="1346060" y="714673"/>
                  </a:lnTo>
                  <a:lnTo>
                    <a:pt x="1390953" y="700708"/>
                  </a:lnTo>
                  <a:lnTo>
                    <a:pt x="1431599" y="678618"/>
                  </a:lnTo>
                  <a:lnTo>
                    <a:pt x="1467029" y="649373"/>
                  </a:lnTo>
                  <a:lnTo>
                    <a:pt x="1496272" y="613942"/>
                  </a:lnTo>
                  <a:lnTo>
                    <a:pt x="1518361" y="573297"/>
                  </a:lnTo>
                  <a:lnTo>
                    <a:pt x="1532325" y="528405"/>
                  </a:lnTo>
                  <a:lnTo>
                    <a:pt x="1537195" y="480237"/>
                  </a:lnTo>
                  <a:lnTo>
                    <a:pt x="1537195" y="239293"/>
                  </a:lnTo>
                  <a:lnTo>
                    <a:pt x="1532325" y="191126"/>
                  </a:lnTo>
                  <a:lnTo>
                    <a:pt x="1518361" y="146236"/>
                  </a:lnTo>
                  <a:lnTo>
                    <a:pt x="1496272" y="105592"/>
                  </a:lnTo>
                  <a:lnTo>
                    <a:pt x="1467029" y="70164"/>
                  </a:lnTo>
                  <a:lnTo>
                    <a:pt x="1431599" y="40921"/>
                  </a:lnTo>
                  <a:lnTo>
                    <a:pt x="1390953" y="18833"/>
                  </a:lnTo>
                  <a:lnTo>
                    <a:pt x="1346060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818263" y="8604594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9" y="740864"/>
                  </a:lnTo>
                  <a:lnTo>
                    <a:pt x="1398304" y="729111"/>
                  </a:lnTo>
                  <a:lnTo>
                    <a:pt x="1418378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418379" y="25399"/>
                  </a:lnTo>
                  <a:lnTo>
                    <a:pt x="1398304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9" y="25399"/>
                  </a:moveTo>
                  <a:lnTo>
                    <a:pt x="1310601" y="25399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1"/>
                  </a:lnTo>
                  <a:lnTo>
                    <a:pt x="1470758" y="91843"/>
                  </a:lnTo>
                  <a:lnTo>
                    <a:pt x="1498452" y="125391"/>
                  </a:lnTo>
                  <a:lnTo>
                    <a:pt x="1519370" y="163878"/>
                  </a:lnTo>
                  <a:lnTo>
                    <a:pt x="1532595" y="206384"/>
                  </a:lnTo>
                  <a:lnTo>
                    <a:pt x="1537208" y="251993"/>
                  </a:lnTo>
                  <a:lnTo>
                    <a:pt x="1537208" y="492937"/>
                  </a:lnTo>
                  <a:lnTo>
                    <a:pt x="1532595" y="538550"/>
                  </a:lnTo>
                  <a:lnTo>
                    <a:pt x="1519370" y="581060"/>
                  </a:lnTo>
                  <a:lnTo>
                    <a:pt x="1498452" y="619549"/>
                  </a:lnTo>
                  <a:lnTo>
                    <a:pt x="1470758" y="653099"/>
                  </a:lnTo>
                  <a:lnTo>
                    <a:pt x="1437207" y="680791"/>
                  </a:lnTo>
                  <a:lnTo>
                    <a:pt x="1398719" y="701708"/>
                  </a:lnTo>
                  <a:lnTo>
                    <a:pt x="1356211" y="714932"/>
                  </a:lnTo>
                  <a:lnTo>
                    <a:pt x="1310601" y="719543"/>
                  </a:lnTo>
                  <a:lnTo>
                    <a:pt x="1418378" y="719543"/>
                  </a:lnTo>
                  <a:lnTo>
                    <a:pt x="1472731" y="685487"/>
                  </a:lnTo>
                  <a:lnTo>
                    <a:pt x="1503151" y="655067"/>
                  </a:lnTo>
                  <a:lnTo>
                    <a:pt x="1528074" y="619876"/>
                  </a:lnTo>
                  <a:lnTo>
                    <a:pt x="1546776" y="580640"/>
                  </a:lnTo>
                  <a:lnTo>
                    <a:pt x="1558529" y="538085"/>
                  </a:lnTo>
                  <a:lnTo>
                    <a:pt x="1562608" y="492937"/>
                  </a:lnTo>
                  <a:lnTo>
                    <a:pt x="1562608" y="251993"/>
                  </a:lnTo>
                  <a:lnTo>
                    <a:pt x="1558529" y="206849"/>
                  </a:lnTo>
                  <a:lnTo>
                    <a:pt x="1546776" y="164297"/>
                  </a:lnTo>
                  <a:lnTo>
                    <a:pt x="1528074" y="125063"/>
                  </a:lnTo>
                  <a:lnTo>
                    <a:pt x="1503151" y="89874"/>
                  </a:lnTo>
                  <a:lnTo>
                    <a:pt x="1472731" y="59455"/>
                  </a:lnTo>
                  <a:lnTo>
                    <a:pt x="1437540" y="34532"/>
                  </a:lnTo>
                  <a:lnTo>
                    <a:pt x="1418379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818267" y="8964961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4301262" y="8710344"/>
            <a:ext cx="605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1歳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6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か月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107886" y="9031782"/>
            <a:ext cx="9874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1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year 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6</a:t>
            </a:r>
            <a:r>
              <a:rPr sz="1100" b="1" spc="10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months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5454223" y="8604594"/>
            <a:ext cx="1569085" cy="745490"/>
            <a:chOff x="5454223" y="8604594"/>
            <a:chExt cx="1569085" cy="745490"/>
          </a:xfrm>
        </p:grpSpPr>
        <p:sp>
          <p:nvSpPr>
            <p:cNvPr id="96" name="object 96"/>
            <p:cNvSpPr/>
            <p:nvPr/>
          </p:nvSpPr>
          <p:spPr>
            <a:xfrm>
              <a:off x="5470095" y="8617296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4" h="72009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3"/>
                  </a:lnTo>
                  <a:lnTo>
                    <a:pt x="1496282" y="613942"/>
                  </a:lnTo>
                  <a:lnTo>
                    <a:pt x="1518372" y="573297"/>
                  </a:lnTo>
                  <a:lnTo>
                    <a:pt x="1532337" y="528405"/>
                  </a:lnTo>
                  <a:lnTo>
                    <a:pt x="1537208" y="480237"/>
                  </a:lnTo>
                  <a:lnTo>
                    <a:pt x="1537208" y="239293"/>
                  </a:lnTo>
                  <a:lnTo>
                    <a:pt x="1532337" y="191126"/>
                  </a:lnTo>
                  <a:lnTo>
                    <a:pt x="1518372" y="146236"/>
                  </a:lnTo>
                  <a:lnTo>
                    <a:pt x="1496282" y="105592"/>
                  </a:lnTo>
                  <a:lnTo>
                    <a:pt x="1467037" y="70164"/>
                  </a:lnTo>
                  <a:lnTo>
                    <a:pt x="1431607" y="40921"/>
                  </a:lnTo>
                  <a:lnTo>
                    <a:pt x="1390961" y="18833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457400" y="8604594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4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7" y="729111"/>
                  </a:lnTo>
                  <a:lnTo>
                    <a:pt x="141837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418371" y="25399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4" h="745490">
                  <a:moveTo>
                    <a:pt x="1418371" y="25399"/>
                  </a:moveTo>
                  <a:lnTo>
                    <a:pt x="1310601" y="25399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1"/>
                  </a:lnTo>
                  <a:lnTo>
                    <a:pt x="1470752" y="91843"/>
                  </a:lnTo>
                  <a:lnTo>
                    <a:pt x="1498443" y="125391"/>
                  </a:lnTo>
                  <a:lnTo>
                    <a:pt x="1519360" y="163878"/>
                  </a:lnTo>
                  <a:lnTo>
                    <a:pt x="1532583" y="206384"/>
                  </a:lnTo>
                  <a:lnTo>
                    <a:pt x="1537195" y="251993"/>
                  </a:lnTo>
                  <a:lnTo>
                    <a:pt x="1537195" y="492937"/>
                  </a:lnTo>
                  <a:lnTo>
                    <a:pt x="1532583" y="538550"/>
                  </a:lnTo>
                  <a:lnTo>
                    <a:pt x="1519360" y="581060"/>
                  </a:lnTo>
                  <a:lnTo>
                    <a:pt x="1498443" y="619549"/>
                  </a:lnTo>
                  <a:lnTo>
                    <a:pt x="1470752" y="653099"/>
                  </a:lnTo>
                  <a:lnTo>
                    <a:pt x="1437203" y="680791"/>
                  </a:lnTo>
                  <a:lnTo>
                    <a:pt x="1398717" y="701708"/>
                  </a:lnTo>
                  <a:lnTo>
                    <a:pt x="1356210" y="714932"/>
                  </a:lnTo>
                  <a:lnTo>
                    <a:pt x="1310601" y="719543"/>
                  </a:lnTo>
                  <a:lnTo>
                    <a:pt x="1418370" y="719543"/>
                  </a:lnTo>
                  <a:lnTo>
                    <a:pt x="1472720" y="685487"/>
                  </a:lnTo>
                  <a:lnTo>
                    <a:pt x="1503139" y="655067"/>
                  </a:lnTo>
                  <a:lnTo>
                    <a:pt x="1528062" y="619876"/>
                  </a:lnTo>
                  <a:lnTo>
                    <a:pt x="1546763" y="580640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1993"/>
                  </a:lnTo>
                  <a:lnTo>
                    <a:pt x="1558516" y="206849"/>
                  </a:lnTo>
                  <a:lnTo>
                    <a:pt x="1546763" y="164297"/>
                  </a:lnTo>
                  <a:lnTo>
                    <a:pt x="1528062" y="125063"/>
                  </a:lnTo>
                  <a:lnTo>
                    <a:pt x="1503139" y="89874"/>
                  </a:lnTo>
                  <a:lnTo>
                    <a:pt x="1472720" y="59455"/>
                  </a:lnTo>
                  <a:lnTo>
                    <a:pt x="1437531" y="34532"/>
                  </a:lnTo>
                  <a:lnTo>
                    <a:pt x="1418371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457398" y="8964961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6115918" y="8710344"/>
            <a:ext cx="2489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3歳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003490" y="9031782"/>
            <a:ext cx="47053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3</a:t>
            </a:r>
            <a:r>
              <a:rPr sz="11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years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582936" y="6724484"/>
            <a:ext cx="2952115" cy="1273810"/>
            <a:chOff x="582936" y="6724484"/>
            <a:chExt cx="2952115" cy="1273810"/>
          </a:xfrm>
        </p:grpSpPr>
        <p:sp>
          <p:nvSpPr>
            <p:cNvPr id="102" name="object 102"/>
            <p:cNvSpPr/>
            <p:nvPr/>
          </p:nvSpPr>
          <p:spPr>
            <a:xfrm>
              <a:off x="595627" y="6737183"/>
              <a:ext cx="2926715" cy="1248410"/>
            </a:xfrm>
            <a:custGeom>
              <a:avLst/>
              <a:gdLst/>
              <a:ahLst/>
              <a:cxnLst/>
              <a:rect l="l" t="t" r="r" b="b"/>
              <a:pathLst>
                <a:path w="2926715" h="1248409">
                  <a:moveTo>
                    <a:pt x="268709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1008799"/>
                  </a:lnTo>
                  <a:lnTo>
                    <a:pt x="4870" y="1056966"/>
                  </a:lnTo>
                  <a:lnTo>
                    <a:pt x="18835" y="1101858"/>
                  </a:lnTo>
                  <a:lnTo>
                    <a:pt x="40925" y="1142504"/>
                  </a:lnTo>
                  <a:lnTo>
                    <a:pt x="70170" y="1177934"/>
                  </a:lnTo>
                  <a:lnTo>
                    <a:pt x="105600" y="1207179"/>
                  </a:lnTo>
                  <a:lnTo>
                    <a:pt x="146246" y="1229269"/>
                  </a:lnTo>
                  <a:lnTo>
                    <a:pt x="191138" y="1243234"/>
                  </a:lnTo>
                  <a:lnTo>
                    <a:pt x="239306" y="1248105"/>
                  </a:lnTo>
                  <a:lnTo>
                    <a:pt x="2687091" y="1248105"/>
                  </a:lnTo>
                  <a:lnTo>
                    <a:pt x="2735254" y="1243234"/>
                  </a:lnTo>
                  <a:lnTo>
                    <a:pt x="2780143" y="1229269"/>
                  </a:lnTo>
                  <a:lnTo>
                    <a:pt x="2820786" y="1207179"/>
                  </a:lnTo>
                  <a:lnTo>
                    <a:pt x="2856215" y="1177934"/>
                  </a:lnTo>
                  <a:lnTo>
                    <a:pt x="2885459" y="1142504"/>
                  </a:lnTo>
                  <a:lnTo>
                    <a:pt x="2907549" y="1101858"/>
                  </a:lnTo>
                  <a:lnTo>
                    <a:pt x="2921514" y="1056966"/>
                  </a:lnTo>
                  <a:lnTo>
                    <a:pt x="2926384" y="1008799"/>
                  </a:lnTo>
                  <a:lnTo>
                    <a:pt x="2926384" y="239293"/>
                  </a:lnTo>
                  <a:lnTo>
                    <a:pt x="2921514" y="191129"/>
                  </a:lnTo>
                  <a:lnTo>
                    <a:pt x="2907549" y="146241"/>
                  </a:lnTo>
                  <a:lnTo>
                    <a:pt x="2885459" y="105597"/>
                  </a:lnTo>
                  <a:lnTo>
                    <a:pt x="2856215" y="70169"/>
                  </a:lnTo>
                  <a:lnTo>
                    <a:pt x="2820786" y="40924"/>
                  </a:lnTo>
                  <a:lnTo>
                    <a:pt x="2780143" y="18835"/>
                  </a:lnTo>
                  <a:lnTo>
                    <a:pt x="2735254" y="4870"/>
                  </a:lnTo>
                  <a:lnTo>
                    <a:pt x="26870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582936" y="6724484"/>
              <a:ext cx="2952115" cy="1273810"/>
            </a:xfrm>
            <a:custGeom>
              <a:avLst/>
              <a:gdLst/>
              <a:ahLst/>
              <a:cxnLst/>
              <a:rect l="l" t="t" r="r" b="b"/>
              <a:pathLst>
                <a:path w="2952115" h="1273809">
                  <a:moveTo>
                    <a:pt x="2699778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1021499"/>
                  </a:lnTo>
                  <a:lnTo>
                    <a:pt x="4078" y="1066647"/>
                  </a:lnTo>
                  <a:lnTo>
                    <a:pt x="15831" y="1109201"/>
                  </a:lnTo>
                  <a:lnTo>
                    <a:pt x="34532" y="1148437"/>
                  </a:lnTo>
                  <a:lnTo>
                    <a:pt x="59455" y="1183628"/>
                  </a:lnTo>
                  <a:lnTo>
                    <a:pt x="89874" y="1214048"/>
                  </a:lnTo>
                  <a:lnTo>
                    <a:pt x="125063" y="1238972"/>
                  </a:lnTo>
                  <a:lnTo>
                    <a:pt x="164297" y="1257673"/>
                  </a:lnTo>
                  <a:lnTo>
                    <a:pt x="206849" y="1269426"/>
                  </a:lnTo>
                  <a:lnTo>
                    <a:pt x="251993" y="1273505"/>
                  </a:lnTo>
                  <a:lnTo>
                    <a:pt x="2699778" y="1273505"/>
                  </a:lnTo>
                  <a:lnTo>
                    <a:pt x="2744922" y="1269426"/>
                  </a:lnTo>
                  <a:lnTo>
                    <a:pt x="2787474" y="1257673"/>
                  </a:lnTo>
                  <a:lnTo>
                    <a:pt x="2807547" y="1248105"/>
                  </a:lnTo>
                  <a:lnTo>
                    <a:pt x="251993" y="1248105"/>
                  </a:lnTo>
                  <a:lnTo>
                    <a:pt x="206384" y="1243492"/>
                  </a:lnTo>
                  <a:lnTo>
                    <a:pt x="163878" y="1230268"/>
                  </a:lnTo>
                  <a:lnTo>
                    <a:pt x="125391" y="1209349"/>
                  </a:lnTo>
                  <a:lnTo>
                    <a:pt x="91843" y="1181655"/>
                  </a:lnTo>
                  <a:lnTo>
                    <a:pt x="64151" y="1148105"/>
                  </a:lnTo>
                  <a:lnTo>
                    <a:pt x="43235" y="1109616"/>
                  </a:lnTo>
                  <a:lnTo>
                    <a:pt x="30011" y="1067108"/>
                  </a:lnTo>
                  <a:lnTo>
                    <a:pt x="25400" y="1021499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2807548" y="25400"/>
                  </a:lnTo>
                  <a:lnTo>
                    <a:pt x="2787474" y="15831"/>
                  </a:lnTo>
                  <a:lnTo>
                    <a:pt x="2744922" y="4078"/>
                  </a:lnTo>
                  <a:lnTo>
                    <a:pt x="2699778" y="0"/>
                  </a:lnTo>
                  <a:close/>
                </a:path>
                <a:path w="2952115" h="1273809">
                  <a:moveTo>
                    <a:pt x="2807548" y="25400"/>
                  </a:moveTo>
                  <a:lnTo>
                    <a:pt x="2699778" y="25400"/>
                  </a:lnTo>
                  <a:lnTo>
                    <a:pt x="2745387" y="30011"/>
                  </a:lnTo>
                  <a:lnTo>
                    <a:pt x="2787894" y="43235"/>
                  </a:lnTo>
                  <a:lnTo>
                    <a:pt x="2826380" y="64151"/>
                  </a:lnTo>
                  <a:lnTo>
                    <a:pt x="2859928" y="91843"/>
                  </a:lnTo>
                  <a:lnTo>
                    <a:pt x="2887620" y="125391"/>
                  </a:lnTo>
                  <a:lnTo>
                    <a:pt x="2908536" y="163878"/>
                  </a:lnTo>
                  <a:lnTo>
                    <a:pt x="2921760" y="206384"/>
                  </a:lnTo>
                  <a:lnTo>
                    <a:pt x="2926372" y="251993"/>
                  </a:lnTo>
                  <a:lnTo>
                    <a:pt x="2926372" y="1021499"/>
                  </a:lnTo>
                  <a:lnTo>
                    <a:pt x="2921760" y="1067108"/>
                  </a:lnTo>
                  <a:lnTo>
                    <a:pt x="2908536" y="1109616"/>
                  </a:lnTo>
                  <a:lnTo>
                    <a:pt x="2887620" y="1148105"/>
                  </a:lnTo>
                  <a:lnTo>
                    <a:pt x="2859928" y="1181655"/>
                  </a:lnTo>
                  <a:lnTo>
                    <a:pt x="2826380" y="1209349"/>
                  </a:lnTo>
                  <a:lnTo>
                    <a:pt x="2787894" y="1230268"/>
                  </a:lnTo>
                  <a:lnTo>
                    <a:pt x="2745387" y="1243492"/>
                  </a:lnTo>
                  <a:lnTo>
                    <a:pt x="2699778" y="1248105"/>
                  </a:lnTo>
                  <a:lnTo>
                    <a:pt x="2807547" y="1248105"/>
                  </a:lnTo>
                  <a:lnTo>
                    <a:pt x="2861897" y="1214048"/>
                  </a:lnTo>
                  <a:lnTo>
                    <a:pt x="2892316" y="1183628"/>
                  </a:lnTo>
                  <a:lnTo>
                    <a:pt x="2917239" y="1148437"/>
                  </a:lnTo>
                  <a:lnTo>
                    <a:pt x="2935940" y="1109201"/>
                  </a:lnTo>
                  <a:lnTo>
                    <a:pt x="2947693" y="1066647"/>
                  </a:lnTo>
                  <a:lnTo>
                    <a:pt x="2951772" y="1021499"/>
                  </a:lnTo>
                  <a:lnTo>
                    <a:pt x="2951772" y="251993"/>
                  </a:lnTo>
                  <a:lnTo>
                    <a:pt x="2947693" y="206849"/>
                  </a:lnTo>
                  <a:lnTo>
                    <a:pt x="2935940" y="164297"/>
                  </a:lnTo>
                  <a:lnTo>
                    <a:pt x="2917239" y="125063"/>
                  </a:lnTo>
                  <a:lnTo>
                    <a:pt x="2892316" y="89874"/>
                  </a:lnTo>
                  <a:lnTo>
                    <a:pt x="2861897" y="59455"/>
                  </a:lnTo>
                  <a:lnTo>
                    <a:pt x="2826708" y="34532"/>
                  </a:lnTo>
                  <a:lnTo>
                    <a:pt x="280754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04" name="object 104"/>
          <p:cNvSpPr txBox="1"/>
          <p:nvPr/>
        </p:nvSpPr>
        <p:spPr>
          <a:xfrm>
            <a:off x="828004" y="6912178"/>
            <a:ext cx="117635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栄 </a:t>
            </a:r>
            <a:r>
              <a:rPr sz="1000" b="1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養</a:t>
            </a:r>
            <a:r>
              <a:rPr sz="1000" b="1" spc="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 </a:t>
            </a:r>
            <a:r>
              <a:rPr lang="en-US" sz="1000" b="1" spc="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  </a:t>
            </a:r>
            <a:r>
              <a:rPr sz="1650" b="1" spc="104" baseline="25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Nutrition</a:t>
            </a:r>
            <a:endParaRPr sz="1650" b="1" baseline="2525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805862" y="7213186"/>
            <a:ext cx="784860" cy="628650"/>
          </a:xfrm>
          <a:custGeom>
            <a:avLst/>
            <a:gdLst/>
            <a:ahLst/>
            <a:cxnLst/>
            <a:rect l="l" t="t" r="r" b="b"/>
            <a:pathLst>
              <a:path w="784860" h="628650">
                <a:moveTo>
                  <a:pt x="712254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556056"/>
                </a:lnTo>
                <a:lnTo>
                  <a:pt x="5680" y="584013"/>
                </a:lnTo>
                <a:lnTo>
                  <a:pt x="21148" y="606910"/>
                </a:lnTo>
                <a:lnTo>
                  <a:pt x="44041" y="622382"/>
                </a:lnTo>
                <a:lnTo>
                  <a:pt x="71996" y="628065"/>
                </a:lnTo>
                <a:lnTo>
                  <a:pt x="712254" y="628065"/>
                </a:lnTo>
                <a:lnTo>
                  <a:pt x="740209" y="622382"/>
                </a:lnTo>
                <a:lnTo>
                  <a:pt x="763101" y="606910"/>
                </a:lnTo>
                <a:lnTo>
                  <a:pt x="778569" y="584013"/>
                </a:lnTo>
                <a:lnTo>
                  <a:pt x="784250" y="556056"/>
                </a:lnTo>
                <a:lnTo>
                  <a:pt x="784250" y="71996"/>
                </a:lnTo>
                <a:lnTo>
                  <a:pt x="778569" y="44041"/>
                </a:lnTo>
                <a:lnTo>
                  <a:pt x="763101" y="21148"/>
                </a:lnTo>
                <a:lnTo>
                  <a:pt x="740209" y="5680"/>
                </a:lnTo>
                <a:lnTo>
                  <a:pt x="712254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068163" y="7327793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母乳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870043" y="7556774"/>
            <a:ext cx="6591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Mother’s</a:t>
            </a:r>
            <a:r>
              <a:rPr sz="1000" b="1" spc="-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-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milk</a:t>
            </a:r>
            <a:endParaRPr sz="10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1675147" y="7213186"/>
            <a:ext cx="784860" cy="628650"/>
          </a:xfrm>
          <a:custGeom>
            <a:avLst/>
            <a:gdLst/>
            <a:ahLst/>
            <a:cxnLst/>
            <a:rect l="l" t="t" r="r" b="b"/>
            <a:pathLst>
              <a:path w="784860" h="628650">
                <a:moveTo>
                  <a:pt x="712254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556056"/>
                </a:lnTo>
                <a:lnTo>
                  <a:pt x="5680" y="584013"/>
                </a:lnTo>
                <a:lnTo>
                  <a:pt x="21148" y="606910"/>
                </a:lnTo>
                <a:lnTo>
                  <a:pt x="44041" y="622382"/>
                </a:lnTo>
                <a:lnTo>
                  <a:pt x="71996" y="628065"/>
                </a:lnTo>
                <a:lnTo>
                  <a:pt x="712254" y="628065"/>
                </a:lnTo>
                <a:lnTo>
                  <a:pt x="740209" y="622382"/>
                </a:lnTo>
                <a:lnTo>
                  <a:pt x="763101" y="606910"/>
                </a:lnTo>
                <a:lnTo>
                  <a:pt x="778569" y="584013"/>
                </a:lnTo>
                <a:lnTo>
                  <a:pt x="784250" y="556056"/>
                </a:lnTo>
                <a:lnTo>
                  <a:pt x="784250" y="71996"/>
                </a:lnTo>
                <a:lnTo>
                  <a:pt x="778569" y="44041"/>
                </a:lnTo>
                <a:lnTo>
                  <a:pt x="763101" y="21148"/>
                </a:lnTo>
                <a:lnTo>
                  <a:pt x="740209" y="5680"/>
                </a:lnTo>
                <a:lnTo>
                  <a:pt x="712254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937451" y="7327793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人工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722059" y="7556774"/>
            <a:ext cx="7194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Powdered</a:t>
            </a:r>
            <a:r>
              <a:rPr sz="1000" b="1" spc="-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-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milk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2544434" y="7213186"/>
            <a:ext cx="784860" cy="628650"/>
          </a:xfrm>
          <a:custGeom>
            <a:avLst/>
            <a:gdLst/>
            <a:ahLst/>
            <a:cxnLst/>
            <a:rect l="l" t="t" r="r" b="b"/>
            <a:pathLst>
              <a:path w="784860" h="628650">
                <a:moveTo>
                  <a:pt x="712254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556056"/>
                </a:lnTo>
                <a:lnTo>
                  <a:pt x="5680" y="584013"/>
                </a:lnTo>
                <a:lnTo>
                  <a:pt x="21148" y="606910"/>
                </a:lnTo>
                <a:lnTo>
                  <a:pt x="44041" y="622382"/>
                </a:lnTo>
                <a:lnTo>
                  <a:pt x="71996" y="628065"/>
                </a:lnTo>
                <a:lnTo>
                  <a:pt x="712254" y="628065"/>
                </a:lnTo>
                <a:lnTo>
                  <a:pt x="740209" y="622382"/>
                </a:lnTo>
                <a:lnTo>
                  <a:pt x="763101" y="606910"/>
                </a:lnTo>
                <a:lnTo>
                  <a:pt x="778569" y="584013"/>
                </a:lnTo>
                <a:lnTo>
                  <a:pt x="784250" y="556056"/>
                </a:lnTo>
                <a:lnTo>
                  <a:pt x="784250" y="71996"/>
                </a:lnTo>
                <a:lnTo>
                  <a:pt x="778569" y="44041"/>
                </a:lnTo>
                <a:lnTo>
                  <a:pt x="763101" y="21148"/>
                </a:lnTo>
                <a:lnTo>
                  <a:pt x="740209" y="5680"/>
                </a:lnTo>
                <a:lnTo>
                  <a:pt x="712254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2806736" y="7327793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混合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2779154" y="7556777"/>
            <a:ext cx="3454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Mixed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3606718" y="6724484"/>
            <a:ext cx="3413760" cy="1273810"/>
            <a:chOff x="3606718" y="6724484"/>
            <a:chExt cx="3413760" cy="1273810"/>
          </a:xfrm>
        </p:grpSpPr>
        <p:sp>
          <p:nvSpPr>
            <p:cNvPr id="115" name="object 115"/>
            <p:cNvSpPr/>
            <p:nvPr/>
          </p:nvSpPr>
          <p:spPr>
            <a:xfrm>
              <a:off x="3619417" y="6737183"/>
              <a:ext cx="3388360" cy="1248410"/>
            </a:xfrm>
            <a:custGeom>
              <a:avLst/>
              <a:gdLst/>
              <a:ahLst/>
              <a:cxnLst/>
              <a:rect l="l" t="t" r="r" b="b"/>
              <a:pathLst>
                <a:path w="3388359" h="1248409">
                  <a:moveTo>
                    <a:pt x="3148584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4"/>
                  </a:lnTo>
                  <a:lnTo>
                    <a:pt x="70164" y="70169"/>
                  </a:lnTo>
                  <a:lnTo>
                    <a:pt x="40921" y="105597"/>
                  </a:lnTo>
                  <a:lnTo>
                    <a:pt x="18833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1008799"/>
                  </a:lnTo>
                  <a:lnTo>
                    <a:pt x="4870" y="1056966"/>
                  </a:lnTo>
                  <a:lnTo>
                    <a:pt x="18833" y="1101858"/>
                  </a:lnTo>
                  <a:lnTo>
                    <a:pt x="40921" y="1142504"/>
                  </a:lnTo>
                  <a:lnTo>
                    <a:pt x="70164" y="1177934"/>
                  </a:lnTo>
                  <a:lnTo>
                    <a:pt x="105592" y="1207179"/>
                  </a:lnTo>
                  <a:lnTo>
                    <a:pt x="146236" y="1229269"/>
                  </a:lnTo>
                  <a:lnTo>
                    <a:pt x="191126" y="1243234"/>
                  </a:lnTo>
                  <a:lnTo>
                    <a:pt x="239293" y="1248105"/>
                  </a:lnTo>
                  <a:lnTo>
                    <a:pt x="3148584" y="1248105"/>
                  </a:lnTo>
                  <a:lnTo>
                    <a:pt x="3196751" y="1243234"/>
                  </a:lnTo>
                  <a:lnTo>
                    <a:pt x="3241641" y="1229269"/>
                  </a:lnTo>
                  <a:lnTo>
                    <a:pt x="3282285" y="1207179"/>
                  </a:lnTo>
                  <a:lnTo>
                    <a:pt x="3317713" y="1177934"/>
                  </a:lnTo>
                  <a:lnTo>
                    <a:pt x="3346955" y="1142504"/>
                  </a:lnTo>
                  <a:lnTo>
                    <a:pt x="3369043" y="1101858"/>
                  </a:lnTo>
                  <a:lnTo>
                    <a:pt x="3383007" y="1056966"/>
                  </a:lnTo>
                  <a:lnTo>
                    <a:pt x="3387877" y="1008799"/>
                  </a:lnTo>
                  <a:lnTo>
                    <a:pt x="3387877" y="239293"/>
                  </a:lnTo>
                  <a:lnTo>
                    <a:pt x="3383007" y="191129"/>
                  </a:lnTo>
                  <a:lnTo>
                    <a:pt x="3369043" y="146241"/>
                  </a:lnTo>
                  <a:lnTo>
                    <a:pt x="3346955" y="105597"/>
                  </a:lnTo>
                  <a:lnTo>
                    <a:pt x="3317713" y="70169"/>
                  </a:lnTo>
                  <a:lnTo>
                    <a:pt x="3282285" y="40924"/>
                  </a:lnTo>
                  <a:lnTo>
                    <a:pt x="3241641" y="18835"/>
                  </a:lnTo>
                  <a:lnTo>
                    <a:pt x="3196751" y="4870"/>
                  </a:lnTo>
                  <a:lnTo>
                    <a:pt x="31485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3606718" y="6724484"/>
              <a:ext cx="3413760" cy="1273810"/>
            </a:xfrm>
            <a:custGeom>
              <a:avLst/>
              <a:gdLst/>
              <a:ahLst/>
              <a:cxnLst/>
              <a:rect l="l" t="t" r="r" b="b"/>
              <a:pathLst>
                <a:path w="3413759" h="1273809">
                  <a:moveTo>
                    <a:pt x="3161283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2"/>
                  </a:lnTo>
                  <a:lnTo>
                    <a:pt x="89869" y="59455"/>
                  </a:lnTo>
                  <a:lnTo>
                    <a:pt x="59451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1021499"/>
                  </a:lnTo>
                  <a:lnTo>
                    <a:pt x="4078" y="1066647"/>
                  </a:lnTo>
                  <a:lnTo>
                    <a:pt x="15830" y="1109201"/>
                  </a:lnTo>
                  <a:lnTo>
                    <a:pt x="34529" y="1148437"/>
                  </a:lnTo>
                  <a:lnTo>
                    <a:pt x="59451" y="1183628"/>
                  </a:lnTo>
                  <a:lnTo>
                    <a:pt x="89869" y="1214048"/>
                  </a:lnTo>
                  <a:lnTo>
                    <a:pt x="125058" y="1238972"/>
                  </a:lnTo>
                  <a:lnTo>
                    <a:pt x="164292" y="1257673"/>
                  </a:lnTo>
                  <a:lnTo>
                    <a:pt x="206845" y="1269426"/>
                  </a:lnTo>
                  <a:lnTo>
                    <a:pt x="251993" y="1273505"/>
                  </a:lnTo>
                  <a:lnTo>
                    <a:pt x="3161283" y="1273505"/>
                  </a:lnTo>
                  <a:lnTo>
                    <a:pt x="3206428" y="1269426"/>
                  </a:lnTo>
                  <a:lnTo>
                    <a:pt x="3248979" y="1257673"/>
                  </a:lnTo>
                  <a:lnTo>
                    <a:pt x="3269052" y="1248105"/>
                  </a:lnTo>
                  <a:lnTo>
                    <a:pt x="251993" y="1248105"/>
                  </a:lnTo>
                  <a:lnTo>
                    <a:pt x="206384" y="1243492"/>
                  </a:lnTo>
                  <a:lnTo>
                    <a:pt x="163878" y="1230268"/>
                  </a:lnTo>
                  <a:lnTo>
                    <a:pt x="125391" y="1209349"/>
                  </a:lnTo>
                  <a:lnTo>
                    <a:pt x="91843" y="1181655"/>
                  </a:lnTo>
                  <a:lnTo>
                    <a:pt x="64151" y="1148105"/>
                  </a:lnTo>
                  <a:lnTo>
                    <a:pt x="43235" y="1109616"/>
                  </a:lnTo>
                  <a:lnTo>
                    <a:pt x="30011" y="1067108"/>
                  </a:lnTo>
                  <a:lnTo>
                    <a:pt x="25399" y="1021499"/>
                  </a:lnTo>
                  <a:lnTo>
                    <a:pt x="25399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3269053" y="25400"/>
                  </a:lnTo>
                  <a:lnTo>
                    <a:pt x="3248979" y="15831"/>
                  </a:lnTo>
                  <a:lnTo>
                    <a:pt x="3206428" y="4078"/>
                  </a:lnTo>
                  <a:lnTo>
                    <a:pt x="3161283" y="0"/>
                  </a:lnTo>
                  <a:close/>
                </a:path>
                <a:path w="3413759" h="1273809">
                  <a:moveTo>
                    <a:pt x="3269053" y="25400"/>
                  </a:moveTo>
                  <a:lnTo>
                    <a:pt x="3161283" y="25400"/>
                  </a:lnTo>
                  <a:lnTo>
                    <a:pt x="3206892" y="30011"/>
                  </a:lnTo>
                  <a:lnTo>
                    <a:pt x="3249399" y="43235"/>
                  </a:lnTo>
                  <a:lnTo>
                    <a:pt x="3287885" y="64151"/>
                  </a:lnTo>
                  <a:lnTo>
                    <a:pt x="3321434" y="91843"/>
                  </a:lnTo>
                  <a:lnTo>
                    <a:pt x="3349125" y="125391"/>
                  </a:lnTo>
                  <a:lnTo>
                    <a:pt x="3370042" y="163878"/>
                  </a:lnTo>
                  <a:lnTo>
                    <a:pt x="3383265" y="206384"/>
                  </a:lnTo>
                  <a:lnTo>
                    <a:pt x="3387877" y="251993"/>
                  </a:lnTo>
                  <a:lnTo>
                    <a:pt x="3387877" y="1021499"/>
                  </a:lnTo>
                  <a:lnTo>
                    <a:pt x="3383265" y="1067108"/>
                  </a:lnTo>
                  <a:lnTo>
                    <a:pt x="3370042" y="1109616"/>
                  </a:lnTo>
                  <a:lnTo>
                    <a:pt x="3349125" y="1148105"/>
                  </a:lnTo>
                  <a:lnTo>
                    <a:pt x="3321434" y="1181655"/>
                  </a:lnTo>
                  <a:lnTo>
                    <a:pt x="3287885" y="1209349"/>
                  </a:lnTo>
                  <a:lnTo>
                    <a:pt x="3249399" y="1230268"/>
                  </a:lnTo>
                  <a:lnTo>
                    <a:pt x="3206892" y="1243492"/>
                  </a:lnTo>
                  <a:lnTo>
                    <a:pt x="3161283" y="1248105"/>
                  </a:lnTo>
                  <a:lnTo>
                    <a:pt x="3269052" y="1248105"/>
                  </a:lnTo>
                  <a:lnTo>
                    <a:pt x="3323402" y="1214048"/>
                  </a:lnTo>
                  <a:lnTo>
                    <a:pt x="3353821" y="1183628"/>
                  </a:lnTo>
                  <a:lnTo>
                    <a:pt x="3378744" y="1148437"/>
                  </a:lnTo>
                  <a:lnTo>
                    <a:pt x="3397445" y="1109201"/>
                  </a:lnTo>
                  <a:lnTo>
                    <a:pt x="3409198" y="1066647"/>
                  </a:lnTo>
                  <a:lnTo>
                    <a:pt x="3413277" y="1021499"/>
                  </a:lnTo>
                  <a:lnTo>
                    <a:pt x="3413277" y="251993"/>
                  </a:lnTo>
                  <a:lnTo>
                    <a:pt x="3409198" y="206849"/>
                  </a:lnTo>
                  <a:lnTo>
                    <a:pt x="3397445" y="164297"/>
                  </a:lnTo>
                  <a:lnTo>
                    <a:pt x="3378744" y="125063"/>
                  </a:lnTo>
                  <a:lnTo>
                    <a:pt x="3353821" y="89874"/>
                  </a:lnTo>
                  <a:lnTo>
                    <a:pt x="3323402" y="59455"/>
                  </a:lnTo>
                  <a:lnTo>
                    <a:pt x="3288213" y="34532"/>
                  </a:lnTo>
                  <a:lnTo>
                    <a:pt x="326905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17" name="object 117"/>
          <p:cNvSpPr txBox="1"/>
          <p:nvPr/>
        </p:nvSpPr>
        <p:spPr>
          <a:xfrm>
            <a:off x="3851783" y="6912178"/>
            <a:ext cx="105463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離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 </a:t>
            </a:r>
            <a:r>
              <a:rPr sz="1000" b="1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乳</a:t>
            </a:r>
            <a:r>
              <a:rPr lang="en-US"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  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 </a:t>
            </a:r>
            <a:r>
              <a:rPr sz="1650" b="1" spc="120" baseline="25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Weaned</a:t>
            </a:r>
            <a:endParaRPr sz="1650" b="1" baseline="2525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4350091" y="3491550"/>
            <a:ext cx="2343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cm</a:t>
            </a:r>
            <a:endParaRPr sz="1000">
              <a:latin typeface="UDShinMGoPro-DeBold"/>
              <a:cs typeface="UDShinMGoPro-DeBold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4925121" y="4031303"/>
            <a:ext cx="2098675" cy="745490"/>
            <a:chOff x="4925121" y="4031303"/>
            <a:chExt cx="2098675" cy="745490"/>
          </a:xfrm>
        </p:grpSpPr>
        <p:sp>
          <p:nvSpPr>
            <p:cNvPr id="120" name="object 120"/>
            <p:cNvSpPr/>
            <p:nvPr/>
          </p:nvSpPr>
          <p:spPr>
            <a:xfrm>
              <a:off x="4940993" y="4044006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3"/>
                  </a:lnTo>
                  <a:lnTo>
                    <a:pt x="2025381" y="613942"/>
                  </a:lnTo>
                  <a:lnTo>
                    <a:pt x="2047468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4"/>
                  </a:lnTo>
                  <a:lnTo>
                    <a:pt x="2047468" y="146241"/>
                  </a:lnTo>
                  <a:lnTo>
                    <a:pt x="2025381" y="105595"/>
                  </a:lnTo>
                  <a:lnTo>
                    <a:pt x="1996138" y="70165"/>
                  </a:lnTo>
                  <a:lnTo>
                    <a:pt x="1960710" y="40922"/>
                  </a:lnTo>
                  <a:lnTo>
                    <a:pt x="1920066" y="18833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928293" y="4031303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709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839709" y="744943"/>
                  </a:lnTo>
                  <a:lnTo>
                    <a:pt x="1884853" y="740864"/>
                  </a:lnTo>
                  <a:lnTo>
                    <a:pt x="1927405" y="729111"/>
                  </a:lnTo>
                  <a:lnTo>
                    <a:pt x="194747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947478" y="25400"/>
                  </a:lnTo>
                  <a:lnTo>
                    <a:pt x="1927405" y="15831"/>
                  </a:lnTo>
                  <a:lnTo>
                    <a:pt x="1884853" y="4078"/>
                  </a:lnTo>
                  <a:lnTo>
                    <a:pt x="1839709" y="0"/>
                  </a:lnTo>
                  <a:close/>
                </a:path>
                <a:path w="2092325" h="745489">
                  <a:moveTo>
                    <a:pt x="1947478" y="25400"/>
                  </a:moveTo>
                  <a:lnTo>
                    <a:pt x="1839709" y="25400"/>
                  </a:lnTo>
                  <a:lnTo>
                    <a:pt x="1885317" y="30011"/>
                  </a:lnTo>
                  <a:lnTo>
                    <a:pt x="1927824" y="43235"/>
                  </a:lnTo>
                  <a:lnTo>
                    <a:pt x="1966311" y="64152"/>
                  </a:lnTo>
                  <a:lnTo>
                    <a:pt x="1999859" y="91844"/>
                  </a:lnTo>
                  <a:lnTo>
                    <a:pt x="2027550" y="125394"/>
                  </a:lnTo>
                  <a:lnTo>
                    <a:pt x="2048467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9" y="653099"/>
                  </a:lnTo>
                  <a:lnTo>
                    <a:pt x="1966311" y="680791"/>
                  </a:lnTo>
                  <a:lnTo>
                    <a:pt x="1927824" y="701708"/>
                  </a:lnTo>
                  <a:lnTo>
                    <a:pt x="1885317" y="714932"/>
                  </a:lnTo>
                  <a:lnTo>
                    <a:pt x="1839709" y="719543"/>
                  </a:lnTo>
                  <a:lnTo>
                    <a:pt x="1947478" y="719543"/>
                  </a:lnTo>
                  <a:lnTo>
                    <a:pt x="2001827" y="685487"/>
                  </a:lnTo>
                  <a:lnTo>
                    <a:pt x="2032247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70" y="164303"/>
                  </a:lnTo>
                  <a:lnTo>
                    <a:pt x="2057169" y="125067"/>
                  </a:lnTo>
                  <a:lnTo>
                    <a:pt x="2032247" y="89876"/>
                  </a:lnTo>
                  <a:lnTo>
                    <a:pt x="2001827" y="59456"/>
                  </a:lnTo>
                  <a:lnTo>
                    <a:pt x="1966638" y="34533"/>
                  </a:lnTo>
                  <a:lnTo>
                    <a:pt x="194747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928296" y="4391672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994298" y="0"/>
                  </a:lnTo>
                </a:path>
                <a:path w="2092325">
                  <a:moveTo>
                    <a:pt x="1907948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" name="object 123"/>
          <p:cNvSpPr txBox="1"/>
          <p:nvPr/>
        </p:nvSpPr>
        <p:spPr>
          <a:xfrm>
            <a:off x="5568956" y="4137054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胸囲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5095311" y="4400833"/>
            <a:ext cx="765745" cy="500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Chest</a:t>
            </a:r>
            <a:endParaRPr lang="en-US" sz="1000" b="1" spc="50" dirty="0">
              <a:solidFill>
                <a:srgbClr val="41638C"/>
              </a:solidFill>
              <a:latin typeface="PT Sans Narrow" panose="020B0506020203020204" pitchFamily="34" charset="0"/>
              <a:cs typeface="HelveticaRounded-Condensed"/>
            </a:endParaRPr>
          </a:p>
          <a:p>
            <a:pPr marL="12700" algn="r">
              <a:spcBef>
                <a:spcPts val="100"/>
              </a:spcBef>
            </a:pPr>
            <a:r>
              <a:rPr lang="en-US" altLang="ja-JP"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circumference</a:t>
            </a:r>
            <a:endParaRPr lang="en-US" altLang="ja-JP" sz="1000" b="1" dirty="0">
              <a:latin typeface="PT Sans Narrow" panose="020B0506020203020204" pitchFamily="34" charset="0"/>
              <a:cs typeface="HelveticaRounded-Condensed"/>
            </a:endParaRPr>
          </a:p>
          <a:p>
            <a:pPr marL="12700" algn="r">
              <a:lnSpc>
                <a:spcPct val="100000"/>
              </a:lnSpc>
              <a:spcBef>
                <a:spcPts val="100"/>
              </a:spcBef>
            </a:pPr>
            <a:endParaRPr sz="10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5922594" y="4141647"/>
            <a:ext cx="913765" cy="500380"/>
          </a:xfrm>
          <a:custGeom>
            <a:avLst/>
            <a:gdLst/>
            <a:ahLst/>
            <a:cxnLst/>
            <a:rect l="l" t="t" r="r" b="b"/>
            <a:pathLst>
              <a:path w="913765" h="500379">
                <a:moveTo>
                  <a:pt x="913650" y="0"/>
                </a:moveTo>
                <a:lnTo>
                  <a:pt x="0" y="0"/>
                </a:lnTo>
                <a:lnTo>
                  <a:pt x="0" y="500037"/>
                </a:lnTo>
                <a:lnTo>
                  <a:pt x="913650" y="500037"/>
                </a:lnTo>
                <a:lnTo>
                  <a:pt x="9136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922594" y="4141647"/>
            <a:ext cx="913765" cy="500380"/>
          </a:xfrm>
          <a:custGeom>
            <a:avLst/>
            <a:gdLst/>
            <a:ahLst/>
            <a:cxnLst/>
            <a:rect l="l" t="t" r="r" b="b"/>
            <a:pathLst>
              <a:path w="913765" h="500379">
                <a:moveTo>
                  <a:pt x="913650" y="500037"/>
                </a:moveTo>
                <a:lnTo>
                  <a:pt x="0" y="500037"/>
                </a:lnTo>
                <a:lnTo>
                  <a:pt x="0" y="0"/>
                </a:lnTo>
                <a:lnTo>
                  <a:pt x="913650" y="0"/>
                </a:lnTo>
                <a:lnTo>
                  <a:pt x="913650" y="500037"/>
                </a:lnTo>
                <a:close/>
              </a:path>
            </a:pathLst>
          </a:custGeom>
          <a:ln w="6350">
            <a:solidFill>
              <a:srgbClr val="C9CAC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6544238" y="4308491"/>
            <a:ext cx="2343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cm</a:t>
            </a:r>
            <a:endParaRPr sz="1000">
              <a:latin typeface="UDShinMGoPro-DeBold"/>
              <a:cs typeface="UDShinMGoPro-DeBold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2730972" y="4031303"/>
            <a:ext cx="2098675" cy="745490"/>
            <a:chOff x="2730972" y="4031303"/>
            <a:chExt cx="2098675" cy="745490"/>
          </a:xfrm>
        </p:grpSpPr>
        <p:sp>
          <p:nvSpPr>
            <p:cNvPr id="130" name="object 130"/>
            <p:cNvSpPr/>
            <p:nvPr/>
          </p:nvSpPr>
          <p:spPr>
            <a:xfrm>
              <a:off x="2746844" y="4044006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3"/>
                  </a:lnTo>
                  <a:lnTo>
                    <a:pt x="2025381" y="613942"/>
                  </a:lnTo>
                  <a:lnTo>
                    <a:pt x="2047468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4"/>
                  </a:lnTo>
                  <a:lnTo>
                    <a:pt x="2047468" y="146241"/>
                  </a:lnTo>
                  <a:lnTo>
                    <a:pt x="2025381" y="105595"/>
                  </a:lnTo>
                  <a:lnTo>
                    <a:pt x="1996138" y="70165"/>
                  </a:lnTo>
                  <a:lnTo>
                    <a:pt x="1960710" y="40922"/>
                  </a:lnTo>
                  <a:lnTo>
                    <a:pt x="1920066" y="18833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734152" y="4031303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73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2"/>
                  </a:lnTo>
                  <a:lnTo>
                    <a:pt x="1999857" y="91844"/>
                  </a:lnTo>
                  <a:lnTo>
                    <a:pt x="2027550" y="125394"/>
                  </a:lnTo>
                  <a:lnTo>
                    <a:pt x="2048467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7" y="653099"/>
                  </a:lnTo>
                  <a:lnTo>
                    <a:pt x="1966308" y="680791"/>
                  </a:lnTo>
                  <a:lnTo>
                    <a:pt x="1927819" y="701708"/>
                  </a:lnTo>
                  <a:lnTo>
                    <a:pt x="1885309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70" y="164303"/>
                  </a:lnTo>
                  <a:lnTo>
                    <a:pt x="2057169" y="125067"/>
                  </a:lnTo>
                  <a:lnTo>
                    <a:pt x="2032245" y="89876"/>
                  </a:lnTo>
                  <a:lnTo>
                    <a:pt x="2001825" y="59456"/>
                  </a:lnTo>
                  <a:lnTo>
                    <a:pt x="1966634" y="34533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734147" y="4391672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925992" y="0"/>
                  </a:lnTo>
                </a:path>
                <a:path w="2092325">
                  <a:moveTo>
                    <a:pt x="1907943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3300399" y="4137054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頭囲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2886930" y="4458499"/>
            <a:ext cx="7099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Head</a:t>
            </a:r>
            <a:r>
              <a:rPr sz="11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width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3660140" y="4141647"/>
            <a:ext cx="982344" cy="500380"/>
          </a:xfrm>
          <a:custGeom>
            <a:avLst/>
            <a:gdLst/>
            <a:ahLst/>
            <a:cxnLst/>
            <a:rect l="l" t="t" r="r" b="b"/>
            <a:pathLst>
              <a:path w="982345" h="500379">
                <a:moveTo>
                  <a:pt x="981951" y="0"/>
                </a:moveTo>
                <a:lnTo>
                  <a:pt x="0" y="0"/>
                </a:lnTo>
                <a:lnTo>
                  <a:pt x="0" y="500037"/>
                </a:lnTo>
                <a:lnTo>
                  <a:pt x="981951" y="500037"/>
                </a:lnTo>
                <a:lnTo>
                  <a:pt x="9819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660140" y="4141647"/>
            <a:ext cx="982344" cy="500380"/>
          </a:xfrm>
          <a:custGeom>
            <a:avLst/>
            <a:gdLst/>
            <a:ahLst/>
            <a:cxnLst/>
            <a:rect l="l" t="t" r="r" b="b"/>
            <a:pathLst>
              <a:path w="982345" h="500379">
                <a:moveTo>
                  <a:pt x="981951" y="500037"/>
                </a:moveTo>
                <a:lnTo>
                  <a:pt x="0" y="500037"/>
                </a:lnTo>
                <a:lnTo>
                  <a:pt x="0" y="0"/>
                </a:lnTo>
                <a:lnTo>
                  <a:pt x="981951" y="0"/>
                </a:lnTo>
                <a:lnTo>
                  <a:pt x="981951" y="500037"/>
                </a:lnTo>
                <a:close/>
              </a:path>
            </a:pathLst>
          </a:custGeom>
          <a:ln w="6350">
            <a:solidFill>
              <a:srgbClr val="C9CAC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4350091" y="4308491"/>
            <a:ext cx="2343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cm</a:t>
            </a:r>
            <a:endParaRPr sz="1000">
              <a:latin typeface="UDShinMGoPro-DeBold"/>
              <a:cs typeface="UDShinMGoPro-DeBold"/>
            </a:endParaRPr>
          </a:p>
        </p:txBody>
      </p:sp>
      <p:grpSp>
        <p:nvGrpSpPr>
          <p:cNvPr id="138" name="object 138"/>
          <p:cNvGrpSpPr/>
          <p:nvPr/>
        </p:nvGrpSpPr>
        <p:grpSpPr>
          <a:xfrm>
            <a:off x="536823" y="4031303"/>
            <a:ext cx="2098675" cy="745490"/>
            <a:chOff x="536823" y="4031303"/>
            <a:chExt cx="2098675" cy="745490"/>
          </a:xfrm>
        </p:grpSpPr>
        <p:sp>
          <p:nvSpPr>
            <p:cNvPr id="139" name="object 139"/>
            <p:cNvSpPr/>
            <p:nvPr/>
          </p:nvSpPr>
          <p:spPr>
            <a:xfrm>
              <a:off x="552696" y="4044006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3"/>
                  </a:lnTo>
                  <a:lnTo>
                    <a:pt x="2025381" y="613942"/>
                  </a:lnTo>
                  <a:lnTo>
                    <a:pt x="2047468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4"/>
                  </a:lnTo>
                  <a:lnTo>
                    <a:pt x="2047468" y="146241"/>
                  </a:lnTo>
                  <a:lnTo>
                    <a:pt x="2025381" y="105595"/>
                  </a:lnTo>
                  <a:lnTo>
                    <a:pt x="1996138" y="70165"/>
                  </a:lnTo>
                  <a:lnTo>
                    <a:pt x="1960710" y="40922"/>
                  </a:lnTo>
                  <a:lnTo>
                    <a:pt x="1920066" y="18833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40003" y="4031303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73" y="25400"/>
                  </a:moveTo>
                  <a:lnTo>
                    <a:pt x="1839696" y="25400"/>
                  </a:lnTo>
                  <a:lnTo>
                    <a:pt x="1885305" y="30011"/>
                  </a:lnTo>
                  <a:lnTo>
                    <a:pt x="1927813" y="43235"/>
                  </a:lnTo>
                  <a:lnTo>
                    <a:pt x="1966302" y="64152"/>
                  </a:lnTo>
                  <a:lnTo>
                    <a:pt x="1999853" y="91844"/>
                  </a:lnTo>
                  <a:lnTo>
                    <a:pt x="2027546" y="125394"/>
                  </a:lnTo>
                  <a:lnTo>
                    <a:pt x="2048465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5" y="581060"/>
                  </a:lnTo>
                  <a:lnTo>
                    <a:pt x="2027546" y="619549"/>
                  </a:lnTo>
                  <a:lnTo>
                    <a:pt x="1999853" y="653099"/>
                  </a:lnTo>
                  <a:lnTo>
                    <a:pt x="1966302" y="680791"/>
                  </a:lnTo>
                  <a:lnTo>
                    <a:pt x="1927813" y="701708"/>
                  </a:lnTo>
                  <a:lnTo>
                    <a:pt x="1885305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70" y="164303"/>
                  </a:lnTo>
                  <a:lnTo>
                    <a:pt x="2057169" y="125067"/>
                  </a:lnTo>
                  <a:lnTo>
                    <a:pt x="2032245" y="89876"/>
                  </a:lnTo>
                  <a:lnTo>
                    <a:pt x="2001825" y="59456"/>
                  </a:lnTo>
                  <a:lnTo>
                    <a:pt x="1966634" y="34533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39998" y="4391672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896777" y="0"/>
                  </a:lnTo>
                </a:path>
                <a:path w="2092325">
                  <a:moveTo>
                    <a:pt x="1907951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2" name="object 142"/>
          <p:cNvSpPr txBox="1"/>
          <p:nvPr/>
        </p:nvSpPr>
        <p:spPr>
          <a:xfrm>
            <a:off x="807857" y="4137054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出生順位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681676" y="4458499"/>
            <a:ext cx="6889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Birth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order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1436776" y="4141647"/>
            <a:ext cx="1011555" cy="500380"/>
          </a:xfrm>
          <a:custGeom>
            <a:avLst/>
            <a:gdLst/>
            <a:ahLst/>
            <a:cxnLst/>
            <a:rect l="l" t="t" r="r" b="b"/>
            <a:pathLst>
              <a:path w="1011555" h="500379">
                <a:moveTo>
                  <a:pt x="1011174" y="0"/>
                </a:moveTo>
                <a:lnTo>
                  <a:pt x="0" y="0"/>
                </a:lnTo>
                <a:lnTo>
                  <a:pt x="0" y="500037"/>
                </a:lnTo>
                <a:lnTo>
                  <a:pt x="1011174" y="500037"/>
                </a:lnTo>
                <a:lnTo>
                  <a:pt x="10111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658277" y="9567888"/>
            <a:ext cx="5178425" cy="500380"/>
          </a:xfrm>
          <a:custGeom>
            <a:avLst/>
            <a:gdLst/>
            <a:ahLst/>
            <a:cxnLst/>
            <a:rect l="l" t="t" r="r" b="b"/>
            <a:pathLst>
              <a:path w="5178425" h="500379">
                <a:moveTo>
                  <a:pt x="5177967" y="0"/>
                </a:moveTo>
                <a:lnTo>
                  <a:pt x="0" y="0"/>
                </a:lnTo>
                <a:lnTo>
                  <a:pt x="0" y="500037"/>
                </a:lnTo>
                <a:lnTo>
                  <a:pt x="5177967" y="500037"/>
                </a:lnTo>
                <a:lnTo>
                  <a:pt x="51779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grpSp>
        <p:nvGrpSpPr>
          <p:cNvPr id="146" name="object 146"/>
          <p:cNvGrpSpPr/>
          <p:nvPr/>
        </p:nvGrpSpPr>
        <p:grpSpPr>
          <a:xfrm>
            <a:off x="536823" y="3214362"/>
            <a:ext cx="6486525" cy="6988175"/>
            <a:chOff x="536823" y="3214362"/>
            <a:chExt cx="6486525" cy="6988175"/>
          </a:xfrm>
        </p:grpSpPr>
        <p:sp>
          <p:nvSpPr>
            <p:cNvPr id="147" name="object 147"/>
            <p:cNvSpPr/>
            <p:nvPr/>
          </p:nvSpPr>
          <p:spPr>
            <a:xfrm>
              <a:off x="1436776" y="4141647"/>
              <a:ext cx="1011555" cy="500380"/>
            </a:xfrm>
            <a:custGeom>
              <a:avLst/>
              <a:gdLst/>
              <a:ahLst/>
              <a:cxnLst/>
              <a:rect l="l" t="t" r="r" b="b"/>
              <a:pathLst>
                <a:path w="1011555" h="500379">
                  <a:moveTo>
                    <a:pt x="1011174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1011174" y="0"/>
                  </a:lnTo>
                  <a:lnTo>
                    <a:pt x="1011174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52696" y="9470236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9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6215303" y="719543"/>
                  </a:lnTo>
                  <a:lnTo>
                    <a:pt x="6263471" y="714673"/>
                  </a:lnTo>
                  <a:lnTo>
                    <a:pt x="6308363" y="700708"/>
                  </a:lnTo>
                  <a:lnTo>
                    <a:pt x="6349008" y="678618"/>
                  </a:lnTo>
                  <a:lnTo>
                    <a:pt x="6384439" y="649374"/>
                  </a:lnTo>
                  <a:lnTo>
                    <a:pt x="6413684" y="613946"/>
                  </a:lnTo>
                  <a:lnTo>
                    <a:pt x="6435774" y="573302"/>
                  </a:lnTo>
                  <a:lnTo>
                    <a:pt x="6449739" y="528413"/>
                  </a:lnTo>
                  <a:lnTo>
                    <a:pt x="6454609" y="480250"/>
                  </a:lnTo>
                  <a:lnTo>
                    <a:pt x="6454609" y="239306"/>
                  </a:lnTo>
                  <a:lnTo>
                    <a:pt x="6449739" y="191138"/>
                  </a:lnTo>
                  <a:lnTo>
                    <a:pt x="6435774" y="146246"/>
                  </a:lnTo>
                  <a:lnTo>
                    <a:pt x="6413684" y="105600"/>
                  </a:lnTo>
                  <a:lnTo>
                    <a:pt x="6384439" y="70170"/>
                  </a:lnTo>
                  <a:lnTo>
                    <a:pt x="6349008" y="40925"/>
                  </a:lnTo>
                  <a:lnTo>
                    <a:pt x="6308363" y="18835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39998" y="9457540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90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47" y="740864"/>
                  </a:lnTo>
                  <a:lnTo>
                    <a:pt x="6315699" y="729111"/>
                  </a:lnTo>
                  <a:lnTo>
                    <a:pt x="6335772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73" y="25400"/>
                  </a:lnTo>
                  <a:lnTo>
                    <a:pt x="6315699" y="15831"/>
                  </a:lnTo>
                  <a:lnTo>
                    <a:pt x="6273147" y="4078"/>
                  </a:lnTo>
                  <a:lnTo>
                    <a:pt x="6228003" y="0"/>
                  </a:lnTo>
                  <a:close/>
                </a:path>
                <a:path w="6480175" h="745490">
                  <a:moveTo>
                    <a:pt x="6335773" y="25400"/>
                  </a:moveTo>
                  <a:lnTo>
                    <a:pt x="6228003" y="25400"/>
                  </a:lnTo>
                  <a:lnTo>
                    <a:pt x="6273612" y="30011"/>
                  </a:lnTo>
                  <a:lnTo>
                    <a:pt x="6316119" y="43235"/>
                  </a:lnTo>
                  <a:lnTo>
                    <a:pt x="6354605" y="64151"/>
                  </a:lnTo>
                  <a:lnTo>
                    <a:pt x="6388153" y="91843"/>
                  </a:lnTo>
                  <a:lnTo>
                    <a:pt x="6415845" y="125391"/>
                  </a:lnTo>
                  <a:lnTo>
                    <a:pt x="6436762" y="163878"/>
                  </a:lnTo>
                  <a:lnTo>
                    <a:pt x="6449985" y="206384"/>
                  </a:lnTo>
                  <a:lnTo>
                    <a:pt x="6454597" y="251993"/>
                  </a:lnTo>
                  <a:lnTo>
                    <a:pt x="6454597" y="492937"/>
                  </a:lnTo>
                  <a:lnTo>
                    <a:pt x="6449985" y="538550"/>
                  </a:lnTo>
                  <a:lnTo>
                    <a:pt x="6436762" y="581060"/>
                  </a:lnTo>
                  <a:lnTo>
                    <a:pt x="6415845" y="619549"/>
                  </a:lnTo>
                  <a:lnTo>
                    <a:pt x="6388153" y="653099"/>
                  </a:lnTo>
                  <a:lnTo>
                    <a:pt x="6354605" y="680791"/>
                  </a:lnTo>
                  <a:lnTo>
                    <a:pt x="6316119" y="701708"/>
                  </a:lnTo>
                  <a:lnTo>
                    <a:pt x="6273612" y="714932"/>
                  </a:lnTo>
                  <a:lnTo>
                    <a:pt x="6228003" y="719543"/>
                  </a:lnTo>
                  <a:lnTo>
                    <a:pt x="6335772" y="719543"/>
                  </a:lnTo>
                  <a:lnTo>
                    <a:pt x="6390122" y="685487"/>
                  </a:lnTo>
                  <a:lnTo>
                    <a:pt x="6420541" y="655067"/>
                  </a:lnTo>
                  <a:lnTo>
                    <a:pt x="6445464" y="619876"/>
                  </a:lnTo>
                  <a:lnTo>
                    <a:pt x="6464165" y="580640"/>
                  </a:lnTo>
                  <a:lnTo>
                    <a:pt x="6475918" y="538085"/>
                  </a:lnTo>
                  <a:lnTo>
                    <a:pt x="6479997" y="492937"/>
                  </a:lnTo>
                  <a:lnTo>
                    <a:pt x="6479997" y="251993"/>
                  </a:lnTo>
                  <a:lnTo>
                    <a:pt x="6475918" y="206849"/>
                  </a:lnTo>
                  <a:lnTo>
                    <a:pt x="6464165" y="164297"/>
                  </a:lnTo>
                  <a:lnTo>
                    <a:pt x="6445464" y="125063"/>
                  </a:lnTo>
                  <a:lnTo>
                    <a:pt x="6420541" y="89874"/>
                  </a:lnTo>
                  <a:lnTo>
                    <a:pt x="6390122" y="59455"/>
                  </a:lnTo>
                  <a:lnTo>
                    <a:pt x="6354933" y="34532"/>
                  </a:lnTo>
                  <a:lnTo>
                    <a:pt x="63357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39998" y="9567887"/>
              <a:ext cx="6480175" cy="500380"/>
            </a:xfrm>
            <a:custGeom>
              <a:avLst/>
              <a:gdLst/>
              <a:ahLst/>
              <a:cxnLst/>
              <a:rect l="l" t="t" r="r" b="b"/>
              <a:pathLst>
                <a:path w="6480175" h="500379">
                  <a:moveTo>
                    <a:pt x="0" y="250014"/>
                  </a:moveTo>
                  <a:lnTo>
                    <a:pt x="1118278" y="250014"/>
                  </a:lnTo>
                </a:path>
                <a:path w="6480175" h="500379">
                  <a:moveTo>
                    <a:pt x="6296245" y="250014"/>
                  </a:moveTo>
                  <a:lnTo>
                    <a:pt x="6479997" y="250014"/>
                  </a:lnTo>
                </a:path>
                <a:path w="6480175" h="500379">
                  <a:moveTo>
                    <a:pt x="6296245" y="500037"/>
                  </a:moveTo>
                  <a:lnTo>
                    <a:pt x="1118278" y="500037"/>
                  </a:lnTo>
                  <a:lnTo>
                    <a:pt x="1118278" y="0"/>
                  </a:lnTo>
                  <a:lnTo>
                    <a:pt x="6296245" y="0"/>
                  </a:lnTo>
                  <a:lnTo>
                    <a:pt x="6296245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940993" y="3227058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4"/>
                  </a:lnTo>
                  <a:lnTo>
                    <a:pt x="2025381" y="613946"/>
                  </a:lnTo>
                  <a:lnTo>
                    <a:pt x="2047468" y="573302"/>
                  </a:lnTo>
                  <a:lnTo>
                    <a:pt x="2061432" y="528413"/>
                  </a:lnTo>
                  <a:lnTo>
                    <a:pt x="2066302" y="480250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8" y="146246"/>
                  </a:lnTo>
                  <a:lnTo>
                    <a:pt x="2025381" y="105600"/>
                  </a:lnTo>
                  <a:lnTo>
                    <a:pt x="1996138" y="70170"/>
                  </a:lnTo>
                  <a:lnTo>
                    <a:pt x="1960710" y="40925"/>
                  </a:lnTo>
                  <a:lnTo>
                    <a:pt x="1920066" y="18835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928293" y="3214362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709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839709" y="744943"/>
                  </a:lnTo>
                  <a:lnTo>
                    <a:pt x="1884853" y="740864"/>
                  </a:lnTo>
                  <a:lnTo>
                    <a:pt x="1927405" y="729111"/>
                  </a:lnTo>
                  <a:lnTo>
                    <a:pt x="194747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947478" y="25400"/>
                  </a:lnTo>
                  <a:lnTo>
                    <a:pt x="1927405" y="15831"/>
                  </a:lnTo>
                  <a:lnTo>
                    <a:pt x="1884853" y="4078"/>
                  </a:lnTo>
                  <a:lnTo>
                    <a:pt x="1839709" y="0"/>
                  </a:lnTo>
                  <a:close/>
                </a:path>
                <a:path w="2092325" h="745489">
                  <a:moveTo>
                    <a:pt x="1947478" y="25400"/>
                  </a:moveTo>
                  <a:lnTo>
                    <a:pt x="1839709" y="25400"/>
                  </a:lnTo>
                  <a:lnTo>
                    <a:pt x="1885317" y="30011"/>
                  </a:lnTo>
                  <a:lnTo>
                    <a:pt x="1927824" y="43235"/>
                  </a:lnTo>
                  <a:lnTo>
                    <a:pt x="1966311" y="64151"/>
                  </a:lnTo>
                  <a:lnTo>
                    <a:pt x="1999859" y="91843"/>
                  </a:lnTo>
                  <a:lnTo>
                    <a:pt x="2027550" y="125391"/>
                  </a:lnTo>
                  <a:lnTo>
                    <a:pt x="2048467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9" y="653099"/>
                  </a:lnTo>
                  <a:lnTo>
                    <a:pt x="1966311" y="680791"/>
                  </a:lnTo>
                  <a:lnTo>
                    <a:pt x="1927824" y="701708"/>
                  </a:lnTo>
                  <a:lnTo>
                    <a:pt x="1885317" y="714932"/>
                  </a:lnTo>
                  <a:lnTo>
                    <a:pt x="1839709" y="719543"/>
                  </a:lnTo>
                  <a:lnTo>
                    <a:pt x="1947478" y="719543"/>
                  </a:lnTo>
                  <a:lnTo>
                    <a:pt x="2001827" y="685487"/>
                  </a:lnTo>
                  <a:lnTo>
                    <a:pt x="2032247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70" y="164297"/>
                  </a:lnTo>
                  <a:lnTo>
                    <a:pt x="2057169" y="125063"/>
                  </a:lnTo>
                  <a:lnTo>
                    <a:pt x="2032247" y="89874"/>
                  </a:lnTo>
                  <a:lnTo>
                    <a:pt x="2001827" y="59455"/>
                  </a:lnTo>
                  <a:lnTo>
                    <a:pt x="1966638" y="34532"/>
                  </a:lnTo>
                  <a:lnTo>
                    <a:pt x="194747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928295" y="3574730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699810" y="0"/>
                  </a:lnTo>
                </a:path>
                <a:path w="2092325">
                  <a:moveTo>
                    <a:pt x="1907948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4" name="object 154"/>
          <p:cNvSpPr txBox="1"/>
          <p:nvPr/>
        </p:nvSpPr>
        <p:spPr>
          <a:xfrm>
            <a:off x="5267987" y="3320111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体重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5117280" y="3641543"/>
            <a:ext cx="44704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eight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5628106" y="3324707"/>
            <a:ext cx="1208405" cy="500380"/>
          </a:xfrm>
          <a:custGeom>
            <a:avLst/>
            <a:gdLst/>
            <a:ahLst/>
            <a:cxnLst/>
            <a:rect l="l" t="t" r="r" b="b"/>
            <a:pathLst>
              <a:path w="1208404" h="500379">
                <a:moveTo>
                  <a:pt x="1208138" y="0"/>
                </a:moveTo>
                <a:lnTo>
                  <a:pt x="0" y="0"/>
                </a:lnTo>
                <a:lnTo>
                  <a:pt x="0" y="500037"/>
                </a:lnTo>
                <a:lnTo>
                  <a:pt x="1208138" y="500037"/>
                </a:lnTo>
                <a:lnTo>
                  <a:pt x="12081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628106" y="3324707"/>
            <a:ext cx="1208405" cy="500380"/>
          </a:xfrm>
          <a:custGeom>
            <a:avLst/>
            <a:gdLst/>
            <a:ahLst/>
            <a:cxnLst/>
            <a:rect l="l" t="t" r="r" b="b"/>
            <a:pathLst>
              <a:path w="1208404" h="500379">
                <a:moveTo>
                  <a:pt x="1208138" y="500037"/>
                </a:moveTo>
                <a:lnTo>
                  <a:pt x="0" y="500037"/>
                </a:lnTo>
                <a:lnTo>
                  <a:pt x="0" y="0"/>
                </a:lnTo>
                <a:lnTo>
                  <a:pt x="1208138" y="0"/>
                </a:lnTo>
                <a:lnTo>
                  <a:pt x="1208138" y="500037"/>
                </a:lnTo>
                <a:close/>
              </a:path>
            </a:pathLst>
          </a:custGeom>
          <a:ln w="6350">
            <a:solidFill>
              <a:srgbClr val="C9CAC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 txBox="1"/>
          <p:nvPr/>
        </p:nvSpPr>
        <p:spPr>
          <a:xfrm>
            <a:off x="6605519" y="3491550"/>
            <a:ext cx="1054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g</a:t>
            </a:r>
            <a:endParaRPr sz="1000">
              <a:latin typeface="UDShinMGoPro-DeBold"/>
              <a:cs typeface="UDShinMGoPro-DeBold"/>
            </a:endParaRPr>
          </a:p>
        </p:txBody>
      </p:sp>
      <p:grpSp>
        <p:nvGrpSpPr>
          <p:cNvPr id="159" name="object 159"/>
          <p:cNvGrpSpPr/>
          <p:nvPr/>
        </p:nvGrpSpPr>
        <p:grpSpPr>
          <a:xfrm>
            <a:off x="3826465" y="7213181"/>
            <a:ext cx="2994025" cy="628650"/>
            <a:chOff x="3826465" y="7213181"/>
            <a:chExt cx="2994025" cy="628650"/>
          </a:xfrm>
        </p:grpSpPr>
        <p:sp>
          <p:nvSpPr>
            <p:cNvPr id="160" name="object 160"/>
            <p:cNvSpPr/>
            <p:nvPr/>
          </p:nvSpPr>
          <p:spPr>
            <a:xfrm>
              <a:off x="3835989" y="7219532"/>
              <a:ext cx="2974975" cy="615950"/>
            </a:xfrm>
            <a:custGeom>
              <a:avLst/>
              <a:gdLst/>
              <a:ahLst/>
              <a:cxnLst/>
              <a:rect l="l" t="t" r="r" b="b"/>
              <a:pathLst>
                <a:path w="2974975" h="615950">
                  <a:moveTo>
                    <a:pt x="2872727" y="0"/>
                  </a:moveTo>
                  <a:lnTo>
                    <a:pt x="101650" y="0"/>
                  </a:lnTo>
                  <a:lnTo>
                    <a:pt x="62118" y="7999"/>
                  </a:lnTo>
                  <a:lnTo>
                    <a:pt x="29803" y="29803"/>
                  </a:lnTo>
                  <a:lnTo>
                    <a:pt x="7999" y="62118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7999" y="553247"/>
                  </a:lnTo>
                  <a:lnTo>
                    <a:pt x="29803" y="585562"/>
                  </a:lnTo>
                  <a:lnTo>
                    <a:pt x="62118" y="607365"/>
                  </a:lnTo>
                  <a:lnTo>
                    <a:pt x="101650" y="615365"/>
                  </a:lnTo>
                  <a:lnTo>
                    <a:pt x="2872727" y="615365"/>
                  </a:lnTo>
                  <a:lnTo>
                    <a:pt x="2912254" y="607365"/>
                  </a:lnTo>
                  <a:lnTo>
                    <a:pt x="2944569" y="585562"/>
                  </a:lnTo>
                  <a:lnTo>
                    <a:pt x="2966376" y="553247"/>
                  </a:lnTo>
                  <a:lnTo>
                    <a:pt x="2974378" y="513715"/>
                  </a:lnTo>
                  <a:lnTo>
                    <a:pt x="2974378" y="101650"/>
                  </a:lnTo>
                  <a:lnTo>
                    <a:pt x="2966376" y="62118"/>
                  </a:lnTo>
                  <a:lnTo>
                    <a:pt x="2944569" y="29803"/>
                  </a:lnTo>
                  <a:lnTo>
                    <a:pt x="2912254" y="7999"/>
                  </a:lnTo>
                  <a:lnTo>
                    <a:pt x="28727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1" name="object 161"/>
            <p:cNvSpPr/>
            <p:nvPr/>
          </p:nvSpPr>
          <p:spPr>
            <a:xfrm>
              <a:off x="3829636" y="7213181"/>
              <a:ext cx="2987675" cy="628650"/>
            </a:xfrm>
            <a:custGeom>
              <a:avLst/>
              <a:gdLst/>
              <a:ahLst/>
              <a:cxnLst/>
              <a:rect l="l" t="t" r="r" b="b"/>
              <a:pathLst>
                <a:path w="2987675" h="628650">
                  <a:moveTo>
                    <a:pt x="2879077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1998"/>
                  </a:lnTo>
                  <a:lnTo>
                    <a:pt x="31726" y="596339"/>
                  </a:lnTo>
                  <a:lnTo>
                    <a:pt x="66067" y="619543"/>
                  </a:lnTo>
                  <a:lnTo>
                    <a:pt x="108000" y="628065"/>
                  </a:lnTo>
                  <a:lnTo>
                    <a:pt x="2879077" y="628065"/>
                  </a:lnTo>
                  <a:lnTo>
                    <a:pt x="2921010" y="619543"/>
                  </a:lnTo>
                  <a:lnTo>
                    <a:pt x="2927193" y="615365"/>
                  </a:lnTo>
                  <a:lnTo>
                    <a:pt x="108000" y="615365"/>
                  </a:lnTo>
                  <a:lnTo>
                    <a:pt x="70944" y="607865"/>
                  </a:lnTo>
                  <a:lnTo>
                    <a:pt x="40647" y="587422"/>
                  </a:lnTo>
                  <a:lnTo>
                    <a:pt x="20202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40647" y="40643"/>
                  </a:lnTo>
                  <a:lnTo>
                    <a:pt x="108000" y="12700"/>
                  </a:lnTo>
                  <a:lnTo>
                    <a:pt x="2927193" y="12699"/>
                  </a:lnTo>
                  <a:lnTo>
                    <a:pt x="2921010" y="8522"/>
                  </a:lnTo>
                  <a:lnTo>
                    <a:pt x="2879077" y="0"/>
                  </a:lnTo>
                  <a:close/>
                </a:path>
                <a:path w="2987675" h="628650">
                  <a:moveTo>
                    <a:pt x="2927193" y="12699"/>
                  </a:moveTo>
                  <a:lnTo>
                    <a:pt x="2879077" y="12700"/>
                  </a:lnTo>
                  <a:lnTo>
                    <a:pt x="2916138" y="20200"/>
                  </a:lnTo>
                  <a:lnTo>
                    <a:pt x="2946434" y="40643"/>
                  </a:lnTo>
                  <a:lnTo>
                    <a:pt x="2966877" y="70939"/>
                  </a:lnTo>
                  <a:lnTo>
                    <a:pt x="2974378" y="108000"/>
                  </a:lnTo>
                  <a:lnTo>
                    <a:pt x="2974378" y="520065"/>
                  </a:lnTo>
                  <a:lnTo>
                    <a:pt x="2966877" y="557126"/>
                  </a:lnTo>
                  <a:lnTo>
                    <a:pt x="2946434" y="587422"/>
                  </a:lnTo>
                  <a:lnTo>
                    <a:pt x="2916138" y="607865"/>
                  </a:lnTo>
                  <a:lnTo>
                    <a:pt x="2879077" y="615365"/>
                  </a:lnTo>
                  <a:lnTo>
                    <a:pt x="2927193" y="615365"/>
                  </a:lnTo>
                  <a:lnTo>
                    <a:pt x="2955351" y="596339"/>
                  </a:lnTo>
                  <a:lnTo>
                    <a:pt x="2978555" y="561998"/>
                  </a:lnTo>
                  <a:lnTo>
                    <a:pt x="2987078" y="520065"/>
                  </a:lnTo>
                  <a:lnTo>
                    <a:pt x="2987078" y="108000"/>
                  </a:lnTo>
                  <a:lnTo>
                    <a:pt x="2978555" y="66067"/>
                  </a:lnTo>
                  <a:lnTo>
                    <a:pt x="2955351" y="31726"/>
                  </a:lnTo>
                  <a:lnTo>
                    <a:pt x="2927193" y="126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2" name="object 162"/>
            <p:cNvSpPr/>
            <p:nvPr/>
          </p:nvSpPr>
          <p:spPr>
            <a:xfrm>
              <a:off x="3829640" y="7521913"/>
              <a:ext cx="2987675" cy="0"/>
            </a:xfrm>
            <a:custGeom>
              <a:avLst/>
              <a:gdLst/>
              <a:ahLst/>
              <a:cxnLst/>
              <a:rect l="l" t="t" r="r" b="b"/>
              <a:pathLst>
                <a:path w="2987675">
                  <a:moveTo>
                    <a:pt x="0" y="0"/>
                  </a:moveTo>
                  <a:lnTo>
                    <a:pt x="477894" y="0"/>
                  </a:lnTo>
                </a:path>
                <a:path w="2987675">
                  <a:moveTo>
                    <a:pt x="977931" y="0"/>
                  </a:moveTo>
                  <a:lnTo>
                    <a:pt x="1944414" y="0"/>
                  </a:lnTo>
                </a:path>
                <a:path w="2987675">
                  <a:moveTo>
                    <a:pt x="2444451" y="0"/>
                  </a:moveTo>
                  <a:lnTo>
                    <a:pt x="298707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63" name="object 163"/>
          <p:cNvSpPr txBox="1"/>
          <p:nvPr/>
        </p:nvSpPr>
        <p:spPr>
          <a:xfrm>
            <a:off x="3924616" y="7285066"/>
            <a:ext cx="3352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開始: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3934178" y="7573867"/>
            <a:ext cx="3308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Start: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4863194" y="7573867"/>
            <a:ext cx="4267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months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4307535" y="7277201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79" h="500379">
                <a:moveTo>
                  <a:pt x="500037" y="0"/>
                </a:moveTo>
                <a:lnTo>
                  <a:pt x="0" y="0"/>
                </a:lnTo>
                <a:lnTo>
                  <a:pt x="0" y="500037"/>
                </a:lnTo>
                <a:lnTo>
                  <a:pt x="500037" y="500037"/>
                </a:lnTo>
                <a:lnTo>
                  <a:pt x="5000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grpSp>
        <p:nvGrpSpPr>
          <p:cNvPr id="167" name="object 167"/>
          <p:cNvGrpSpPr/>
          <p:nvPr/>
        </p:nvGrpSpPr>
        <p:grpSpPr>
          <a:xfrm>
            <a:off x="748708" y="2158252"/>
            <a:ext cx="6271895" cy="5622290"/>
            <a:chOff x="748708" y="2158252"/>
            <a:chExt cx="6271895" cy="5622290"/>
          </a:xfrm>
        </p:grpSpPr>
        <p:sp>
          <p:nvSpPr>
            <p:cNvPr id="168" name="object 168"/>
            <p:cNvSpPr/>
            <p:nvPr/>
          </p:nvSpPr>
          <p:spPr>
            <a:xfrm>
              <a:off x="4307535" y="7277201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79" h="500379">
                  <a:moveTo>
                    <a:pt x="500037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500037" y="0"/>
                  </a:lnTo>
                  <a:lnTo>
                    <a:pt x="500037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774054" y="7277201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79" h="500379">
                  <a:moveTo>
                    <a:pt x="500037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500037" y="500037"/>
                  </a:lnTo>
                  <a:lnTo>
                    <a:pt x="5000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774054" y="7277201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79" h="500379">
                  <a:moveTo>
                    <a:pt x="500037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500037" y="0"/>
                  </a:lnTo>
                  <a:lnTo>
                    <a:pt x="500037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61411" y="2170954"/>
              <a:ext cx="6246495" cy="883919"/>
            </a:xfrm>
            <a:custGeom>
              <a:avLst/>
              <a:gdLst/>
              <a:ahLst/>
              <a:cxnLst/>
              <a:rect l="l" t="t" r="r" b="b"/>
              <a:pathLst>
                <a:path w="6246495" h="883919">
                  <a:moveTo>
                    <a:pt x="6010681" y="0"/>
                  </a:moveTo>
                  <a:lnTo>
                    <a:pt x="235203" y="0"/>
                  </a:lnTo>
                  <a:lnTo>
                    <a:pt x="187861" y="4787"/>
                  </a:lnTo>
                  <a:lnTo>
                    <a:pt x="143739" y="18512"/>
                  </a:lnTo>
                  <a:lnTo>
                    <a:pt x="103790" y="40223"/>
                  </a:lnTo>
                  <a:lnTo>
                    <a:pt x="68967" y="68967"/>
                  </a:lnTo>
                  <a:lnTo>
                    <a:pt x="40223" y="103790"/>
                  </a:lnTo>
                  <a:lnTo>
                    <a:pt x="18512" y="143739"/>
                  </a:lnTo>
                  <a:lnTo>
                    <a:pt x="4787" y="187861"/>
                  </a:lnTo>
                  <a:lnTo>
                    <a:pt x="0" y="235204"/>
                  </a:lnTo>
                  <a:lnTo>
                    <a:pt x="0" y="648385"/>
                  </a:lnTo>
                  <a:lnTo>
                    <a:pt x="4787" y="695732"/>
                  </a:lnTo>
                  <a:lnTo>
                    <a:pt x="18512" y="739857"/>
                  </a:lnTo>
                  <a:lnTo>
                    <a:pt x="40223" y="779809"/>
                  </a:lnTo>
                  <a:lnTo>
                    <a:pt x="68967" y="814633"/>
                  </a:lnTo>
                  <a:lnTo>
                    <a:pt x="103790" y="843378"/>
                  </a:lnTo>
                  <a:lnTo>
                    <a:pt x="143739" y="865089"/>
                  </a:lnTo>
                  <a:lnTo>
                    <a:pt x="187861" y="878815"/>
                  </a:lnTo>
                  <a:lnTo>
                    <a:pt x="235203" y="883602"/>
                  </a:lnTo>
                  <a:lnTo>
                    <a:pt x="6010681" y="883602"/>
                  </a:lnTo>
                  <a:lnTo>
                    <a:pt x="6058023" y="878815"/>
                  </a:lnTo>
                  <a:lnTo>
                    <a:pt x="6102146" y="865089"/>
                  </a:lnTo>
                  <a:lnTo>
                    <a:pt x="6142095" y="843378"/>
                  </a:lnTo>
                  <a:lnTo>
                    <a:pt x="6176918" y="814633"/>
                  </a:lnTo>
                  <a:lnTo>
                    <a:pt x="6205661" y="779809"/>
                  </a:lnTo>
                  <a:lnTo>
                    <a:pt x="6227372" y="739857"/>
                  </a:lnTo>
                  <a:lnTo>
                    <a:pt x="6241098" y="695732"/>
                  </a:lnTo>
                  <a:lnTo>
                    <a:pt x="6245885" y="648385"/>
                  </a:lnTo>
                  <a:lnTo>
                    <a:pt x="6245885" y="235204"/>
                  </a:lnTo>
                  <a:lnTo>
                    <a:pt x="6241098" y="187861"/>
                  </a:lnTo>
                  <a:lnTo>
                    <a:pt x="6227372" y="143739"/>
                  </a:lnTo>
                  <a:lnTo>
                    <a:pt x="6205661" y="103790"/>
                  </a:lnTo>
                  <a:lnTo>
                    <a:pt x="6176918" y="68967"/>
                  </a:lnTo>
                  <a:lnTo>
                    <a:pt x="6142095" y="40223"/>
                  </a:lnTo>
                  <a:lnTo>
                    <a:pt x="6102146" y="18512"/>
                  </a:lnTo>
                  <a:lnTo>
                    <a:pt x="6058023" y="4787"/>
                  </a:lnTo>
                  <a:lnTo>
                    <a:pt x="60106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48708" y="2158252"/>
              <a:ext cx="6271895" cy="909319"/>
            </a:xfrm>
            <a:custGeom>
              <a:avLst/>
              <a:gdLst/>
              <a:ahLst/>
              <a:cxnLst/>
              <a:rect l="l" t="t" r="r" b="b"/>
              <a:pathLst>
                <a:path w="6271895" h="909319">
                  <a:moveTo>
                    <a:pt x="6023381" y="0"/>
                  </a:moveTo>
                  <a:lnTo>
                    <a:pt x="247903" y="0"/>
                  </a:lnTo>
                  <a:lnTo>
                    <a:pt x="198105" y="5059"/>
                  </a:lnTo>
                  <a:lnTo>
                    <a:pt x="151647" y="19561"/>
                  </a:lnTo>
                  <a:lnTo>
                    <a:pt x="109547" y="42487"/>
                  </a:lnTo>
                  <a:lnTo>
                    <a:pt x="72821" y="72821"/>
                  </a:lnTo>
                  <a:lnTo>
                    <a:pt x="42487" y="109547"/>
                  </a:lnTo>
                  <a:lnTo>
                    <a:pt x="19561" y="151647"/>
                  </a:lnTo>
                  <a:lnTo>
                    <a:pt x="5059" y="198105"/>
                  </a:lnTo>
                  <a:lnTo>
                    <a:pt x="0" y="247904"/>
                  </a:lnTo>
                  <a:lnTo>
                    <a:pt x="0" y="661098"/>
                  </a:lnTo>
                  <a:lnTo>
                    <a:pt x="5059" y="710897"/>
                  </a:lnTo>
                  <a:lnTo>
                    <a:pt x="19561" y="757354"/>
                  </a:lnTo>
                  <a:lnTo>
                    <a:pt x="42487" y="799455"/>
                  </a:lnTo>
                  <a:lnTo>
                    <a:pt x="72821" y="836180"/>
                  </a:lnTo>
                  <a:lnTo>
                    <a:pt x="109547" y="866515"/>
                  </a:lnTo>
                  <a:lnTo>
                    <a:pt x="151647" y="889441"/>
                  </a:lnTo>
                  <a:lnTo>
                    <a:pt x="198105" y="903942"/>
                  </a:lnTo>
                  <a:lnTo>
                    <a:pt x="247903" y="909002"/>
                  </a:lnTo>
                  <a:lnTo>
                    <a:pt x="6023381" y="909002"/>
                  </a:lnTo>
                  <a:lnTo>
                    <a:pt x="6073180" y="903942"/>
                  </a:lnTo>
                  <a:lnTo>
                    <a:pt x="6119639" y="889441"/>
                  </a:lnTo>
                  <a:lnTo>
                    <a:pt x="6130362" y="883602"/>
                  </a:lnTo>
                  <a:lnTo>
                    <a:pt x="247903" y="883602"/>
                  </a:lnTo>
                  <a:lnTo>
                    <a:pt x="203120" y="879074"/>
                  </a:lnTo>
                  <a:lnTo>
                    <a:pt x="161381" y="866090"/>
                  </a:lnTo>
                  <a:lnTo>
                    <a:pt x="123589" y="845551"/>
                  </a:lnTo>
                  <a:lnTo>
                    <a:pt x="90646" y="818361"/>
                  </a:lnTo>
                  <a:lnTo>
                    <a:pt x="63453" y="785418"/>
                  </a:lnTo>
                  <a:lnTo>
                    <a:pt x="42914" y="747626"/>
                  </a:lnTo>
                  <a:lnTo>
                    <a:pt x="29928" y="705886"/>
                  </a:lnTo>
                  <a:lnTo>
                    <a:pt x="25400" y="661098"/>
                  </a:lnTo>
                  <a:lnTo>
                    <a:pt x="25400" y="247904"/>
                  </a:lnTo>
                  <a:lnTo>
                    <a:pt x="29928" y="203116"/>
                  </a:lnTo>
                  <a:lnTo>
                    <a:pt x="42914" y="161375"/>
                  </a:lnTo>
                  <a:lnTo>
                    <a:pt x="63453" y="123583"/>
                  </a:lnTo>
                  <a:lnTo>
                    <a:pt x="90646" y="90641"/>
                  </a:lnTo>
                  <a:lnTo>
                    <a:pt x="123589" y="63450"/>
                  </a:lnTo>
                  <a:lnTo>
                    <a:pt x="161381" y="42912"/>
                  </a:lnTo>
                  <a:lnTo>
                    <a:pt x="203120" y="29928"/>
                  </a:lnTo>
                  <a:lnTo>
                    <a:pt x="247903" y="25400"/>
                  </a:lnTo>
                  <a:lnTo>
                    <a:pt x="6130362" y="25400"/>
                  </a:lnTo>
                  <a:lnTo>
                    <a:pt x="6119639" y="19561"/>
                  </a:lnTo>
                  <a:lnTo>
                    <a:pt x="6073180" y="5059"/>
                  </a:lnTo>
                  <a:lnTo>
                    <a:pt x="6023381" y="0"/>
                  </a:lnTo>
                  <a:close/>
                </a:path>
                <a:path w="6271895" h="909319">
                  <a:moveTo>
                    <a:pt x="6130362" y="25400"/>
                  </a:moveTo>
                  <a:lnTo>
                    <a:pt x="6023381" y="25400"/>
                  </a:lnTo>
                  <a:lnTo>
                    <a:pt x="6068169" y="29928"/>
                  </a:lnTo>
                  <a:lnTo>
                    <a:pt x="6109911" y="42912"/>
                  </a:lnTo>
                  <a:lnTo>
                    <a:pt x="6147705" y="63450"/>
                  </a:lnTo>
                  <a:lnTo>
                    <a:pt x="6180650" y="90641"/>
                  </a:lnTo>
                  <a:lnTo>
                    <a:pt x="6207843" y="123583"/>
                  </a:lnTo>
                  <a:lnTo>
                    <a:pt x="6228383" y="161375"/>
                  </a:lnTo>
                  <a:lnTo>
                    <a:pt x="6241369" y="203116"/>
                  </a:lnTo>
                  <a:lnTo>
                    <a:pt x="6245898" y="247904"/>
                  </a:lnTo>
                  <a:lnTo>
                    <a:pt x="6245898" y="661098"/>
                  </a:lnTo>
                  <a:lnTo>
                    <a:pt x="6241369" y="705886"/>
                  </a:lnTo>
                  <a:lnTo>
                    <a:pt x="6228383" y="747626"/>
                  </a:lnTo>
                  <a:lnTo>
                    <a:pt x="6207843" y="785418"/>
                  </a:lnTo>
                  <a:lnTo>
                    <a:pt x="6180650" y="818361"/>
                  </a:lnTo>
                  <a:lnTo>
                    <a:pt x="6147705" y="845551"/>
                  </a:lnTo>
                  <a:lnTo>
                    <a:pt x="6109911" y="866090"/>
                  </a:lnTo>
                  <a:lnTo>
                    <a:pt x="6068169" y="879074"/>
                  </a:lnTo>
                  <a:lnTo>
                    <a:pt x="6023381" y="883602"/>
                  </a:lnTo>
                  <a:lnTo>
                    <a:pt x="6130362" y="883602"/>
                  </a:lnTo>
                  <a:lnTo>
                    <a:pt x="6198469" y="836180"/>
                  </a:lnTo>
                  <a:lnTo>
                    <a:pt x="6228806" y="799455"/>
                  </a:lnTo>
                  <a:lnTo>
                    <a:pt x="6251734" y="757354"/>
                  </a:lnTo>
                  <a:lnTo>
                    <a:pt x="6266237" y="710897"/>
                  </a:lnTo>
                  <a:lnTo>
                    <a:pt x="6271298" y="661098"/>
                  </a:lnTo>
                  <a:lnTo>
                    <a:pt x="6271298" y="247904"/>
                  </a:lnTo>
                  <a:lnTo>
                    <a:pt x="6266237" y="198105"/>
                  </a:lnTo>
                  <a:lnTo>
                    <a:pt x="6251734" y="151647"/>
                  </a:lnTo>
                  <a:lnTo>
                    <a:pt x="6228806" y="109547"/>
                  </a:lnTo>
                  <a:lnTo>
                    <a:pt x="6198469" y="72821"/>
                  </a:lnTo>
                  <a:lnTo>
                    <a:pt x="6161741" y="42487"/>
                  </a:lnTo>
                  <a:lnTo>
                    <a:pt x="613036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564236" y="2292304"/>
              <a:ext cx="1102995" cy="615950"/>
            </a:xfrm>
            <a:custGeom>
              <a:avLst/>
              <a:gdLst/>
              <a:ahLst/>
              <a:cxnLst/>
              <a:rect l="l" t="t" r="r" b="b"/>
              <a:pathLst>
                <a:path w="1102995" h="615950">
                  <a:moveTo>
                    <a:pt x="1000836" y="0"/>
                  </a:moveTo>
                  <a:lnTo>
                    <a:pt x="101650" y="0"/>
                  </a:lnTo>
                  <a:lnTo>
                    <a:pt x="62118" y="7999"/>
                  </a:lnTo>
                  <a:lnTo>
                    <a:pt x="29803" y="29803"/>
                  </a:lnTo>
                  <a:lnTo>
                    <a:pt x="7999" y="62118"/>
                  </a:lnTo>
                  <a:lnTo>
                    <a:pt x="0" y="101650"/>
                  </a:lnTo>
                  <a:lnTo>
                    <a:pt x="0" y="513714"/>
                  </a:lnTo>
                  <a:lnTo>
                    <a:pt x="7999" y="553247"/>
                  </a:lnTo>
                  <a:lnTo>
                    <a:pt x="29803" y="585562"/>
                  </a:lnTo>
                  <a:lnTo>
                    <a:pt x="62118" y="607365"/>
                  </a:lnTo>
                  <a:lnTo>
                    <a:pt x="101650" y="615365"/>
                  </a:lnTo>
                  <a:lnTo>
                    <a:pt x="1000836" y="615365"/>
                  </a:lnTo>
                  <a:lnTo>
                    <a:pt x="1040363" y="607365"/>
                  </a:lnTo>
                  <a:lnTo>
                    <a:pt x="1072678" y="585562"/>
                  </a:lnTo>
                  <a:lnTo>
                    <a:pt x="1094485" y="553247"/>
                  </a:lnTo>
                  <a:lnTo>
                    <a:pt x="1102487" y="513714"/>
                  </a:lnTo>
                  <a:lnTo>
                    <a:pt x="1102487" y="101650"/>
                  </a:lnTo>
                  <a:lnTo>
                    <a:pt x="1094485" y="62118"/>
                  </a:lnTo>
                  <a:lnTo>
                    <a:pt x="1072678" y="29803"/>
                  </a:lnTo>
                  <a:lnTo>
                    <a:pt x="1040363" y="7999"/>
                  </a:lnTo>
                  <a:lnTo>
                    <a:pt x="10008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557895" y="2285953"/>
              <a:ext cx="1115695" cy="628650"/>
            </a:xfrm>
            <a:custGeom>
              <a:avLst/>
              <a:gdLst/>
              <a:ahLst/>
              <a:cxnLst/>
              <a:rect l="l" t="t" r="r" b="b"/>
              <a:pathLst>
                <a:path w="1115695" h="628650">
                  <a:moveTo>
                    <a:pt x="1007173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0" y="561998"/>
                  </a:lnTo>
                  <a:lnTo>
                    <a:pt x="31721" y="596339"/>
                  </a:lnTo>
                  <a:lnTo>
                    <a:pt x="66061" y="619543"/>
                  </a:lnTo>
                  <a:lnTo>
                    <a:pt x="108000" y="628065"/>
                  </a:lnTo>
                  <a:lnTo>
                    <a:pt x="1007173" y="628065"/>
                  </a:lnTo>
                  <a:lnTo>
                    <a:pt x="1049107" y="619543"/>
                  </a:lnTo>
                  <a:lnTo>
                    <a:pt x="1055289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1055289" y="12700"/>
                  </a:lnTo>
                  <a:lnTo>
                    <a:pt x="1049107" y="8522"/>
                  </a:lnTo>
                  <a:lnTo>
                    <a:pt x="1007173" y="0"/>
                  </a:lnTo>
                  <a:close/>
                </a:path>
                <a:path w="1115695" h="628650">
                  <a:moveTo>
                    <a:pt x="1055289" y="12700"/>
                  </a:moveTo>
                  <a:lnTo>
                    <a:pt x="1007173" y="12700"/>
                  </a:lnTo>
                  <a:lnTo>
                    <a:pt x="1044234" y="20200"/>
                  </a:lnTo>
                  <a:lnTo>
                    <a:pt x="1074531" y="40643"/>
                  </a:lnTo>
                  <a:lnTo>
                    <a:pt x="1094973" y="70939"/>
                  </a:lnTo>
                  <a:lnTo>
                    <a:pt x="1102474" y="108000"/>
                  </a:lnTo>
                  <a:lnTo>
                    <a:pt x="1102474" y="520065"/>
                  </a:lnTo>
                  <a:lnTo>
                    <a:pt x="1094973" y="557126"/>
                  </a:lnTo>
                  <a:lnTo>
                    <a:pt x="1074531" y="587422"/>
                  </a:lnTo>
                  <a:lnTo>
                    <a:pt x="1044234" y="607865"/>
                  </a:lnTo>
                  <a:lnTo>
                    <a:pt x="1007173" y="615365"/>
                  </a:lnTo>
                  <a:lnTo>
                    <a:pt x="1055289" y="615365"/>
                  </a:lnTo>
                  <a:lnTo>
                    <a:pt x="1083448" y="596339"/>
                  </a:lnTo>
                  <a:lnTo>
                    <a:pt x="1106652" y="561998"/>
                  </a:lnTo>
                  <a:lnTo>
                    <a:pt x="1115174" y="520065"/>
                  </a:lnTo>
                  <a:lnTo>
                    <a:pt x="1115174" y="108000"/>
                  </a:lnTo>
                  <a:lnTo>
                    <a:pt x="1106652" y="66067"/>
                  </a:lnTo>
                  <a:lnTo>
                    <a:pt x="1083448" y="31726"/>
                  </a:lnTo>
                  <a:lnTo>
                    <a:pt x="1055289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557894" y="2594685"/>
              <a:ext cx="1115695" cy="0"/>
            </a:xfrm>
            <a:custGeom>
              <a:avLst/>
              <a:gdLst/>
              <a:ahLst/>
              <a:cxnLst/>
              <a:rect l="l" t="t" r="r" b="b"/>
              <a:pathLst>
                <a:path w="1115695">
                  <a:moveTo>
                    <a:pt x="0" y="0"/>
                  </a:moveTo>
                  <a:lnTo>
                    <a:pt x="111517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6" name="object 176"/>
          <p:cNvSpPr txBox="1"/>
          <p:nvPr/>
        </p:nvSpPr>
        <p:spPr>
          <a:xfrm>
            <a:off x="4862047" y="7285066"/>
            <a:ext cx="8642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1655" algn="l"/>
              </a:tabLst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月	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完了: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5459238" y="7573867"/>
            <a:ext cx="2724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End: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6328568" y="7285066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か月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6329709" y="7573867"/>
            <a:ext cx="4267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months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4846370" y="2357851"/>
            <a:ext cx="5359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異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常</a:t>
            </a:r>
            <a:r>
              <a:rPr sz="1000" b="1" spc="-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あり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4609510" y="2568506"/>
            <a:ext cx="100711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Abnormalities present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82" name="object 182"/>
          <p:cNvGrpSpPr/>
          <p:nvPr/>
        </p:nvGrpSpPr>
        <p:grpSpPr>
          <a:xfrm>
            <a:off x="5767530" y="2285953"/>
            <a:ext cx="1122045" cy="628650"/>
            <a:chOff x="5767530" y="2285953"/>
            <a:chExt cx="1122045" cy="628650"/>
          </a:xfrm>
        </p:grpSpPr>
        <p:sp>
          <p:nvSpPr>
            <p:cNvPr id="183" name="object 183"/>
            <p:cNvSpPr/>
            <p:nvPr/>
          </p:nvSpPr>
          <p:spPr>
            <a:xfrm>
              <a:off x="5777048" y="2292304"/>
              <a:ext cx="1102995" cy="615950"/>
            </a:xfrm>
            <a:custGeom>
              <a:avLst/>
              <a:gdLst/>
              <a:ahLst/>
              <a:cxnLst/>
              <a:rect l="l" t="t" r="r" b="b"/>
              <a:pathLst>
                <a:path w="1102995" h="615950">
                  <a:moveTo>
                    <a:pt x="1000836" y="0"/>
                  </a:moveTo>
                  <a:lnTo>
                    <a:pt x="101650" y="0"/>
                  </a:lnTo>
                  <a:lnTo>
                    <a:pt x="62118" y="7999"/>
                  </a:lnTo>
                  <a:lnTo>
                    <a:pt x="29803" y="29802"/>
                  </a:lnTo>
                  <a:lnTo>
                    <a:pt x="7999" y="62113"/>
                  </a:lnTo>
                  <a:lnTo>
                    <a:pt x="0" y="101638"/>
                  </a:lnTo>
                  <a:lnTo>
                    <a:pt x="0" y="513714"/>
                  </a:lnTo>
                  <a:lnTo>
                    <a:pt x="7999" y="553247"/>
                  </a:lnTo>
                  <a:lnTo>
                    <a:pt x="29803" y="585562"/>
                  </a:lnTo>
                  <a:lnTo>
                    <a:pt x="62118" y="607365"/>
                  </a:lnTo>
                  <a:lnTo>
                    <a:pt x="101650" y="615365"/>
                  </a:lnTo>
                  <a:lnTo>
                    <a:pt x="1000836" y="615365"/>
                  </a:lnTo>
                  <a:lnTo>
                    <a:pt x="1040363" y="607365"/>
                  </a:lnTo>
                  <a:lnTo>
                    <a:pt x="1072678" y="585562"/>
                  </a:lnTo>
                  <a:lnTo>
                    <a:pt x="1094485" y="553247"/>
                  </a:lnTo>
                  <a:lnTo>
                    <a:pt x="1102487" y="513714"/>
                  </a:lnTo>
                  <a:lnTo>
                    <a:pt x="1102487" y="101638"/>
                  </a:lnTo>
                  <a:lnTo>
                    <a:pt x="1094485" y="62113"/>
                  </a:lnTo>
                  <a:lnTo>
                    <a:pt x="1072678" y="29802"/>
                  </a:lnTo>
                  <a:lnTo>
                    <a:pt x="1040363" y="7999"/>
                  </a:lnTo>
                  <a:lnTo>
                    <a:pt x="10008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4" name="object 184"/>
            <p:cNvSpPr/>
            <p:nvPr/>
          </p:nvSpPr>
          <p:spPr>
            <a:xfrm>
              <a:off x="5770708" y="2285953"/>
              <a:ext cx="1115695" cy="628650"/>
            </a:xfrm>
            <a:custGeom>
              <a:avLst/>
              <a:gdLst/>
              <a:ahLst/>
              <a:cxnLst/>
              <a:rect l="l" t="t" r="r" b="b"/>
              <a:pathLst>
                <a:path w="1115695" h="628650">
                  <a:moveTo>
                    <a:pt x="1007173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1998"/>
                  </a:lnTo>
                  <a:lnTo>
                    <a:pt x="31726" y="596339"/>
                  </a:lnTo>
                  <a:lnTo>
                    <a:pt x="66067" y="619543"/>
                  </a:lnTo>
                  <a:lnTo>
                    <a:pt x="108000" y="628065"/>
                  </a:lnTo>
                  <a:lnTo>
                    <a:pt x="1007173" y="628065"/>
                  </a:lnTo>
                  <a:lnTo>
                    <a:pt x="1049107" y="619543"/>
                  </a:lnTo>
                  <a:lnTo>
                    <a:pt x="1055289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1055289" y="12700"/>
                  </a:lnTo>
                  <a:lnTo>
                    <a:pt x="1049107" y="8522"/>
                  </a:lnTo>
                  <a:lnTo>
                    <a:pt x="1007173" y="0"/>
                  </a:lnTo>
                  <a:close/>
                </a:path>
                <a:path w="1115695" h="628650">
                  <a:moveTo>
                    <a:pt x="1055289" y="12700"/>
                  </a:moveTo>
                  <a:lnTo>
                    <a:pt x="1007173" y="12700"/>
                  </a:lnTo>
                  <a:lnTo>
                    <a:pt x="1044234" y="20200"/>
                  </a:lnTo>
                  <a:lnTo>
                    <a:pt x="1074531" y="40643"/>
                  </a:lnTo>
                  <a:lnTo>
                    <a:pt x="1094973" y="70939"/>
                  </a:lnTo>
                  <a:lnTo>
                    <a:pt x="1102474" y="108000"/>
                  </a:lnTo>
                  <a:lnTo>
                    <a:pt x="1102474" y="520065"/>
                  </a:lnTo>
                  <a:lnTo>
                    <a:pt x="1094973" y="557126"/>
                  </a:lnTo>
                  <a:lnTo>
                    <a:pt x="1074531" y="587422"/>
                  </a:lnTo>
                  <a:lnTo>
                    <a:pt x="1044234" y="607865"/>
                  </a:lnTo>
                  <a:lnTo>
                    <a:pt x="1007173" y="615365"/>
                  </a:lnTo>
                  <a:lnTo>
                    <a:pt x="1055289" y="615365"/>
                  </a:lnTo>
                  <a:lnTo>
                    <a:pt x="1083448" y="596339"/>
                  </a:lnTo>
                  <a:lnTo>
                    <a:pt x="1106652" y="561998"/>
                  </a:lnTo>
                  <a:lnTo>
                    <a:pt x="1115174" y="520065"/>
                  </a:lnTo>
                  <a:lnTo>
                    <a:pt x="1115174" y="108000"/>
                  </a:lnTo>
                  <a:lnTo>
                    <a:pt x="1106652" y="66067"/>
                  </a:lnTo>
                  <a:lnTo>
                    <a:pt x="1083448" y="31726"/>
                  </a:lnTo>
                  <a:lnTo>
                    <a:pt x="1055289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5" name="object 185"/>
            <p:cNvSpPr/>
            <p:nvPr/>
          </p:nvSpPr>
          <p:spPr>
            <a:xfrm>
              <a:off x="5770705" y="2594685"/>
              <a:ext cx="1115695" cy="0"/>
            </a:xfrm>
            <a:custGeom>
              <a:avLst/>
              <a:gdLst/>
              <a:ahLst/>
              <a:cxnLst/>
              <a:rect l="l" t="t" r="r" b="b"/>
              <a:pathLst>
                <a:path w="1115695">
                  <a:moveTo>
                    <a:pt x="0" y="0"/>
                  </a:moveTo>
                  <a:lnTo>
                    <a:pt x="111517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86" name="object 186"/>
          <p:cNvSpPr txBox="1"/>
          <p:nvPr/>
        </p:nvSpPr>
        <p:spPr>
          <a:xfrm>
            <a:off x="6058104" y="2357851"/>
            <a:ext cx="5308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異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常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なし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5931898" y="2633939"/>
            <a:ext cx="90446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No abnormalities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2112163" y="2285953"/>
            <a:ext cx="1089025" cy="628650"/>
          </a:xfrm>
          <a:custGeom>
            <a:avLst/>
            <a:gdLst/>
            <a:ahLst/>
            <a:cxnLst/>
            <a:rect l="l" t="t" r="r" b="b"/>
            <a:pathLst>
              <a:path w="1089025" h="628650">
                <a:moveTo>
                  <a:pt x="1016825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556069"/>
                </a:lnTo>
                <a:lnTo>
                  <a:pt x="5680" y="584024"/>
                </a:lnTo>
                <a:lnTo>
                  <a:pt x="21148" y="606917"/>
                </a:lnTo>
                <a:lnTo>
                  <a:pt x="44041" y="622384"/>
                </a:lnTo>
                <a:lnTo>
                  <a:pt x="71996" y="628065"/>
                </a:lnTo>
                <a:lnTo>
                  <a:pt x="1016825" y="628065"/>
                </a:lnTo>
                <a:lnTo>
                  <a:pt x="1044787" y="622384"/>
                </a:lnTo>
                <a:lnTo>
                  <a:pt x="1067684" y="606917"/>
                </a:lnTo>
                <a:lnTo>
                  <a:pt x="1083153" y="584024"/>
                </a:lnTo>
                <a:lnTo>
                  <a:pt x="1088834" y="556069"/>
                </a:lnTo>
                <a:lnTo>
                  <a:pt x="1088834" y="71996"/>
                </a:lnTo>
                <a:lnTo>
                  <a:pt x="1083153" y="44041"/>
                </a:lnTo>
                <a:lnTo>
                  <a:pt x="1067684" y="21148"/>
                </a:lnTo>
                <a:lnTo>
                  <a:pt x="1044787" y="5680"/>
                </a:lnTo>
                <a:lnTo>
                  <a:pt x="1016825" y="0"/>
                </a:lnTo>
                <a:close/>
              </a:path>
            </a:pathLst>
          </a:custGeom>
          <a:solidFill>
            <a:srgbClr val="FCE3CD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2424521" y="2415770"/>
            <a:ext cx="4762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221815"/>
                </a:solidFill>
                <a:latin typeface="PT Sans Narrow" panose="020B0506020203020204" pitchFamily="34" charset="0"/>
                <a:cs typeface="UDShinMGoPro-DeBold"/>
              </a:rPr>
              <a:t>分娩時</a:t>
            </a:r>
            <a:endParaRPr sz="11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2249337" y="2617357"/>
            <a:ext cx="8248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During</a:t>
            </a:r>
            <a:r>
              <a:rPr sz="1100" b="1" spc="-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-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delivery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915337" y="2285953"/>
            <a:ext cx="1089025" cy="628650"/>
          </a:xfrm>
          <a:custGeom>
            <a:avLst/>
            <a:gdLst/>
            <a:ahLst/>
            <a:cxnLst/>
            <a:rect l="l" t="t" r="r" b="b"/>
            <a:pathLst>
              <a:path w="1089025" h="628650">
                <a:moveTo>
                  <a:pt x="1016825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556069"/>
                </a:lnTo>
                <a:lnTo>
                  <a:pt x="5680" y="584024"/>
                </a:lnTo>
                <a:lnTo>
                  <a:pt x="21148" y="606917"/>
                </a:lnTo>
                <a:lnTo>
                  <a:pt x="44041" y="622384"/>
                </a:lnTo>
                <a:lnTo>
                  <a:pt x="71996" y="628065"/>
                </a:lnTo>
                <a:lnTo>
                  <a:pt x="1016825" y="628065"/>
                </a:lnTo>
                <a:lnTo>
                  <a:pt x="1044785" y="622384"/>
                </a:lnTo>
                <a:lnTo>
                  <a:pt x="1067677" y="606917"/>
                </a:lnTo>
                <a:lnTo>
                  <a:pt x="1083142" y="584024"/>
                </a:lnTo>
                <a:lnTo>
                  <a:pt x="1088821" y="556069"/>
                </a:lnTo>
                <a:lnTo>
                  <a:pt x="1088821" y="71996"/>
                </a:lnTo>
                <a:lnTo>
                  <a:pt x="1083142" y="44041"/>
                </a:lnTo>
                <a:lnTo>
                  <a:pt x="1067677" y="21148"/>
                </a:lnTo>
                <a:lnTo>
                  <a:pt x="1044785" y="5680"/>
                </a:lnTo>
                <a:lnTo>
                  <a:pt x="1016825" y="0"/>
                </a:lnTo>
                <a:close/>
              </a:path>
            </a:pathLst>
          </a:custGeom>
          <a:solidFill>
            <a:srgbClr val="FCE3CD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1227695" y="2415770"/>
            <a:ext cx="4762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221815"/>
                </a:solidFill>
                <a:latin typeface="PT Sans Narrow" panose="020B0506020203020204" pitchFamily="34" charset="0"/>
                <a:cs typeface="UDShinMGoPro-DeBold"/>
              </a:rPr>
              <a:t>妊娠中</a:t>
            </a:r>
            <a:endParaRPr sz="11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988388" y="2617357"/>
            <a:ext cx="9525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During</a:t>
            </a:r>
            <a:r>
              <a:rPr sz="1100" b="1" spc="-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-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pregnancy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3308996" y="2285953"/>
            <a:ext cx="1089025" cy="628650"/>
          </a:xfrm>
          <a:custGeom>
            <a:avLst/>
            <a:gdLst/>
            <a:ahLst/>
            <a:cxnLst/>
            <a:rect l="l" t="t" r="r" b="b"/>
            <a:pathLst>
              <a:path w="1089025" h="628650">
                <a:moveTo>
                  <a:pt x="1016825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556069"/>
                </a:lnTo>
                <a:lnTo>
                  <a:pt x="5680" y="584024"/>
                </a:lnTo>
                <a:lnTo>
                  <a:pt x="21148" y="606917"/>
                </a:lnTo>
                <a:lnTo>
                  <a:pt x="44041" y="622384"/>
                </a:lnTo>
                <a:lnTo>
                  <a:pt x="71996" y="628065"/>
                </a:lnTo>
                <a:lnTo>
                  <a:pt x="1016825" y="628065"/>
                </a:lnTo>
                <a:lnTo>
                  <a:pt x="1044780" y="622384"/>
                </a:lnTo>
                <a:lnTo>
                  <a:pt x="1067673" y="606917"/>
                </a:lnTo>
                <a:lnTo>
                  <a:pt x="1083140" y="584024"/>
                </a:lnTo>
                <a:lnTo>
                  <a:pt x="1088821" y="556069"/>
                </a:lnTo>
                <a:lnTo>
                  <a:pt x="1088821" y="71996"/>
                </a:lnTo>
                <a:lnTo>
                  <a:pt x="1083140" y="44041"/>
                </a:lnTo>
                <a:lnTo>
                  <a:pt x="1067673" y="21148"/>
                </a:lnTo>
                <a:lnTo>
                  <a:pt x="1044780" y="5680"/>
                </a:lnTo>
                <a:lnTo>
                  <a:pt x="1016825" y="0"/>
                </a:lnTo>
                <a:close/>
              </a:path>
            </a:pathLst>
          </a:custGeom>
          <a:solidFill>
            <a:srgbClr val="FCE3CD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3621347" y="2415757"/>
            <a:ext cx="4762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221815"/>
                </a:solidFill>
                <a:latin typeface="PT Sans Narrow" panose="020B0506020203020204" pitchFamily="34" charset="0"/>
                <a:cs typeface="UDShinMGoPro-DeBold"/>
              </a:rPr>
              <a:t>出生時</a:t>
            </a:r>
            <a:endParaRPr sz="11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3456501" y="2617344"/>
            <a:ext cx="8039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At time of</a:t>
            </a:r>
            <a:r>
              <a:rPr sz="1100" b="1" spc="-9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birth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159058" y="9563290"/>
            <a:ext cx="1431663" cy="502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3125" algn="r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特記事項</a:t>
            </a:r>
            <a:endParaRPr sz="1000" dirty="0">
              <a:latin typeface="UDShinMGoPro-DeBold"/>
              <a:cs typeface="UDShinMGoPro-DeBold"/>
            </a:endParaRPr>
          </a:p>
          <a:p>
            <a:pPr marL="595630" algn="r">
              <a:lnSpc>
                <a:spcPct val="100000"/>
              </a:lnSpc>
              <a:spcBef>
                <a:spcPts val="133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Special</a:t>
            </a:r>
            <a:r>
              <a:rPr sz="11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notes</a:t>
            </a:r>
            <a:endParaRPr sz="15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237477" y="215061"/>
            <a:ext cx="346075" cy="2316480"/>
          </a:xfrm>
          <a:custGeom>
            <a:avLst/>
            <a:gdLst/>
            <a:ahLst/>
            <a:cxnLst/>
            <a:rect l="l" t="t" r="r" b="b"/>
            <a:pathLst>
              <a:path w="346075" h="2316480">
                <a:moveTo>
                  <a:pt x="345605" y="0"/>
                </a:moveTo>
                <a:lnTo>
                  <a:pt x="0" y="0"/>
                </a:lnTo>
                <a:lnTo>
                  <a:pt x="0" y="2316048"/>
                </a:lnTo>
                <a:lnTo>
                  <a:pt x="345605" y="2316048"/>
                </a:lnTo>
                <a:lnTo>
                  <a:pt x="345605" y="0"/>
                </a:lnTo>
                <a:close/>
              </a:path>
            </a:pathLst>
          </a:custGeom>
          <a:solidFill>
            <a:srgbClr val="F39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236633" y="1230600"/>
            <a:ext cx="212534" cy="3193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25">
            <a:extLst>
              <a:ext uri="{FF2B5EF4-FFF2-40B4-BE49-F238E27FC236}">
                <a16:creationId xmlns:a16="http://schemas.microsoft.com/office/drawing/2014/main" id="{9F946557-EABA-7E41-9DD1-908ABD291D8F}"/>
              </a:ext>
            </a:extLst>
          </p:cNvPr>
          <p:cNvSpPr txBox="1"/>
          <p:nvPr/>
        </p:nvSpPr>
        <p:spPr>
          <a:xfrm>
            <a:off x="259624" y="362028"/>
            <a:ext cx="215900" cy="61595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児童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票</a:t>
            </a:r>
            <a:endParaRPr sz="1500" dirty="0">
              <a:latin typeface="UDShinMGoPro-DeBold"/>
              <a:cs typeface="UDShinMGoPro-DeBold"/>
            </a:endParaRPr>
          </a:p>
        </p:txBody>
      </p:sp>
      <p:sp>
        <p:nvSpPr>
          <p:cNvPr id="203" name="object 226">
            <a:extLst>
              <a:ext uri="{FF2B5EF4-FFF2-40B4-BE49-F238E27FC236}">
                <a16:creationId xmlns:a16="http://schemas.microsoft.com/office/drawing/2014/main" id="{ACDFC10A-8CDB-914B-AFDC-A7463EE1DB55}"/>
              </a:ext>
            </a:extLst>
          </p:cNvPr>
          <p:cNvSpPr txBox="1"/>
          <p:nvPr/>
        </p:nvSpPr>
        <p:spPr>
          <a:xfrm>
            <a:off x="291701" y="1123669"/>
            <a:ext cx="246221" cy="1256030"/>
          </a:xfrm>
          <a:prstGeom prst="rect">
            <a:avLst/>
          </a:prstGeom>
        </p:spPr>
        <p:txBody>
          <a:bodyPr vert="vert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Child</a:t>
            </a:r>
            <a:r>
              <a:rPr sz="1600" b="1" spc="-4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certificate</a:t>
            </a:r>
            <a:endParaRPr sz="16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04" name="object 197">
            <a:extLst>
              <a:ext uri="{FF2B5EF4-FFF2-40B4-BE49-F238E27FC236}">
                <a16:creationId xmlns:a16="http://schemas.microsoft.com/office/drawing/2014/main" id="{2419135D-7098-8C49-A276-86A51449944F}"/>
              </a:ext>
            </a:extLst>
          </p:cNvPr>
          <p:cNvSpPr txBox="1"/>
          <p:nvPr/>
        </p:nvSpPr>
        <p:spPr>
          <a:xfrm>
            <a:off x="159059" y="10299700"/>
            <a:ext cx="279608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3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19</a:t>
            </a:r>
            <a:endParaRPr sz="1500" dirty="0">
              <a:latin typeface="HelveticaRounded-Condensed"/>
              <a:cs typeface="HelveticaRounded-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184458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03574" y="9751532"/>
            <a:ext cx="382905" cy="480059"/>
            <a:chOff x="3603574" y="9751532"/>
            <a:chExt cx="382905" cy="480059"/>
          </a:xfrm>
        </p:grpSpPr>
        <p:sp>
          <p:nvSpPr>
            <p:cNvPr id="3" name="object 3"/>
            <p:cNvSpPr/>
            <p:nvPr/>
          </p:nvSpPr>
          <p:spPr>
            <a:xfrm>
              <a:off x="3823164" y="9751532"/>
              <a:ext cx="54025" cy="506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03574" y="9790705"/>
              <a:ext cx="382803" cy="4406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04577" y="9790696"/>
              <a:ext cx="379717" cy="2362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89908" y="10065791"/>
              <a:ext cx="100075" cy="1549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51376" y="10072319"/>
              <a:ext cx="63093" cy="669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854230" y="9802559"/>
            <a:ext cx="203835" cy="421005"/>
            <a:chOff x="5854230" y="9802559"/>
            <a:chExt cx="203835" cy="421005"/>
          </a:xfrm>
        </p:grpSpPr>
        <p:sp>
          <p:nvSpPr>
            <p:cNvPr id="9" name="object 9"/>
            <p:cNvSpPr/>
            <p:nvPr/>
          </p:nvSpPr>
          <p:spPr>
            <a:xfrm>
              <a:off x="5929566" y="10202520"/>
              <a:ext cx="60718" cy="2095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39205" y="10100666"/>
              <a:ext cx="64312" cy="1012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54230" y="9802559"/>
              <a:ext cx="203352" cy="3149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111075" y="9787991"/>
            <a:ext cx="410845" cy="434340"/>
            <a:chOff x="6111075" y="9787991"/>
            <a:chExt cx="410845" cy="434340"/>
          </a:xfrm>
        </p:grpSpPr>
        <p:sp>
          <p:nvSpPr>
            <p:cNvPr id="13" name="object 13"/>
            <p:cNvSpPr/>
            <p:nvPr/>
          </p:nvSpPr>
          <p:spPr>
            <a:xfrm>
              <a:off x="6134049" y="10008374"/>
              <a:ext cx="361556" cy="2133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24257" y="9887026"/>
              <a:ext cx="376275" cy="12954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11075" y="9952482"/>
              <a:ext cx="322440" cy="6477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53454" y="9948672"/>
              <a:ext cx="68440" cy="6730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46444" y="9807702"/>
              <a:ext cx="334263" cy="14731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67513" y="9787991"/>
              <a:ext cx="292023" cy="10414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59741" y="10053650"/>
              <a:ext cx="64363" cy="7947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05791" y="10055809"/>
              <a:ext cx="64008" cy="7578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547247" y="9707448"/>
            <a:ext cx="406400" cy="514984"/>
            <a:chOff x="4547247" y="9707448"/>
            <a:chExt cx="406400" cy="514984"/>
          </a:xfrm>
        </p:grpSpPr>
        <p:sp>
          <p:nvSpPr>
            <p:cNvPr id="22" name="object 22"/>
            <p:cNvSpPr/>
            <p:nvPr/>
          </p:nvSpPr>
          <p:spPr>
            <a:xfrm>
              <a:off x="4699088" y="10064255"/>
              <a:ext cx="101244" cy="15621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47247" y="9707448"/>
              <a:ext cx="405959" cy="51459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01275" y="9737936"/>
              <a:ext cx="350419" cy="24765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009703" y="9712007"/>
            <a:ext cx="339090" cy="509905"/>
            <a:chOff x="5009703" y="9712007"/>
            <a:chExt cx="339090" cy="509905"/>
          </a:xfrm>
        </p:grpSpPr>
        <p:sp>
          <p:nvSpPr>
            <p:cNvPr id="26" name="object 26"/>
            <p:cNvSpPr/>
            <p:nvPr/>
          </p:nvSpPr>
          <p:spPr>
            <a:xfrm>
              <a:off x="5009703" y="9712007"/>
              <a:ext cx="338543" cy="50988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62928" y="9760546"/>
              <a:ext cx="247676" cy="215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97310" y="10048735"/>
              <a:ext cx="83654" cy="1727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05499" y="9758173"/>
              <a:ext cx="41910" cy="45720"/>
            </a:xfrm>
            <a:custGeom>
              <a:avLst/>
              <a:gdLst/>
              <a:ahLst/>
              <a:cxnLst/>
              <a:rect l="l" t="t" r="r" b="b"/>
              <a:pathLst>
                <a:path w="41910" h="45720">
                  <a:moveTo>
                    <a:pt x="21294" y="45123"/>
                  </a:moveTo>
                  <a:lnTo>
                    <a:pt x="19924" y="45123"/>
                  </a:lnTo>
                  <a:lnTo>
                    <a:pt x="19924" y="45491"/>
                  </a:lnTo>
                  <a:lnTo>
                    <a:pt x="21294" y="45123"/>
                  </a:lnTo>
                  <a:close/>
                </a:path>
                <a:path w="41910" h="45720">
                  <a:moveTo>
                    <a:pt x="22570" y="44780"/>
                  </a:moveTo>
                  <a:lnTo>
                    <a:pt x="18451" y="44780"/>
                  </a:lnTo>
                  <a:lnTo>
                    <a:pt x="18451" y="45148"/>
                  </a:lnTo>
                  <a:lnTo>
                    <a:pt x="19924" y="45123"/>
                  </a:lnTo>
                  <a:lnTo>
                    <a:pt x="21294" y="45123"/>
                  </a:lnTo>
                  <a:lnTo>
                    <a:pt x="22570" y="44780"/>
                  </a:lnTo>
                  <a:close/>
                </a:path>
                <a:path w="41910" h="45720">
                  <a:moveTo>
                    <a:pt x="27698" y="43002"/>
                  </a:moveTo>
                  <a:lnTo>
                    <a:pt x="16279" y="43002"/>
                  </a:lnTo>
                  <a:lnTo>
                    <a:pt x="16762" y="43624"/>
                  </a:lnTo>
                  <a:lnTo>
                    <a:pt x="17727" y="44805"/>
                  </a:lnTo>
                  <a:lnTo>
                    <a:pt x="18451" y="44780"/>
                  </a:lnTo>
                  <a:lnTo>
                    <a:pt x="22570" y="44780"/>
                  </a:lnTo>
                  <a:lnTo>
                    <a:pt x="24318" y="44310"/>
                  </a:lnTo>
                  <a:lnTo>
                    <a:pt x="24318" y="43967"/>
                  </a:lnTo>
                  <a:lnTo>
                    <a:pt x="26858" y="43548"/>
                  </a:lnTo>
                  <a:lnTo>
                    <a:pt x="26858" y="43192"/>
                  </a:lnTo>
                  <a:lnTo>
                    <a:pt x="27608" y="43179"/>
                  </a:lnTo>
                  <a:lnTo>
                    <a:pt x="27698" y="43002"/>
                  </a:lnTo>
                  <a:close/>
                </a:path>
                <a:path w="41910" h="45720">
                  <a:moveTo>
                    <a:pt x="29538" y="41948"/>
                  </a:moveTo>
                  <a:lnTo>
                    <a:pt x="14082" y="41948"/>
                  </a:lnTo>
                  <a:lnTo>
                    <a:pt x="14082" y="42316"/>
                  </a:lnTo>
                  <a:lnTo>
                    <a:pt x="15543" y="42659"/>
                  </a:lnTo>
                  <a:lnTo>
                    <a:pt x="15543" y="43027"/>
                  </a:lnTo>
                  <a:lnTo>
                    <a:pt x="15797" y="43027"/>
                  </a:lnTo>
                  <a:lnTo>
                    <a:pt x="16025" y="43002"/>
                  </a:lnTo>
                  <a:lnTo>
                    <a:pt x="27698" y="43002"/>
                  </a:lnTo>
                  <a:lnTo>
                    <a:pt x="27976" y="42456"/>
                  </a:lnTo>
                  <a:lnTo>
                    <a:pt x="28687" y="42430"/>
                  </a:lnTo>
                  <a:lnTo>
                    <a:pt x="28687" y="42062"/>
                  </a:lnTo>
                  <a:lnTo>
                    <a:pt x="29424" y="42062"/>
                  </a:lnTo>
                  <a:close/>
                </a:path>
                <a:path w="41910" h="45720">
                  <a:moveTo>
                    <a:pt x="29881" y="41605"/>
                  </a:moveTo>
                  <a:lnTo>
                    <a:pt x="12977" y="41605"/>
                  </a:lnTo>
                  <a:lnTo>
                    <a:pt x="12977" y="41973"/>
                  </a:lnTo>
                  <a:lnTo>
                    <a:pt x="14082" y="41948"/>
                  </a:lnTo>
                  <a:lnTo>
                    <a:pt x="29538" y="41948"/>
                  </a:lnTo>
                  <a:lnTo>
                    <a:pt x="29881" y="41605"/>
                  </a:lnTo>
                  <a:close/>
                </a:path>
                <a:path w="41910" h="45720">
                  <a:moveTo>
                    <a:pt x="38759" y="31089"/>
                  </a:moveTo>
                  <a:lnTo>
                    <a:pt x="1750" y="31089"/>
                  </a:lnTo>
                  <a:lnTo>
                    <a:pt x="2385" y="31991"/>
                  </a:lnTo>
                  <a:lnTo>
                    <a:pt x="2741" y="33439"/>
                  </a:lnTo>
                  <a:lnTo>
                    <a:pt x="3833" y="34137"/>
                  </a:lnTo>
                  <a:lnTo>
                    <a:pt x="4201" y="35598"/>
                  </a:lnTo>
                  <a:lnTo>
                    <a:pt x="5002" y="36829"/>
                  </a:lnTo>
                  <a:lnTo>
                    <a:pt x="6945" y="38785"/>
                  </a:lnTo>
                  <a:lnTo>
                    <a:pt x="8583" y="39154"/>
                  </a:lnTo>
                  <a:lnTo>
                    <a:pt x="8583" y="39877"/>
                  </a:lnTo>
                  <a:lnTo>
                    <a:pt x="10793" y="41655"/>
                  </a:lnTo>
                  <a:lnTo>
                    <a:pt x="11529" y="41655"/>
                  </a:lnTo>
                  <a:lnTo>
                    <a:pt x="12977" y="41605"/>
                  </a:lnTo>
                  <a:lnTo>
                    <a:pt x="29881" y="41605"/>
                  </a:lnTo>
                  <a:lnTo>
                    <a:pt x="30173" y="41313"/>
                  </a:lnTo>
                  <a:lnTo>
                    <a:pt x="30402" y="41300"/>
                  </a:lnTo>
                  <a:lnTo>
                    <a:pt x="30897" y="41300"/>
                  </a:lnTo>
                  <a:lnTo>
                    <a:pt x="31608" y="40208"/>
                  </a:lnTo>
                  <a:lnTo>
                    <a:pt x="31849" y="40195"/>
                  </a:lnTo>
                  <a:lnTo>
                    <a:pt x="31964" y="39471"/>
                  </a:lnTo>
                  <a:lnTo>
                    <a:pt x="34542" y="37236"/>
                  </a:lnTo>
                  <a:lnTo>
                    <a:pt x="34910" y="35420"/>
                  </a:lnTo>
                  <a:lnTo>
                    <a:pt x="35266" y="35407"/>
                  </a:lnTo>
                  <a:lnTo>
                    <a:pt x="35266" y="34696"/>
                  </a:lnTo>
                  <a:lnTo>
                    <a:pt x="36002" y="34315"/>
                  </a:lnTo>
                  <a:lnTo>
                    <a:pt x="36002" y="33578"/>
                  </a:lnTo>
                  <a:lnTo>
                    <a:pt x="38759" y="31089"/>
                  </a:lnTo>
                  <a:close/>
                </a:path>
                <a:path w="41910" h="45720">
                  <a:moveTo>
                    <a:pt x="16381" y="0"/>
                  </a:moveTo>
                  <a:lnTo>
                    <a:pt x="12444" y="558"/>
                  </a:lnTo>
                  <a:lnTo>
                    <a:pt x="8507" y="3936"/>
                  </a:lnTo>
                  <a:lnTo>
                    <a:pt x="6246" y="6197"/>
                  </a:lnTo>
                  <a:lnTo>
                    <a:pt x="5294" y="9791"/>
                  </a:lnTo>
                  <a:lnTo>
                    <a:pt x="2728" y="12001"/>
                  </a:lnTo>
                  <a:lnTo>
                    <a:pt x="2728" y="12369"/>
                  </a:lnTo>
                  <a:lnTo>
                    <a:pt x="2589" y="12382"/>
                  </a:lnTo>
                  <a:lnTo>
                    <a:pt x="2360" y="12382"/>
                  </a:lnTo>
                  <a:lnTo>
                    <a:pt x="2004" y="13474"/>
                  </a:lnTo>
                  <a:lnTo>
                    <a:pt x="1611" y="13474"/>
                  </a:lnTo>
                  <a:lnTo>
                    <a:pt x="1509" y="14579"/>
                  </a:lnTo>
                  <a:lnTo>
                    <a:pt x="1266" y="14592"/>
                  </a:lnTo>
                  <a:lnTo>
                    <a:pt x="899" y="16751"/>
                  </a:lnTo>
                  <a:lnTo>
                    <a:pt x="772" y="16763"/>
                  </a:lnTo>
                  <a:lnTo>
                    <a:pt x="531" y="16763"/>
                  </a:lnTo>
                  <a:lnTo>
                    <a:pt x="230" y="24422"/>
                  </a:lnTo>
                  <a:lnTo>
                    <a:pt x="188" y="26835"/>
                  </a:lnTo>
                  <a:lnTo>
                    <a:pt x="32" y="28003"/>
                  </a:lnTo>
                  <a:lnTo>
                    <a:pt x="0" y="29235"/>
                  </a:lnTo>
                  <a:lnTo>
                    <a:pt x="557" y="29844"/>
                  </a:lnTo>
                  <a:lnTo>
                    <a:pt x="950" y="31407"/>
                  </a:lnTo>
                  <a:lnTo>
                    <a:pt x="1750" y="31089"/>
                  </a:lnTo>
                  <a:lnTo>
                    <a:pt x="38759" y="31089"/>
                  </a:lnTo>
                  <a:lnTo>
                    <a:pt x="39279" y="30619"/>
                  </a:lnTo>
                  <a:lnTo>
                    <a:pt x="40206" y="29235"/>
                  </a:lnTo>
                  <a:lnTo>
                    <a:pt x="39469" y="28003"/>
                  </a:lnTo>
                  <a:lnTo>
                    <a:pt x="40015" y="26250"/>
                  </a:lnTo>
                  <a:lnTo>
                    <a:pt x="40257" y="26238"/>
                  </a:lnTo>
                  <a:lnTo>
                    <a:pt x="40371" y="25158"/>
                  </a:lnTo>
                  <a:lnTo>
                    <a:pt x="40625" y="25133"/>
                  </a:lnTo>
                  <a:lnTo>
                    <a:pt x="40739" y="24422"/>
                  </a:lnTo>
                  <a:lnTo>
                    <a:pt x="41108" y="24422"/>
                  </a:lnTo>
                  <a:lnTo>
                    <a:pt x="41362" y="18338"/>
                  </a:lnTo>
                  <a:lnTo>
                    <a:pt x="41463" y="15341"/>
                  </a:lnTo>
                  <a:lnTo>
                    <a:pt x="41108" y="15341"/>
                  </a:lnTo>
                  <a:lnTo>
                    <a:pt x="41044" y="14566"/>
                  </a:lnTo>
                  <a:lnTo>
                    <a:pt x="40358" y="14262"/>
                  </a:lnTo>
                  <a:lnTo>
                    <a:pt x="40273" y="13474"/>
                  </a:lnTo>
                  <a:lnTo>
                    <a:pt x="38911" y="12458"/>
                  </a:lnTo>
                  <a:lnTo>
                    <a:pt x="38542" y="11023"/>
                  </a:lnTo>
                  <a:lnTo>
                    <a:pt x="37425" y="10312"/>
                  </a:lnTo>
                  <a:lnTo>
                    <a:pt x="37425" y="9575"/>
                  </a:lnTo>
                  <a:lnTo>
                    <a:pt x="36713" y="9232"/>
                  </a:lnTo>
                  <a:lnTo>
                    <a:pt x="36345" y="7785"/>
                  </a:lnTo>
                  <a:lnTo>
                    <a:pt x="35621" y="7429"/>
                  </a:lnTo>
                  <a:lnTo>
                    <a:pt x="35609" y="6349"/>
                  </a:lnTo>
                  <a:lnTo>
                    <a:pt x="35240" y="6349"/>
                  </a:lnTo>
                  <a:lnTo>
                    <a:pt x="34525" y="5295"/>
                  </a:lnTo>
                  <a:lnTo>
                    <a:pt x="33773" y="5283"/>
                  </a:lnTo>
                  <a:lnTo>
                    <a:pt x="33424" y="4584"/>
                  </a:lnTo>
                  <a:lnTo>
                    <a:pt x="32688" y="4584"/>
                  </a:lnTo>
                  <a:lnTo>
                    <a:pt x="32205" y="3860"/>
                  </a:lnTo>
                  <a:lnTo>
                    <a:pt x="31938" y="3517"/>
                  </a:lnTo>
                  <a:lnTo>
                    <a:pt x="31227" y="3517"/>
                  </a:lnTo>
                  <a:lnTo>
                    <a:pt x="30973" y="3047"/>
                  </a:lnTo>
                  <a:lnTo>
                    <a:pt x="30864" y="2806"/>
                  </a:lnTo>
                  <a:lnTo>
                    <a:pt x="30115" y="2793"/>
                  </a:lnTo>
                  <a:lnTo>
                    <a:pt x="29995" y="2578"/>
                  </a:lnTo>
                  <a:lnTo>
                    <a:pt x="29894" y="2336"/>
                  </a:lnTo>
                  <a:lnTo>
                    <a:pt x="29754" y="2095"/>
                  </a:lnTo>
                  <a:lnTo>
                    <a:pt x="27938" y="1739"/>
                  </a:lnTo>
                  <a:lnTo>
                    <a:pt x="27938" y="1396"/>
                  </a:lnTo>
                  <a:lnTo>
                    <a:pt x="26833" y="1396"/>
                  </a:lnTo>
                  <a:lnTo>
                    <a:pt x="26767" y="1269"/>
                  </a:lnTo>
                  <a:lnTo>
                    <a:pt x="16749" y="1269"/>
                  </a:lnTo>
                  <a:lnTo>
                    <a:pt x="16381" y="0"/>
                  </a:lnTo>
                  <a:close/>
                </a:path>
                <a:path w="41910" h="45720">
                  <a:moveTo>
                    <a:pt x="34516" y="5283"/>
                  </a:moveTo>
                  <a:lnTo>
                    <a:pt x="33780" y="5295"/>
                  </a:lnTo>
                  <a:lnTo>
                    <a:pt x="34525" y="5295"/>
                  </a:lnTo>
                  <a:close/>
                </a:path>
                <a:path w="41910" h="45720">
                  <a:moveTo>
                    <a:pt x="33411" y="4559"/>
                  </a:moveTo>
                  <a:lnTo>
                    <a:pt x="32929" y="4584"/>
                  </a:lnTo>
                  <a:lnTo>
                    <a:pt x="33424" y="4584"/>
                  </a:lnTo>
                  <a:close/>
                </a:path>
                <a:path w="41910" h="45720">
                  <a:moveTo>
                    <a:pt x="30859" y="2793"/>
                  </a:moveTo>
                  <a:lnTo>
                    <a:pt x="30363" y="2806"/>
                  </a:lnTo>
                  <a:lnTo>
                    <a:pt x="30864" y="2806"/>
                  </a:lnTo>
                  <a:close/>
                </a:path>
                <a:path w="41910" h="45720">
                  <a:moveTo>
                    <a:pt x="20178" y="393"/>
                  </a:moveTo>
                  <a:lnTo>
                    <a:pt x="18806" y="1193"/>
                  </a:lnTo>
                  <a:lnTo>
                    <a:pt x="16749" y="1269"/>
                  </a:lnTo>
                  <a:lnTo>
                    <a:pt x="26767" y="1269"/>
                  </a:lnTo>
                  <a:lnTo>
                    <a:pt x="22528" y="1193"/>
                  </a:lnTo>
                  <a:lnTo>
                    <a:pt x="20178" y="393"/>
                  </a:lnTo>
                  <a:close/>
                </a:path>
                <a:path w="41910" h="45720">
                  <a:moveTo>
                    <a:pt x="24598" y="165"/>
                  </a:moveTo>
                  <a:lnTo>
                    <a:pt x="24280" y="736"/>
                  </a:lnTo>
                  <a:lnTo>
                    <a:pt x="22528" y="1193"/>
                  </a:lnTo>
                  <a:lnTo>
                    <a:pt x="26728" y="1193"/>
                  </a:lnTo>
                  <a:lnTo>
                    <a:pt x="26484" y="723"/>
                  </a:lnTo>
                  <a:lnTo>
                    <a:pt x="25385" y="723"/>
                  </a:lnTo>
                  <a:lnTo>
                    <a:pt x="25385" y="355"/>
                  </a:lnTo>
                  <a:lnTo>
                    <a:pt x="24598" y="165"/>
                  </a:lnTo>
                  <a:close/>
                </a:path>
                <a:path w="41910" h="45720">
                  <a:moveTo>
                    <a:pt x="26465" y="685"/>
                  </a:moveTo>
                  <a:lnTo>
                    <a:pt x="25728" y="698"/>
                  </a:lnTo>
                  <a:lnTo>
                    <a:pt x="25385" y="723"/>
                  </a:lnTo>
                  <a:lnTo>
                    <a:pt x="26484" y="7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79034" y="10055796"/>
              <a:ext cx="59245" cy="7919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427726" y="9724890"/>
            <a:ext cx="382905" cy="506095"/>
            <a:chOff x="5427726" y="9724890"/>
            <a:chExt cx="382905" cy="506095"/>
          </a:xfrm>
        </p:grpSpPr>
        <p:sp>
          <p:nvSpPr>
            <p:cNvPr id="32" name="object 32"/>
            <p:cNvSpPr/>
            <p:nvPr/>
          </p:nvSpPr>
          <p:spPr>
            <a:xfrm>
              <a:off x="5667476" y="9724898"/>
              <a:ext cx="104139" cy="37465"/>
            </a:xfrm>
            <a:custGeom>
              <a:avLst/>
              <a:gdLst/>
              <a:ahLst/>
              <a:cxnLst/>
              <a:rect l="l" t="t" r="r" b="b"/>
              <a:pathLst>
                <a:path w="104139" h="37465">
                  <a:moveTo>
                    <a:pt x="35344" y="2120"/>
                  </a:moveTo>
                  <a:lnTo>
                    <a:pt x="32588" y="1993"/>
                  </a:lnTo>
                  <a:lnTo>
                    <a:pt x="32588" y="2120"/>
                  </a:lnTo>
                  <a:lnTo>
                    <a:pt x="35344" y="2120"/>
                  </a:lnTo>
                  <a:close/>
                </a:path>
                <a:path w="104139" h="37465">
                  <a:moveTo>
                    <a:pt x="46316" y="34632"/>
                  </a:moveTo>
                  <a:lnTo>
                    <a:pt x="43764" y="34632"/>
                  </a:lnTo>
                  <a:lnTo>
                    <a:pt x="46316" y="34759"/>
                  </a:lnTo>
                  <a:lnTo>
                    <a:pt x="46316" y="34632"/>
                  </a:lnTo>
                  <a:close/>
                </a:path>
                <a:path w="104139" h="37465">
                  <a:moveTo>
                    <a:pt x="102374" y="34505"/>
                  </a:moveTo>
                  <a:lnTo>
                    <a:pt x="86931" y="34505"/>
                  </a:lnTo>
                  <a:lnTo>
                    <a:pt x="90004" y="34886"/>
                  </a:lnTo>
                  <a:lnTo>
                    <a:pt x="93802" y="34886"/>
                  </a:lnTo>
                  <a:lnTo>
                    <a:pt x="94437" y="34632"/>
                  </a:lnTo>
                  <a:lnTo>
                    <a:pt x="98564" y="34632"/>
                  </a:lnTo>
                  <a:lnTo>
                    <a:pt x="102323" y="35521"/>
                  </a:lnTo>
                  <a:lnTo>
                    <a:pt x="102374" y="34632"/>
                  </a:lnTo>
                  <a:lnTo>
                    <a:pt x="102374" y="34505"/>
                  </a:lnTo>
                  <a:close/>
                </a:path>
                <a:path w="104139" h="37465">
                  <a:moveTo>
                    <a:pt x="104114" y="22860"/>
                  </a:moveTo>
                  <a:lnTo>
                    <a:pt x="102984" y="22860"/>
                  </a:lnTo>
                  <a:lnTo>
                    <a:pt x="102984" y="21590"/>
                  </a:lnTo>
                  <a:lnTo>
                    <a:pt x="102895" y="20320"/>
                  </a:lnTo>
                  <a:lnTo>
                    <a:pt x="102895" y="19050"/>
                  </a:lnTo>
                  <a:lnTo>
                    <a:pt x="102895" y="17780"/>
                  </a:lnTo>
                  <a:lnTo>
                    <a:pt x="102895" y="15240"/>
                  </a:lnTo>
                  <a:lnTo>
                    <a:pt x="102539" y="15240"/>
                  </a:lnTo>
                  <a:lnTo>
                    <a:pt x="102539" y="13970"/>
                  </a:lnTo>
                  <a:lnTo>
                    <a:pt x="102552" y="12700"/>
                  </a:lnTo>
                  <a:lnTo>
                    <a:pt x="102666" y="11430"/>
                  </a:lnTo>
                  <a:lnTo>
                    <a:pt x="102501" y="11430"/>
                  </a:lnTo>
                  <a:lnTo>
                    <a:pt x="102501" y="10160"/>
                  </a:lnTo>
                  <a:lnTo>
                    <a:pt x="102311" y="10160"/>
                  </a:lnTo>
                  <a:lnTo>
                    <a:pt x="102311" y="8890"/>
                  </a:lnTo>
                  <a:lnTo>
                    <a:pt x="101930" y="8890"/>
                  </a:lnTo>
                  <a:lnTo>
                    <a:pt x="101930" y="7620"/>
                  </a:lnTo>
                  <a:lnTo>
                    <a:pt x="102044" y="6350"/>
                  </a:lnTo>
                  <a:lnTo>
                    <a:pt x="102108" y="5080"/>
                  </a:lnTo>
                  <a:lnTo>
                    <a:pt x="101917" y="5080"/>
                  </a:lnTo>
                  <a:lnTo>
                    <a:pt x="101917" y="3810"/>
                  </a:lnTo>
                  <a:lnTo>
                    <a:pt x="102108" y="3810"/>
                  </a:lnTo>
                  <a:lnTo>
                    <a:pt x="102108" y="2540"/>
                  </a:lnTo>
                  <a:lnTo>
                    <a:pt x="101803" y="2540"/>
                  </a:lnTo>
                  <a:lnTo>
                    <a:pt x="101447" y="2247"/>
                  </a:lnTo>
                  <a:lnTo>
                    <a:pt x="101142" y="2247"/>
                  </a:lnTo>
                  <a:lnTo>
                    <a:pt x="101142" y="1270"/>
                  </a:lnTo>
                  <a:lnTo>
                    <a:pt x="99961" y="1270"/>
                  </a:lnTo>
                  <a:lnTo>
                    <a:pt x="98780" y="977"/>
                  </a:lnTo>
                  <a:lnTo>
                    <a:pt x="98780" y="850"/>
                  </a:lnTo>
                  <a:lnTo>
                    <a:pt x="93484" y="723"/>
                  </a:lnTo>
                  <a:lnTo>
                    <a:pt x="93484" y="977"/>
                  </a:lnTo>
                  <a:lnTo>
                    <a:pt x="92494" y="977"/>
                  </a:lnTo>
                  <a:lnTo>
                    <a:pt x="92494" y="1104"/>
                  </a:lnTo>
                  <a:lnTo>
                    <a:pt x="91986" y="1270"/>
                  </a:lnTo>
                  <a:lnTo>
                    <a:pt x="83654" y="1270"/>
                  </a:lnTo>
                  <a:lnTo>
                    <a:pt x="83654" y="0"/>
                  </a:lnTo>
                  <a:lnTo>
                    <a:pt x="82270" y="0"/>
                  </a:lnTo>
                  <a:lnTo>
                    <a:pt x="82270" y="1270"/>
                  </a:lnTo>
                  <a:lnTo>
                    <a:pt x="79946" y="1270"/>
                  </a:lnTo>
                  <a:lnTo>
                    <a:pt x="79946" y="0"/>
                  </a:lnTo>
                  <a:lnTo>
                    <a:pt x="78676" y="0"/>
                  </a:lnTo>
                  <a:lnTo>
                    <a:pt x="78676" y="1270"/>
                  </a:lnTo>
                  <a:lnTo>
                    <a:pt x="64973" y="1270"/>
                  </a:lnTo>
                  <a:lnTo>
                    <a:pt x="64973" y="0"/>
                  </a:lnTo>
                  <a:lnTo>
                    <a:pt x="42938" y="0"/>
                  </a:lnTo>
                  <a:lnTo>
                    <a:pt x="42938" y="1270"/>
                  </a:lnTo>
                  <a:lnTo>
                    <a:pt x="35344" y="1270"/>
                  </a:lnTo>
                  <a:lnTo>
                    <a:pt x="35344" y="2120"/>
                  </a:lnTo>
                  <a:lnTo>
                    <a:pt x="35344" y="2247"/>
                  </a:lnTo>
                  <a:lnTo>
                    <a:pt x="32588" y="2247"/>
                  </a:lnTo>
                  <a:lnTo>
                    <a:pt x="29197" y="2247"/>
                  </a:lnTo>
                  <a:lnTo>
                    <a:pt x="29095" y="2501"/>
                  </a:lnTo>
                  <a:lnTo>
                    <a:pt x="28663" y="2374"/>
                  </a:lnTo>
                  <a:lnTo>
                    <a:pt x="28663" y="2120"/>
                  </a:lnTo>
                  <a:lnTo>
                    <a:pt x="27673" y="2120"/>
                  </a:lnTo>
                  <a:lnTo>
                    <a:pt x="27673" y="1993"/>
                  </a:lnTo>
                  <a:lnTo>
                    <a:pt x="27089" y="1739"/>
                  </a:lnTo>
                  <a:lnTo>
                    <a:pt x="25920" y="2120"/>
                  </a:lnTo>
                  <a:lnTo>
                    <a:pt x="24345" y="2120"/>
                  </a:lnTo>
                  <a:lnTo>
                    <a:pt x="24345" y="2374"/>
                  </a:lnTo>
                  <a:lnTo>
                    <a:pt x="23431" y="2374"/>
                  </a:lnTo>
                  <a:lnTo>
                    <a:pt x="22961" y="2247"/>
                  </a:lnTo>
                  <a:lnTo>
                    <a:pt x="22961" y="2501"/>
                  </a:lnTo>
                  <a:lnTo>
                    <a:pt x="21793" y="2501"/>
                  </a:lnTo>
                  <a:lnTo>
                    <a:pt x="1612" y="2540"/>
                  </a:lnTo>
                  <a:lnTo>
                    <a:pt x="1612" y="3810"/>
                  </a:lnTo>
                  <a:lnTo>
                    <a:pt x="1257" y="3810"/>
                  </a:lnTo>
                  <a:lnTo>
                    <a:pt x="1257" y="5080"/>
                  </a:lnTo>
                  <a:lnTo>
                    <a:pt x="723" y="5080"/>
                  </a:lnTo>
                  <a:lnTo>
                    <a:pt x="723" y="6350"/>
                  </a:lnTo>
                  <a:lnTo>
                    <a:pt x="635" y="7620"/>
                  </a:lnTo>
                  <a:lnTo>
                    <a:pt x="584" y="8890"/>
                  </a:lnTo>
                  <a:lnTo>
                    <a:pt x="88" y="8890"/>
                  </a:lnTo>
                  <a:lnTo>
                    <a:pt x="88" y="10160"/>
                  </a:lnTo>
                  <a:lnTo>
                    <a:pt x="0" y="11430"/>
                  </a:lnTo>
                  <a:lnTo>
                    <a:pt x="774" y="11430"/>
                  </a:lnTo>
                  <a:lnTo>
                    <a:pt x="774" y="12700"/>
                  </a:lnTo>
                  <a:lnTo>
                    <a:pt x="838" y="13970"/>
                  </a:lnTo>
                  <a:lnTo>
                    <a:pt x="838" y="15240"/>
                  </a:lnTo>
                  <a:lnTo>
                    <a:pt x="647" y="15240"/>
                  </a:lnTo>
                  <a:lnTo>
                    <a:pt x="647" y="17780"/>
                  </a:lnTo>
                  <a:lnTo>
                    <a:pt x="469" y="17780"/>
                  </a:lnTo>
                  <a:lnTo>
                    <a:pt x="469" y="19050"/>
                  </a:lnTo>
                  <a:lnTo>
                    <a:pt x="1333" y="19050"/>
                  </a:lnTo>
                  <a:lnTo>
                    <a:pt x="1333" y="20320"/>
                  </a:lnTo>
                  <a:lnTo>
                    <a:pt x="1320" y="21590"/>
                  </a:lnTo>
                  <a:lnTo>
                    <a:pt x="1206" y="22860"/>
                  </a:lnTo>
                  <a:lnTo>
                    <a:pt x="1397" y="22860"/>
                  </a:lnTo>
                  <a:lnTo>
                    <a:pt x="1397" y="24130"/>
                  </a:lnTo>
                  <a:lnTo>
                    <a:pt x="838" y="24130"/>
                  </a:lnTo>
                  <a:lnTo>
                    <a:pt x="838" y="25400"/>
                  </a:lnTo>
                  <a:lnTo>
                    <a:pt x="317" y="25400"/>
                  </a:lnTo>
                  <a:lnTo>
                    <a:pt x="317" y="26670"/>
                  </a:lnTo>
                  <a:lnTo>
                    <a:pt x="863" y="26670"/>
                  </a:lnTo>
                  <a:lnTo>
                    <a:pt x="863" y="27940"/>
                  </a:lnTo>
                  <a:lnTo>
                    <a:pt x="1333" y="27940"/>
                  </a:lnTo>
                  <a:lnTo>
                    <a:pt x="1333" y="29210"/>
                  </a:lnTo>
                  <a:lnTo>
                    <a:pt x="1739" y="29210"/>
                  </a:lnTo>
                  <a:lnTo>
                    <a:pt x="1739" y="30480"/>
                  </a:lnTo>
                  <a:lnTo>
                    <a:pt x="2133" y="30480"/>
                  </a:lnTo>
                  <a:lnTo>
                    <a:pt x="2133" y="31750"/>
                  </a:lnTo>
                  <a:lnTo>
                    <a:pt x="1803" y="31750"/>
                  </a:lnTo>
                  <a:lnTo>
                    <a:pt x="1803" y="33020"/>
                  </a:lnTo>
                  <a:lnTo>
                    <a:pt x="1739" y="34290"/>
                  </a:lnTo>
                  <a:lnTo>
                    <a:pt x="1993" y="34290"/>
                  </a:lnTo>
                  <a:lnTo>
                    <a:pt x="1993" y="35560"/>
                  </a:lnTo>
                  <a:lnTo>
                    <a:pt x="3060" y="35560"/>
                  </a:lnTo>
                  <a:lnTo>
                    <a:pt x="3060" y="36830"/>
                  </a:lnTo>
                  <a:lnTo>
                    <a:pt x="5181" y="36830"/>
                  </a:lnTo>
                  <a:lnTo>
                    <a:pt x="5181" y="35560"/>
                  </a:lnTo>
                  <a:lnTo>
                    <a:pt x="6972" y="35560"/>
                  </a:lnTo>
                  <a:lnTo>
                    <a:pt x="6972" y="36830"/>
                  </a:lnTo>
                  <a:lnTo>
                    <a:pt x="8216" y="36830"/>
                  </a:lnTo>
                  <a:lnTo>
                    <a:pt x="9207" y="36918"/>
                  </a:lnTo>
                  <a:lnTo>
                    <a:pt x="9182" y="37045"/>
                  </a:lnTo>
                  <a:lnTo>
                    <a:pt x="9575" y="37045"/>
                  </a:lnTo>
                  <a:lnTo>
                    <a:pt x="9829" y="36830"/>
                  </a:lnTo>
                  <a:lnTo>
                    <a:pt x="11112" y="36830"/>
                  </a:lnTo>
                  <a:lnTo>
                    <a:pt x="11696" y="36918"/>
                  </a:lnTo>
                  <a:lnTo>
                    <a:pt x="12141" y="36830"/>
                  </a:lnTo>
                  <a:lnTo>
                    <a:pt x="14097" y="36830"/>
                  </a:lnTo>
                  <a:lnTo>
                    <a:pt x="14097" y="35560"/>
                  </a:lnTo>
                  <a:lnTo>
                    <a:pt x="21043" y="35560"/>
                  </a:lnTo>
                  <a:lnTo>
                    <a:pt x="21043" y="36830"/>
                  </a:lnTo>
                  <a:lnTo>
                    <a:pt x="23558" y="36830"/>
                  </a:lnTo>
                  <a:lnTo>
                    <a:pt x="23558" y="35560"/>
                  </a:lnTo>
                  <a:lnTo>
                    <a:pt x="34340" y="35560"/>
                  </a:lnTo>
                  <a:lnTo>
                    <a:pt x="34620" y="35648"/>
                  </a:lnTo>
                  <a:lnTo>
                    <a:pt x="37325" y="35902"/>
                  </a:lnTo>
                  <a:lnTo>
                    <a:pt x="38265" y="35648"/>
                  </a:lnTo>
                  <a:lnTo>
                    <a:pt x="40424" y="35560"/>
                  </a:lnTo>
                  <a:lnTo>
                    <a:pt x="40424" y="35140"/>
                  </a:lnTo>
                  <a:lnTo>
                    <a:pt x="40424" y="35013"/>
                  </a:lnTo>
                  <a:lnTo>
                    <a:pt x="40424" y="34290"/>
                  </a:lnTo>
                  <a:lnTo>
                    <a:pt x="54559" y="34290"/>
                  </a:lnTo>
                  <a:lnTo>
                    <a:pt x="54559" y="35560"/>
                  </a:lnTo>
                  <a:lnTo>
                    <a:pt x="61633" y="35560"/>
                  </a:lnTo>
                  <a:lnTo>
                    <a:pt x="63792" y="35775"/>
                  </a:lnTo>
                  <a:lnTo>
                    <a:pt x="63792" y="35560"/>
                  </a:lnTo>
                  <a:lnTo>
                    <a:pt x="66573" y="35560"/>
                  </a:lnTo>
                  <a:lnTo>
                    <a:pt x="67017" y="35648"/>
                  </a:lnTo>
                  <a:lnTo>
                    <a:pt x="67398" y="35560"/>
                  </a:lnTo>
                  <a:lnTo>
                    <a:pt x="70662" y="35560"/>
                  </a:lnTo>
                  <a:lnTo>
                    <a:pt x="72047" y="35648"/>
                  </a:lnTo>
                  <a:lnTo>
                    <a:pt x="75844" y="35648"/>
                  </a:lnTo>
                  <a:lnTo>
                    <a:pt x="77736" y="35775"/>
                  </a:lnTo>
                  <a:lnTo>
                    <a:pt x="77736" y="35560"/>
                  </a:lnTo>
                  <a:lnTo>
                    <a:pt x="85331" y="35560"/>
                  </a:lnTo>
                  <a:lnTo>
                    <a:pt x="85331" y="34290"/>
                  </a:lnTo>
                  <a:lnTo>
                    <a:pt x="102425" y="34290"/>
                  </a:lnTo>
                  <a:lnTo>
                    <a:pt x="102425" y="33020"/>
                  </a:lnTo>
                  <a:lnTo>
                    <a:pt x="102692" y="33020"/>
                  </a:lnTo>
                  <a:lnTo>
                    <a:pt x="102692" y="32854"/>
                  </a:lnTo>
                  <a:lnTo>
                    <a:pt x="102692" y="32727"/>
                  </a:lnTo>
                  <a:lnTo>
                    <a:pt x="102692" y="32092"/>
                  </a:lnTo>
                  <a:lnTo>
                    <a:pt x="102692" y="31750"/>
                  </a:lnTo>
                  <a:lnTo>
                    <a:pt x="102882" y="31750"/>
                  </a:lnTo>
                  <a:lnTo>
                    <a:pt x="102882" y="30480"/>
                  </a:lnTo>
                  <a:lnTo>
                    <a:pt x="103327" y="30480"/>
                  </a:lnTo>
                  <a:lnTo>
                    <a:pt x="103327" y="29210"/>
                  </a:lnTo>
                  <a:lnTo>
                    <a:pt x="102882" y="29210"/>
                  </a:lnTo>
                  <a:lnTo>
                    <a:pt x="102882" y="27940"/>
                  </a:lnTo>
                  <a:lnTo>
                    <a:pt x="102882" y="26670"/>
                  </a:lnTo>
                  <a:lnTo>
                    <a:pt x="103073" y="26670"/>
                  </a:lnTo>
                  <a:lnTo>
                    <a:pt x="103073" y="25400"/>
                  </a:lnTo>
                  <a:lnTo>
                    <a:pt x="103581" y="25400"/>
                  </a:lnTo>
                  <a:lnTo>
                    <a:pt x="103581" y="24130"/>
                  </a:lnTo>
                  <a:lnTo>
                    <a:pt x="104114" y="24130"/>
                  </a:lnTo>
                  <a:lnTo>
                    <a:pt x="104114" y="22860"/>
                  </a:lnTo>
                  <a:close/>
                </a:path>
              </a:pathLst>
            </a:custGeom>
            <a:solidFill>
              <a:srgbClr val="7A6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75858" y="9757359"/>
              <a:ext cx="94005" cy="2082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19229" y="9757118"/>
              <a:ext cx="123062" cy="22225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30050" y="9844100"/>
              <a:ext cx="156489" cy="13970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430050" y="9757118"/>
              <a:ext cx="312242" cy="226682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27726" y="9972662"/>
              <a:ext cx="382308" cy="25781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29491" y="9733090"/>
              <a:ext cx="153479" cy="25018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15469" y="9907486"/>
              <a:ext cx="89446" cy="69595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25008" y="9734360"/>
              <a:ext cx="279907" cy="43239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6587921" y="9577844"/>
            <a:ext cx="568642" cy="66811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95838" y="9750945"/>
            <a:ext cx="296748" cy="14604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4049776" y="9844455"/>
            <a:ext cx="418465" cy="414020"/>
            <a:chOff x="4049776" y="9844455"/>
            <a:chExt cx="418465" cy="414020"/>
          </a:xfrm>
        </p:grpSpPr>
        <p:sp>
          <p:nvSpPr>
            <p:cNvPr id="44" name="object 44"/>
            <p:cNvSpPr/>
            <p:nvPr/>
          </p:nvSpPr>
          <p:spPr>
            <a:xfrm>
              <a:off x="4206989" y="10045992"/>
              <a:ext cx="143675" cy="21209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49776" y="9850691"/>
              <a:ext cx="225450" cy="168905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225315" y="9844455"/>
              <a:ext cx="234797" cy="18161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101033" y="9937089"/>
              <a:ext cx="224523" cy="180339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281716" y="9861232"/>
              <a:ext cx="186372" cy="37084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237464" y="209278"/>
            <a:ext cx="7096759" cy="1304290"/>
            <a:chOff x="237464" y="209278"/>
            <a:chExt cx="7096759" cy="1304290"/>
          </a:xfrm>
        </p:grpSpPr>
        <p:sp>
          <p:nvSpPr>
            <p:cNvPr id="50" name="object 50"/>
            <p:cNvSpPr/>
            <p:nvPr/>
          </p:nvSpPr>
          <p:spPr>
            <a:xfrm>
              <a:off x="237464" y="209278"/>
              <a:ext cx="7096653" cy="1303742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751258" y="257822"/>
              <a:ext cx="251879" cy="27305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753328" y="284492"/>
              <a:ext cx="224624" cy="224790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257251" y="534390"/>
              <a:ext cx="237439" cy="28067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991910" y="402463"/>
              <a:ext cx="456224" cy="412598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991910" y="402463"/>
              <a:ext cx="250533" cy="266700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515544" y="648741"/>
              <a:ext cx="236093" cy="27559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517398" y="677269"/>
              <a:ext cx="213728" cy="216584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035368" y="810501"/>
              <a:ext cx="237591" cy="270509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775081" y="735584"/>
              <a:ext cx="450031" cy="345426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775081" y="735583"/>
              <a:ext cx="232118" cy="275590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4128503" y="9375229"/>
            <a:ext cx="102235" cy="231775"/>
            <a:chOff x="4128503" y="9375229"/>
            <a:chExt cx="102235" cy="231775"/>
          </a:xfrm>
        </p:grpSpPr>
        <p:sp>
          <p:nvSpPr>
            <p:cNvPr id="62" name="object 62"/>
            <p:cNvSpPr/>
            <p:nvPr/>
          </p:nvSpPr>
          <p:spPr>
            <a:xfrm>
              <a:off x="4188762" y="9508785"/>
              <a:ext cx="34759" cy="97916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128503" y="9375229"/>
              <a:ext cx="102108" cy="13970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3967486" y="9071686"/>
            <a:ext cx="140970" cy="264795"/>
            <a:chOff x="3967486" y="9071686"/>
            <a:chExt cx="140970" cy="264795"/>
          </a:xfrm>
        </p:grpSpPr>
        <p:sp>
          <p:nvSpPr>
            <p:cNvPr id="65" name="object 65"/>
            <p:cNvSpPr/>
            <p:nvPr/>
          </p:nvSpPr>
          <p:spPr>
            <a:xfrm>
              <a:off x="3967486" y="9129192"/>
              <a:ext cx="70370" cy="207009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997629" y="9071686"/>
              <a:ext cx="110197" cy="148590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/>
          <p:nvPr/>
        </p:nvSpPr>
        <p:spPr>
          <a:xfrm>
            <a:off x="3289820" y="9260027"/>
            <a:ext cx="323126" cy="31495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170055" y="9423806"/>
            <a:ext cx="141719" cy="13715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9" name="object 69"/>
          <p:cNvGrpSpPr/>
          <p:nvPr/>
        </p:nvGrpSpPr>
        <p:grpSpPr>
          <a:xfrm>
            <a:off x="539998" y="1121317"/>
            <a:ext cx="6271895" cy="802005"/>
            <a:chOff x="539998" y="1121317"/>
            <a:chExt cx="6271895" cy="802005"/>
          </a:xfrm>
        </p:grpSpPr>
        <p:sp>
          <p:nvSpPr>
            <p:cNvPr id="70" name="object 70"/>
            <p:cNvSpPr/>
            <p:nvPr/>
          </p:nvSpPr>
          <p:spPr>
            <a:xfrm>
              <a:off x="539998" y="1121317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93" y="801903"/>
                  </a:lnTo>
                  <a:lnTo>
                    <a:pt x="6271298" y="535711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545088" y="1654500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204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536823" y="2131836"/>
            <a:ext cx="3208655" cy="745490"/>
            <a:chOff x="536823" y="2131836"/>
            <a:chExt cx="3208655" cy="745490"/>
          </a:xfrm>
        </p:grpSpPr>
        <p:sp>
          <p:nvSpPr>
            <p:cNvPr id="73" name="object 73"/>
            <p:cNvSpPr/>
            <p:nvPr/>
          </p:nvSpPr>
          <p:spPr>
            <a:xfrm>
              <a:off x="552696" y="2144538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7" y="700708"/>
                  </a:lnTo>
                  <a:lnTo>
                    <a:pt x="3070741" y="678618"/>
                  </a:lnTo>
                  <a:lnTo>
                    <a:pt x="3106169" y="649373"/>
                  </a:lnTo>
                  <a:lnTo>
                    <a:pt x="3135411" y="613942"/>
                  </a:lnTo>
                  <a:lnTo>
                    <a:pt x="3157499" y="573297"/>
                  </a:lnTo>
                  <a:lnTo>
                    <a:pt x="3171463" y="528405"/>
                  </a:lnTo>
                  <a:lnTo>
                    <a:pt x="3176333" y="480237"/>
                  </a:lnTo>
                  <a:lnTo>
                    <a:pt x="3176333" y="239306"/>
                  </a:lnTo>
                  <a:lnTo>
                    <a:pt x="3171463" y="191134"/>
                  </a:lnTo>
                  <a:lnTo>
                    <a:pt x="3157499" y="146241"/>
                  </a:lnTo>
                  <a:lnTo>
                    <a:pt x="3135411" y="105595"/>
                  </a:lnTo>
                  <a:lnTo>
                    <a:pt x="3106169" y="70165"/>
                  </a:lnTo>
                  <a:lnTo>
                    <a:pt x="3070741" y="40922"/>
                  </a:lnTo>
                  <a:lnTo>
                    <a:pt x="3030097" y="18833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539995" y="2131836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4"/>
                  </a:lnTo>
                  <a:lnTo>
                    <a:pt x="3037436" y="729111"/>
                  </a:lnTo>
                  <a:lnTo>
                    <a:pt x="305750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57508" y="25400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89">
                  <a:moveTo>
                    <a:pt x="3057508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2"/>
                  </a:lnTo>
                  <a:lnTo>
                    <a:pt x="3109890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08" y="719543"/>
                  </a:lnTo>
                  <a:lnTo>
                    <a:pt x="3111858" y="685487"/>
                  </a:lnTo>
                  <a:lnTo>
                    <a:pt x="3142277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2006"/>
                  </a:lnTo>
                  <a:lnTo>
                    <a:pt x="3197654" y="206858"/>
                  </a:lnTo>
                  <a:lnTo>
                    <a:pt x="3185901" y="164303"/>
                  </a:lnTo>
                  <a:lnTo>
                    <a:pt x="3167200" y="125067"/>
                  </a:lnTo>
                  <a:lnTo>
                    <a:pt x="3142277" y="89876"/>
                  </a:lnTo>
                  <a:lnTo>
                    <a:pt x="3111858" y="59456"/>
                  </a:lnTo>
                  <a:lnTo>
                    <a:pt x="3076669" y="34533"/>
                  </a:lnTo>
                  <a:lnTo>
                    <a:pt x="305750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539998" y="2504309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985372" y="0"/>
                  </a:lnTo>
                </a:path>
                <a:path w="3202304">
                  <a:moveTo>
                    <a:pt x="3005193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1018815" y="2237598"/>
            <a:ext cx="4254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児童名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44395" y="2559029"/>
            <a:ext cx="7042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Child</a:t>
            </a:r>
            <a:r>
              <a:rPr sz="11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name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3815091" y="2131836"/>
            <a:ext cx="2999105" cy="745490"/>
            <a:chOff x="3815091" y="2131836"/>
            <a:chExt cx="2999105" cy="745490"/>
          </a:xfrm>
        </p:grpSpPr>
        <p:sp>
          <p:nvSpPr>
            <p:cNvPr id="79" name="object 79"/>
            <p:cNvSpPr/>
            <p:nvPr/>
          </p:nvSpPr>
          <p:spPr>
            <a:xfrm>
              <a:off x="3830969" y="2144538"/>
              <a:ext cx="2967355" cy="720090"/>
            </a:xfrm>
            <a:custGeom>
              <a:avLst/>
              <a:gdLst/>
              <a:ahLst/>
              <a:cxnLst/>
              <a:rect l="l" t="t" r="r" b="b"/>
              <a:pathLst>
                <a:path w="2967354" h="720089">
                  <a:moveTo>
                    <a:pt x="2735834" y="0"/>
                  </a:moveTo>
                  <a:lnTo>
                    <a:pt x="230911" y="0"/>
                  </a:lnTo>
                  <a:lnTo>
                    <a:pt x="184431" y="4699"/>
                  </a:lnTo>
                  <a:lnTo>
                    <a:pt x="141114" y="18174"/>
                  </a:lnTo>
                  <a:lnTo>
                    <a:pt x="101893" y="39488"/>
                  </a:lnTo>
                  <a:lnTo>
                    <a:pt x="67706" y="67706"/>
                  </a:lnTo>
                  <a:lnTo>
                    <a:pt x="39488" y="101893"/>
                  </a:lnTo>
                  <a:lnTo>
                    <a:pt x="18174" y="141114"/>
                  </a:lnTo>
                  <a:lnTo>
                    <a:pt x="4699" y="184431"/>
                  </a:lnTo>
                  <a:lnTo>
                    <a:pt x="0" y="230911"/>
                  </a:lnTo>
                  <a:lnTo>
                    <a:pt x="0" y="488632"/>
                  </a:lnTo>
                  <a:lnTo>
                    <a:pt x="4699" y="535112"/>
                  </a:lnTo>
                  <a:lnTo>
                    <a:pt x="18174" y="578429"/>
                  </a:lnTo>
                  <a:lnTo>
                    <a:pt x="39488" y="617649"/>
                  </a:lnTo>
                  <a:lnTo>
                    <a:pt x="67706" y="651837"/>
                  </a:lnTo>
                  <a:lnTo>
                    <a:pt x="101893" y="680055"/>
                  </a:lnTo>
                  <a:lnTo>
                    <a:pt x="141114" y="701369"/>
                  </a:lnTo>
                  <a:lnTo>
                    <a:pt x="184431" y="714844"/>
                  </a:lnTo>
                  <a:lnTo>
                    <a:pt x="230911" y="719543"/>
                  </a:lnTo>
                  <a:lnTo>
                    <a:pt x="2735834" y="719543"/>
                  </a:lnTo>
                  <a:lnTo>
                    <a:pt x="2782313" y="714844"/>
                  </a:lnTo>
                  <a:lnTo>
                    <a:pt x="2825631" y="701369"/>
                  </a:lnTo>
                  <a:lnTo>
                    <a:pt x="2864851" y="680055"/>
                  </a:lnTo>
                  <a:lnTo>
                    <a:pt x="2899038" y="651837"/>
                  </a:lnTo>
                  <a:lnTo>
                    <a:pt x="2927256" y="617649"/>
                  </a:lnTo>
                  <a:lnTo>
                    <a:pt x="2948571" y="578429"/>
                  </a:lnTo>
                  <a:lnTo>
                    <a:pt x="2962045" y="535112"/>
                  </a:lnTo>
                  <a:lnTo>
                    <a:pt x="2966745" y="488632"/>
                  </a:lnTo>
                  <a:lnTo>
                    <a:pt x="2966745" y="230911"/>
                  </a:lnTo>
                  <a:lnTo>
                    <a:pt x="2962045" y="184431"/>
                  </a:lnTo>
                  <a:lnTo>
                    <a:pt x="2948571" y="141114"/>
                  </a:lnTo>
                  <a:lnTo>
                    <a:pt x="2927256" y="101893"/>
                  </a:lnTo>
                  <a:lnTo>
                    <a:pt x="2899038" y="67706"/>
                  </a:lnTo>
                  <a:lnTo>
                    <a:pt x="2864851" y="39488"/>
                  </a:lnTo>
                  <a:lnTo>
                    <a:pt x="2825631" y="18174"/>
                  </a:lnTo>
                  <a:lnTo>
                    <a:pt x="2782313" y="4699"/>
                  </a:lnTo>
                  <a:lnTo>
                    <a:pt x="27358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3818266" y="2131836"/>
              <a:ext cx="2992755" cy="745490"/>
            </a:xfrm>
            <a:custGeom>
              <a:avLst/>
              <a:gdLst/>
              <a:ahLst/>
              <a:cxnLst/>
              <a:rect l="l" t="t" r="r" b="b"/>
              <a:pathLst>
                <a:path w="2992754" h="745489">
                  <a:moveTo>
                    <a:pt x="2748533" y="0"/>
                  </a:moveTo>
                  <a:lnTo>
                    <a:pt x="243611" y="0"/>
                  </a:lnTo>
                  <a:lnTo>
                    <a:pt x="194675" y="4972"/>
                  </a:lnTo>
                  <a:lnTo>
                    <a:pt x="149022" y="19222"/>
                  </a:lnTo>
                  <a:lnTo>
                    <a:pt x="107651" y="41752"/>
                  </a:lnTo>
                  <a:lnTo>
                    <a:pt x="71561" y="71561"/>
                  </a:lnTo>
                  <a:lnTo>
                    <a:pt x="41752" y="107651"/>
                  </a:lnTo>
                  <a:lnTo>
                    <a:pt x="19222" y="149022"/>
                  </a:lnTo>
                  <a:lnTo>
                    <a:pt x="4972" y="194675"/>
                  </a:lnTo>
                  <a:lnTo>
                    <a:pt x="0" y="243611"/>
                  </a:lnTo>
                  <a:lnTo>
                    <a:pt x="0" y="501332"/>
                  </a:lnTo>
                  <a:lnTo>
                    <a:pt x="4972" y="550268"/>
                  </a:lnTo>
                  <a:lnTo>
                    <a:pt x="19222" y="595921"/>
                  </a:lnTo>
                  <a:lnTo>
                    <a:pt x="41752" y="637292"/>
                  </a:lnTo>
                  <a:lnTo>
                    <a:pt x="71561" y="673382"/>
                  </a:lnTo>
                  <a:lnTo>
                    <a:pt x="107651" y="703191"/>
                  </a:lnTo>
                  <a:lnTo>
                    <a:pt x="149022" y="725721"/>
                  </a:lnTo>
                  <a:lnTo>
                    <a:pt x="194675" y="739971"/>
                  </a:lnTo>
                  <a:lnTo>
                    <a:pt x="243611" y="744943"/>
                  </a:lnTo>
                  <a:lnTo>
                    <a:pt x="2748533" y="744943"/>
                  </a:lnTo>
                  <a:lnTo>
                    <a:pt x="2797470" y="739971"/>
                  </a:lnTo>
                  <a:lnTo>
                    <a:pt x="2843123" y="725721"/>
                  </a:lnTo>
                  <a:lnTo>
                    <a:pt x="2854466" y="719543"/>
                  </a:lnTo>
                  <a:lnTo>
                    <a:pt x="243611" y="719543"/>
                  </a:lnTo>
                  <a:lnTo>
                    <a:pt x="193638" y="713770"/>
                  </a:lnTo>
                  <a:lnTo>
                    <a:pt x="147732" y="697330"/>
                  </a:lnTo>
                  <a:lnTo>
                    <a:pt x="107213" y="671543"/>
                  </a:lnTo>
                  <a:lnTo>
                    <a:pt x="73400" y="637730"/>
                  </a:lnTo>
                  <a:lnTo>
                    <a:pt x="47613" y="597211"/>
                  </a:lnTo>
                  <a:lnTo>
                    <a:pt x="31173" y="551304"/>
                  </a:lnTo>
                  <a:lnTo>
                    <a:pt x="25399" y="501332"/>
                  </a:lnTo>
                  <a:lnTo>
                    <a:pt x="25399" y="243611"/>
                  </a:lnTo>
                  <a:lnTo>
                    <a:pt x="31173" y="193638"/>
                  </a:lnTo>
                  <a:lnTo>
                    <a:pt x="47613" y="147732"/>
                  </a:lnTo>
                  <a:lnTo>
                    <a:pt x="73400" y="107213"/>
                  </a:lnTo>
                  <a:lnTo>
                    <a:pt x="107213" y="73400"/>
                  </a:lnTo>
                  <a:lnTo>
                    <a:pt x="147732" y="47613"/>
                  </a:lnTo>
                  <a:lnTo>
                    <a:pt x="193638" y="31173"/>
                  </a:lnTo>
                  <a:lnTo>
                    <a:pt x="243611" y="25400"/>
                  </a:lnTo>
                  <a:lnTo>
                    <a:pt x="2854466" y="25400"/>
                  </a:lnTo>
                  <a:lnTo>
                    <a:pt x="2843123" y="19222"/>
                  </a:lnTo>
                  <a:lnTo>
                    <a:pt x="2797470" y="4972"/>
                  </a:lnTo>
                  <a:lnTo>
                    <a:pt x="2748533" y="0"/>
                  </a:lnTo>
                  <a:close/>
                </a:path>
                <a:path w="2992754" h="745489">
                  <a:moveTo>
                    <a:pt x="2854466" y="25400"/>
                  </a:moveTo>
                  <a:lnTo>
                    <a:pt x="2748533" y="25400"/>
                  </a:lnTo>
                  <a:lnTo>
                    <a:pt x="2798506" y="31173"/>
                  </a:lnTo>
                  <a:lnTo>
                    <a:pt x="2844412" y="47613"/>
                  </a:lnTo>
                  <a:lnTo>
                    <a:pt x="2884932" y="73400"/>
                  </a:lnTo>
                  <a:lnTo>
                    <a:pt x="2918745" y="107213"/>
                  </a:lnTo>
                  <a:lnTo>
                    <a:pt x="2944532" y="147732"/>
                  </a:lnTo>
                  <a:lnTo>
                    <a:pt x="2960972" y="193638"/>
                  </a:lnTo>
                  <a:lnTo>
                    <a:pt x="2966745" y="243611"/>
                  </a:lnTo>
                  <a:lnTo>
                    <a:pt x="2966745" y="501332"/>
                  </a:lnTo>
                  <a:lnTo>
                    <a:pt x="2960972" y="551304"/>
                  </a:lnTo>
                  <a:lnTo>
                    <a:pt x="2944532" y="597211"/>
                  </a:lnTo>
                  <a:lnTo>
                    <a:pt x="2918745" y="637730"/>
                  </a:lnTo>
                  <a:lnTo>
                    <a:pt x="2884932" y="671543"/>
                  </a:lnTo>
                  <a:lnTo>
                    <a:pt x="2844412" y="697330"/>
                  </a:lnTo>
                  <a:lnTo>
                    <a:pt x="2798506" y="713770"/>
                  </a:lnTo>
                  <a:lnTo>
                    <a:pt x="2748533" y="719543"/>
                  </a:lnTo>
                  <a:lnTo>
                    <a:pt x="2854466" y="719543"/>
                  </a:lnTo>
                  <a:lnTo>
                    <a:pt x="2920584" y="673382"/>
                  </a:lnTo>
                  <a:lnTo>
                    <a:pt x="2950393" y="637292"/>
                  </a:lnTo>
                  <a:lnTo>
                    <a:pt x="2972922" y="595921"/>
                  </a:lnTo>
                  <a:lnTo>
                    <a:pt x="2987173" y="550268"/>
                  </a:lnTo>
                  <a:lnTo>
                    <a:pt x="2992145" y="501332"/>
                  </a:lnTo>
                  <a:lnTo>
                    <a:pt x="2992145" y="243611"/>
                  </a:lnTo>
                  <a:lnTo>
                    <a:pt x="2987173" y="194675"/>
                  </a:lnTo>
                  <a:lnTo>
                    <a:pt x="2972922" y="149022"/>
                  </a:lnTo>
                  <a:lnTo>
                    <a:pt x="2950393" y="107651"/>
                  </a:lnTo>
                  <a:lnTo>
                    <a:pt x="2920584" y="71561"/>
                  </a:lnTo>
                  <a:lnTo>
                    <a:pt x="2884494" y="41752"/>
                  </a:lnTo>
                  <a:lnTo>
                    <a:pt x="285446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3818266" y="2492205"/>
              <a:ext cx="2992755" cy="0"/>
            </a:xfrm>
            <a:custGeom>
              <a:avLst/>
              <a:gdLst/>
              <a:ahLst/>
              <a:cxnLst/>
              <a:rect l="l" t="t" r="r" b="b"/>
              <a:pathLst>
                <a:path w="2992754">
                  <a:moveTo>
                    <a:pt x="0" y="0"/>
                  </a:moveTo>
                  <a:lnTo>
                    <a:pt x="985394" y="0"/>
                  </a:lnTo>
                </a:path>
                <a:path w="2992754">
                  <a:moveTo>
                    <a:pt x="2814765" y="0"/>
                  </a:moveTo>
                  <a:lnTo>
                    <a:pt x="2992145" y="0"/>
                  </a:lnTo>
                </a:path>
              </a:pathLst>
            </a:custGeom>
            <a:ln w="6350">
              <a:solidFill>
                <a:srgbClr val="C9CACA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4399248" y="2237598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愛称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070145" y="2559029"/>
            <a:ext cx="6254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Nickname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1525371" y="2254288"/>
            <a:ext cx="2019935" cy="500380"/>
          </a:xfrm>
          <a:custGeom>
            <a:avLst/>
            <a:gdLst/>
            <a:ahLst/>
            <a:cxnLst/>
            <a:rect l="l" t="t" r="r" b="b"/>
            <a:pathLst>
              <a:path w="2019935" h="500380">
                <a:moveTo>
                  <a:pt x="2019820" y="0"/>
                </a:moveTo>
                <a:lnTo>
                  <a:pt x="0" y="0"/>
                </a:lnTo>
                <a:lnTo>
                  <a:pt x="0" y="500037"/>
                </a:lnTo>
                <a:lnTo>
                  <a:pt x="2019820" y="500037"/>
                </a:lnTo>
                <a:lnTo>
                  <a:pt x="2019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525371" y="2254288"/>
            <a:ext cx="2019935" cy="500380"/>
          </a:xfrm>
          <a:custGeom>
            <a:avLst/>
            <a:gdLst/>
            <a:ahLst/>
            <a:cxnLst/>
            <a:rect l="l" t="t" r="r" b="b"/>
            <a:pathLst>
              <a:path w="2019935" h="500380">
                <a:moveTo>
                  <a:pt x="2019820" y="500037"/>
                </a:moveTo>
                <a:lnTo>
                  <a:pt x="0" y="500037"/>
                </a:lnTo>
                <a:lnTo>
                  <a:pt x="0" y="0"/>
                </a:lnTo>
                <a:lnTo>
                  <a:pt x="2019820" y="0"/>
                </a:lnTo>
                <a:lnTo>
                  <a:pt x="2019820" y="500037"/>
                </a:lnTo>
                <a:close/>
              </a:path>
            </a:pathLst>
          </a:custGeom>
          <a:ln w="6350">
            <a:solidFill>
              <a:srgbClr val="C9CACA"/>
            </a:solidFill>
            <a:prstDash val="dash"/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4803660" y="2254288"/>
            <a:ext cx="1829435" cy="500380"/>
          </a:xfrm>
          <a:custGeom>
            <a:avLst/>
            <a:gdLst/>
            <a:ahLst/>
            <a:cxnLst/>
            <a:rect l="l" t="t" r="r" b="b"/>
            <a:pathLst>
              <a:path w="1829434" h="500380">
                <a:moveTo>
                  <a:pt x="1829371" y="0"/>
                </a:moveTo>
                <a:lnTo>
                  <a:pt x="0" y="0"/>
                </a:lnTo>
                <a:lnTo>
                  <a:pt x="0" y="500037"/>
                </a:lnTo>
                <a:lnTo>
                  <a:pt x="1829371" y="500037"/>
                </a:lnTo>
                <a:lnTo>
                  <a:pt x="18293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4803660" y="2254288"/>
            <a:ext cx="1829435" cy="500380"/>
          </a:xfrm>
          <a:custGeom>
            <a:avLst/>
            <a:gdLst/>
            <a:ahLst/>
            <a:cxnLst/>
            <a:rect l="l" t="t" r="r" b="b"/>
            <a:pathLst>
              <a:path w="1829434" h="500380">
                <a:moveTo>
                  <a:pt x="1829371" y="500037"/>
                </a:moveTo>
                <a:lnTo>
                  <a:pt x="0" y="500037"/>
                </a:lnTo>
                <a:lnTo>
                  <a:pt x="0" y="0"/>
                </a:lnTo>
                <a:lnTo>
                  <a:pt x="1829371" y="0"/>
                </a:lnTo>
                <a:lnTo>
                  <a:pt x="1829371" y="500037"/>
                </a:lnTo>
                <a:close/>
              </a:path>
            </a:pathLst>
          </a:custGeom>
          <a:ln w="6350">
            <a:solidFill>
              <a:srgbClr val="C9CACA"/>
            </a:solidFill>
            <a:prstDash val="sysDot"/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539996" y="8589096"/>
            <a:ext cx="1562735" cy="745490"/>
            <a:chOff x="539996" y="8589096"/>
            <a:chExt cx="1562735" cy="745490"/>
          </a:xfrm>
        </p:grpSpPr>
        <p:sp>
          <p:nvSpPr>
            <p:cNvPr id="89" name="object 89"/>
            <p:cNvSpPr/>
            <p:nvPr/>
          </p:nvSpPr>
          <p:spPr>
            <a:xfrm>
              <a:off x="552696" y="8601794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4"/>
                  </a:lnTo>
                  <a:lnTo>
                    <a:pt x="1496282" y="613946"/>
                  </a:lnTo>
                  <a:lnTo>
                    <a:pt x="1518372" y="573302"/>
                  </a:lnTo>
                  <a:lnTo>
                    <a:pt x="1532337" y="528413"/>
                  </a:lnTo>
                  <a:lnTo>
                    <a:pt x="1537208" y="480250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39996" y="8589096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9" y="740864"/>
                  </a:lnTo>
                  <a:lnTo>
                    <a:pt x="1398304" y="729111"/>
                  </a:lnTo>
                  <a:lnTo>
                    <a:pt x="141837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418379" y="25400"/>
                  </a:lnTo>
                  <a:lnTo>
                    <a:pt x="1398304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9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1"/>
                  </a:lnTo>
                  <a:lnTo>
                    <a:pt x="1470758" y="91843"/>
                  </a:lnTo>
                  <a:lnTo>
                    <a:pt x="1498452" y="125391"/>
                  </a:lnTo>
                  <a:lnTo>
                    <a:pt x="1519370" y="163878"/>
                  </a:lnTo>
                  <a:lnTo>
                    <a:pt x="1532595" y="206384"/>
                  </a:lnTo>
                  <a:lnTo>
                    <a:pt x="1537208" y="251993"/>
                  </a:lnTo>
                  <a:lnTo>
                    <a:pt x="1537208" y="492937"/>
                  </a:lnTo>
                  <a:lnTo>
                    <a:pt x="1532595" y="538550"/>
                  </a:lnTo>
                  <a:lnTo>
                    <a:pt x="1519370" y="581060"/>
                  </a:lnTo>
                  <a:lnTo>
                    <a:pt x="1498452" y="619549"/>
                  </a:lnTo>
                  <a:lnTo>
                    <a:pt x="1470758" y="653099"/>
                  </a:lnTo>
                  <a:lnTo>
                    <a:pt x="1437207" y="680791"/>
                  </a:lnTo>
                  <a:lnTo>
                    <a:pt x="1398719" y="701708"/>
                  </a:lnTo>
                  <a:lnTo>
                    <a:pt x="1356211" y="714932"/>
                  </a:lnTo>
                  <a:lnTo>
                    <a:pt x="1310601" y="719543"/>
                  </a:lnTo>
                  <a:lnTo>
                    <a:pt x="1418378" y="719543"/>
                  </a:lnTo>
                  <a:lnTo>
                    <a:pt x="1472731" y="685487"/>
                  </a:lnTo>
                  <a:lnTo>
                    <a:pt x="1503151" y="655067"/>
                  </a:lnTo>
                  <a:lnTo>
                    <a:pt x="1528074" y="619876"/>
                  </a:lnTo>
                  <a:lnTo>
                    <a:pt x="1546776" y="580640"/>
                  </a:lnTo>
                  <a:lnTo>
                    <a:pt x="1558529" y="538085"/>
                  </a:lnTo>
                  <a:lnTo>
                    <a:pt x="1562608" y="492937"/>
                  </a:lnTo>
                  <a:lnTo>
                    <a:pt x="1562608" y="251993"/>
                  </a:lnTo>
                  <a:lnTo>
                    <a:pt x="1558529" y="206849"/>
                  </a:lnTo>
                  <a:lnTo>
                    <a:pt x="1546776" y="164297"/>
                  </a:lnTo>
                  <a:lnTo>
                    <a:pt x="1528074" y="125063"/>
                  </a:lnTo>
                  <a:lnTo>
                    <a:pt x="1503151" y="89874"/>
                  </a:lnTo>
                  <a:lnTo>
                    <a:pt x="1472731" y="59455"/>
                  </a:lnTo>
                  <a:lnTo>
                    <a:pt x="1437540" y="34532"/>
                  </a:lnTo>
                  <a:lnTo>
                    <a:pt x="141837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39998" y="8949459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1176920" y="8694848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離乳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048128" y="9016279"/>
            <a:ext cx="55054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eaning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2179133" y="8589096"/>
            <a:ext cx="1562735" cy="745490"/>
            <a:chOff x="2179133" y="8589096"/>
            <a:chExt cx="1562735" cy="745490"/>
          </a:xfrm>
        </p:grpSpPr>
        <p:sp>
          <p:nvSpPr>
            <p:cNvPr id="95" name="object 95"/>
            <p:cNvSpPr/>
            <p:nvPr/>
          </p:nvSpPr>
          <p:spPr>
            <a:xfrm>
              <a:off x="2191839" y="8601794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3" y="573302"/>
                  </a:lnTo>
                  <a:lnTo>
                    <a:pt x="40921" y="613946"/>
                  </a:lnTo>
                  <a:lnTo>
                    <a:pt x="70164" y="649374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97889" y="719543"/>
                  </a:lnTo>
                  <a:lnTo>
                    <a:pt x="1346056" y="714673"/>
                  </a:lnTo>
                  <a:lnTo>
                    <a:pt x="1390948" y="700708"/>
                  </a:lnTo>
                  <a:lnTo>
                    <a:pt x="1431594" y="678618"/>
                  </a:lnTo>
                  <a:lnTo>
                    <a:pt x="1467024" y="649374"/>
                  </a:lnTo>
                  <a:lnTo>
                    <a:pt x="1496269" y="613946"/>
                  </a:lnTo>
                  <a:lnTo>
                    <a:pt x="1518359" y="573302"/>
                  </a:lnTo>
                  <a:lnTo>
                    <a:pt x="1532324" y="528413"/>
                  </a:lnTo>
                  <a:lnTo>
                    <a:pt x="1537195" y="480250"/>
                  </a:lnTo>
                  <a:lnTo>
                    <a:pt x="1537195" y="239306"/>
                  </a:lnTo>
                  <a:lnTo>
                    <a:pt x="1532324" y="191138"/>
                  </a:lnTo>
                  <a:lnTo>
                    <a:pt x="1518359" y="146246"/>
                  </a:lnTo>
                  <a:lnTo>
                    <a:pt x="1496269" y="105600"/>
                  </a:lnTo>
                  <a:lnTo>
                    <a:pt x="1467024" y="70170"/>
                  </a:lnTo>
                  <a:lnTo>
                    <a:pt x="1431594" y="40925"/>
                  </a:lnTo>
                  <a:lnTo>
                    <a:pt x="1390948" y="18835"/>
                  </a:lnTo>
                  <a:lnTo>
                    <a:pt x="1346056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179133" y="8589096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7" y="729111"/>
                  </a:lnTo>
                  <a:lnTo>
                    <a:pt x="141837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1" y="25400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1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1"/>
                  </a:lnTo>
                  <a:lnTo>
                    <a:pt x="1470752" y="91843"/>
                  </a:lnTo>
                  <a:lnTo>
                    <a:pt x="1498443" y="125391"/>
                  </a:lnTo>
                  <a:lnTo>
                    <a:pt x="1519360" y="163878"/>
                  </a:lnTo>
                  <a:lnTo>
                    <a:pt x="1532583" y="206384"/>
                  </a:lnTo>
                  <a:lnTo>
                    <a:pt x="1537195" y="251993"/>
                  </a:lnTo>
                  <a:lnTo>
                    <a:pt x="1537195" y="492937"/>
                  </a:lnTo>
                  <a:lnTo>
                    <a:pt x="1532583" y="538550"/>
                  </a:lnTo>
                  <a:lnTo>
                    <a:pt x="1519360" y="581060"/>
                  </a:lnTo>
                  <a:lnTo>
                    <a:pt x="1498443" y="619549"/>
                  </a:lnTo>
                  <a:lnTo>
                    <a:pt x="1470752" y="653099"/>
                  </a:lnTo>
                  <a:lnTo>
                    <a:pt x="1437203" y="680791"/>
                  </a:lnTo>
                  <a:lnTo>
                    <a:pt x="1398717" y="701708"/>
                  </a:lnTo>
                  <a:lnTo>
                    <a:pt x="1356210" y="714932"/>
                  </a:lnTo>
                  <a:lnTo>
                    <a:pt x="1310601" y="719543"/>
                  </a:lnTo>
                  <a:lnTo>
                    <a:pt x="1418370" y="719543"/>
                  </a:lnTo>
                  <a:lnTo>
                    <a:pt x="1472720" y="685487"/>
                  </a:lnTo>
                  <a:lnTo>
                    <a:pt x="1503139" y="655067"/>
                  </a:lnTo>
                  <a:lnTo>
                    <a:pt x="1528062" y="619876"/>
                  </a:lnTo>
                  <a:lnTo>
                    <a:pt x="1546763" y="580640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1993"/>
                  </a:lnTo>
                  <a:lnTo>
                    <a:pt x="1558516" y="206849"/>
                  </a:lnTo>
                  <a:lnTo>
                    <a:pt x="1546763" y="164297"/>
                  </a:lnTo>
                  <a:lnTo>
                    <a:pt x="1528062" y="125063"/>
                  </a:lnTo>
                  <a:lnTo>
                    <a:pt x="1503139" y="89874"/>
                  </a:lnTo>
                  <a:lnTo>
                    <a:pt x="1472720" y="59455"/>
                  </a:lnTo>
                  <a:lnTo>
                    <a:pt x="1437531" y="34532"/>
                  </a:lnTo>
                  <a:lnTo>
                    <a:pt x="141837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179135" y="8949459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59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2816057" y="8694848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母乳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536446" y="9016279"/>
            <a:ext cx="85216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Mother’s</a:t>
            </a:r>
            <a:r>
              <a:rPr sz="11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milk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3818263" y="8589096"/>
            <a:ext cx="1562735" cy="745490"/>
            <a:chOff x="3818263" y="8589096"/>
            <a:chExt cx="1562735" cy="745490"/>
          </a:xfrm>
        </p:grpSpPr>
        <p:sp>
          <p:nvSpPr>
            <p:cNvPr id="101" name="object 101"/>
            <p:cNvSpPr/>
            <p:nvPr/>
          </p:nvSpPr>
          <p:spPr>
            <a:xfrm>
              <a:off x="3830970" y="8601794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3" y="573302"/>
                  </a:lnTo>
                  <a:lnTo>
                    <a:pt x="40921" y="613946"/>
                  </a:lnTo>
                  <a:lnTo>
                    <a:pt x="70164" y="649374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97889" y="719543"/>
                  </a:lnTo>
                  <a:lnTo>
                    <a:pt x="1346060" y="714673"/>
                  </a:lnTo>
                  <a:lnTo>
                    <a:pt x="1390953" y="700708"/>
                  </a:lnTo>
                  <a:lnTo>
                    <a:pt x="1431599" y="678618"/>
                  </a:lnTo>
                  <a:lnTo>
                    <a:pt x="1467029" y="649374"/>
                  </a:lnTo>
                  <a:lnTo>
                    <a:pt x="1496272" y="613946"/>
                  </a:lnTo>
                  <a:lnTo>
                    <a:pt x="1518361" y="573302"/>
                  </a:lnTo>
                  <a:lnTo>
                    <a:pt x="1532325" y="528413"/>
                  </a:lnTo>
                  <a:lnTo>
                    <a:pt x="1537195" y="480250"/>
                  </a:lnTo>
                  <a:lnTo>
                    <a:pt x="1537195" y="239306"/>
                  </a:lnTo>
                  <a:lnTo>
                    <a:pt x="1532325" y="191138"/>
                  </a:lnTo>
                  <a:lnTo>
                    <a:pt x="1518361" y="146246"/>
                  </a:lnTo>
                  <a:lnTo>
                    <a:pt x="1496272" y="105600"/>
                  </a:lnTo>
                  <a:lnTo>
                    <a:pt x="1467029" y="70170"/>
                  </a:lnTo>
                  <a:lnTo>
                    <a:pt x="1431599" y="40925"/>
                  </a:lnTo>
                  <a:lnTo>
                    <a:pt x="1390953" y="18835"/>
                  </a:lnTo>
                  <a:lnTo>
                    <a:pt x="1346060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818263" y="8589096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9" y="740864"/>
                  </a:lnTo>
                  <a:lnTo>
                    <a:pt x="1398304" y="729111"/>
                  </a:lnTo>
                  <a:lnTo>
                    <a:pt x="1418378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9" y="25400"/>
                  </a:lnTo>
                  <a:lnTo>
                    <a:pt x="1398304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9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1"/>
                  </a:lnTo>
                  <a:lnTo>
                    <a:pt x="1470758" y="91843"/>
                  </a:lnTo>
                  <a:lnTo>
                    <a:pt x="1498452" y="125391"/>
                  </a:lnTo>
                  <a:lnTo>
                    <a:pt x="1519370" y="163878"/>
                  </a:lnTo>
                  <a:lnTo>
                    <a:pt x="1532595" y="206384"/>
                  </a:lnTo>
                  <a:lnTo>
                    <a:pt x="1537208" y="251993"/>
                  </a:lnTo>
                  <a:lnTo>
                    <a:pt x="1537208" y="492937"/>
                  </a:lnTo>
                  <a:lnTo>
                    <a:pt x="1532595" y="538550"/>
                  </a:lnTo>
                  <a:lnTo>
                    <a:pt x="1519370" y="581060"/>
                  </a:lnTo>
                  <a:lnTo>
                    <a:pt x="1498452" y="619549"/>
                  </a:lnTo>
                  <a:lnTo>
                    <a:pt x="1470758" y="653099"/>
                  </a:lnTo>
                  <a:lnTo>
                    <a:pt x="1437207" y="680791"/>
                  </a:lnTo>
                  <a:lnTo>
                    <a:pt x="1398719" y="701708"/>
                  </a:lnTo>
                  <a:lnTo>
                    <a:pt x="1356211" y="714932"/>
                  </a:lnTo>
                  <a:lnTo>
                    <a:pt x="1310601" y="719543"/>
                  </a:lnTo>
                  <a:lnTo>
                    <a:pt x="1418378" y="719543"/>
                  </a:lnTo>
                  <a:lnTo>
                    <a:pt x="1472731" y="685487"/>
                  </a:lnTo>
                  <a:lnTo>
                    <a:pt x="1503151" y="655067"/>
                  </a:lnTo>
                  <a:lnTo>
                    <a:pt x="1528074" y="619876"/>
                  </a:lnTo>
                  <a:lnTo>
                    <a:pt x="1546776" y="580640"/>
                  </a:lnTo>
                  <a:lnTo>
                    <a:pt x="1558529" y="538085"/>
                  </a:lnTo>
                  <a:lnTo>
                    <a:pt x="1562608" y="492937"/>
                  </a:lnTo>
                  <a:lnTo>
                    <a:pt x="1562608" y="251993"/>
                  </a:lnTo>
                  <a:lnTo>
                    <a:pt x="1558529" y="206849"/>
                  </a:lnTo>
                  <a:lnTo>
                    <a:pt x="1546776" y="164297"/>
                  </a:lnTo>
                  <a:lnTo>
                    <a:pt x="1528074" y="125063"/>
                  </a:lnTo>
                  <a:lnTo>
                    <a:pt x="1503151" y="89874"/>
                  </a:lnTo>
                  <a:lnTo>
                    <a:pt x="1472731" y="59455"/>
                  </a:lnTo>
                  <a:lnTo>
                    <a:pt x="1437540" y="34532"/>
                  </a:lnTo>
                  <a:lnTo>
                    <a:pt x="141837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818266" y="8949459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 txBox="1"/>
          <p:nvPr/>
        </p:nvSpPr>
        <p:spPr>
          <a:xfrm>
            <a:off x="4396258" y="8694848"/>
            <a:ext cx="4006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ミ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ル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ク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139307" y="9016279"/>
            <a:ext cx="92456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Powdered</a:t>
            </a:r>
            <a:r>
              <a:rPr sz="11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milk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5457394" y="8589096"/>
            <a:ext cx="1562735" cy="745490"/>
            <a:chOff x="5457394" y="8589096"/>
            <a:chExt cx="1562735" cy="745490"/>
          </a:xfrm>
        </p:grpSpPr>
        <p:sp>
          <p:nvSpPr>
            <p:cNvPr id="107" name="object 107"/>
            <p:cNvSpPr/>
            <p:nvPr/>
          </p:nvSpPr>
          <p:spPr>
            <a:xfrm>
              <a:off x="5470094" y="8601794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4" h="72009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4"/>
                  </a:lnTo>
                  <a:lnTo>
                    <a:pt x="1496282" y="613946"/>
                  </a:lnTo>
                  <a:lnTo>
                    <a:pt x="1518372" y="573302"/>
                  </a:lnTo>
                  <a:lnTo>
                    <a:pt x="1532337" y="528413"/>
                  </a:lnTo>
                  <a:lnTo>
                    <a:pt x="1537208" y="480250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457394" y="8589096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4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9" y="740864"/>
                  </a:lnTo>
                  <a:lnTo>
                    <a:pt x="1398304" y="729111"/>
                  </a:lnTo>
                  <a:lnTo>
                    <a:pt x="141837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418379" y="25400"/>
                  </a:lnTo>
                  <a:lnTo>
                    <a:pt x="1398304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4" h="745490">
                  <a:moveTo>
                    <a:pt x="1418379" y="25400"/>
                  </a:moveTo>
                  <a:lnTo>
                    <a:pt x="1310601" y="25400"/>
                  </a:lnTo>
                  <a:lnTo>
                    <a:pt x="1356214" y="30011"/>
                  </a:lnTo>
                  <a:lnTo>
                    <a:pt x="1398724" y="43235"/>
                  </a:lnTo>
                  <a:lnTo>
                    <a:pt x="1437213" y="64151"/>
                  </a:lnTo>
                  <a:lnTo>
                    <a:pt x="1470763" y="91843"/>
                  </a:lnTo>
                  <a:lnTo>
                    <a:pt x="1498455" y="125391"/>
                  </a:lnTo>
                  <a:lnTo>
                    <a:pt x="1519372" y="163878"/>
                  </a:lnTo>
                  <a:lnTo>
                    <a:pt x="1532596" y="206384"/>
                  </a:lnTo>
                  <a:lnTo>
                    <a:pt x="1537208" y="251993"/>
                  </a:lnTo>
                  <a:lnTo>
                    <a:pt x="1537208" y="492937"/>
                  </a:lnTo>
                  <a:lnTo>
                    <a:pt x="1532596" y="538550"/>
                  </a:lnTo>
                  <a:lnTo>
                    <a:pt x="1519372" y="581060"/>
                  </a:lnTo>
                  <a:lnTo>
                    <a:pt x="1498455" y="619549"/>
                  </a:lnTo>
                  <a:lnTo>
                    <a:pt x="1470763" y="653099"/>
                  </a:lnTo>
                  <a:lnTo>
                    <a:pt x="1437213" y="680791"/>
                  </a:lnTo>
                  <a:lnTo>
                    <a:pt x="1398724" y="701708"/>
                  </a:lnTo>
                  <a:lnTo>
                    <a:pt x="1356214" y="714932"/>
                  </a:lnTo>
                  <a:lnTo>
                    <a:pt x="1310601" y="719543"/>
                  </a:lnTo>
                  <a:lnTo>
                    <a:pt x="1418378" y="719543"/>
                  </a:lnTo>
                  <a:lnTo>
                    <a:pt x="1472731" y="685487"/>
                  </a:lnTo>
                  <a:lnTo>
                    <a:pt x="1503151" y="655067"/>
                  </a:lnTo>
                  <a:lnTo>
                    <a:pt x="1528074" y="619876"/>
                  </a:lnTo>
                  <a:lnTo>
                    <a:pt x="1546776" y="580640"/>
                  </a:lnTo>
                  <a:lnTo>
                    <a:pt x="1558529" y="538085"/>
                  </a:lnTo>
                  <a:lnTo>
                    <a:pt x="1562608" y="492937"/>
                  </a:lnTo>
                  <a:lnTo>
                    <a:pt x="1562608" y="251993"/>
                  </a:lnTo>
                  <a:lnTo>
                    <a:pt x="1558529" y="206849"/>
                  </a:lnTo>
                  <a:lnTo>
                    <a:pt x="1546776" y="164297"/>
                  </a:lnTo>
                  <a:lnTo>
                    <a:pt x="1528074" y="125063"/>
                  </a:lnTo>
                  <a:lnTo>
                    <a:pt x="1503151" y="89874"/>
                  </a:lnTo>
                  <a:lnTo>
                    <a:pt x="1472731" y="59455"/>
                  </a:lnTo>
                  <a:lnTo>
                    <a:pt x="1437540" y="34532"/>
                  </a:lnTo>
                  <a:lnTo>
                    <a:pt x="141837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457398" y="8949459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6087969" y="8694848"/>
            <a:ext cx="298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00" dirty="0">
                <a:solidFill>
                  <a:srgbClr val="3E3A39"/>
                </a:solidFill>
                <a:latin typeface="UDShinMGoPro-DeBold"/>
                <a:cs typeface="UDShinMGoPro-DeBold"/>
              </a:rPr>
              <a:t>混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合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046204" y="9016279"/>
            <a:ext cx="3892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Mixed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539992" y="5687612"/>
            <a:ext cx="6480175" cy="2757805"/>
            <a:chOff x="539992" y="5687612"/>
            <a:chExt cx="6480175" cy="2757805"/>
          </a:xfrm>
        </p:grpSpPr>
        <p:sp>
          <p:nvSpPr>
            <p:cNvPr id="113" name="object 113"/>
            <p:cNvSpPr/>
            <p:nvPr/>
          </p:nvSpPr>
          <p:spPr>
            <a:xfrm>
              <a:off x="552696" y="5700306"/>
              <a:ext cx="6454775" cy="2732405"/>
            </a:xfrm>
            <a:custGeom>
              <a:avLst/>
              <a:gdLst/>
              <a:ahLst/>
              <a:cxnLst/>
              <a:rect l="l" t="t" r="r" b="b"/>
              <a:pathLst>
                <a:path w="6454775" h="2732404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2492794"/>
                  </a:lnTo>
                  <a:lnTo>
                    <a:pt x="4870" y="2540957"/>
                  </a:lnTo>
                  <a:lnTo>
                    <a:pt x="18835" y="2585846"/>
                  </a:lnTo>
                  <a:lnTo>
                    <a:pt x="40925" y="2626489"/>
                  </a:lnTo>
                  <a:lnTo>
                    <a:pt x="70170" y="2661918"/>
                  </a:lnTo>
                  <a:lnTo>
                    <a:pt x="105600" y="2691162"/>
                  </a:lnTo>
                  <a:lnTo>
                    <a:pt x="146246" y="2713252"/>
                  </a:lnTo>
                  <a:lnTo>
                    <a:pt x="191138" y="2727216"/>
                  </a:lnTo>
                  <a:lnTo>
                    <a:pt x="239306" y="2732087"/>
                  </a:lnTo>
                  <a:lnTo>
                    <a:pt x="6215303" y="2732087"/>
                  </a:lnTo>
                  <a:lnTo>
                    <a:pt x="6263471" y="2727216"/>
                  </a:lnTo>
                  <a:lnTo>
                    <a:pt x="6308363" y="2713252"/>
                  </a:lnTo>
                  <a:lnTo>
                    <a:pt x="6349008" y="2691162"/>
                  </a:lnTo>
                  <a:lnTo>
                    <a:pt x="6384439" y="2661918"/>
                  </a:lnTo>
                  <a:lnTo>
                    <a:pt x="6413684" y="2626489"/>
                  </a:lnTo>
                  <a:lnTo>
                    <a:pt x="6435774" y="2585846"/>
                  </a:lnTo>
                  <a:lnTo>
                    <a:pt x="6449739" y="2540957"/>
                  </a:lnTo>
                  <a:lnTo>
                    <a:pt x="6454609" y="2492794"/>
                  </a:lnTo>
                  <a:lnTo>
                    <a:pt x="6454609" y="239306"/>
                  </a:lnTo>
                  <a:lnTo>
                    <a:pt x="6449739" y="191138"/>
                  </a:lnTo>
                  <a:lnTo>
                    <a:pt x="6435774" y="146246"/>
                  </a:lnTo>
                  <a:lnTo>
                    <a:pt x="6413684" y="105600"/>
                  </a:lnTo>
                  <a:lnTo>
                    <a:pt x="6384439" y="70170"/>
                  </a:lnTo>
                  <a:lnTo>
                    <a:pt x="6349008" y="40925"/>
                  </a:lnTo>
                  <a:lnTo>
                    <a:pt x="6308363" y="18835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39992" y="5687612"/>
              <a:ext cx="6480175" cy="2757805"/>
            </a:xfrm>
            <a:custGeom>
              <a:avLst/>
              <a:gdLst/>
              <a:ahLst/>
              <a:cxnLst/>
              <a:rect l="l" t="t" r="r" b="b"/>
              <a:pathLst>
                <a:path w="6480175" h="2757804">
                  <a:moveTo>
                    <a:pt x="6228003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2505481"/>
                  </a:lnTo>
                  <a:lnTo>
                    <a:pt x="4079" y="2550625"/>
                  </a:lnTo>
                  <a:lnTo>
                    <a:pt x="15833" y="2593178"/>
                  </a:lnTo>
                  <a:lnTo>
                    <a:pt x="34536" y="2632414"/>
                  </a:lnTo>
                  <a:lnTo>
                    <a:pt x="59460" y="2667605"/>
                  </a:lnTo>
                  <a:lnTo>
                    <a:pt x="89882" y="2698026"/>
                  </a:lnTo>
                  <a:lnTo>
                    <a:pt x="125073" y="2722951"/>
                  </a:lnTo>
                  <a:lnTo>
                    <a:pt x="164308" y="2741654"/>
                  </a:lnTo>
                  <a:lnTo>
                    <a:pt x="206861" y="2753408"/>
                  </a:lnTo>
                  <a:lnTo>
                    <a:pt x="252006" y="2757487"/>
                  </a:lnTo>
                  <a:lnTo>
                    <a:pt x="6228003" y="2757487"/>
                  </a:lnTo>
                  <a:lnTo>
                    <a:pt x="6273151" y="2753408"/>
                  </a:lnTo>
                  <a:lnTo>
                    <a:pt x="6315706" y="2741654"/>
                  </a:lnTo>
                  <a:lnTo>
                    <a:pt x="6335775" y="2732087"/>
                  </a:lnTo>
                  <a:lnTo>
                    <a:pt x="252006" y="2732087"/>
                  </a:lnTo>
                  <a:lnTo>
                    <a:pt x="206396" y="2727475"/>
                  </a:lnTo>
                  <a:lnTo>
                    <a:pt x="163888" y="2714252"/>
                  </a:lnTo>
                  <a:lnTo>
                    <a:pt x="125400" y="2693335"/>
                  </a:lnTo>
                  <a:lnTo>
                    <a:pt x="91849" y="2665642"/>
                  </a:lnTo>
                  <a:lnTo>
                    <a:pt x="64155" y="2632092"/>
                  </a:lnTo>
                  <a:lnTo>
                    <a:pt x="43237" y="2593604"/>
                  </a:lnTo>
                  <a:lnTo>
                    <a:pt x="30012" y="2551094"/>
                  </a:lnTo>
                  <a:lnTo>
                    <a:pt x="25400" y="2505481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6335781" y="25400"/>
                  </a:lnTo>
                  <a:lnTo>
                    <a:pt x="6315706" y="15831"/>
                  </a:lnTo>
                  <a:lnTo>
                    <a:pt x="6273151" y="4078"/>
                  </a:lnTo>
                  <a:lnTo>
                    <a:pt x="6228003" y="0"/>
                  </a:lnTo>
                  <a:close/>
                </a:path>
                <a:path w="6480175" h="2757804">
                  <a:moveTo>
                    <a:pt x="6335781" y="25400"/>
                  </a:moveTo>
                  <a:lnTo>
                    <a:pt x="6228003" y="25400"/>
                  </a:lnTo>
                  <a:lnTo>
                    <a:pt x="6273616" y="30011"/>
                  </a:lnTo>
                  <a:lnTo>
                    <a:pt x="6316126" y="43235"/>
                  </a:lnTo>
                  <a:lnTo>
                    <a:pt x="6354615" y="64151"/>
                  </a:lnTo>
                  <a:lnTo>
                    <a:pt x="6388165" y="91843"/>
                  </a:lnTo>
                  <a:lnTo>
                    <a:pt x="6415857" y="125391"/>
                  </a:lnTo>
                  <a:lnTo>
                    <a:pt x="6436774" y="163878"/>
                  </a:lnTo>
                  <a:lnTo>
                    <a:pt x="6449998" y="206384"/>
                  </a:lnTo>
                  <a:lnTo>
                    <a:pt x="6454609" y="251993"/>
                  </a:lnTo>
                  <a:lnTo>
                    <a:pt x="6454609" y="2505481"/>
                  </a:lnTo>
                  <a:lnTo>
                    <a:pt x="6449998" y="2551094"/>
                  </a:lnTo>
                  <a:lnTo>
                    <a:pt x="6436774" y="2593604"/>
                  </a:lnTo>
                  <a:lnTo>
                    <a:pt x="6415857" y="2632092"/>
                  </a:lnTo>
                  <a:lnTo>
                    <a:pt x="6388165" y="2665642"/>
                  </a:lnTo>
                  <a:lnTo>
                    <a:pt x="6354615" y="2693335"/>
                  </a:lnTo>
                  <a:lnTo>
                    <a:pt x="6316126" y="2714252"/>
                  </a:lnTo>
                  <a:lnTo>
                    <a:pt x="6273616" y="2727475"/>
                  </a:lnTo>
                  <a:lnTo>
                    <a:pt x="6228003" y="2732087"/>
                  </a:lnTo>
                  <a:lnTo>
                    <a:pt x="6335775" y="2732087"/>
                  </a:lnTo>
                  <a:lnTo>
                    <a:pt x="6390133" y="2698026"/>
                  </a:lnTo>
                  <a:lnTo>
                    <a:pt x="6420553" y="2667605"/>
                  </a:lnTo>
                  <a:lnTo>
                    <a:pt x="6445476" y="2632414"/>
                  </a:lnTo>
                  <a:lnTo>
                    <a:pt x="6464177" y="2593178"/>
                  </a:lnTo>
                  <a:lnTo>
                    <a:pt x="6475930" y="2550625"/>
                  </a:lnTo>
                  <a:lnTo>
                    <a:pt x="6480009" y="2505481"/>
                  </a:lnTo>
                  <a:lnTo>
                    <a:pt x="6480009" y="251993"/>
                  </a:lnTo>
                  <a:lnTo>
                    <a:pt x="6475930" y="206849"/>
                  </a:lnTo>
                  <a:lnTo>
                    <a:pt x="6464177" y="164297"/>
                  </a:lnTo>
                  <a:lnTo>
                    <a:pt x="6445476" y="125063"/>
                  </a:lnTo>
                  <a:lnTo>
                    <a:pt x="6420553" y="89874"/>
                  </a:lnTo>
                  <a:lnTo>
                    <a:pt x="6390133" y="59455"/>
                  </a:lnTo>
                  <a:lnTo>
                    <a:pt x="6354942" y="34532"/>
                  </a:lnTo>
                  <a:lnTo>
                    <a:pt x="633578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" name="object 115"/>
          <p:cNvSpPr txBox="1"/>
          <p:nvPr/>
        </p:nvSpPr>
        <p:spPr>
          <a:xfrm>
            <a:off x="828128" y="5850326"/>
            <a:ext cx="14306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8795" algn="l"/>
              </a:tabLst>
            </a:pP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ミ</a:t>
            </a: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ル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ク	</a:t>
            </a:r>
            <a:r>
              <a:rPr sz="1650" b="1" spc="104" baseline="25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Powdered</a:t>
            </a:r>
            <a:r>
              <a:rPr sz="1650" b="1" spc="52" baseline="25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650" b="1" spc="104" baseline="25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milk</a:t>
            </a:r>
            <a:endParaRPr sz="1650" b="1" baseline="2525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16" name="object 116"/>
          <p:cNvGrpSpPr/>
          <p:nvPr/>
        </p:nvGrpSpPr>
        <p:grpSpPr>
          <a:xfrm>
            <a:off x="759755" y="6158534"/>
            <a:ext cx="2188845" cy="628650"/>
            <a:chOff x="759755" y="6158534"/>
            <a:chExt cx="2188845" cy="628650"/>
          </a:xfrm>
        </p:grpSpPr>
        <p:sp>
          <p:nvSpPr>
            <p:cNvPr id="117" name="object 117"/>
            <p:cNvSpPr/>
            <p:nvPr/>
          </p:nvSpPr>
          <p:spPr>
            <a:xfrm>
              <a:off x="769279" y="6164886"/>
              <a:ext cx="2169795" cy="615950"/>
            </a:xfrm>
            <a:custGeom>
              <a:avLst/>
              <a:gdLst/>
              <a:ahLst/>
              <a:cxnLst/>
              <a:rect l="l" t="t" r="r" b="b"/>
              <a:pathLst>
                <a:path w="2169795" h="615950">
                  <a:moveTo>
                    <a:pt x="2068144" y="0"/>
                  </a:moveTo>
                  <a:lnTo>
                    <a:pt x="101650" y="0"/>
                  </a:lnTo>
                  <a:lnTo>
                    <a:pt x="62118" y="7999"/>
                  </a:lnTo>
                  <a:lnTo>
                    <a:pt x="29803" y="29803"/>
                  </a:lnTo>
                  <a:lnTo>
                    <a:pt x="7999" y="62118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7999" y="553247"/>
                  </a:lnTo>
                  <a:lnTo>
                    <a:pt x="29803" y="585562"/>
                  </a:lnTo>
                  <a:lnTo>
                    <a:pt x="62118" y="607365"/>
                  </a:lnTo>
                  <a:lnTo>
                    <a:pt x="101650" y="615365"/>
                  </a:lnTo>
                  <a:lnTo>
                    <a:pt x="2068144" y="615365"/>
                  </a:lnTo>
                  <a:lnTo>
                    <a:pt x="2107671" y="607365"/>
                  </a:lnTo>
                  <a:lnTo>
                    <a:pt x="2139986" y="585562"/>
                  </a:lnTo>
                  <a:lnTo>
                    <a:pt x="2161793" y="553247"/>
                  </a:lnTo>
                  <a:lnTo>
                    <a:pt x="2169795" y="513715"/>
                  </a:lnTo>
                  <a:lnTo>
                    <a:pt x="2169795" y="101650"/>
                  </a:lnTo>
                  <a:lnTo>
                    <a:pt x="2161793" y="62118"/>
                  </a:lnTo>
                  <a:lnTo>
                    <a:pt x="2139986" y="29803"/>
                  </a:lnTo>
                  <a:lnTo>
                    <a:pt x="2107671" y="7999"/>
                  </a:lnTo>
                  <a:lnTo>
                    <a:pt x="20681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762927" y="6158534"/>
              <a:ext cx="2182495" cy="628650"/>
            </a:xfrm>
            <a:custGeom>
              <a:avLst/>
              <a:gdLst/>
              <a:ahLst/>
              <a:cxnLst/>
              <a:rect l="l" t="t" r="r" b="b"/>
              <a:pathLst>
                <a:path w="2182495" h="628650">
                  <a:moveTo>
                    <a:pt x="2074494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1998"/>
                  </a:lnTo>
                  <a:lnTo>
                    <a:pt x="31726" y="596339"/>
                  </a:lnTo>
                  <a:lnTo>
                    <a:pt x="66067" y="619543"/>
                  </a:lnTo>
                  <a:lnTo>
                    <a:pt x="108000" y="628065"/>
                  </a:lnTo>
                  <a:lnTo>
                    <a:pt x="2074494" y="628065"/>
                  </a:lnTo>
                  <a:lnTo>
                    <a:pt x="2116427" y="619543"/>
                  </a:lnTo>
                  <a:lnTo>
                    <a:pt x="2122610" y="615365"/>
                  </a:lnTo>
                  <a:lnTo>
                    <a:pt x="108000" y="615365"/>
                  </a:lnTo>
                  <a:lnTo>
                    <a:pt x="70944" y="607865"/>
                  </a:lnTo>
                  <a:lnTo>
                    <a:pt x="40647" y="587422"/>
                  </a:lnTo>
                  <a:lnTo>
                    <a:pt x="20202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2" y="70939"/>
                  </a:lnTo>
                  <a:lnTo>
                    <a:pt x="40647" y="40643"/>
                  </a:lnTo>
                  <a:lnTo>
                    <a:pt x="70944" y="20200"/>
                  </a:lnTo>
                  <a:lnTo>
                    <a:pt x="108000" y="12700"/>
                  </a:lnTo>
                  <a:lnTo>
                    <a:pt x="2122610" y="12700"/>
                  </a:lnTo>
                  <a:lnTo>
                    <a:pt x="2116427" y="8522"/>
                  </a:lnTo>
                  <a:lnTo>
                    <a:pt x="2074494" y="0"/>
                  </a:lnTo>
                  <a:close/>
                </a:path>
                <a:path w="2182495" h="628650">
                  <a:moveTo>
                    <a:pt x="2122610" y="12700"/>
                  </a:moveTo>
                  <a:lnTo>
                    <a:pt x="2074494" y="12700"/>
                  </a:lnTo>
                  <a:lnTo>
                    <a:pt x="2111555" y="20200"/>
                  </a:lnTo>
                  <a:lnTo>
                    <a:pt x="2141851" y="40643"/>
                  </a:lnTo>
                  <a:lnTo>
                    <a:pt x="2162294" y="70939"/>
                  </a:lnTo>
                  <a:lnTo>
                    <a:pt x="2169795" y="108000"/>
                  </a:lnTo>
                  <a:lnTo>
                    <a:pt x="2169795" y="520065"/>
                  </a:lnTo>
                  <a:lnTo>
                    <a:pt x="2162294" y="557126"/>
                  </a:lnTo>
                  <a:lnTo>
                    <a:pt x="2141851" y="587422"/>
                  </a:lnTo>
                  <a:lnTo>
                    <a:pt x="2111555" y="607865"/>
                  </a:lnTo>
                  <a:lnTo>
                    <a:pt x="2074494" y="615365"/>
                  </a:lnTo>
                  <a:lnTo>
                    <a:pt x="2122610" y="615365"/>
                  </a:lnTo>
                  <a:lnTo>
                    <a:pt x="2150768" y="596339"/>
                  </a:lnTo>
                  <a:lnTo>
                    <a:pt x="2173972" y="561998"/>
                  </a:lnTo>
                  <a:lnTo>
                    <a:pt x="2182495" y="520065"/>
                  </a:lnTo>
                  <a:lnTo>
                    <a:pt x="2182495" y="108000"/>
                  </a:lnTo>
                  <a:lnTo>
                    <a:pt x="2173972" y="66067"/>
                  </a:lnTo>
                  <a:lnTo>
                    <a:pt x="2150768" y="31726"/>
                  </a:lnTo>
                  <a:lnTo>
                    <a:pt x="2122610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762930" y="6467266"/>
              <a:ext cx="2182495" cy="0"/>
            </a:xfrm>
            <a:custGeom>
              <a:avLst/>
              <a:gdLst/>
              <a:ahLst/>
              <a:cxnLst/>
              <a:rect l="l" t="t" r="r" b="b"/>
              <a:pathLst>
                <a:path w="2182495">
                  <a:moveTo>
                    <a:pt x="0" y="0"/>
                  </a:moveTo>
                  <a:lnTo>
                    <a:pt x="754592" y="0"/>
                  </a:lnTo>
                </a:path>
                <a:path w="2182495">
                  <a:moveTo>
                    <a:pt x="2057764" y="0"/>
                  </a:moveTo>
                  <a:lnTo>
                    <a:pt x="218249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20" name="object 120"/>
          <p:cNvSpPr txBox="1"/>
          <p:nvPr/>
        </p:nvSpPr>
        <p:spPr>
          <a:xfrm>
            <a:off x="902667" y="6230420"/>
            <a:ext cx="5257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メ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ー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カ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ー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030448" y="6506522"/>
            <a:ext cx="4064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Maker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694390" y="1119839"/>
            <a:ext cx="960119" cy="960119"/>
            <a:chOff x="694390" y="1119839"/>
            <a:chExt cx="960119" cy="960119"/>
          </a:xfrm>
        </p:grpSpPr>
        <p:sp>
          <p:nvSpPr>
            <p:cNvPr id="123" name="object 123"/>
            <p:cNvSpPr/>
            <p:nvPr/>
          </p:nvSpPr>
          <p:spPr>
            <a:xfrm>
              <a:off x="694390" y="1119839"/>
              <a:ext cx="960114" cy="960115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68979" y="1193287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9"/>
                  </a:lnTo>
                  <a:lnTo>
                    <a:pt x="236257" y="24903"/>
                  </a:lnTo>
                  <a:lnTo>
                    <a:pt x="196049" y="43348"/>
                  </a:lnTo>
                  <a:lnTo>
                    <a:pt x="158601" y="66287"/>
                  </a:lnTo>
                  <a:lnTo>
                    <a:pt x="124261" y="93373"/>
                  </a:lnTo>
                  <a:lnTo>
                    <a:pt x="93374" y="124259"/>
                  </a:lnTo>
                  <a:lnTo>
                    <a:pt x="66287" y="158598"/>
                  </a:lnTo>
                  <a:lnTo>
                    <a:pt x="43348" y="196045"/>
                  </a:lnTo>
                  <a:lnTo>
                    <a:pt x="24903" y="236251"/>
                  </a:lnTo>
                  <a:lnTo>
                    <a:pt x="11299" y="278871"/>
                  </a:lnTo>
                  <a:lnTo>
                    <a:pt x="2882" y="323557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4" y="737044"/>
                  </a:lnTo>
                  <a:lnTo>
                    <a:pt x="461072" y="728628"/>
                  </a:lnTo>
                  <a:lnTo>
                    <a:pt x="503693" y="715025"/>
                  </a:lnTo>
                  <a:lnTo>
                    <a:pt x="543900" y="696581"/>
                  </a:lnTo>
                  <a:lnTo>
                    <a:pt x="581346" y="673643"/>
                  </a:lnTo>
                  <a:lnTo>
                    <a:pt x="615686" y="646558"/>
                  </a:lnTo>
                  <a:lnTo>
                    <a:pt x="646571" y="615673"/>
                  </a:lnTo>
                  <a:lnTo>
                    <a:pt x="673656" y="581334"/>
                  </a:lnTo>
                  <a:lnTo>
                    <a:pt x="696594" y="543887"/>
                  </a:lnTo>
                  <a:lnTo>
                    <a:pt x="715037" y="503680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7"/>
                  </a:lnTo>
                  <a:lnTo>
                    <a:pt x="728641" y="278871"/>
                  </a:lnTo>
                  <a:lnTo>
                    <a:pt x="715037" y="236251"/>
                  </a:lnTo>
                  <a:lnTo>
                    <a:pt x="696594" y="196045"/>
                  </a:lnTo>
                  <a:lnTo>
                    <a:pt x="673656" y="158598"/>
                  </a:lnTo>
                  <a:lnTo>
                    <a:pt x="646571" y="124259"/>
                  </a:lnTo>
                  <a:lnTo>
                    <a:pt x="615686" y="93373"/>
                  </a:lnTo>
                  <a:lnTo>
                    <a:pt x="581346" y="66287"/>
                  </a:lnTo>
                  <a:lnTo>
                    <a:pt x="543900" y="43348"/>
                  </a:lnTo>
                  <a:lnTo>
                    <a:pt x="503693" y="24903"/>
                  </a:lnTo>
                  <a:lnTo>
                    <a:pt x="461072" y="11299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 txBox="1"/>
          <p:nvPr/>
        </p:nvSpPr>
        <p:spPr>
          <a:xfrm>
            <a:off x="857380" y="1515586"/>
            <a:ext cx="5632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solidFill>
                  <a:srgbClr val="F39939"/>
                </a:solidFill>
                <a:latin typeface="Arial Rounded MT Bold"/>
                <a:cs typeface="Arial Rounded MT Bold"/>
              </a:rPr>
              <a:t>N</a:t>
            </a:r>
            <a:r>
              <a:rPr sz="1200" spc="-60" dirty="0">
                <a:solidFill>
                  <a:srgbClr val="F39939"/>
                </a:solidFill>
                <a:latin typeface="Arial Rounded MT Bold"/>
                <a:cs typeface="Arial Rounded MT Bold"/>
              </a:rPr>
              <a:t>o</a:t>
            </a:r>
            <a:r>
              <a:rPr sz="1200" dirty="0">
                <a:solidFill>
                  <a:srgbClr val="F39939"/>
                </a:solidFill>
                <a:latin typeface="Arial Rounded MT Bold"/>
                <a:cs typeface="Arial Rounded MT Bold"/>
              </a:rPr>
              <a:t>.</a:t>
            </a:r>
            <a:r>
              <a:rPr sz="1900" spc="5" dirty="0">
                <a:solidFill>
                  <a:srgbClr val="F39939"/>
                </a:solidFill>
                <a:latin typeface="Arial Rounded MT Bold"/>
                <a:cs typeface="Arial Rounded MT Bold"/>
              </a:rPr>
              <a:t>15</a:t>
            </a:r>
            <a:endParaRPr sz="1900">
              <a:latin typeface="Arial Rounded MT Bold"/>
              <a:cs typeface="Arial Rounded MT Bold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645568" y="1253007"/>
            <a:ext cx="2836907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個人調査</a:t>
            </a:r>
            <a:r>
              <a:rPr sz="1700" b="1" spc="-725" dirty="0">
                <a:solidFill>
                  <a:srgbClr val="FFFFFF"/>
                </a:solidFill>
                <a:latin typeface="UDShinMGoPro-DeBold"/>
                <a:cs typeface="UDShinMGoPro-DeBold"/>
              </a:rPr>
              <a:t>票</a:t>
            </a: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（3歳未満</a:t>
            </a:r>
            <a:r>
              <a:rPr sz="1700" b="1" spc="-30" dirty="0">
                <a:solidFill>
                  <a:srgbClr val="FFFFFF"/>
                </a:solidFill>
                <a:latin typeface="UDShinMGoPro-DeBold"/>
                <a:cs typeface="UDShinMGoPro-DeBold"/>
              </a:rPr>
              <a:t>）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1</a:t>
            </a:r>
            <a:endParaRPr sz="1700" dirty="0">
              <a:latin typeface="UDShinMGoPro-DeBold"/>
              <a:cs typeface="UDShinMGoPro-DeBold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645568" y="1515974"/>
            <a:ext cx="452183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Personal </a:t>
            </a:r>
            <a:r>
              <a:rPr sz="17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questionnaire </a:t>
            </a:r>
            <a:r>
              <a:rPr sz="17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(age </a:t>
            </a: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3 </a:t>
            </a:r>
            <a:r>
              <a:rPr sz="17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and </a:t>
            </a: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below)</a:t>
            </a:r>
            <a:r>
              <a:rPr sz="17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1</a:t>
            </a:r>
            <a:endParaRPr sz="1700">
              <a:latin typeface="Arial Rounded MT Bold"/>
              <a:cs typeface="Arial Rounded MT Bold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536823" y="3020780"/>
            <a:ext cx="2098675" cy="745490"/>
            <a:chOff x="536823" y="3020780"/>
            <a:chExt cx="2098675" cy="745490"/>
          </a:xfrm>
        </p:grpSpPr>
        <p:sp>
          <p:nvSpPr>
            <p:cNvPr id="129" name="object 129"/>
            <p:cNvSpPr/>
            <p:nvPr/>
          </p:nvSpPr>
          <p:spPr>
            <a:xfrm>
              <a:off x="552696" y="3033482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3"/>
                  </a:lnTo>
                  <a:lnTo>
                    <a:pt x="2025381" y="613942"/>
                  </a:lnTo>
                  <a:lnTo>
                    <a:pt x="2047468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4"/>
                  </a:lnTo>
                  <a:lnTo>
                    <a:pt x="2047468" y="146241"/>
                  </a:lnTo>
                  <a:lnTo>
                    <a:pt x="2025381" y="105595"/>
                  </a:lnTo>
                  <a:lnTo>
                    <a:pt x="1996138" y="70165"/>
                  </a:lnTo>
                  <a:lnTo>
                    <a:pt x="1960710" y="40922"/>
                  </a:lnTo>
                  <a:lnTo>
                    <a:pt x="1920066" y="18833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540003" y="3020780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73" y="25400"/>
                  </a:moveTo>
                  <a:lnTo>
                    <a:pt x="1839696" y="25400"/>
                  </a:lnTo>
                  <a:lnTo>
                    <a:pt x="1885305" y="30011"/>
                  </a:lnTo>
                  <a:lnTo>
                    <a:pt x="1927813" y="43235"/>
                  </a:lnTo>
                  <a:lnTo>
                    <a:pt x="1966302" y="64152"/>
                  </a:lnTo>
                  <a:lnTo>
                    <a:pt x="1999853" y="91844"/>
                  </a:lnTo>
                  <a:lnTo>
                    <a:pt x="2027546" y="125394"/>
                  </a:lnTo>
                  <a:lnTo>
                    <a:pt x="2048465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5" y="581060"/>
                  </a:lnTo>
                  <a:lnTo>
                    <a:pt x="2027546" y="619549"/>
                  </a:lnTo>
                  <a:lnTo>
                    <a:pt x="1999853" y="653099"/>
                  </a:lnTo>
                  <a:lnTo>
                    <a:pt x="1966302" y="680791"/>
                  </a:lnTo>
                  <a:lnTo>
                    <a:pt x="1927813" y="701708"/>
                  </a:lnTo>
                  <a:lnTo>
                    <a:pt x="1885305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70" y="164303"/>
                  </a:lnTo>
                  <a:lnTo>
                    <a:pt x="2057169" y="125067"/>
                  </a:lnTo>
                  <a:lnTo>
                    <a:pt x="2032245" y="89876"/>
                  </a:lnTo>
                  <a:lnTo>
                    <a:pt x="2001825" y="59456"/>
                  </a:lnTo>
                  <a:lnTo>
                    <a:pt x="1966634" y="34533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1" name="object 131"/>
            <p:cNvSpPr/>
            <p:nvPr/>
          </p:nvSpPr>
          <p:spPr>
            <a:xfrm>
              <a:off x="539998" y="3381149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998834" y="0"/>
                  </a:lnTo>
                </a:path>
                <a:path w="2092325">
                  <a:moveTo>
                    <a:pt x="1498884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32" name="object 132"/>
          <p:cNvSpPr txBox="1"/>
          <p:nvPr/>
        </p:nvSpPr>
        <p:spPr>
          <a:xfrm>
            <a:off x="777967" y="3126535"/>
            <a:ext cx="6642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首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のす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わり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713407" y="3447967"/>
            <a:ext cx="7366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Neck</a:t>
            </a:r>
            <a:r>
              <a:rPr sz="1100" b="1" spc="-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stability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2088009" y="3126535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か月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2089150" y="3447967"/>
            <a:ext cx="4057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months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1538833" y="3131134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80" h="500379">
                <a:moveTo>
                  <a:pt x="500049" y="0"/>
                </a:moveTo>
                <a:lnTo>
                  <a:pt x="0" y="0"/>
                </a:lnTo>
                <a:lnTo>
                  <a:pt x="0" y="500024"/>
                </a:lnTo>
                <a:lnTo>
                  <a:pt x="500049" y="500024"/>
                </a:lnTo>
                <a:lnTo>
                  <a:pt x="5000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1538833" y="3131134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80" h="500379">
                <a:moveTo>
                  <a:pt x="500049" y="500024"/>
                </a:moveTo>
                <a:lnTo>
                  <a:pt x="0" y="500024"/>
                </a:lnTo>
                <a:lnTo>
                  <a:pt x="0" y="0"/>
                </a:lnTo>
                <a:lnTo>
                  <a:pt x="500049" y="0"/>
                </a:lnTo>
                <a:lnTo>
                  <a:pt x="500049" y="500024"/>
                </a:lnTo>
                <a:close/>
              </a:path>
            </a:pathLst>
          </a:custGeom>
          <a:ln w="6350">
            <a:solidFill>
              <a:srgbClr val="C9CACA"/>
            </a:solidFill>
            <a:prstDash val="dash"/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grpSp>
        <p:nvGrpSpPr>
          <p:cNvPr id="138" name="object 138"/>
          <p:cNvGrpSpPr/>
          <p:nvPr/>
        </p:nvGrpSpPr>
        <p:grpSpPr>
          <a:xfrm>
            <a:off x="2730972" y="3020780"/>
            <a:ext cx="2098675" cy="745490"/>
            <a:chOff x="2730972" y="3020780"/>
            <a:chExt cx="2098675" cy="745490"/>
          </a:xfrm>
        </p:grpSpPr>
        <p:sp>
          <p:nvSpPr>
            <p:cNvPr id="139" name="object 139"/>
            <p:cNvSpPr/>
            <p:nvPr/>
          </p:nvSpPr>
          <p:spPr>
            <a:xfrm>
              <a:off x="2746843" y="3033482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3"/>
                  </a:lnTo>
                  <a:lnTo>
                    <a:pt x="2025381" y="613942"/>
                  </a:lnTo>
                  <a:lnTo>
                    <a:pt x="2047468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4"/>
                  </a:lnTo>
                  <a:lnTo>
                    <a:pt x="2047468" y="146241"/>
                  </a:lnTo>
                  <a:lnTo>
                    <a:pt x="2025381" y="105595"/>
                  </a:lnTo>
                  <a:lnTo>
                    <a:pt x="1996138" y="70165"/>
                  </a:lnTo>
                  <a:lnTo>
                    <a:pt x="1960710" y="40922"/>
                  </a:lnTo>
                  <a:lnTo>
                    <a:pt x="1920066" y="18833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0" name="object 140"/>
            <p:cNvSpPr/>
            <p:nvPr/>
          </p:nvSpPr>
          <p:spPr>
            <a:xfrm>
              <a:off x="2734152" y="3020780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73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2"/>
                  </a:lnTo>
                  <a:lnTo>
                    <a:pt x="1999857" y="91844"/>
                  </a:lnTo>
                  <a:lnTo>
                    <a:pt x="2027550" y="125394"/>
                  </a:lnTo>
                  <a:lnTo>
                    <a:pt x="2048467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7" y="653099"/>
                  </a:lnTo>
                  <a:lnTo>
                    <a:pt x="1966308" y="680791"/>
                  </a:lnTo>
                  <a:lnTo>
                    <a:pt x="1927819" y="701708"/>
                  </a:lnTo>
                  <a:lnTo>
                    <a:pt x="1885309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70" y="164303"/>
                  </a:lnTo>
                  <a:lnTo>
                    <a:pt x="2057169" y="125067"/>
                  </a:lnTo>
                  <a:lnTo>
                    <a:pt x="2032245" y="89876"/>
                  </a:lnTo>
                  <a:lnTo>
                    <a:pt x="2001825" y="59456"/>
                  </a:lnTo>
                  <a:lnTo>
                    <a:pt x="1966634" y="34533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1" name="object 141"/>
            <p:cNvSpPr/>
            <p:nvPr/>
          </p:nvSpPr>
          <p:spPr>
            <a:xfrm>
              <a:off x="2734147" y="3381149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990000" y="0"/>
                  </a:lnTo>
                </a:path>
                <a:path w="2092325">
                  <a:moveTo>
                    <a:pt x="1490037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42" name="object 142"/>
          <p:cNvSpPr txBox="1"/>
          <p:nvPr/>
        </p:nvSpPr>
        <p:spPr>
          <a:xfrm>
            <a:off x="3234989" y="3126535"/>
            <a:ext cx="4057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寝</a:t>
            </a: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返り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3047791" y="3397172"/>
            <a:ext cx="5930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Rolling</a:t>
            </a:r>
            <a:r>
              <a:rPr sz="1000" b="1" spc="-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-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over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3323762" y="3536872"/>
            <a:ext cx="3168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in</a:t>
            </a:r>
            <a:r>
              <a:rPr sz="1000" b="1" spc="-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bed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45" name="object 145"/>
          <p:cNvGrpSpPr/>
          <p:nvPr/>
        </p:nvGrpSpPr>
        <p:grpSpPr>
          <a:xfrm>
            <a:off x="4925119" y="3020780"/>
            <a:ext cx="2098675" cy="745490"/>
            <a:chOff x="4925119" y="3020780"/>
            <a:chExt cx="2098675" cy="745490"/>
          </a:xfrm>
        </p:grpSpPr>
        <p:sp>
          <p:nvSpPr>
            <p:cNvPr id="146" name="object 146"/>
            <p:cNvSpPr/>
            <p:nvPr/>
          </p:nvSpPr>
          <p:spPr>
            <a:xfrm>
              <a:off x="4940991" y="3033482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3"/>
                  </a:lnTo>
                  <a:lnTo>
                    <a:pt x="2025381" y="613942"/>
                  </a:lnTo>
                  <a:lnTo>
                    <a:pt x="2047468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4"/>
                  </a:lnTo>
                  <a:lnTo>
                    <a:pt x="2047468" y="146241"/>
                  </a:lnTo>
                  <a:lnTo>
                    <a:pt x="2025381" y="105595"/>
                  </a:lnTo>
                  <a:lnTo>
                    <a:pt x="1996138" y="70165"/>
                  </a:lnTo>
                  <a:lnTo>
                    <a:pt x="1960710" y="40922"/>
                  </a:lnTo>
                  <a:lnTo>
                    <a:pt x="1920066" y="18833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7" name="object 147"/>
            <p:cNvSpPr/>
            <p:nvPr/>
          </p:nvSpPr>
          <p:spPr>
            <a:xfrm>
              <a:off x="4928299" y="3020780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73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2"/>
                  </a:lnTo>
                  <a:lnTo>
                    <a:pt x="1999857" y="91844"/>
                  </a:lnTo>
                  <a:lnTo>
                    <a:pt x="2027550" y="125394"/>
                  </a:lnTo>
                  <a:lnTo>
                    <a:pt x="2048467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7" y="653099"/>
                  </a:lnTo>
                  <a:lnTo>
                    <a:pt x="1966308" y="680791"/>
                  </a:lnTo>
                  <a:lnTo>
                    <a:pt x="1927819" y="701708"/>
                  </a:lnTo>
                  <a:lnTo>
                    <a:pt x="1885309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70" y="164303"/>
                  </a:lnTo>
                  <a:lnTo>
                    <a:pt x="2057169" y="125067"/>
                  </a:lnTo>
                  <a:lnTo>
                    <a:pt x="2032245" y="89876"/>
                  </a:lnTo>
                  <a:lnTo>
                    <a:pt x="2001825" y="59456"/>
                  </a:lnTo>
                  <a:lnTo>
                    <a:pt x="1966634" y="34533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8" name="object 148"/>
            <p:cNvSpPr/>
            <p:nvPr/>
          </p:nvSpPr>
          <p:spPr>
            <a:xfrm>
              <a:off x="4928294" y="3381149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988000" y="0"/>
                  </a:lnTo>
                </a:path>
                <a:path w="2092325">
                  <a:moveTo>
                    <a:pt x="148805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49" name="object 149"/>
          <p:cNvSpPr txBox="1"/>
          <p:nvPr/>
        </p:nvSpPr>
        <p:spPr>
          <a:xfrm>
            <a:off x="5281221" y="3126535"/>
            <a:ext cx="579755" cy="514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お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わり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18745">
              <a:lnSpc>
                <a:spcPct val="100000"/>
              </a:lnSpc>
              <a:spcBef>
                <a:spcPts val="133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Sitting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50" name="object 150"/>
          <p:cNvGrpSpPr/>
          <p:nvPr/>
        </p:nvGrpSpPr>
        <p:grpSpPr>
          <a:xfrm>
            <a:off x="536823" y="4798668"/>
            <a:ext cx="2098675" cy="745490"/>
            <a:chOff x="536823" y="4798668"/>
            <a:chExt cx="2098675" cy="745490"/>
          </a:xfrm>
        </p:grpSpPr>
        <p:sp>
          <p:nvSpPr>
            <p:cNvPr id="151" name="object 151"/>
            <p:cNvSpPr/>
            <p:nvPr/>
          </p:nvSpPr>
          <p:spPr>
            <a:xfrm>
              <a:off x="552696" y="4811370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3"/>
                  </a:lnTo>
                  <a:lnTo>
                    <a:pt x="2025381" y="613942"/>
                  </a:lnTo>
                  <a:lnTo>
                    <a:pt x="2047468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4"/>
                  </a:lnTo>
                  <a:lnTo>
                    <a:pt x="2047468" y="146241"/>
                  </a:lnTo>
                  <a:lnTo>
                    <a:pt x="2025381" y="105595"/>
                  </a:lnTo>
                  <a:lnTo>
                    <a:pt x="1996138" y="70165"/>
                  </a:lnTo>
                  <a:lnTo>
                    <a:pt x="1960710" y="40922"/>
                  </a:lnTo>
                  <a:lnTo>
                    <a:pt x="1920066" y="18833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2" name="object 152"/>
            <p:cNvSpPr/>
            <p:nvPr/>
          </p:nvSpPr>
          <p:spPr>
            <a:xfrm>
              <a:off x="540003" y="4798668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73" y="25400"/>
                  </a:moveTo>
                  <a:lnTo>
                    <a:pt x="1839696" y="25400"/>
                  </a:lnTo>
                  <a:lnTo>
                    <a:pt x="1885305" y="30011"/>
                  </a:lnTo>
                  <a:lnTo>
                    <a:pt x="1927813" y="43235"/>
                  </a:lnTo>
                  <a:lnTo>
                    <a:pt x="1966302" y="64152"/>
                  </a:lnTo>
                  <a:lnTo>
                    <a:pt x="1999853" y="91844"/>
                  </a:lnTo>
                  <a:lnTo>
                    <a:pt x="2027546" y="125394"/>
                  </a:lnTo>
                  <a:lnTo>
                    <a:pt x="2048465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5" y="581060"/>
                  </a:lnTo>
                  <a:lnTo>
                    <a:pt x="2027546" y="619549"/>
                  </a:lnTo>
                  <a:lnTo>
                    <a:pt x="1999853" y="653099"/>
                  </a:lnTo>
                  <a:lnTo>
                    <a:pt x="1966302" y="680791"/>
                  </a:lnTo>
                  <a:lnTo>
                    <a:pt x="1927813" y="701708"/>
                  </a:lnTo>
                  <a:lnTo>
                    <a:pt x="1885305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70" y="164303"/>
                  </a:lnTo>
                  <a:lnTo>
                    <a:pt x="2057169" y="125067"/>
                  </a:lnTo>
                  <a:lnTo>
                    <a:pt x="2032245" y="89876"/>
                  </a:lnTo>
                  <a:lnTo>
                    <a:pt x="2001825" y="59456"/>
                  </a:lnTo>
                  <a:lnTo>
                    <a:pt x="1966634" y="34533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3" name="object 153"/>
            <p:cNvSpPr/>
            <p:nvPr/>
          </p:nvSpPr>
          <p:spPr>
            <a:xfrm>
              <a:off x="539998" y="5159035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998834" y="0"/>
                  </a:lnTo>
                </a:path>
                <a:path w="2092325">
                  <a:moveTo>
                    <a:pt x="1498884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54" name="object 154"/>
          <p:cNvSpPr txBox="1"/>
          <p:nvPr/>
        </p:nvSpPr>
        <p:spPr>
          <a:xfrm>
            <a:off x="782413" y="4904425"/>
            <a:ext cx="6540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歩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き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は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じ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め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923645" y="5225855"/>
            <a:ext cx="5187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Walking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56" name="object 156"/>
          <p:cNvGrpSpPr/>
          <p:nvPr/>
        </p:nvGrpSpPr>
        <p:grpSpPr>
          <a:xfrm>
            <a:off x="2730972" y="4798668"/>
            <a:ext cx="2098675" cy="745490"/>
            <a:chOff x="2730972" y="4798668"/>
            <a:chExt cx="2098675" cy="745490"/>
          </a:xfrm>
        </p:grpSpPr>
        <p:sp>
          <p:nvSpPr>
            <p:cNvPr id="157" name="object 157"/>
            <p:cNvSpPr/>
            <p:nvPr/>
          </p:nvSpPr>
          <p:spPr>
            <a:xfrm>
              <a:off x="2746843" y="4811370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3"/>
                  </a:lnTo>
                  <a:lnTo>
                    <a:pt x="2025381" y="613942"/>
                  </a:lnTo>
                  <a:lnTo>
                    <a:pt x="2047468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4"/>
                  </a:lnTo>
                  <a:lnTo>
                    <a:pt x="2047468" y="146241"/>
                  </a:lnTo>
                  <a:lnTo>
                    <a:pt x="2025381" y="105595"/>
                  </a:lnTo>
                  <a:lnTo>
                    <a:pt x="1996138" y="70165"/>
                  </a:lnTo>
                  <a:lnTo>
                    <a:pt x="1960710" y="40922"/>
                  </a:lnTo>
                  <a:lnTo>
                    <a:pt x="1920066" y="18833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8" name="object 158"/>
            <p:cNvSpPr/>
            <p:nvPr/>
          </p:nvSpPr>
          <p:spPr>
            <a:xfrm>
              <a:off x="2734152" y="4798668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73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2"/>
                  </a:lnTo>
                  <a:lnTo>
                    <a:pt x="1999857" y="91844"/>
                  </a:lnTo>
                  <a:lnTo>
                    <a:pt x="2027550" y="125394"/>
                  </a:lnTo>
                  <a:lnTo>
                    <a:pt x="2048467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7" y="653099"/>
                  </a:lnTo>
                  <a:lnTo>
                    <a:pt x="1966308" y="680791"/>
                  </a:lnTo>
                  <a:lnTo>
                    <a:pt x="1927819" y="701708"/>
                  </a:lnTo>
                  <a:lnTo>
                    <a:pt x="1885309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70" y="164303"/>
                  </a:lnTo>
                  <a:lnTo>
                    <a:pt x="2057169" y="125067"/>
                  </a:lnTo>
                  <a:lnTo>
                    <a:pt x="2032245" y="89876"/>
                  </a:lnTo>
                  <a:lnTo>
                    <a:pt x="2001825" y="59456"/>
                  </a:lnTo>
                  <a:lnTo>
                    <a:pt x="1966634" y="34533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9" name="object 159"/>
            <p:cNvSpPr/>
            <p:nvPr/>
          </p:nvSpPr>
          <p:spPr>
            <a:xfrm>
              <a:off x="2734147" y="5159035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990000" y="0"/>
                  </a:lnTo>
                </a:path>
                <a:path w="2092325">
                  <a:moveTo>
                    <a:pt x="1490037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60" name="object 160"/>
          <p:cNvSpPr txBox="1"/>
          <p:nvPr/>
        </p:nvSpPr>
        <p:spPr>
          <a:xfrm>
            <a:off x="2988860" y="4904425"/>
            <a:ext cx="6457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語</a:t>
            </a:r>
            <a:r>
              <a:rPr sz="1000" b="1" spc="-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り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は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じ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め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3170063" y="5225855"/>
            <a:ext cx="4711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alking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62" name="object 162"/>
          <p:cNvGrpSpPr/>
          <p:nvPr/>
        </p:nvGrpSpPr>
        <p:grpSpPr>
          <a:xfrm>
            <a:off x="536823" y="3909724"/>
            <a:ext cx="2098675" cy="745490"/>
            <a:chOff x="536823" y="3909724"/>
            <a:chExt cx="2098675" cy="745490"/>
          </a:xfrm>
        </p:grpSpPr>
        <p:sp>
          <p:nvSpPr>
            <p:cNvPr id="163" name="object 163"/>
            <p:cNvSpPr/>
            <p:nvPr/>
          </p:nvSpPr>
          <p:spPr>
            <a:xfrm>
              <a:off x="552696" y="3922427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3"/>
                  </a:lnTo>
                  <a:lnTo>
                    <a:pt x="2025381" y="613942"/>
                  </a:lnTo>
                  <a:lnTo>
                    <a:pt x="2047468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4"/>
                  </a:lnTo>
                  <a:lnTo>
                    <a:pt x="2047468" y="146241"/>
                  </a:lnTo>
                  <a:lnTo>
                    <a:pt x="2025381" y="105595"/>
                  </a:lnTo>
                  <a:lnTo>
                    <a:pt x="1996138" y="70165"/>
                  </a:lnTo>
                  <a:lnTo>
                    <a:pt x="1960710" y="40922"/>
                  </a:lnTo>
                  <a:lnTo>
                    <a:pt x="1920066" y="18833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4" name="object 164"/>
            <p:cNvSpPr/>
            <p:nvPr/>
          </p:nvSpPr>
          <p:spPr>
            <a:xfrm>
              <a:off x="540003" y="3909724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73" y="25400"/>
                  </a:moveTo>
                  <a:lnTo>
                    <a:pt x="1839696" y="25400"/>
                  </a:lnTo>
                  <a:lnTo>
                    <a:pt x="1885305" y="30011"/>
                  </a:lnTo>
                  <a:lnTo>
                    <a:pt x="1927813" y="43235"/>
                  </a:lnTo>
                  <a:lnTo>
                    <a:pt x="1966302" y="64152"/>
                  </a:lnTo>
                  <a:lnTo>
                    <a:pt x="1999853" y="91844"/>
                  </a:lnTo>
                  <a:lnTo>
                    <a:pt x="2027546" y="125394"/>
                  </a:lnTo>
                  <a:lnTo>
                    <a:pt x="2048465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5" y="581060"/>
                  </a:lnTo>
                  <a:lnTo>
                    <a:pt x="2027546" y="619549"/>
                  </a:lnTo>
                  <a:lnTo>
                    <a:pt x="1999853" y="653099"/>
                  </a:lnTo>
                  <a:lnTo>
                    <a:pt x="1966302" y="680791"/>
                  </a:lnTo>
                  <a:lnTo>
                    <a:pt x="1927813" y="701708"/>
                  </a:lnTo>
                  <a:lnTo>
                    <a:pt x="1885305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70" y="164303"/>
                  </a:lnTo>
                  <a:lnTo>
                    <a:pt x="2057169" y="125067"/>
                  </a:lnTo>
                  <a:lnTo>
                    <a:pt x="2032245" y="89876"/>
                  </a:lnTo>
                  <a:lnTo>
                    <a:pt x="2001825" y="59456"/>
                  </a:lnTo>
                  <a:lnTo>
                    <a:pt x="1966634" y="34533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5" name="object 165"/>
            <p:cNvSpPr/>
            <p:nvPr/>
          </p:nvSpPr>
          <p:spPr>
            <a:xfrm>
              <a:off x="539998" y="4270092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998834" y="0"/>
                  </a:lnTo>
                </a:path>
                <a:path w="2092325">
                  <a:moveTo>
                    <a:pt x="1498884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66" name="object 166"/>
          <p:cNvSpPr txBox="1"/>
          <p:nvPr/>
        </p:nvSpPr>
        <p:spPr>
          <a:xfrm>
            <a:off x="774284" y="4015475"/>
            <a:ext cx="6623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は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は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じ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め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875852" y="4349010"/>
            <a:ext cx="5670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Crawling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68" name="object 168"/>
          <p:cNvGrpSpPr/>
          <p:nvPr/>
        </p:nvGrpSpPr>
        <p:grpSpPr>
          <a:xfrm>
            <a:off x="2730972" y="3909724"/>
            <a:ext cx="2098675" cy="745490"/>
            <a:chOff x="2730972" y="3909724"/>
            <a:chExt cx="2098675" cy="745490"/>
          </a:xfrm>
        </p:grpSpPr>
        <p:sp>
          <p:nvSpPr>
            <p:cNvPr id="169" name="object 169"/>
            <p:cNvSpPr/>
            <p:nvPr/>
          </p:nvSpPr>
          <p:spPr>
            <a:xfrm>
              <a:off x="2746843" y="3922427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3"/>
                  </a:lnTo>
                  <a:lnTo>
                    <a:pt x="2025381" y="613942"/>
                  </a:lnTo>
                  <a:lnTo>
                    <a:pt x="2047468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4"/>
                  </a:lnTo>
                  <a:lnTo>
                    <a:pt x="2047468" y="146241"/>
                  </a:lnTo>
                  <a:lnTo>
                    <a:pt x="2025381" y="105595"/>
                  </a:lnTo>
                  <a:lnTo>
                    <a:pt x="1996138" y="70165"/>
                  </a:lnTo>
                  <a:lnTo>
                    <a:pt x="1960710" y="40922"/>
                  </a:lnTo>
                  <a:lnTo>
                    <a:pt x="1920066" y="18833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0" name="object 170"/>
            <p:cNvSpPr/>
            <p:nvPr/>
          </p:nvSpPr>
          <p:spPr>
            <a:xfrm>
              <a:off x="2734152" y="3909724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73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2"/>
                  </a:lnTo>
                  <a:lnTo>
                    <a:pt x="1999857" y="91844"/>
                  </a:lnTo>
                  <a:lnTo>
                    <a:pt x="2027550" y="125394"/>
                  </a:lnTo>
                  <a:lnTo>
                    <a:pt x="2048467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7" y="653099"/>
                  </a:lnTo>
                  <a:lnTo>
                    <a:pt x="1966308" y="680791"/>
                  </a:lnTo>
                  <a:lnTo>
                    <a:pt x="1927819" y="701708"/>
                  </a:lnTo>
                  <a:lnTo>
                    <a:pt x="1885309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70" y="164303"/>
                  </a:lnTo>
                  <a:lnTo>
                    <a:pt x="2057169" y="125067"/>
                  </a:lnTo>
                  <a:lnTo>
                    <a:pt x="2032245" y="89876"/>
                  </a:lnTo>
                  <a:lnTo>
                    <a:pt x="2001825" y="59456"/>
                  </a:lnTo>
                  <a:lnTo>
                    <a:pt x="1966634" y="34533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1" name="object 171"/>
            <p:cNvSpPr/>
            <p:nvPr/>
          </p:nvSpPr>
          <p:spPr>
            <a:xfrm>
              <a:off x="2734147" y="4270092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990000" y="0"/>
                  </a:lnTo>
                </a:path>
                <a:path w="2092325">
                  <a:moveTo>
                    <a:pt x="1490037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72" name="object 172"/>
          <p:cNvSpPr txBox="1"/>
          <p:nvPr/>
        </p:nvSpPr>
        <p:spPr>
          <a:xfrm>
            <a:off x="2860203" y="4015475"/>
            <a:ext cx="8428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つ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り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立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ち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2966883" y="4286111"/>
            <a:ext cx="6788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Standing</a:t>
            </a:r>
            <a:r>
              <a:rPr sz="1000" b="1" spc="-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with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3131348" y="4425811"/>
            <a:ext cx="5143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handholds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75" name="object 175"/>
          <p:cNvGrpSpPr/>
          <p:nvPr/>
        </p:nvGrpSpPr>
        <p:grpSpPr>
          <a:xfrm>
            <a:off x="4925119" y="3909724"/>
            <a:ext cx="2098675" cy="745490"/>
            <a:chOff x="4925119" y="3909724"/>
            <a:chExt cx="2098675" cy="745490"/>
          </a:xfrm>
        </p:grpSpPr>
        <p:sp>
          <p:nvSpPr>
            <p:cNvPr id="176" name="object 176"/>
            <p:cNvSpPr/>
            <p:nvPr/>
          </p:nvSpPr>
          <p:spPr>
            <a:xfrm>
              <a:off x="4940991" y="3922427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3"/>
                  </a:lnTo>
                  <a:lnTo>
                    <a:pt x="2025381" y="613942"/>
                  </a:lnTo>
                  <a:lnTo>
                    <a:pt x="2047468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4"/>
                  </a:lnTo>
                  <a:lnTo>
                    <a:pt x="2047468" y="146241"/>
                  </a:lnTo>
                  <a:lnTo>
                    <a:pt x="2025381" y="105595"/>
                  </a:lnTo>
                  <a:lnTo>
                    <a:pt x="1996138" y="70165"/>
                  </a:lnTo>
                  <a:lnTo>
                    <a:pt x="1960710" y="40922"/>
                  </a:lnTo>
                  <a:lnTo>
                    <a:pt x="1920066" y="18833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7" name="object 177"/>
            <p:cNvSpPr/>
            <p:nvPr/>
          </p:nvSpPr>
          <p:spPr>
            <a:xfrm>
              <a:off x="4928299" y="3909724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73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2"/>
                  </a:lnTo>
                  <a:lnTo>
                    <a:pt x="1999857" y="91844"/>
                  </a:lnTo>
                  <a:lnTo>
                    <a:pt x="2027550" y="125394"/>
                  </a:lnTo>
                  <a:lnTo>
                    <a:pt x="2048467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7" y="653099"/>
                  </a:lnTo>
                  <a:lnTo>
                    <a:pt x="1966308" y="680791"/>
                  </a:lnTo>
                  <a:lnTo>
                    <a:pt x="1927819" y="701708"/>
                  </a:lnTo>
                  <a:lnTo>
                    <a:pt x="1885309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70" y="164303"/>
                  </a:lnTo>
                  <a:lnTo>
                    <a:pt x="2057169" y="125067"/>
                  </a:lnTo>
                  <a:lnTo>
                    <a:pt x="2032245" y="89876"/>
                  </a:lnTo>
                  <a:lnTo>
                    <a:pt x="2001825" y="59456"/>
                  </a:lnTo>
                  <a:lnTo>
                    <a:pt x="1966634" y="34533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8" name="object 178"/>
            <p:cNvSpPr/>
            <p:nvPr/>
          </p:nvSpPr>
          <p:spPr>
            <a:xfrm>
              <a:off x="4928294" y="4270092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988000" y="0"/>
                  </a:lnTo>
                </a:path>
                <a:path w="2092325">
                  <a:moveTo>
                    <a:pt x="148805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79" name="object 179"/>
          <p:cNvSpPr txBox="1"/>
          <p:nvPr/>
        </p:nvSpPr>
        <p:spPr>
          <a:xfrm>
            <a:off x="5266122" y="4015475"/>
            <a:ext cx="546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伝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歩き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5166300" y="4286111"/>
            <a:ext cx="6457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Walking</a:t>
            </a:r>
            <a:r>
              <a:rPr sz="1000" b="1" spc="-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with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5297745" y="4425811"/>
            <a:ext cx="5143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handholds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1517522" y="6217247"/>
            <a:ext cx="1303655" cy="500380"/>
          </a:xfrm>
          <a:custGeom>
            <a:avLst/>
            <a:gdLst/>
            <a:ahLst/>
            <a:cxnLst/>
            <a:rect l="l" t="t" r="r" b="b"/>
            <a:pathLst>
              <a:path w="1303655" h="500379">
                <a:moveTo>
                  <a:pt x="1303172" y="0"/>
                </a:moveTo>
                <a:lnTo>
                  <a:pt x="0" y="0"/>
                </a:lnTo>
                <a:lnTo>
                  <a:pt x="0" y="500037"/>
                </a:lnTo>
                <a:lnTo>
                  <a:pt x="1303172" y="500037"/>
                </a:lnTo>
                <a:lnTo>
                  <a:pt x="13031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grpSp>
        <p:nvGrpSpPr>
          <p:cNvPr id="183" name="object 183"/>
          <p:cNvGrpSpPr/>
          <p:nvPr/>
        </p:nvGrpSpPr>
        <p:grpSpPr>
          <a:xfrm>
            <a:off x="759755" y="6158534"/>
            <a:ext cx="6087745" cy="2100580"/>
            <a:chOff x="759755" y="6158534"/>
            <a:chExt cx="6087745" cy="2100580"/>
          </a:xfrm>
        </p:grpSpPr>
        <p:sp>
          <p:nvSpPr>
            <p:cNvPr id="184" name="object 184"/>
            <p:cNvSpPr/>
            <p:nvPr/>
          </p:nvSpPr>
          <p:spPr>
            <a:xfrm>
              <a:off x="1517522" y="6217247"/>
              <a:ext cx="1303655" cy="500380"/>
            </a:xfrm>
            <a:custGeom>
              <a:avLst/>
              <a:gdLst/>
              <a:ahLst/>
              <a:cxnLst/>
              <a:rect l="l" t="t" r="r" b="b"/>
              <a:pathLst>
                <a:path w="1303655" h="500379">
                  <a:moveTo>
                    <a:pt x="1303172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1303172" y="0"/>
                  </a:lnTo>
                  <a:lnTo>
                    <a:pt x="1303172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3061691" y="6164886"/>
              <a:ext cx="3779520" cy="615950"/>
            </a:xfrm>
            <a:custGeom>
              <a:avLst/>
              <a:gdLst/>
              <a:ahLst/>
              <a:cxnLst/>
              <a:rect l="l" t="t" r="r" b="b"/>
              <a:pathLst>
                <a:path w="3779520" h="615950">
                  <a:moveTo>
                    <a:pt x="3677716" y="0"/>
                  </a:moveTo>
                  <a:lnTo>
                    <a:pt x="101650" y="0"/>
                  </a:lnTo>
                  <a:lnTo>
                    <a:pt x="62118" y="7999"/>
                  </a:lnTo>
                  <a:lnTo>
                    <a:pt x="29803" y="29803"/>
                  </a:lnTo>
                  <a:lnTo>
                    <a:pt x="7999" y="62118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7999" y="553247"/>
                  </a:lnTo>
                  <a:lnTo>
                    <a:pt x="29803" y="585562"/>
                  </a:lnTo>
                  <a:lnTo>
                    <a:pt x="62118" y="607365"/>
                  </a:lnTo>
                  <a:lnTo>
                    <a:pt x="101650" y="615365"/>
                  </a:lnTo>
                  <a:lnTo>
                    <a:pt x="3677716" y="615365"/>
                  </a:lnTo>
                  <a:lnTo>
                    <a:pt x="3717249" y="607365"/>
                  </a:lnTo>
                  <a:lnTo>
                    <a:pt x="3749563" y="585562"/>
                  </a:lnTo>
                  <a:lnTo>
                    <a:pt x="3771367" y="553247"/>
                  </a:lnTo>
                  <a:lnTo>
                    <a:pt x="3779367" y="513715"/>
                  </a:lnTo>
                  <a:lnTo>
                    <a:pt x="3779367" y="101650"/>
                  </a:lnTo>
                  <a:lnTo>
                    <a:pt x="3771367" y="62118"/>
                  </a:lnTo>
                  <a:lnTo>
                    <a:pt x="3749563" y="29803"/>
                  </a:lnTo>
                  <a:lnTo>
                    <a:pt x="3717249" y="7999"/>
                  </a:lnTo>
                  <a:lnTo>
                    <a:pt x="36777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3055343" y="6158534"/>
              <a:ext cx="3792220" cy="628650"/>
            </a:xfrm>
            <a:custGeom>
              <a:avLst/>
              <a:gdLst/>
              <a:ahLst/>
              <a:cxnLst/>
              <a:rect l="l" t="t" r="r" b="b"/>
              <a:pathLst>
                <a:path w="3792220" h="628650">
                  <a:moveTo>
                    <a:pt x="3684066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1998"/>
                  </a:lnTo>
                  <a:lnTo>
                    <a:pt x="31726" y="596339"/>
                  </a:lnTo>
                  <a:lnTo>
                    <a:pt x="66067" y="619543"/>
                  </a:lnTo>
                  <a:lnTo>
                    <a:pt x="108000" y="628065"/>
                  </a:lnTo>
                  <a:lnTo>
                    <a:pt x="3684066" y="628065"/>
                  </a:lnTo>
                  <a:lnTo>
                    <a:pt x="3726000" y="619543"/>
                  </a:lnTo>
                  <a:lnTo>
                    <a:pt x="3732183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3732183" y="12700"/>
                  </a:lnTo>
                  <a:lnTo>
                    <a:pt x="3726000" y="8522"/>
                  </a:lnTo>
                  <a:lnTo>
                    <a:pt x="3684066" y="0"/>
                  </a:lnTo>
                  <a:close/>
                </a:path>
                <a:path w="3792220" h="628650">
                  <a:moveTo>
                    <a:pt x="3732183" y="12700"/>
                  </a:moveTo>
                  <a:lnTo>
                    <a:pt x="3684066" y="12700"/>
                  </a:lnTo>
                  <a:lnTo>
                    <a:pt x="3721128" y="20200"/>
                  </a:lnTo>
                  <a:lnTo>
                    <a:pt x="3751424" y="40643"/>
                  </a:lnTo>
                  <a:lnTo>
                    <a:pt x="3771867" y="70939"/>
                  </a:lnTo>
                  <a:lnTo>
                    <a:pt x="3779367" y="108000"/>
                  </a:lnTo>
                  <a:lnTo>
                    <a:pt x="3779367" y="520065"/>
                  </a:lnTo>
                  <a:lnTo>
                    <a:pt x="3771867" y="557126"/>
                  </a:lnTo>
                  <a:lnTo>
                    <a:pt x="3751424" y="587422"/>
                  </a:lnTo>
                  <a:lnTo>
                    <a:pt x="3721128" y="607865"/>
                  </a:lnTo>
                  <a:lnTo>
                    <a:pt x="3684066" y="615365"/>
                  </a:lnTo>
                  <a:lnTo>
                    <a:pt x="3732183" y="615365"/>
                  </a:lnTo>
                  <a:lnTo>
                    <a:pt x="3760341" y="596339"/>
                  </a:lnTo>
                  <a:lnTo>
                    <a:pt x="3783545" y="561998"/>
                  </a:lnTo>
                  <a:lnTo>
                    <a:pt x="3792067" y="520065"/>
                  </a:lnTo>
                  <a:lnTo>
                    <a:pt x="3792067" y="108000"/>
                  </a:lnTo>
                  <a:lnTo>
                    <a:pt x="3783545" y="66067"/>
                  </a:lnTo>
                  <a:lnTo>
                    <a:pt x="3760341" y="31726"/>
                  </a:lnTo>
                  <a:lnTo>
                    <a:pt x="3732183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69279" y="7637025"/>
              <a:ext cx="2169795" cy="615950"/>
            </a:xfrm>
            <a:custGeom>
              <a:avLst/>
              <a:gdLst/>
              <a:ahLst/>
              <a:cxnLst/>
              <a:rect l="l" t="t" r="r" b="b"/>
              <a:pathLst>
                <a:path w="2169795" h="615950">
                  <a:moveTo>
                    <a:pt x="2068144" y="0"/>
                  </a:moveTo>
                  <a:lnTo>
                    <a:pt x="101650" y="0"/>
                  </a:lnTo>
                  <a:lnTo>
                    <a:pt x="62118" y="7999"/>
                  </a:lnTo>
                  <a:lnTo>
                    <a:pt x="29803" y="29803"/>
                  </a:lnTo>
                  <a:lnTo>
                    <a:pt x="7999" y="62118"/>
                  </a:lnTo>
                  <a:lnTo>
                    <a:pt x="0" y="101650"/>
                  </a:lnTo>
                  <a:lnTo>
                    <a:pt x="0" y="513714"/>
                  </a:lnTo>
                  <a:lnTo>
                    <a:pt x="7999" y="553247"/>
                  </a:lnTo>
                  <a:lnTo>
                    <a:pt x="29803" y="585562"/>
                  </a:lnTo>
                  <a:lnTo>
                    <a:pt x="62118" y="607365"/>
                  </a:lnTo>
                  <a:lnTo>
                    <a:pt x="101650" y="615365"/>
                  </a:lnTo>
                  <a:lnTo>
                    <a:pt x="2068144" y="615365"/>
                  </a:lnTo>
                  <a:lnTo>
                    <a:pt x="2107671" y="607365"/>
                  </a:lnTo>
                  <a:lnTo>
                    <a:pt x="2139986" y="585562"/>
                  </a:lnTo>
                  <a:lnTo>
                    <a:pt x="2161793" y="553247"/>
                  </a:lnTo>
                  <a:lnTo>
                    <a:pt x="2169795" y="513714"/>
                  </a:lnTo>
                  <a:lnTo>
                    <a:pt x="2169795" y="101650"/>
                  </a:lnTo>
                  <a:lnTo>
                    <a:pt x="2161793" y="62118"/>
                  </a:lnTo>
                  <a:lnTo>
                    <a:pt x="2139986" y="29803"/>
                  </a:lnTo>
                  <a:lnTo>
                    <a:pt x="2107671" y="7999"/>
                  </a:lnTo>
                  <a:lnTo>
                    <a:pt x="20681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62927" y="7630674"/>
              <a:ext cx="2182495" cy="628650"/>
            </a:xfrm>
            <a:custGeom>
              <a:avLst/>
              <a:gdLst/>
              <a:ahLst/>
              <a:cxnLst/>
              <a:rect l="l" t="t" r="r" b="b"/>
              <a:pathLst>
                <a:path w="2182495" h="628650">
                  <a:moveTo>
                    <a:pt x="2074494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4"/>
                  </a:lnTo>
                  <a:lnTo>
                    <a:pt x="8522" y="66061"/>
                  </a:lnTo>
                  <a:lnTo>
                    <a:pt x="0" y="107988"/>
                  </a:lnTo>
                  <a:lnTo>
                    <a:pt x="0" y="520064"/>
                  </a:lnTo>
                  <a:lnTo>
                    <a:pt x="8522" y="561998"/>
                  </a:lnTo>
                  <a:lnTo>
                    <a:pt x="31726" y="596339"/>
                  </a:lnTo>
                  <a:lnTo>
                    <a:pt x="66067" y="619543"/>
                  </a:lnTo>
                  <a:lnTo>
                    <a:pt x="108000" y="628065"/>
                  </a:lnTo>
                  <a:lnTo>
                    <a:pt x="2074494" y="628065"/>
                  </a:lnTo>
                  <a:lnTo>
                    <a:pt x="2116427" y="619543"/>
                  </a:lnTo>
                  <a:lnTo>
                    <a:pt x="2122610" y="615365"/>
                  </a:lnTo>
                  <a:lnTo>
                    <a:pt x="108000" y="615365"/>
                  </a:lnTo>
                  <a:lnTo>
                    <a:pt x="70944" y="607865"/>
                  </a:lnTo>
                  <a:lnTo>
                    <a:pt x="40647" y="587422"/>
                  </a:lnTo>
                  <a:lnTo>
                    <a:pt x="20202" y="557126"/>
                  </a:lnTo>
                  <a:lnTo>
                    <a:pt x="12700" y="520064"/>
                  </a:lnTo>
                  <a:lnTo>
                    <a:pt x="12700" y="107988"/>
                  </a:lnTo>
                  <a:lnTo>
                    <a:pt x="20202" y="70934"/>
                  </a:lnTo>
                  <a:lnTo>
                    <a:pt x="40647" y="40641"/>
                  </a:lnTo>
                  <a:lnTo>
                    <a:pt x="70944" y="20200"/>
                  </a:lnTo>
                  <a:lnTo>
                    <a:pt x="108000" y="12699"/>
                  </a:lnTo>
                  <a:lnTo>
                    <a:pt x="2122611" y="12699"/>
                  </a:lnTo>
                  <a:lnTo>
                    <a:pt x="2116427" y="8522"/>
                  </a:lnTo>
                  <a:lnTo>
                    <a:pt x="2074494" y="0"/>
                  </a:lnTo>
                  <a:close/>
                </a:path>
                <a:path w="2182495" h="628650">
                  <a:moveTo>
                    <a:pt x="2122611" y="12699"/>
                  </a:moveTo>
                  <a:lnTo>
                    <a:pt x="2074494" y="12699"/>
                  </a:lnTo>
                  <a:lnTo>
                    <a:pt x="2111555" y="20200"/>
                  </a:lnTo>
                  <a:lnTo>
                    <a:pt x="2141851" y="40641"/>
                  </a:lnTo>
                  <a:lnTo>
                    <a:pt x="2162294" y="70934"/>
                  </a:lnTo>
                  <a:lnTo>
                    <a:pt x="2169795" y="107988"/>
                  </a:lnTo>
                  <a:lnTo>
                    <a:pt x="2169795" y="520064"/>
                  </a:lnTo>
                  <a:lnTo>
                    <a:pt x="2162294" y="557126"/>
                  </a:lnTo>
                  <a:lnTo>
                    <a:pt x="2141851" y="587422"/>
                  </a:lnTo>
                  <a:lnTo>
                    <a:pt x="2111555" y="607865"/>
                  </a:lnTo>
                  <a:lnTo>
                    <a:pt x="2074494" y="615365"/>
                  </a:lnTo>
                  <a:lnTo>
                    <a:pt x="2122610" y="615365"/>
                  </a:lnTo>
                  <a:lnTo>
                    <a:pt x="2150768" y="596339"/>
                  </a:lnTo>
                  <a:lnTo>
                    <a:pt x="2173972" y="561998"/>
                  </a:lnTo>
                  <a:lnTo>
                    <a:pt x="2182495" y="520064"/>
                  </a:lnTo>
                  <a:lnTo>
                    <a:pt x="2182495" y="107988"/>
                  </a:lnTo>
                  <a:lnTo>
                    <a:pt x="2173972" y="66061"/>
                  </a:lnTo>
                  <a:lnTo>
                    <a:pt x="2150768" y="31724"/>
                  </a:lnTo>
                  <a:lnTo>
                    <a:pt x="2122611" y="126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62930" y="7939400"/>
              <a:ext cx="2182495" cy="0"/>
            </a:xfrm>
            <a:custGeom>
              <a:avLst/>
              <a:gdLst/>
              <a:ahLst/>
              <a:cxnLst/>
              <a:rect l="l" t="t" r="r" b="b"/>
              <a:pathLst>
                <a:path w="2182495">
                  <a:moveTo>
                    <a:pt x="0" y="0"/>
                  </a:moveTo>
                  <a:lnTo>
                    <a:pt x="452293" y="0"/>
                  </a:lnTo>
                </a:path>
                <a:path w="2182495">
                  <a:moveTo>
                    <a:pt x="1162109" y="0"/>
                  </a:moveTo>
                  <a:lnTo>
                    <a:pt x="218249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0" name="object 190"/>
          <p:cNvSpPr txBox="1"/>
          <p:nvPr/>
        </p:nvSpPr>
        <p:spPr>
          <a:xfrm>
            <a:off x="1978805" y="7702560"/>
            <a:ext cx="497840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ml/1回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ml/time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1215224" y="7689380"/>
            <a:ext cx="709930" cy="500380"/>
          </a:xfrm>
          <a:custGeom>
            <a:avLst/>
            <a:gdLst/>
            <a:ahLst/>
            <a:cxnLst/>
            <a:rect l="l" t="t" r="r" b="b"/>
            <a:pathLst>
              <a:path w="709930" h="500379">
                <a:moveTo>
                  <a:pt x="709815" y="0"/>
                </a:moveTo>
                <a:lnTo>
                  <a:pt x="0" y="0"/>
                </a:lnTo>
                <a:lnTo>
                  <a:pt x="0" y="500049"/>
                </a:lnTo>
                <a:lnTo>
                  <a:pt x="709815" y="500049"/>
                </a:lnTo>
                <a:lnTo>
                  <a:pt x="7098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2" name="object 192"/>
          <p:cNvGrpSpPr/>
          <p:nvPr/>
        </p:nvGrpSpPr>
        <p:grpSpPr>
          <a:xfrm>
            <a:off x="759755" y="6894601"/>
            <a:ext cx="2188845" cy="1298575"/>
            <a:chOff x="759755" y="6894601"/>
            <a:chExt cx="2188845" cy="1298575"/>
          </a:xfrm>
        </p:grpSpPr>
        <p:sp>
          <p:nvSpPr>
            <p:cNvPr id="193" name="object 193"/>
            <p:cNvSpPr/>
            <p:nvPr/>
          </p:nvSpPr>
          <p:spPr>
            <a:xfrm>
              <a:off x="1215224" y="7689380"/>
              <a:ext cx="709930" cy="500380"/>
            </a:xfrm>
            <a:custGeom>
              <a:avLst/>
              <a:gdLst/>
              <a:ahLst/>
              <a:cxnLst/>
              <a:rect l="l" t="t" r="r" b="b"/>
              <a:pathLst>
                <a:path w="709930" h="500379">
                  <a:moveTo>
                    <a:pt x="709815" y="500049"/>
                  </a:moveTo>
                  <a:lnTo>
                    <a:pt x="0" y="500049"/>
                  </a:lnTo>
                  <a:lnTo>
                    <a:pt x="0" y="0"/>
                  </a:lnTo>
                  <a:lnTo>
                    <a:pt x="709815" y="0"/>
                  </a:lnTo>
                  <a:lnTo>
                    <a:pt x="709815" y="500049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69279" y="6900952"/>
              <a:ext cx="2169795" cy="615950"/>
            </a:xfrm>
            <a:custGeom>
              <a:avLst/>
              <a:gdLst/>
              <a:ahLst/>
              <a:cxnLst/>
              <a:rect l="l" t="t" r="r" b="b"/>
              <a:pathLst>
                <a:path w="2169795" h="615950">
                  <a:moveTo>
                    <a:pt x="2068144" y="0"/>
                  </a:moveTo>
                  <a:lnTo>
                    <a:pt x="101650" y="0"/>
                  </a:lnTo>
                  <a:lnTo>
                    <a:pt x="62118" y="7999"/>
                  </a:lnTo>
                  <a:lnTo>
                    <a:pt x="29803" y="29803"/>
                  </a:lnTo>
                  <a:lnTo>
                    <a:pt x="7999" y="62118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7999" y="553247"/>
                  </a:lnTo>
                  <a:lnTo>
                    <a:pt x="29803" y="585562"/>
                  </a:lnTo>
                  <a:lnTo>
                    <a:pt x="62118" y="607365"/>
                  </a:lnTo>
                  <a:lnTo>
                    <a:pt x="101650" y="615365"/>
                  </a:lnTo>
                  <a:lnTo>
                    <a:pt x="2068144" y="615365"/>
                  </a:lnTo>
                  <a:lnTo>
                    <a:pt x="2107671" y="607365"/>
                  </a:lnTo>
                  <a:lnTo>
                    <a:pt x="2139986" y="585562"/>
                  </a:lnTo>
                  <a:lnTo>
                    <a:pt x="2161793" y="553247"/>
                  </a:lnTo>
                  <a:lnTo>
                    <a:pt x="2169795" y="513715"/>
                  </a:lnTo>
                  <a:lnTo>
                    <a:pt x="2169795" y="101650"/>
                  </a:lnTo>
                  <a:lnTo>
                    <a:pt x="2161793" y="62118"/>
                  </a:lnTo>
                  <a:lnTo>
                    <a:pt x="2139986" y="29803"/>
                  </a:lnTo>
                  <a:lnTo>
                    <a:pt x="2107671" y="7999"/>
                  </a:lnTo>
                  <a:lnTo>
                    <a:pt x="20681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62927" y="6894601"/>
              <a:ext cx="2182495" cy="628650"/>
            </a:xfrm>
            <a:custGeom>
              <a:avLst/>
              <a:gdLst/>
              <a:ahLst/>
              <a:cxnLst/>
              <a:rect l="l" t="t" r="r" b="b"/>
              <a:pathLst>
                <a:path w="2182495" h="628650">
                  <a:moveTo>
                    <a:pt x="2074494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1998"/>
                  </a:lnTo>
                  <a:lnTo>
                    <a:pt x="31726" y="596339"/>
                  </a:lnTo>
                  <a:lnTo>
                    <a:pt x="66067" y="619543"/>
                  </a:lnTo>
                  <a:lnTo>
                    <a:pt x="108000" y="628065"/>
                  </a:lnTo>
                  <a:lnTo>
                    <a:pt x="2074494" y="628065"/>
                  </a:lnTo>
                  <a:lnTo>
                    <a:pt x="2116427" y="619543"/>
                  </a:lnTo>
                  <a:lnTo>
                    <a:pt x="2122610" y="615365"/>
                  </a:lnTo>
                  <a:lnTo>
                    <a:pt x="108000" y="615365"/>
                  </a:lnTo>
                  <a:lnTo>
                    <a:pt x="70944" y="607865"/>
                  </a:lnTo>
                  <a:lnTo>
                    <a:pt x="40647" y="587422"/>
                  </a:lnTo>
                  <a:lnTo>
                    <a:pt x="20202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2" y="70939"/>
                  </a:lnTo>
                  <a:lnTo>
                    <a:pt x="40647" y="40643"/>
                  </a:lnTo>
                  <a:lnTo>
                    <a:pt x="70944" y="20200"/>
                  </a:lnTo>
                  <a:lnTo>
                    <a:pt x="108000" y="12700"/>
                  </a:lnTo>
                  <a:lnTo>
                    <a:pt x="2122610" y="12700"/>
                  </a:lnTo>
                  <a:lnTo>
                    <a:pt x="2116427" y="8522"/>
                  </a:lnTo>
                  <a:lnTo>
                    <a:pt x="2074494" y="0"/>
                  </a:lnTo>
                  <a:close/>
                </a:path>
                <a:path w="2182495" h="628650">
                  <a:moveTo>
                    <a:pt x="2122610" y="12700"/>
                  </a:moveTo>
                  <a:lnTo>
                    <a:pt x="2074494" y="12700"/>
                  </a:lnTo>
                  <a:lnTo>
                    <a:pt x="2111555" y="20200"/>
                  </a:lnTo>
                  <a:lnTo>
                    <a:pt x="2141851" y="40643"/>
                  </a:lnTo>
                  <a:lnTo>
                    <a:pt x="2162294" y="70939"/>
                  </a:lnTo>
                  <a:lnTo>
                    <a:pt x="2169795" y="108000"/>
                  </a:lnTo>
                  <a:lnTo>
                    <a:pt x="2169795" y="520065"/>
                  </a:lnTo>
                  <a:lnTo>
                    <a:pt x="2162294" y="557126"/>
                  </a:lnTo>
                  <a:lnTo>
                    <a:pt x="2141851" y="587422"/>
                  </a:lnTo>
                  <a:lnTo>
                    <a:pt x="2111555" y="607865"/>
                  </a:lnTo>
                  <a:lnTo>
                    <a:pt x="2074494" y="615365"/>
                  </a:lnTo>
                  <a:lnTo>
                    <a:pt x="2122610" y="615365"/>
                  </a:lnTo>
                  <a:lnTo>
                    <a:pt x="2150768" y="596339"/>
                  </a:lnTo>
                  <a:lnTo>
                    <a:pt x="2173972" y="561998"/>
                  </a:lnTo>
                  <a:lnTo>
                    <a:pt x="2182495" y="520065"/>
                  </a:lnTo>
                  <a:lnTo>
                    <a:pt x="2182495" y="108000"/>
                  </a:lnTo>
                  <a:lnTo>
                    <a:pt x="2173972" y="66067"/>
                  </a:lnTo>
                  <a:lnTo>
                    <a:pt x="2150768" y="31726"/>
                  </a:lnTo>
                  <a:lnTo>
                    <a:pt x="2122610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62930" y="7203333"/>
              <a:ext cx="2182495" cy="0"/>
            </a:xfrm>
            <a:custGeom>
              <a:avLst/>
              <a:gdLst/>
              <a:ahLst/>
              <a:cxnLst/>
              <a:rect l="l" t="t" r="r" b="b"/>
              <a:pathLst>
                <a:path w="2182495">
                  <a:moveTo>
                    <a:pt x="0" y="0"/>
                  </a:moveTo>
                  <a:lnTo>
                    <a:pt x="452293" y="0"/>
                  </a:lnTo>
                </a:path>
                <a:path w="2182495">
                  <a:moveTo>
                    <a:pt x="1162109" y="0"/>
                  </a:moveTo>
                  <a:lnTo>
                    <a:pt x="218249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7" name="object 197"/>
          <p:cNvSpPr txBox="1"/>
          <p:nvPr/>
        </p:nvSpPr>
        <p:spPr>
          <a:xfrm>
            <a:off x="1978805" y="6966487"/>
            <a:ext cx="4286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回</a:t>
            </a:r>
            <a:r>
              <a:rPr sz="1000" b="1" spc="-140" dirty="0">
                <a:solidFill>
                  <a:srgbClr val="3E3A39"/>
                </a:solidFill>
                <a:latin typeface="UDShinMGoPro-DeBold"/>
                <a:cs typeface="UDShinMGoPro-DeBold"/>
              </a:rPr>
              <a:t>/１</a:t>
            </a:r>
            <a:r>
              <a:rPr sz="1000" b="1" spc="-150" dirty="0">
                <a:solidFill>
                  <a:srgbClr val="3E3A39"/>
                </a:solidFill>
                <a:latin typeface="UDShinMGoPro-DeBold"/>
                <a:cs typeface="UDShinMGoPro-DeBold"/>
              </a:rPr>
              <a:t>日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1978805" y="7242588"/>
            <a:ext cx="6261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times/day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1215224" y="6953313"/>
            <a:ext cx="709930" cy="500380"/>
          </a:xfrm>
          <a:custGeom>
            <a:avLst/>
            <a:gdLst/>
            <a:ahLst/>
            <a:cxnLst/>
            <a:rect l="l" t="t" r="r" b="b"/>
            <a:pathLst>
              <a:path w="709930" h="500379">
                <a:moveTo>
                  <a:pt x="709815" y="0"/>
                </a:moveTo>
                <a:lnTo>
                  <a:pt x="0" y="0"/>
                </a:lnTo>
                <a:lnTo>
                  <a:pt x="0" y="500037"/>
                </a:lnTo>
                <a:lnTo>
                  <a:pt x="709815" y="500037"/>
                </a:lnTo>
                <a:lnTo>
                  <a:pt x="7098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0" name="object 200"/>
          <p:cNvGrpSpPr/>
          <p:nvPr/>
        </p:nvGrpSpPr>
        <p:grpSpPr>
          <a:xfrm>
            <a:off x="1212049" y="6894601"/>
            <a:ext cx="5635625" cy="628650"/>
            <a:chOff x="1212049" y="6894601"/>
            <a:chExt cx="5635625" cy="628650"/>
          </a:xfrm>
        </p:grpSpPr>
        <p:sp>
          <p:nvSpPr>
            <p:cNvPr id="201" name="object 201"/>
            <p:cNvSpPr/>
            <p:nvPr/>
          </p:nvSpPr>
          <p:spPr>
            <a:xfrm>
              <a:off x="1215224" y="6953313"/>
              <a:ext cx="709930" cy="500380"/>
            </a:xfrm>
            <a:custGeom>
              <a:avLst/>
              <a:gdLst/>
              <a:ahLst/>
              <a:cxnLst/>
              <a:rect l="l" t="t" r="r" b="b"/>
              <a:pathLst>
                <a:path w="709930" h="500379">
                  <a:moveTo>
                    <a:pt x="709815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709815" y="0"/>
                  </a:lnTo>
                  <a:lnTo>
                    <a:pt x="709815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3061691" y="6900952"/>
              <a:ext cx="3779520" cy="615950"/>
            </a:xfrm>
            <a:custGeom>
              <a:avLst/>
              <a:gdLst/>
              <a:ahLst/>
              <a:cxnLst/>
              <a:rect l="l" t="t" r="r" b="b"/>
              <a:pathLst>
                <a:path w="3779520" h="615950">
                  <a:moveTo>
                    <a:pt x="3677716" y="0"/>
                  </a:moveTo>
                  <a:lnTo>
                    <a:pt x="101650" y="0"/>
                  </a:lnTo>
                  <a:lnTo>
                    <a:pt x="62118" y="7999"/>
                  </a:lnTo>
                  <a:lnTo>
                    <a:pt x="29803" y="29803"/>
                  </a:lnTo>
                  <a:lnTo>
                    <a:pt x="7999" y="62118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7999" y="553247"/>
                  </a:lnTo>
                  <a:lnTo>
                    <a:pt x="29803" y="585562"/>
                  </a:lnTo>
                  <a:lnTo>
                    <a:pt x="62118" y="607365"/>
                  </a:lnTo>
                  <a:lnTo>
                    <a:pt x="101650" y="615365"/>
                  </a:lnTo>
                  <a:lnTo>
                    <a:pt x="3677716" y="615365"/>
                  </a:lnTo>
                  <a:lnTo>
                    <a:pt x="3717249" y="607365"/>
                  </a:lnTo>
                  <a:lnTo>
                    <a:pt x="3749563" y="585562"/>
                  </a:lnTo>
                  <a:lnTo>
                    <a:pt x="3771367" y="553247"/>
                  </a:lnTo>
                  <a:lnTo>
                    <a:pt x="3779367" y="513715"/>
                  </a:lnTo>
                  <a:lnTo>
                    <a:pt x="3779367" y="101650"/>
                  </a:lnTo>
                  <a:lnTo>
                    <a:pt x="3771367" y="62118"/>
                  </a:lnTo>
                  <a:lnTo>
                    <a:pt x="3749563" y="29803"/>
                  </a:lnTo>
                  <a:lnTo>
                    <a:pt x="3717249" y="7999"/>
                  </a:lnTo>
                  <a:lnTo>
                    <a:pt x="36777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3055343" y="6894601"/>
              <a:ext cx="3792220" cy="628650"/>
            </a:xfrm>
            <a:custGeom>
              <a:avLst/>
              <a:gdLst/>
              <a:ahLst/>
              <a:cxnLst/>
              <a:rect l="l" t="t" r="r" b="b"/>
              <a:pathLst>
                <a:path w="3792220" h="628650">
                  <a:moveTo>
                    <a:pt x="3684066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1998"/>
                  </a:lnTo>
                  <a:lnTo>
                    <a:pt x="31726" y="596339"/>
                  </a:lnTo>
                  <a:lnTo>
                    <a:pt x="66067" y="619543"/>
                  </a:lnTo>
                  <a:lnTo>
                    <a:pt x="108000" y="628065"/>
                  </a:lnTo>
                  <a:lnTo>
                    <a:pt x="3684066" y="628065"/>
                  </a:lnTo>
                  <a:lnTo>
                    <a:pt x="3726000" y="619543"/>
                  </a:lnTo>
                  <a:lnTo>
                    <a:pt x="3732183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3732183" y="12700"/>
                  </a:lnTo>
                  <a:lnTo>
                    <a:pt x="3726000" y="8522"/>
                  </a:lnTo>
                  <a:lnTo>
                    <a:pt x="3684066" y="0"/>
                  </a:lnTo>
                  <a:close/>
                </a:path>
                <a:path w="3792220" h="628650">
                  <a:moveTo>
                    <a:pt x="3732183" y="12700"/>
                  </a:moveTo>
                  <a:lnTo>
                    <a:pt x="3684066" y="12700"/>
                  </a:lnTo>
                  <a:lnTo>
                    <a:pt x="3721128" y="20200"/>
                  </a:lnTo>
                  <a:lnTo>
                    <a:pt x="3751424" y="40643"/>
                  </a:lnTo>
                  <a:lnTo>
                    <a:pt x="3771867" y="70939"/>
                  </a:lnTo>
                  <a:lnTo>
                    <a:pt x="3779367" y="108000"/>
                  </a:lnTo>
                  <a:lnTo>
                    <a:pt x="3779367" y="520065"/>
                  </a:lnTo>
                  <a:lnTo>
                    <a:pt x="3771867" y="557126"/>
                  </a:lnTo>
                  <a:lnTo>
                    <a:pt x="3751424" y="587422"/>
                  </a:lnTo>
                  <a:lnTo>
                    <a:pt x="3721128" y="607865"/>
                  </a:lnTo>
                  <a:lnTo>
                    <a:pt x="3684066" y="615365"/>
                  </a:lnTo>
                  <a:lnTo>
                    <a:pt x="3732183" y="615365"/>
                  </a:lnTo>
                  <a:lnTo>
                    <a:pt x="3760341" y="596339"/>
                  </a:lnTo>
                  <a:lnTo>
                    <a:pt x="3783545" y="561998"/>
                  </a:lnTo>
                  <a:lnTo>
                    <a:pt x="3792067" y="520065"/>
                  </a:lnTo>
                  <a:lnTo>
                    <a:pt x="3792067" y="108000"/>
                  </a:lnTo>
                  <a:lnTo>
                    <a:pt x="3783545" y="66067"/>
                  </a:lnTo>
                  <a:lnTo>
                    <a:pt x="3760341" y="31726"/>
                  </a:lnTo>
                  <a:lnTo>
                    <a:pt x="3732183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4" name="object 204"/>
          <p:cNvSpPr txBox="1"/>
          <p:nvPr/>
        </p:nvSpPr>
        <p:spPr>
          <a:xfrm>
            <a:off x="3444298" y="6966487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温度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3193187" y="7242588"/>
            <a:ext cx="7810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</a:t>
            </a:r>
            <a:r>
              <a:rPr sz="1100" b="1" spc="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empe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atu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1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4066476" y="6955256"/>
            <a:ext cx="2656205" cy="503555"/>
          </a:xfrm>
          <a:custGeom>
            <a:avLst/>
            <a:gdLst/>
            <a:ahLst/>
            <a:cxnLst/>
            <a:rect l="l" t="t" r="r" b="b"/>
            <a:pathLst>
              <a:path w="2656204" h="503554">
                <a:moveTo>
                  <a:pt x="843610" y="71996"/>
                </a:moveTo>
                <a:lnTo>
                  <a:pt x="837933" y="44043"/>
                </a:lnTo>
                <a:lnTo>
                  <a:pt x="822464" y="21158"/>
                </a:lnTo>
                <a:lnTo>
                  <a:pt x="799579" y="5689"/>
                </a:lnTo>
                <a:lnTo>
                  <a:pt x="771613" y="0"/>
                </a:lnTo>
                <a:lnTo>
                  <a:pt x="71996" y="0"/>
                </a:lnTo>
                <a:lnTo>
                  <a:pt x="44043" y="5689"/>
                </a:lnTo>
                <a:lnTo>
                  <a:pt x="21158" y="21158"/>
                </a:lnTo>
                <a:lnTo>
                  <a:pt x="5689" y="44043"/>
                </a:lnTo>
                <a:lnTo>
                  <a:pt x="0" y="71996"/>
                </a:lnTo>
                <a:lnTo>
                  <a:pt x="0" y="431558"/>
                </a:lnTo>
                <a:lnTo>
                  <a:pt x="5689" y="459524"/>
                </a:lnTo>
                <a:lnTo>
                  <a:pt x="21158" y="482409"/>
                </a:lnTo>
                <a:lnTo>
                  <a:pt x="44043" y="497878"/>
                </a:lnTo>
                <a:lnTo>
                  <a:pt x="71996" y="503555"/>
                </a:lnTo>
                <a:lnTo>
                  <a:pt x="771613" y="503555"/>
                </a:lnTo>
                <a:lnTo>
                  <a:pt x="799579" y="497878"/>
                </a:lnTo>
                <a:lnTo>
                  <a:pt x="822464" y="482409"/>
                </a:lnTo>
                <a:lnTo>
                  <a:pt x="837933" y="459524"/>
                </a:lnTo>
                <a:lnTo>
                  <a:pt x="843610" y="431558"/>
                </a:lnTo>
                <a:lnTo>
                  <a:pt x="843610" y="71996"/>
                </a:lnTo>
                <a:close/>
              </a:path>
              <a:path w="2656204" h="503554">
                <a:moveTo>
                  <a:pt x="1749640" y="71996"/>
                </a:moveTo>
                <a:lnTo>
                  <a:pt x="1743964" y="44043"/>
                </a:lnTo>
                <a:lnTo>
                  <a:pt x="1728495" y="21158"/>
                </a:lnTo>
                <a:lnTo>
                  <a:pt x="1705597" y="5689"/>
                </a:lnTo>
                <a:lnTo>
                  <a:pt x="1677631" y="0"/>
                </a:lnTo>
                <a:lnTo>
                  <a:pt x="978027" y="0"/>
                </a:lnTo>
                <a:lnTo>
                  <a:pt x="950074" y="5689"/>
                </a:lnTo>
                <a:lnTo>
                  <a:pt x="927176" y="21158"/>
                </a:lnTo>
                <a:lnTo>
                  <a:pt x="911720" y="44043"/>
                </a:lnTo>
                <a:lnTo>
                  <a:pt x="906030" y="71996"/>
                </a:lnTo>
                <a:lnTo>
                  <a:pt x="906030" y="431558"/>
                </a:lnTo>
                <a:lnTo>
                  <a:pt x="911720" y="459524"/>
                </a:lnTo>
                <a:lnTo>
                  <a:pt x="927176" y="482409"/>
                </a:lnTo>
                <a:lnTo>
                  <a:pt x="950074" y="497878"/>
                </a:lnTo>
                <a:lnTo>
                  <a:pt x="978027" y="503555"/>
                </a:lnTo>
                <a:lnTo>
                  <a:pt x="1677631" y="503555"/>
                </a:lnTo>
                <a:lnTo>
                  <a:pt x="1705597" y="497878"/>
                </a:lnTo>
                <a:lnTo>
                  <a:pt x="1728495" y="482409"/>
                </a:lnTo>
                <a:lnTo>
                  <a:pt x="1743964" y="459524"/>
                </a:lnTo>
                <a:lnTo>
                  <a:pt x="1749640" y="431558"/>
                </a:lnTo>
                <a:lnTo>
                  <a:pt x="1749640" y="71996"/>
                </a:lnTo>
                <a:close/>
              </a:path>
              <a:path w="2656204" h="503554">
                <a:moveTo>
                  <a:pt x="2655671" y="71996"/>
                </a:moveTo>
                <a:lnTo>
                  <a:pt x="2649982" y="44043"/>
                </a:lnTo>
                <a:lnTo>
                  <a:pt x="2634513" y="21158"/>
                </a:lnTo>
                <a:lnTo>
                  <a:pt x="2611615" y="5689"/>
                </a:lnTo>
                <a:lnTo>
                  <a:pt x="2583662" y="0"/>
                </a:lnTo>
                <a:lnTo>
                  <a:pt x="1884057" y="0"/>
                </a:lnTo>
                <a:lnTo>
                  <a:pt x="1856092" y="5689"/>
                </a:lnTo>
                <a:lnTo>
                  <a:pt x="1833206" y="21158"/>
                </a:lnTo>
                <a:lnTo>
                  <a:pt x="1817738" y="44043"/>
                </a:lnTo>
                <a:lnTo>
                  <a:pt x="1812061" y="71996"/>
                </a:lnTo>
                <a:lnTo>
                  <a:pt x="1812061" y="431558"/>
                </a:lnTo>
                <a:lnTo>
                  <a:pt x="1817738" y="459524"/>
                </a:lnTo>
                <a:lnTo>
                  <a:pt x="1833206" y="482409"/>
                </a:lnTo>
                <a:lnTo>
                  <a:pt x="1856092" y="497878"/>
                </a:lnTo>
                <a:lnTo>
                  <a:pt x="1884057" y="503555"/>
                </a:lnTo>
                <a:lnTo>
                  <a:pt x="2583662" y="503555"/>
                </a:lnTo>
                <a:lnTo>
                  <a:pt x="2611615" y="497878"/>
                </a:lnTo>
                <a:lnTo>
                  <a:pt x="2634513" y="482409"/>
                </a:lnTo>
                <a:lnTo>
                  <a:pt x="2649982" y="459524"/>
                </a:lnTo>
                <a:lnTo>
                  <a:pt x="2655671" y="431558"/>
                </a:lnTo>
                <a:lnTo>
                  <a:pt x="2655671" y="71996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 txBox="1"/>
          <p:nvPr/>
        </p:nvSpPr>
        <p:spPr>
          <a:xfrm>
            <a:off x="6114492" y="7031178"/>
            <a:ext cx="4076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ぬ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め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6038589" y="7207316"/>
            <a:ext cx="5829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Luke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</a:t>
            </a:r>
            <a:r>
              <a:rPr sz="10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arm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5270530" y="7031178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普通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5205264" y="7207316"/>
            <a:ext cx="4140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Normal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4278833" y="7007440"/>
            <a:ext cx="416559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あ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つ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め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62865">
              <a:lnSpc>
                <a:spcPct val="100000"/>
              </a:lnSpc>
              <a:spcBef>
                <a:spcPts val="185"/>
              </a:spcBef>
            </a:pPr>
            <a:r>
              <a:rPr sz="10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Warm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3055343" y="7203333"/>
            <a:ext cx="887094" cy="0"/>
          </a:xfrm>
          <a:custGeom>
            <a:avLst/>
            <a:gdLst/>
            <a:ahLst/>
            <a:cxnLst/>
            <a:rect l="l" t="t" r="r" b="b"/>
            <a:pathLst>
              <a:path w="887095">
                <a:moveTo>
                  <a:pt x="0" y="0"/>
                </a:moveTo>
                <a:lnTo>
                  <a:pt x="886510" y="0"/>
                </a:lnTo>
              </a:path>
            </a:pathLst>
          </a:custGeom>
          <a:ln w="6350">
            <a:solidFill>
              <a:srgbClr val="C9CAC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 txBox="1"/>
          <p:nvPr/>
        </p:nvSpPr>
        <p:spPr>
          <a:xfrm>
            <a:off x="4273313" y="3126535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か月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4274461" y="3447967"/>
            <a:ext cx="4057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months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3724147" y="3131134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79" h="500379">
                <a:moveTo>
                  <a:pt x="500037" y="0"/>
                </a:moveTo>
                <a:lnTo>
                  <a:pt x="0" y="0"/>
                </a:lnTo>
                <a:lnTo>
                  <a:pt x="0" y="500024"/>
                </a:lnTo>
                <a:lnTo>
                  <a:pt x="500037" y="500024"/>
                </a:lnTo>
                <a:lnTo>
                  <a:pt x="5000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3724147" y="3131134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79" h="500379">
                <a:moveTo>
                  <a:pt x="500037" y="500024"/>
                </a:moveTo>
                <a:lnTo>
                  <a:pt x="0" y="500024"/>
                </a:lnTo>
                <a:lnTo>
                  <a:pt x="0" y="0"/>
                </a:lnTo>
                <a:lnTo>
                  <a:pt x="500037" y="0"/>
                </a:lnTo>
                <a:lnTo>
                  <a:pt x="500037" y="500024"/>
                </a:lnTo>
                <a:close/>
              </a:path>
            </a:pathLst>
          </a:custGeom>
          <a:ln w="6350">
            <a:solidFill>
              <a:srgbClr val="C9CACA"/>
            </a:solidFill>
            <a:prstDash val="dash"/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6426318" y="3126535"/>
            <a:ext cx="514984" cy="514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か月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52705">
              <a:lnSpc>
                <a:spcPct val="100000"/>
              </a:lnSpc>
              <a:spcBef>
                <a:spcPts val="1330"/>
              </a:spcBef>
            </a:pP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months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18" name="object 218"/>
          <p:cNvGrpSpPr/>
          <p:nvPr/>
        </p:nvGrpSpPr>
        <p:grpSpPr>
          <a:xfrm>
            <a:off x="5913120" y="3127959"/>
            <a:ext cx="506730" cy="506730"/>
            <a:chOff x="5913120" y="3127959"/>
            <a:chExt cx="506730" cy="506730"/>
          </a:xfrm>
        </p:grpSpPr>
        <p:sp>
          <p:nvSpPr>
            <p:cNvPr id="219" name="object 219"/>
            <p:cNvSpPr/>
            <p:nvPr/>
          </p:nvSpPr>
          <p:spPr>
            <a:xfrm>
              <a:off x="5916295" y="3131134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79" h="500379">
                  <a:moveTo>
                    <a:pt x="500049" y="0"/>
                  </a:moveTo>
                  <a:lnTo>
                    <a:pt x="0" y="0"/>
                  </a:lnTo>
                  <a:lnTo>
                    <a:pt x="0" y="500024"/>
                  </a:lnTo>
                  <a:lnTo>
                    <a:pt x="500049" y="500024"/>
                  </a:lnTo>
                  <a:lnTo>
                    <a:pt x="5000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0" name="object 220"/>
            <p:cNvSpPr/>
            <p:nvPr/>
          </p:nvSpPr>
          <p:spPr>
            <a:xfrm>
              <a:off x="5916295" y="3131134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79" h="500379">
                  <a:moveTo>
                    <a:pt x="500049" y="500024"/>
                  </a:moveTo>
                  <a:lnTo>
                    <a:pt x="0" y="500024"/>
                  </a:lnTo>
                  <a:lnTo>
                    <a:pt x="0" y="0"/>
                  </a:lnTo>
                  <a:lnTo>
                    <a:pt x="500049" y="0"/>
                  </a:lnTo>
                  <a:lnTo>
                    <a:pt x="500049" y="500024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21" name="object 221"/>
          <p:cNvSpPr txBox="1"/>
          <p:nvPr/>
        </p:nvSpPr>
        <p:spPr>
          <a:xfrm>
            <a:off x="2088009" y="4027578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か月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2089150" y="4349010"/>
            <a:ext cx="4057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months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1538833" y="4032186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80" h="500379">
                <a:moveTo>
                  <a:pt x="500049" y="0"/>
                </a:moveTo>
                <a:lnTo>
                  <a:pt x="0" y="0"/>
                </a:lnTo>
                <a:lnTo>
                  <a:pt x="0" y="500024"/>
                </a:lnTo>
                <a:lnTo>
                  <a:pt x="500049" y="500024"/>
                </a:lnTo>
                <a:lnTo>
                  <a:pt x="5000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1538833" y="4032186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80" h="500379">
                <a:moveTo>
                  <a:pt x="500049" y="500024"/>
                </a:moveTo>
                <a:lnTo>
                  <a:pt x="0" y="500024"/>
                </a:lnTo>
                <a:lnTo>
                  <a:pt x="0" y="0"/>
                </a:lnTo>
                <a:lnTo>
                  <a:pt x="500049" y="0"/>
                </a:lnTo>
                <a:lnTo>
                  <a:pt x="500049" y="500024"/>
                </a:lnTo>
                <a:close/>
              </a:path>
            </a:pathLst>
          </a:custGeom>
          <a:ln w="6350">
            <a:solidFill>
              <a:srgbClr val="C9CACA"/>
            </a:solidFill>
            <a:prstDash val="dash"/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4273313" y="4027578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か月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4274461" y="4349010"/>
            <a:ext cx="4057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months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3724147" y="4032186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79" h="500379">
                <a:moveTo>
                  <a:pt x="500037" y="0"/>
                </a:moveTo>
                <a:lnTo>
                  <a:pt x="0" y="0"/>
                </a:lnTo>
                <a:lnTo>
                  <a:pt x="0" y="500024"/>
                </a:lnTo>
                <a:lnTo>
                  <a:pt x="500037" y="500024"/>
                </a:lnTo>
                <a:lnTo>
                  <a:pt x="5000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3724147" y="4032186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79" h="500379">
                <a:moveTo>
                  <a:pt x="500037" y="500024"/>
                </a:moveTo>
                <a:lnTo>
                  <a:pt x="0" y="500024"/>
                </a:lnTo>
                <a:lnTo>
                  <a:pt x="0" y="0"/>
                </a:lnTo>
                <a:lnTo>
                  <a:pt x="500037" y="0"/>
                </a:lnTo>
                <a:lnTo>
                  <a:pt x="500037" y="500024"/>
                </a:lnTo>
                <a:close/>
              </a:path>
            </a:pathLst>
          </a:custGeom>
          <a:ln w="6350">
            <a:solidFill>
              <a:srgbClr val="C9CACA"/>
            </a:solidFill>
            <a:prstDash val="dash"/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6465465" y="4027578"/>
            <a:ext cx="407034" cy="514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か月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3335">
              <a:lnSpc>
                <a:spcPct val="100000"/>
              </a:lnSpc>
              <a:spcBef>
                <a:spcPts val="1330"/>
              </a:spcBef>
            </a:pP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months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30" name="object 230"/>
          <p:cNvGrpSpPr/>
          <p:nvPr/>
        </p:nvGrpSpPr>
        <p:grpSpPr>
          <a:xfrm>
            <a:off x="5913120" y="4029011"/>
            <a:ext cx="506730" cy="506730"/>
            <a:chOff x="5913120" y="4029011"/>
            <a:chExt cx="506730" cy="506730"/>
          </a:xfrm>
        </p:grpSpPr>
        <p:sp>
          <p:nvSpPr>
            <p:cNvPr id="231" name="object 231"/>
            <p:cNvSpPr/>
            <p:nvPr/>
          </p:nvSpPr>
          <p:spPr>
            <a:xfrm>
              <a:off x="5916295" y="4032186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79" h="500379">
                  <a:moveTo>
                    <a:pt x="500049" y="0"/>
                  </a:moveTo>
                  <a:lnTo>
                    <a:pt x="0" y="0"/>
                  </a:lnTo>
                  <a:lnTo>
                    <a:pt x="0" y="500024"/>
                  </a:lnTo>
                  <a:lnTo>
                    <a:pt x="500049" y="500024"/>
                  </a:lnTo>
                  <a:lnTo>
                    <a:pt x="5000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32" name="object 232"/>
            <p:cNvSpPr/>
            <p:nvPr/>
          </p:nvSpPr>
          <p:spPr>
            <a:xfrm>
              <a:off x="5916295" y="4032186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79" h="500379">
                  <a:moveTo>
                    <a:pt x="500049" y="500024"/>
                  </a:moveTo>
                  <a:lnTo>
                    <a:pt x="0" y="500024"/>
                  </a:lnTo>
                  <a:lnTo>
                    <a:pt x="0" y="0"/>
                  </a:lnTo>
                  <a:lnTo>
                    <a:pt x="500049" y="0"/>
                  </a:lnTo>
                  <a:lnTo>
                    <a:pt x="500049" y="500024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33" name="object 233"/>
          <p:cNvSpPr txBox="1"/>
          <p:nvPr/>
        </p:nvSpPr>
        <p:spPr>
          <a:xfrm>
            <a:off x="2088009" y="4904425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か月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2089150" y="5225855"/>
            <a:ext cx="4057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months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1538833" y="4909007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80" h="500379">
                <a:moveTo>
                  <a:pt x="500049" y="0"/>
                </a:moveTo>
                <a:lnTo>
                  <a:pt x="0" y="0"/>
                </a:lnTo>
                <a:lnTo>
                  <a:pt x="0" y="500037"/>
                </a:lnTo>
                <a:lnTo>
                  <a:pt x="500049" y="500037"/>
                </a:lnTo>
                <a:lnTo>
                  <a:pt x="5000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1538833" y="4909007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80" h="500379">
                <a:moveTo>
                  <a:pt x="500049" y="500037"/>
                </a:moveTo>
                <a:lnTo>
                  <a:pt x="0" y="500037"/>
                </a:lnTo>
                <a:lnTo>
                  <a:pt x="0" y="0"/>
                </a:lnTo>
                <a:lnTo>
                  <a:pt x="500049" y="0"/>
                </a:lnTo>
                <a:lnTo>
                  <a:pt x="500049" y="500037"/>
                </a:lnTo>
                <a:close/>
              </a:path>
            </a:pathLst>
          </a:custGeom>
          <a:ln w="6349">
            <a:solidFill>
              <a:srgbClr val="C9CACA"/>
            </a:solidFill>
            <a:prstDash val="dash"/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4273313" y="4904425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か月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4274461" y="5225855"/>
            <a:ext cx="4057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months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3724147" y="4909007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79" h="500379">
                <a:moveTo>
                  <a:pt x="500037" y="0"/>
                </a:moveTo>
                <a:lnTo>
                  <a:pt x="0" y="0"/>
                </a:lnTo>
                <a:lnTo>
                  <a:pt x="0" y="500037"/>
                </a:lnTo>
                <a:lnTo>
                  <a:pt x="500037" y="500037"/>
                </a:lnTo>
                <a:lnTo>
                  <a:pt x="5000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3724147" y="4909007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79" h="500379">
                <a:moveTo>
                  <a:pt x="500037" y="500037"/>
                </a:moveTo>
                <a:lnTo>
                  <a:pt x="0" y="500037"/>
                </a:lnTo>
                <a:lnTo>
                  <a:pt x="0" y="0"/>
                </a:lnTo>
                <a:lnTo>
                  <a:pt x="500037" y="0"/>
                </a:lnTo>
                <a:lnTo>
                  <a:pt x="500037" y="500037"/>
                </a:lnTo>
                <a:close/>
              </a:path>
            </a:pathLst>
          </a:custGeom>
          <a:ln w="6350">
            <a:solidFill>
              <a:srgbClr val="C9CACA"/>
            </a:solidFill>
            <a:prstDash val="dash"/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7174135" y="10308807"/>
            <a:ext cx="21780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20</a:t>
            </a:r>
            <a:endParaRPr sz="1500">
              <a:latin typeface="HelveticaRounded-Condensed"/>
              <a:cs typeface="HelveticaRounded-Condensed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3289752" y="6230420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乳首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3211394" y="6506522"/>
            <a:ext cx="4184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Nipple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3746613" y="6219188"/>
            <a:ext cx="400050" cy="503555"/>
          </a:xfrm>
          <a:custGeom>
            <a:avLst/>
            <a:gdLst/>
            <a:ahLst/>
            <a:cxnLst/>
            <a:rect l="l" t="t" r="r" b="b"/>
            <a:pathLst>
              <a:path w="400050" h="503554">
                <a:moveTo>
                  <a:pt x="327761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327761" y="503554"/>
                </a:lnTo>
                <a:lnTo>
                  <a:pt x="355718" y="497874"/>
                </a:lnTo>
                <a:lnTo>
                  <a:pt x="378615" y="482406"/>
                </a:lnTo>
                <a:lnTo>
                  <a:pt x="394087" y="459513"/>
                </a:lnTo>
                <a:lnTo>
                  <a:pt x="399770" y="431558"/>
                </a:lnTo>
                <a:lnTo>
                  <a:pt x="399770" y="71996"/>
                </a:lnTo>
                <a:lnTo>
                  <a:pt x="394087" y="44041"/>
                </a:lnTo>
                <a:lnTo>
                  <a:pt x="378615" y="21148"/>
                </a:lnTo>
                <a:lnTo>
                  <a:pt x="355718" y="5680"/>
                </a:lnTo>
                <a:lnTo>
                  <a:pt x="327761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 txBox="1"/>
          <p:nvPr/>
        </p:nvSpPr>
        <p:spPr>
          <a:xfrm>
            <a:off x="3891203" y="6376954"/>
            <a:ext cx="1085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S</a:t>
            </a:r>
            <a:endParaRPr sz="1100">
              <a:latin typeface="UDShinMGoPro-DeBold"/>
              <a:cs typeface="UDShinMGoPro-DeBold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4201580" y="6219188"/>
            <a:ext cx="400050" cy="503555"/>
          </a:xfrm>
          <a:custGeom>
            <a:avLst/>
            <a:gdLst/>
            <a:ahLst/>
            <a:cxnLst/>
            <a:rect l="l" t="t" r="r" b="b"/>
            <a:pathLst>
              <a:path w="400050" h="503554">
                <a:moveTo>
                  <a:pt x="327761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327761" y="503554"/>
                </a:lnTo>
                <a:lnTo>
                  <a:pt x="355718" y="497874"/>
                </a:lnTo>
                <a:lnTo>
                  <a:pt x="378615" y="482406"/>
                </a:lnTo>
                <a:lnTo>
                  <a:pt x="394087" y="459513"/>
                </a:lnTo>
                <a:lnTo>
                  <a:pt x="399770" y="431558"/>
                </a:lnTo>
                <a:lnTo>
                  <a:pt x="399770" y="71996"/>
                </a:lnTo>
                <a:lnTo>
                  <a:pt x="394087" y="44041"/>
                </a:lnTo>
                <a:lnTo>
                  <a:pt x="378615" y="21148"/>
                </a:lnTo>
                <a:lnTo>
                  <a:pt x="355718" y="5680"/>
                </a:lnTo>
                <a:lnTo>
                  <a:pt x="327761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 txBox="1"/>
          <p:nvPr/>
        </p:nvSpPr>
        <p:spPr>
          <a:xfrm>
            <a:off x="4318645" y="6376954"/>
            <a:ext cx="163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M</a:t>
            </a:r>
            <a:endParaRPr sz="1100">
              <a:latin typeface="UDShinMGoPro-DeBold"/>
              <a:cs typeface="UDShinMGoPro-DeBold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4650681" y="6219188"/>
            <a:ext cx="400050" cy="503555"/>
          </a:xfrm>
          <a:custGeom>
            <a:avLst/>
            <a:gdLst/>
            <a:ahLst/>
            <a:cxnLst/>
            <a:rect l="l" t="t" r="r" b="b"/>
            <a:pathLst>
              <a:path w="400050" h="503554">
                <a:moveTo>
                  <a:pt x="327761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327761" y="503554"/>
                </a:lnTo>
                <a:lnTo>
                  <a:pt x="355718" y="497874"/>
                </a:lnTo>
                <a:lnTo>
                  <a:pt x="378615" y="482406"/>
                </a:lnTo>
                <a:lnTo>
                  <a:pt x="394087" y="459513"/>
                </a:lnTo>
                <a:lnTo>
                  <a:pt x="399770" y="431558"/>
                </a:lnTo>
                <a:lnTo>
                  <a:pt x="399770" y="71996"/>
                </a:lnTo>
                <a:lnTo>
                  <a:pt x="394087" y="44041"/>
                </a:lnTo>
                <a:lnTo>
                  <a:pt x="378615" y="21148"/>
                </a:lnTo>
                <a:lnTo>
                  <a:pt x="355718" y="5680"/>
                </a:lnTo>
                <a:lnTo>
                  <a:pt x="327761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 txBox="1"/>
          <p:nvPr/>
        </p:nvSpPr>
        <p:spPr>
          <a:xfrm>
            <a:off x="4799049" y="6376954"/>
            <a:ext cx="1009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L</a:t>
            </a:r>
            <a:endParaRPr sz="1100">
              <a:latin typeface="UDShinMGoPro-DeBold"/>
              <a:cs typeface="UDShinMGoPro-DeBold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6085682" y="6219188"/>
            <a:ext cx="636905" cy="503555"/>
          </a:xfrm>
          <a:custGeom>
            <a:avLst/>
            <a:gdLst/>
            <a:ahLst/>
            <a:cxnLst/>
            <a:rect l="l" t="t" r="r" b="b"/>
            <a:pathLst>
              <a:path w="636904" h="503554">
                <a:moveTo>
                  <a:pt x="564464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564464" y="503554"/>
                </a:lnTo>
                <a:lnTo>
                  <a:pt x="592419" y="497874"/>
                </a:lnTo>
                <a:lnTo>
                  <a:pt x="615311" y="482406"/>
                </a:lnTo>
                <a:lnTo>
                  <a:pt x="630779" y="459513"/>
                </a:lnTo>
                <a:lnTo>
                  <a:pt x="636460" y="431558"/>
                </a:lnTo>
                <a:lnTo>
                  <a:pt x="636460" y="71996"/>
                </a:lnTo>
                <a:lnTo>
                  <a:pt x="630779" y="44041"/>
                </a:lnTo>
                <a:lnTo>
                  <a:pt x="615311" y="21148"/>
                </a:lnTo>
                <a:lnTo>
                  <a:pt x="592419" y="5680"/>
                </a:lnTo>
                <a:lnTo>
                  <a:pt x="564464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 txBox="1"/>
          <p:nvPr/>
        </p:nvSpPr>
        <p:spPr>
          <a:xfrm>
            <a:off x="6194933" y="6279225"/>
            <a:ext cx="415290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そ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他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76835">
              <a:lnSpc>
                <a:spcPct val="100000"/>
              </a:lnSpc>
              <a:spcBef>
                <a:spcPts val="185"/>
              </a:spcBef>
            </a:pP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Other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5106821" y="6219188"/>
            <a:ext cx="930910" cy="503555"/>
          </a:xfrm>
          <a:custGeom>
            <a:avLst/>
            <a:gdLst/>
            <a:ahLst/>
            <a:cxnLst/>
            <a:rect l="l" t="t" r="r" b="b"/>
            <a:pathLst>
              <a:path w="930910" h="503554">
                <a:moveTo>
                  <a:pt x="858723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858723" y="503554"/>
                </a:lnTo>
                <a:lnTo>
                  <a:pt x="886680" y="497874"/>
                </a:lnTo>
                <a:lnTo>
                  <a:pt x="909577" y="482406"/>
                </a:lnTo>
                <a:lnTo>
                  <a:pt x="925049" y="459513"/>
                </a:lnTo>
                <a:lnTo>
                  <a:pt x="930732" y="431558"/>
                </a:lnTo>
                <a:lnTo>
                  <a:pt x="930732" y="71996"/>
                </a:lnTo>
                <a:lnTo>
                  <a:pt x="925049" y="44041"/>
                </a:lnTo>
                <a:lnTo>
                  <a:pt x="909577" y="21148"/>
                </a:lnTo>
                <a:lnTo>
                  <a:pt x="886680" y="5680"/>
                </a:lnTo>
                <a:lnTo>
                  <a:pt x="858723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 txBox="1"/>
          <p:nvPr/>
        </p:nvSpPr>
        <p:spPr>
          <a:xfrm>
            <a:off x="5208116" y="6279225"/>
            <a:ext cx="765202" cy="36997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R="6350" algn="ctr">
              <a:lnSpc>
                <a:spcPct val="100000"/>
              </a:lnSpc>
              <a:spcBef>
                <a:spcPts val="285"/>
              </a:spcBef>
            </a:pP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ク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ロ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ス</a:t>
            </a:r>
            <a:r>
              <a:rPr sz="1000" b="1" spc="-10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カ</a:t>
            </a:r>
            <a:r>
              <a:rPr sz="1000" b="1" spc="-2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ット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  <a:p>
            <a:pPr marL="28575" algn="ctr">
              <a:lnSpc>
                <a:spcPct val="100000"/>
              </a:lnSpc>
              <a:spcBef>
                <a:spcPts val="185"/>
              </a:spcBef>
            </a:pP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Cross</a:t>
            </a: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cut</a:t>
            </a:r>
            <a:endParaRPr sz="10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3055343" y="6467266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433" y="0"/>
                </a:lnTo>
              </a:path>
            </a:pathLst>
          </a:custGeom>
          <a:ln w="6350">
            <a:solidFill>
              <a:srgbClr val="C9CACA"/>
            </a:solidFill>
            <a:prstDash val="dash"/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6976922" y="215061"/>
            <a:ext cx="346075" cy="2316480"/>
          </a:xfrm>
          <a:custGeom>
            <a:avLst/>
            <a:gdLst/>
            <a:ahLst/>
            <a:cxnLst/>
            <a:rect l="l" t="t" r="r" b="b"/>
            <a:pathLst>
              <a:path w="346075" h="2316480">
                <a:moveTo>
                  <a:pt x="345605" y="0"/>
                </a:moveTo>
                <a:lnTo>
                  <a:pt x="0" y="0"/>
                </a:lnTo>
                <a:lnTo>
                  <a:pt x="0" y="2316048"/>
                </a:lnTo>
                <a:lnTo>
                  <a:pt x="345605" y="2316048"/>
                </a:lnTo>
                <a:lnTo>
                  <a:pt x="345605" y="0"/>
                </a:lnTo>
                <a:close/>
              </a:path>
            </a:pathLst>
          </a:custGeom>
          <a:solidFill>
            <a:srgbClr val="F39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027913" y="1230600"/>
            <a:ext cx="212547" cy="31931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127">
            <a:extLst>
              <a:ext uri="{FF2B5EF4-FFF2-40B4-BE49-F238E27FC236}">
                <a16:creationId xmlns:a16="http://schemas.microsoft.com/office/drawing/2014/main" id="{B43A02FA-E1D4-5D4B-AD25-BA662D5D60EA}"/>
              </a:ext>
            </a:extLst>
          </p:cNvPr>
          <p:cNvSpPr txBox="1"/>
          <p:nvPr/>
        </p:nvSpPr>
        <p:spPr>
          <a:xfrm>
            <a:off x="6999994" y="362028"/>
            <a:ext cx="215900" cy="61595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児童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票</a:t>
            </a:r>
            <a:endParaRPr sz="1500" dirty="0">
              <a:latin typeface="UDShinMGoPro-DeBold"/>
              <a:cs typeface="UDShinMGoPro-DeBold"/>
            </a:endParaRPr>
          </a:p>
        </p:txBody>
      </p:sp>
      <p:sp>
        <p:nvSpPr>
          <p:cNvPr id="260" name="object 128">
            <a:extLst>
              <a:ext uri="{FF2B5EF4-FFF2-40B4-BE49-F238E27FC236}">
                <a16:creationId xmlns:a16="http://schemas.microsoft.com/office/drawing/2014/main" id="{BD7C4B4E-F111-4A40-A101-69DF80A2E5E0}"/>
              </a:ext>
            </a:extLst>
          </p:cNvPr>
          <p:cNvSpPr txBox="1"/>
          <p:nvPr/>
        </p:nvSpPr>
        <p:spPr>
          <a:xfrm>
            <a:off x="7031146" y="1123669"/>
            <a:ext cx="246221" cy="1256030"/>
          </a:xfrm>
          <a:prstGeom prst="rect">
            <a:avLst/>
          </a:prstGeom>
        </p:spPr>
        <p:txBody>
          <a:bodyPr vert="vert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Child</a:t>
            </a:r>
            <a:r>
              <a:rPr sz="1600" b="1" spc="-4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certificate</a:t>
            </a:r>
            <a:endParaRPr sz="1600" b="1" dirty="0">
              <a:latin typeface="PT Sans Narrow" panose="020B0506020203020204" pitchFamily="34" charset="0"/>
              <a:cs typeface="HelveticaRounded-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77104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09278"/>
            <a:ext cx="7096759" cy="10238105"/>
            <a:chOff x="237464" y="209278"/>
            <a:chExt cx="7096759" cy="10238105"/>
          </a:xfrm>
        </p:grpSpPr>
        <p:sp>
          <p:nvSpPr>
            <p:cNvPr id="3" name="object 3"/>
            <p:cNvSpPr/>
            <p:nvPr/>
          </p:nvSpPr>
          <p:spPr>
            <a:xfrm>
              <a:off x="237464" y="209278"/>
              <a:ext cx="7096648" cy="13037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57822"/>
              <a:ext cx="251891" cy="273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41" y="284492"/>
              <a:ext cx="224612" cy="2247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64" y="534390"/>
              <a:ext cx="237426" cy="2806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23" y="402463"/>
              <a:ext cx="456213" cy="4125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23" y="402463"/>
              <a:ext cx="250748" cy="266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48741"/>
              <a:ext cx="236093" cy="2755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411" y="677269"/>
              <a:ext cx="213715" cy="2165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0501"/>
              <a:ext cx="237604" cy="2705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4877" y="735584"/>
              <a:ext cx="450236" cy="34542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4878" y="735583"/>
              <a:ext cx="232334" cy="2755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8706" y="1121317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93" y="801903"/>
                  </a:lnTo>
                  <a:lnTo>
                    <a:pt x="6271298" y="535711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53796" y="1654500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204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2697" y="8131223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90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9" y="700708"/>
                  </a:lnTo>
                  <a:lnTo>
                    <a:pt x="3070745" y="678618"/>
                  </a:lnTo>
                  <a:lnTo>
                    <a:pt x="3106175" y="649373"/>
                  </a:lnTo>
                  <a:lnTo>
                    <a:pt x="3135420" y="613942"/>
                  </a:lnTo>
                  <a:lnTo>
                    <a:pt x="3157510" y="573297"/>
                  </a:lnTo>
                  <a:lnTo>
                    <a:pt x="3171475" y="528405"/>
                  </a:lnTo>
                  <a:lnTo>
                    <a:pt x="3176346" y="480237"/>
                  </a:lnTo>
                  <a:lnTo>
                    <a:pt x="3176346" y="239293"/>
                  </a:lnTo>
                  <a:lnTo>
                    <a:pt x="3171475" y="191126"/>
                  </a:lnTo>
                  <a:lnTo>
                    <a:pt x="3157510" y="146236"/>
                  </a:lnTo>
                  <a:lnTo>
                    <a:pt x="3135420" y="105592"/>
                  </a:lnTo>
                  <a:lnTo>
                    <a:pt x="3106175" y="70164"/>
                  </a:lnTo>
                  <a:lnTo>
                    <a:pt x="3070745" y="40921"/>
                  </a:lnTo>
                  <a:lnTo>
                    <a:pt x="3030099" y="18833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9996" y="8118521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90">
                  <a:moveTo>
                    <a:pt x="2949740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4"/>
                  </a:lnTo>
                  <a:lnTo>
                    <a:pt x="3037437" y="729111"/>
                  </a:lnTo>
                  <a:lnTo>
                    <a:pt x="3057511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3057512" y="25399"/>
                  </a:lnTo>
                  <a:lnTo>
                    <a:pt x="3037437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90">
                  <a:moveTo>
                    <a:pt x="3057512" y="25399"/>
                  </a:moveTo>
                  <a:lnTo>
                    <a:pt x="2949740" y="25399"/>
                  </a:lnTo>
                  <a:lnTo>
                    <a:pt x="2995349" y="30011"/>
                  </a:lnTo>
                  <a:lnTo>
                    <a:pt x="3037857" y="43235"/>
                  </a:lnTo>
                  <a:lnTo>
                    <a:pt x="3076346" y="64151"/>
                  </a:lnTo>
                  <a:lnTo>
                    <a:pt x="3109896" y="91843"/>
                  </a:lnTo>
                  <a:lnTo>
                    <a:pt x="3137590" y="125391"/>
                  </a:lnTo>
                  <a:lnTo>
                    <a:pt x="3158509" y="163878"/>
                  </a:lnTo>
                  <a:lnTo>
                    <a:pt x="3171733" y="206384"/>
                  </a:lnTo>
                  <a:lnTo>
                    <a:pt x="3176346" y="251993"/>
                  </a:lnTo>
                  <a:lnTo>
                    <a:pt x="3176346" y="492937"/>
                  </a:lnTo>
                  <a:lnTo>
                    <a:pt x="3171733" y="538550"/>
                  </a:lnTo>
                  <a:lnTo>
                    <a:pt x="3158509" y="581060"/>
                  </a:lnTo>
                  <a:lnTo>
                    <a:pt x="3137590" y="619549"/>
                  </a:lnTo>
                  <a:lnTo>
                    <a:pt x="3109896" y="653099"/>
                  </a:lnTo>
                  <a:lnTo>
                    <a:pt x="3076346" y="680791"/>
                  </a:lnTo>
                  <a:lnTo>
                    <a:pt x="3037857" y="701708"/>
                  </a:lnTo>
                  <a:lnTo>
                    <a:pt x="2995349" y="714932"/>
                  </a:lnTo>
                  <a:lnTo>
                    <a:pt x="2949740" y="719543"/>
                  </a:lnTo>
                  <a:lnTo>
                    <a:pt x="3057511" y="719543"/>
                  </a:lnTo>
                  <a:lnTo>
                    <a:pt x="3111864" y="685487"/>
                  </a:lnTo>
                  <a:lnTo>
                    <a:pt x="3142285" y="655067"/>
                  </a:lnTo>
                  <a:lnTo>
                    <a:pt x="3167210" y="619876"/>
                  </a:lnTo>
                  <a:lnTo>
                    <a:pt x="3185912" y="580640"/>
                  </a:lnTo>
                  <a:lnTo>
                    <a:pt x="3197666" y="538085"/>
                  </a:lnTo>
                  <a:lnTo>
                    <a:pt x="3201746" y="492937"/>
                  </a:lnTo>
                  <a:lnTo>
                    <a:pt x="3201746" y="251993"/>
                  </a:lnTo>
                  <a:lnTo>
                    <a:pt x="3197666" y="206849"/>
                  </a:lnTo>
                  <a:lnTo>
                    <a:pt x="3185912" y="164297"/>
                  </a:lnTo>
                  <a:lnTo>
                    <a:pt x="3167210" y="125063"/>
                  </a:lnTo>
                  <a:lnTo>
                    <a:pt x="3142285" y="89874"/>
                  </a:lnTo>
                  <a:lnTo>
                    <a:pt x="3111864" y="59455"/>
                  </a:lnTo>
                  <a:lnTo>
                    <a:pt x="3076672" y="34532"/>
                  </a:lnTo>
                  <a:lnTo>
                    <a:pt x="3057512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0006" y="8490993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172766" y="0"/>
                  </a:lnTo>
                </a:path>
                <a:path w="3202304">
                  <a:moveTo>
                    <a:pt x="3005198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16880" y="8224277"/>
            <a:ext cx="8121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嫌い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な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食べ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物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1951" y="8545709"/>
            <a:ext cx="88709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Disliked</a:t>
            </a: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foods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815086" y="8118520"/>
            <a:ext cx="3208655" cy="745490"/>
            <a:chOff x="3815086" y="8118520"/>
            <a:chExt cx="3208655" cy="745490"/>
          </a:xfrm>
        </p:grpSpPr>
        <p:sp>
          <p:nvSpPr>
            <p:cNvPr id="22" name="object 22"/>
            <p:cNvSpPr/>
            <p:nvPr/>
          </p:nvSpPr>
          <p:spPr>
            <a:xfrm>
              <a:off x="3830958" y="8131223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90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9" y="700708"/>
                  </a:lnTo>
                  <a:lnTo>
                    <a:pt x="3070745" y="678618"/>
                  </a:lnTo>
                  <a:lnTo>
                    <a:pt x="3106175" y="649373"/>
                  </a:lnTo>
                  <a:lnTo>
                    <a:pt x="3135420" y="613942"/>
                  </a:lnTo>
                  <a:lnTo>
                    <a:pt x="3157510" y="573297"/>
                  </a:lnTo>
                  <a:lnTo>
                    <a:pt x="3171475" y="528405"/>
                  </a:lnTo>
                  <a:lnTo>
                    <a:pt x="3176346" y="480237"/>
                  </a:lnTo>
                  <a:lnTo>
                    <a:pt x="3176346" y="239293"/>
                  </a:lnTo>
                  <a:lnTo>
                    <a:pt x="3171475" y="191126"/>
                  </a:lnTo>
                  <a:lnTo>
                    <a:pt x="3157510" y="146236"/>
                  </a:lnTo>
                  <a:lnTo>
                    <a:pt x="3135420" y="105592"/>
                  </a:lnTo>
                  <a:lnTo>
                    <a:pt x="3106175" y="70164"/>
                  </a:lnTo>
                  <a:lnTo>
                    <a:pt x="3070745" y="40921"/>
                  </a:lnTo>
                  <a:lnTo>
                    <a:pt x="3030099" y="18833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3818258" y="8118520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90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4"/>
                  </a:lnTo>
                  <a:lnTo>
                    <a:pt x="3037437" y="729111"/>
                  </a:lnTo>
                  <a:lnTo>
                    <a:pt x="3057511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399"/>
                  </a:lnTo>
                  <a:lnTo>
                    <a:pt x="3057512" y="25399"/>
                  </a:lnTo>
                  <a:lnTo>
                    <a:pt x="3037437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90">
                  <a:moveTo>
                    <a:pt x="3057512" y="25399"/>
                  </a:moveTo>
                  <a:lnTo>
                    <a:pt x="2949740" y="25399"/>
                  </a:lnTo>
                  <a:lnTo>
                    <a:pt x="2995352" y="30011"/>
                  </a:lnTo>
                  <a:lnTo>
                    <a:pt x="3037862" y="43235"/>
                  </a:lnTo>
                  <a:lnTo>
                    <a:pt x="3076351" y="64151"/>
                  </a:lnTo>
                  <a:lnTo>
                    <a:pt x="3109901" y="91843"/>
                  </a:lnTo>
                  <a:lnTo>
                    <a:pt x="3137593" y="125391"/>
                  </a:lnTo>
                  <a:lnTo>
                    <a:pt x="3158510" y="163878"/>
                  </a:lnTo>
                  <a:lnTo>
                    <a:pt x="3171734" y="206384"/>
                  </a:lnTo>
                  <a:lnTo>
                    <a:pt x="3176346" y="251993"/>
                  </a:lnTo>
                  <a:lnTo>
                    <a:pt x="3176346" y="492937"/>
                  </a:lnTo>
                  <a:lnTo>
                    <a:pt x="3171734" y="538550"/>
                  </a:lnTo>
                  <a:lnTo>
                    <a:pt x="3158510" y="581060"/>
                  </a:lnTo>
                  <a:lnTo>
                    <a:pt x="3137593" y="619549"/>
                  </a:lnTo>
                  <a:lnTo>
                    <a:pt x="3109901" y="653099"/>
                  </a:lnTo>
                  <a:lnTo>
                    <a:pt x="3076351" y="680791"/>
                  </a:lnTo>
                  <a:lnTo>
                    <a:pt x="3037862" y="701708"/>
                  </a:lnTo>
                  <a:lnTo>
                    <a:pt x="2995352" y="714932"/>
                  </a:lnTo>
                  <a:lnTo>
                    <a:pt x="2949740" y="719543"/>
                  </a:lnTo>
                  <a:lnTo>
                    <a:pt x="3057511" y="719543"/>
                  </a:lnTo>
                  <a:lnTo>
                    <a:pt x="3111864" y="685487"/>
                  </a:lnTo>
                  <a:lnTo>
                    <a:pt x="3142285" y="655067"/>
                  </a:lnTo>
                  <a:lnTo>
                    <a:pt x="3167210" y="619876"/>
                  </a:lnTo>
                  <a:lnTo>
                    <a:pt x="3185912" y="580640"/>
                  </a:lnTo>
                  <a:lnTo>
                    <a:pt x="3197666" y="538085"/>
                  </a:lnTo>
                  <a:lnTo>
                    <a:pt x="3201746" y="492937"/>
                  </a:lnTo>
                  <a:lnTo>
                    <a:pt x="3201746" y="251993"/>
                  </a:lnTo>
                  <a:lnTo>
                    <a:pt x="3197666" y="206849"/>
                  </a:lnTo>
                  <a:lnTo>
                    <a:pt x="3185912" y="164297"/>
                  </a:lnTo>
                  <a:lnTo>
                    <a:pt x="3167210" y="125063"/>
                  </a:lnTo>
                  <a:lnTo>
                    <a:pt x="3142285" y="89874"/>
                  </a:lnTo>
                  <a:lnTo>
                    <a:pt x="3111864" y="59455"/>
                  </a:lnTo>
                  <a:lnTo>
                    <a:pt x="3076672" y="34532"/>
                  </a:lnTo>
                  <a:lnTo>
                    <a:pt x="3057512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3818261" y="8478889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172762" y="0"/>
                  </a:lnTo>
                </a:path>
                <a:path w="3202304">
                  <a:moveTo>
                    <a:pt x="3005194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088780" y="8224277"/>
            <a:ext cx="8020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好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き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な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食べ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物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00648" y="8545709"/>
            <a:ext cx="89154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Favorite</a:t>
            </a:r>
            <a:r>
              <a:rPr sz="11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foods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712772" y="8240979"/>
            <a:ext cx="1832610" cy="500380"/>
          </a:xfrm>
          <a:custGeom>
            <a:avLst/>
            <a:gdLst/>
            <a:ahLst/>
            <a:cxnLst/>
            <a:rect l="l" t="t" r="r" b="b"/>
            <a:pathLst>
              <a:path w="1832610" h="500379">
                <a:moveTo>
                  <a:pt x="1832432" y="0"/>
                </a:moveTo>
                <a:lnTo>
                  <a:pt x="0" y="0"/>
                </a:lnTo>
                <a:lnTo>
                  <a:pt x="0" y="500037"/>
                </a:lnTo>
                <a:lnTo>
                  <a:pt x="1832432" y="500037"/>
                </a:lnTo>
                <a:lnTo>
                  <a:pt x="18324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991023" y="8240979"/>
            <a:ext cx="1832610" cy="500380"/>
          </a:xfrm>
          <a:custGeom>
            <a:avLst/>
            <a:gdLst/>
            <a:ahLst/>
            <a:cxnLst/>
            <a:rect l="l" t="t" r="r" b="b"/>
            <a:pathLst>
              <a:path w="1832609" h="500379">
                <a:moveTo>
                  <a:pt x="1832432" y="0"/>
                </a:moveTo>
                <a:lnTo>
                  <a:pt x="0" y="0"/>
                </a:lnTo>
                <a:lnTo>
                  <a:pt x="0" y="500037"/>
                </a:lnTo>
                <a:lnTo>
                  <a:pt x="1832432" y="500037"/>
                </a:lnTo>
                <a:lnTo>
                  <a:pt x="18324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36829" y="8237804"/>
            <a:ext cx="6486525" cy="1515110"/>
            <a:chOff x="536829" y="8237804"/>
            <a:chExt cx="6486525" cy="1515110"/>
          </a:xfrm>
        </p:grpSpPr>
        <p:sp>
          <p:nvSpPr>
            <p:cNvPr id="30" name="object 30"/>
            <p:cNvSpPr/>
            <p:nvPr/>
          </p:nvSpPr>
          <p:spPr>
            <a:xfrm>
              <a:off x="1712772" y="8240979"/>
              <a:ext cx="5111115" cy="500380"/>
            </a:xfrm>
            <a:custGeom>
              <a:avLst/>
              <a:gdLst/>
              <a:ahLst/>
              <a:cxnLst/>
              <a:rect l="l" t="t" r="r" b="b"/>
              <a:pathLst>
                <a:path w="5111115" h="500379">
                  <a:moveTo>
                    <a:pt x="1832432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1832432" y="0"/>
                  </a:lnTo>
                  <a:lnTo>
                    <a:pt x="1832432" y="500037"/>
                  </a:lnTo>
                  <a:close/>
                </a:path>
                <a:path w="5111115" h="500379">
                  <a:moveTo>
                    <a:pt x="5110683" y="500037"/>
                  </a:moveTo>
                  <a:lnTo>
                    <a:pt x="3278251" y="500037"/>
                  </a:lnTo>
                  <a:lnTo>
                    <a:pt x="3278251" y="0"/>
                  </a:lnTo>
                  <a:lnTo>
                    <a:pt x="5110683" y="0"/>
                  </a:lnTo>
                  <a:lnTo>
                    <a:pt x="5110683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552697" y="9020162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9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6215303" y="719543"/>
                  </a:lnTo>
                  <a:lnTo>
                    <a:pt x="6263467" y="714673"/>
                  </a:lnTo>
                  <a:lnTo>
                    <a:pt x="6308357" y="700708"/>
                  </a:lnTo>
                  <a:lnTo>
                    <a:pt x="6349003" y="678618"/>
                  </a:lnTo>
                  <a:lnTo>
                    <a:pt x="6384434" y="649374"/>
                  </a:lnTo>
                  <a:lnTo>
                    <a:pt x="6413680" y="613946"/>
                  </a:lnTo>
                  <a:lnTo>
                    <a:pt x="6435772" y="573302"/>
                  </a:lnTo>
                  <a:lnTo>
                    <a:pt x="6449738" y="528413"/>
                  </a:lnTo>
                  <a:lnTo>
                    <a:pt x="6454609" y="480250"/>
                  </a:lnTo>
                  <a:lnTo>
                    <a:pt x="6454609" y="239306"/>
                  </a:lnTo>
                  <a:lnTo>
                    <a:pt x="6449738" y="191138"/>
                  </a:lnTo>
                  <a:lnTo>
                    <a:pt x="6435772" y="146246"/>
                  </a:lnTo>
                  <a:lnTo>
                    <a:pt x="6413680" y="105600"/>
                  </a:lnTo>
                  <a:lnTo>
                    <a:pt x="6384434" y="70170"/>
                  </a:lnTo>
                  <a:lnTo>
                    <a:pt x="6349003" y="40925"/>
                  </a:lnTo>
                  <a:lnTo>
                    <a:pt x="6308357" y="18835"/>
                  </a:lnTo>
                  <a:lnTo>
                    <a:pt x="6263467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539995" y="9007464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90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48" y="740864"/>
                  </a:lnTo>
                  <a:lnTo>
                    <a:pt x="6315701" y="729111"/>
                  </a:lnTo>
                  <a:lnTo>
                    <a:pt x="6335775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75" y="25400"/>
                  </a:lnTo>
                  <a:lnTo>
                    <a:pt x="6315701" y="15831"/>
                  </a:lnTo>
                  <a:lnTo>
                    <a:pt x="6273148" y="4078"/>
                  </a:lnTo>
                  <a:lnTo>
                    <a:pt x="6228003" y="0"/>
                  </a:lnTo>
                  <a:close/>
                </a:path>
                <a:path w="6480175" h="745490">
                  <a:moveTo>
                    <a:pt x="6335775" y="25400"/>
                  </a:moveTo>
                  <a:lnTo>
                    <a:pt x="6228003" y="25400"/>
                  </a:lnTo>
                  <a:lnTo>
                    <a:pt x="6273616" y="30011"/>
                  </a:lnTo>
                  <a:lnTo>
                    <a:pt x="6316126" y="43235"/>
                  </a:lnTo>
                  <a:lnTo>
                    <a:pt x="6354615" y="64151"/>
                  </a:lnTo>
                  <a:lnTo>
                    <a:pt x="6388165" y="91843"/>
                  </a:lnTo>
                  <a:lnTo>
                    <a:pt x="6415857" y="125391"/>
                  </a:lnTo>
                  <a:lnTo>
                    <a:pt x="6436774" y="163878"/>
                  </a:lnTo>
                  <a:lnTo>
                    <a:pt x="6449998" y="206384"/>
                  </a:lnTo>
                  <a:lnTo>
                    <a:pt x="6454609" y="251993"/>
                  </a:lnTo>
                  <a:lnTo>
                    <a:pt x="6454609" y="492937"/>
                  </a:lnTo>
                  <a:lnTo>
                    <a:pt x="6449998" y="538550"/>
                  </a:lnTo>
                  <a:lnTo>
                    <a:pt x="6436774" y="581060"/>
                  </a:lnTo>
                  <a:lnTo>
                    <a:pt x="6415857" y="619549"/>
                  </a:lnTo>
                  <a:lnTo>
                    <a:pt x="6388165" y="653099"/>
                  </a:lnTo>
                  <a:lnTo>
                    <a:pt x="6354615" y="680791"/>
                  </a:lnTo>
                  <a:lnTo>
                    <a:pt x="6316126" y="701708"/>
                  </a:lnTo>
                  <a:lnTo>
                    <a:pt x="6273616" y="714932"/>
                  </a:lnTo>
                  <a:lnTo>
                    <a:pt x="6228003" y="719543"/>
                  </a:lnTo>
                  <a:lnTo>
                    <a:pt x="6335775" y="719543"/>
                  </a:lnTo>
                  <a:lnTo>
                    <a:pt x="6390127" y="685487"/>
                  </a:lnTo>
                  <a:lnTo>
                    <a:pt x="6420548" y="655067"/>
                  </a:lnTo>
                  <a:lnTo>
                    <a:pt x="6445473" y="619876"/>
                  </a:lnTo>
                  <a:lnTo>
                    <a:pt x="6464176" y="580640"/>
                  </a:lnTo>
                  <a:lnTo>
                    <a:pt x="6475930" y="538085"/>
                  </a:lnTo>
                  <a:lnTo>
                    <a:pt x="6480009" y="492937"/>
                  </a:lnTo>
                  <a:lnTo>
                    <a:pt x="6480009" y="251993"/>
                  </a:lnTo>
                  <a:lnTo>
                    <a:pt x="6475930" y="206849"/>
                  </a:lnTo>
                  <a:lnTo>
                    <a:pt x="6464176" y="164297"/>
                  </a:lnTo>
                  <a:lnTo>
                    <a:pt x="6445473" y="125063"/>
                  </a:lnTo>
                  <a:lnTo>
                    <a:pt x="6420548" y="89874"/>
                  </a:lnTo>
                  <a:lnTo>
                    <a:pt x="6390127" y="59455"/>
                  </a:lnTo>
                  <a:lnTo>
                    <a:pt x="6354936" y="34532"/>
                  </a:lnTo>
                  <a:lnTo>
                    <a:pt x="633577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540004" y="9379938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1920417" y="0"/>
                  </a:lnTo>
                </a:path>
                <a:path w="6480175">
                  <a:moveTo>
                    <a:pt x="6283452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66353" y="9113222"/>
            <a:ext cx="1587500" cy="514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227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父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母の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嫌い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な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食べ物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  <a:p>
            <a:pPr marL="12700" algn="r">
              <a:lnSpc>
                <a:spcPct val="100000"/>
              </a:lnSpc>
              <a:spcBef>
                <a:spcPts val="133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Foods disliked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by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parents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460421" y="9129903"/>
            <a:ext cx="4363085" cy="500380"/>
          </a:xfrm>
          <a:custGeom>
            <a:avLst/>
            <a:gdLst/>
            <a:ahLst/>
            <a:cxnLst/>
            <a:rect l="l" t="t" r="r" b="b"/>
            <a:pathLst>
              <a:path w="4363084" h="500379">
                <a:moveTo>
                  <a:pt x="4363034" y="0"/>
                </a:moveTo>
                <a:lnTo>
                  <a:pt x="0" y="0"/>
                </a:lnTo>
                <a:lnTo>
                  <a:pt x="0" y="500049"/>
                </a:lnTo>
                <a:lnTo>
                  <a:pt x="4363034" y="500049"/>
                </a:lnTo>
                <a:lnTo>
                  <a:pt x="43630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36825" y="2587100"/>
            <a:ext cx="6290310" cy="7046595"/>
            <a:chOff x="536825" y="2587100"/>
            <a:chExt cx="6290310" cy="7046595"/>
          </a:xfrm>
        </p:grpSpPr>
        <p:sp>
          <p:nvSpPr>
            <p:cNvPr id="37" name="object 37"/>
            <p:cNvSpPr/>
            <p:nvPr/>
          </p:nvSpPr>
          <p:spPr>
            <a:xfrm>
              <a:off x="2460421" y="9129902"/>
              <a:ext cx="4363085" cy="500380"/>
            </a:xfrm>
            <a:custGeom>
              <a:avLst/>
              <a:gdLst/>
              <a:ahLst/>
              <a:cxnLst/>
              <a:rect l="l" t="t" r="r" b="b"/>
              <a:pathLst>
                <a:path w="4363084" h="500379">
                  <a:moveTo>
                    <a:pt x="4363034" y="500049"/>
                  </a:moveTo>
                  <a:lnTo>
                    <a:pt x="0" y="500049"/>
                  </a:lnTo>
                  <a:lnTo>
                    <a:pt x="0" y="0"/>
                  </a:lnTo>
                  <a:lnTo>
                    <a:pt x="4363034" y="0"/>
                  </a:lnTo>
                  <a:lnTo>
                    <a:pt x="4363034" y="500049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2697" y="2599798"/>
              <a:ext cx="3170555" cy="720090"/>
            </a:xfrm>
            <a:custGeom>
              <a:avLst/>
              <a:gdLst/>
              <a:ahLst/>
              <a:cxnLst/>
              <a:rect l="l" t="t" r="r" b="b"/>
              <a:pathLst>
                <a:path w="3170554" h="720089">
                  <a:moveTo>
                    <a:pt x="2930728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0728" y="719543"/>
                  </a:lnTo>
                  <a:lnTo>
                    <a:pt x="2978892" y="714673"/>
                  </a:lnTo>
                  <a:lnTo>
                    <a:pt x="3023782" y="700708"/>
                  </a:lnTo>
                  <a:lnTo>
                    <a:pt x="3064427" y="678618"/>
                  </a:lnTo>
                  <a:lnTo>
                    <a:pt x="3099858" y="649374"/>
                  </a:lnTo>
                  <a:lnTo>
                    <a:pt x="3129105" y="613946"/>
                  </a:lnTo>
                  <a:lnTo>
                    <a:pt x="3151196" y="573302"/>
                  </a:lnTo>
                  <a:lnTo>
                    <a:pt x="3165163" y="528413"/>
                  </a:lnTo>
                  <a:lnTo>
                    <a:pt x="3170034" y="480250"/>
                  </a:lnTo>
                  <a:lnTo>
                    <a:pt x="3170034" y="239306"/>
                  </a:lnTo>
                  <a:lnTo>
                    <a:pt x="3165163" y="191138"/>
                  </a:lnTo>
                  <a:lnTo>
                    <a:pt x="3151196" y="146246"/>
                  </a:lnTo>
                  <a:lnTo>
                    <a:pt x="3129105" y="105600"/>
                  </a:lnTo>
                  <a:lnTo>
                    <a:pt x="3099858" y="70170"/>
                  </a:lnTo>
                  <a:lnTo>
                    <a:pt x="3064427" y="40925"/>
                  </a:lnTo>
                  <a:lnTo>
                    <a:pt x="3023782" y="18835"/>
                  </a:lnTo>
                  <a:lnTo>
                    <a:pt x="2978892" y="4870"/>
                  </a:lnTo>
                  <a:lnTo>
                    <a:pt x="29307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39995" y="2587100"/>
              <a:ext cx="3195955" cy="745490"/>
            </a:xfrm>
            <a:custGeom>
              <a:avLst/>
              <a:gdLst/>
              <a:ahLst/>
              <a:cxnLst/>
              <a:rect l="l" t="t" r="r" b="b"/>
              <a:pathLst>
                <a:path w="3195954" h="745489">
                  <a:moveTo>
                    <a:pt x="2943428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2943428" y="744943"/>
                  </a:lnTo>
                  <a:lnTo>
                    <a:pt x="2988572" y="740864"/>
                  </a:lnTo>
                  <a:lnTo>
                    <a:pt x="3031125" y="729111"/>
                  </a:lnTo>
                  <a:lnTo>
                    <a:pt x="3051199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3051200" y="25400"/>
                  </a:lnTo>
                  <a:lnTo>
                    <a:pt x="3031125" y="15831"/>
                  </a:lnTo>
                  <a:lnTo>
                    <a:pt x="2988572" y="4078"/>
                  </a:lnTo>
                  <a:lnTo>
                    <a:pt x="2943428" y="0"/>
                  </a:lnTo>
                  <a:close/>
                </a:path>
                <a:path w="3195954" h="745489">
                  <a:moveTo>
                    <a:pt x="3051200" y="25400"/>
                  </a:moveTo>
                  <a:lnTo>
                    <a:pt x="2943428" y="25400"/>
                  </a:lnTo>
                  <a:lnTo>
                    <a:pt x="2989037" y="30011"/>
                  </a:lnTo>
                  <a:lnTo>
                    <a:pt x="3031545" y="43235"/>
                  </a:lnTo>
                  <a:lnTo>
                    <a:pt x="3070034" y="64151"/>
                  </a:lnTo>
                  <a:lnTo>
                    <a:pt x="3103584" y="91843"/>
                  </a:lnTo>
                  <a:lnTo>
                    <a:pt x="3131278" y="125391"/>
                  </a:lnTo>
                  <a:lnTo>
                    <a:pt x="3152197" y="163878"/>
                  </a:lnTo>
                  <a:lnTo>
                    <a:pt x="3165421" y="206384"/>
                  </a:lnTo>
                  <a:lnTo>
                    <a:pt x="3170034" y="251993"/>
                  </a:lnTo>
                  <a:lnTo>
                    <a:pt x="3170034" y="492937"/>
                  </a:lnTo>
                  <a:lnTo>
                    <a:pt x="3165421" y="538550"/>
                  </a:lnTo>
                  <a:lnTo>
                    <a:pt x="3152197" y="581060"/>
                  </a:lnTo>
                  <a:lnTo>
                    <a:pt x="3131278" y="619549"/>
                  </a:lnTo>
                  <a:lnTo>
                    <a:pt x="3103584" y="653099"/>
                  </a:lnTo>
                  <a:lnTo>
                    <a:pt x="3070034" y="680791"/>
                  </a:lnTo>
                  <a:lnTo>
                    <a:pt x="3031545" y="701708"/>
                  </a:lnTo>
                  <a:lnTo>
                    <a:pt x="2989037" y="714932"/>
                  </a:lnTo>
                  <a:lnTo>
                    <a:pt x="2943428" y="719543"/>
                  </a:lnTo>
                  <a:lnTo>
                    <a:pt x="3051199" y="719543"/>
                  </a:lnTo>
                  <a:lnTo>
                    <a:pt x="3105552" y="685487"/>
                  </a:lnTo>
                  <a:lnTo>
                    <a:pt x="3135973" y="655067"/>
                  </a:lnTo>
                  <a:lnTo>
                    <a:pt x="3160898" y="619876"/>
                  </a:lnTo>
                  <a:lnTo>
                    <a:pt x="3179600" y="580640"/>
                  </a:lnTo>
                  <a:lnTo>
                    <a:pt x="3191354" y="538085"/>
                  </a:lnTo>
                  <a:lnTo>
                    <a:pt x="3195434" y="492937"/>
                  </a:lnTo>
                  <a:lnTo>
                    <a:pt x="3195434" y="251993"/>
                  </a:lnTo>
                  <a:lnTo>
                    <a:pt x="3191354" y="206849"/>
                  </a:lnTo>
                  <a:lnTo>
                    <a:pt x="3179600" y="164297"/>
                  </a:lnTo>
                  <a:lnTo>
                    <a:pt x="3160898" y="125063"/>
                  </a:lnTo>
                  <a:lnTo>
                    <a:pt x="3135973" y="89874"/>
                  </a:lnTo>
                  <a:lnTo>
                    <a:pt x="3105552" y="59455"/>
                  </a:lnTo>
                  <a:lnTo>
                    <a:pt x="3070360" y="34532"/>
                  </a:lnTo>
                  <a:lnTo>
                    <a:pt x="305120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40000" y="2947463"/>
              <a:ext cx="3195955" cy="0"/>
            </a:xfrm>
            <a:custGeom>
              <a:avLst/>
              <a:gdLst/>
              <a:ahLst/>
              <a:cxnLst/>
              <a:rect l="l" t="t" r="r" b="b"/>
              <a:pathLst>
                <a:path w="3195954">
                  <a:moveTo>
                    <a:pt x="0" y="0"/>
                  </a:moveTo>
                  <a:lnTo>
                    <a:pt x="1460440" y="0"/>
                  </a:lnTo>
                </a:path>
                <a:path w="3195954">
                  <a:moveTo>
                    <a:pt x="2039712" y="0"/>
                  </a:moveTo>
                  <a:lnTo>
                    <a:pt x="3195421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021593" y="2692851"/>
            <a:ext cx="8661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ス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ー</a:t>
            </a:r>
            <a:r>
              <a:rPr sz="1000" b="1" spc="-20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プ</a:t>
            </a:r>
            <a:r>
              <a:rPr sz="1000" b="1" spc="-2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・</a:t>
            </a: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おもゆ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90203" y="3014282"/>
            <a:ext cx="9017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Soup/Porridge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635566" y="2692851"/>
            <a:ext cx="5378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月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から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636706" y="3014282"/>
            <a:ext cx="6953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months</a:t>
            </a:r>
            <a:r>
              <a:rPr sz="11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old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000440" y="2697442"/>
            <a:ext cx="579755" cy="500380"/>
          </a:xfrm>
          <a:custGeom>
            <a:avLst/>
            <a:gdLst/>
            <a:ahLst/>
            <a:cxnLst/>
            <a:rect l="l" t="t" r="r" b="b"/>
            <a:pathLst>
              <a:path w="579755" h="500380">
                <a:moveTo>
                  <a:pt x="579272" y="0"/>
                </a:moveTo>
                <a:lnTo>
                  <a:pt x="0" y="0"/>
                </a:lnTo>
                <a:lnTo>
                  <a:pt x="0" y="500037"/>
                </a:lnTo>
                <a:lnTo>
                  <a:pt x="579272" y="500037"/>
                </a:lnTo>
                <a:lnTo>
                  <a:pt x="5792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36825" y="2694267"/>
            <a:ext cx="3202305" cy="1527175"/>
            <a:chOff x="536825" y="2694267"/>
            <a:chExt cx="3202305" cy="1527175"/>
          </a:xfrm>
        </p:grpSpPr>
        <p:sp>
          <p:nvSpPr>
            <p:cNvPr id="47" name="object 47"/>
            <p:cNvSpPr/>
            <p:nvPr/>
          </p:nvSpPr>
          <p:spPr>
            <a:xfrm>
              <a:off x="2000440" y="2697442"/>
              <a:ext cx="579755" cy="500380"/>
            </a:xfrm>
            <a:custGeom>
              <a:avLst/>
              <a:gdLst/>
              <a:ahLst/>
              <a:cxnLst/>
              <a:rect l="l" t="t" r="r" b="b"/>
              <a:pathLst>
                <a:path w="579755" h="500380">
                  <a:moveTo>
                    <a:pt x="579272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579272" y="0"/>
                  </a:lnTo>
                  <a:lnTo>
                    <a:pt x="579272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52697" y="3488741"/>
              <a:ext cx="3170555" cy="720090"/>
            </a:xfrm>
            <a:custGeom>
              <a:avLst/>
              <a:gdLst/>
              <a:ahLst/>
              <a:cxnLst/>
              <a:rect l="l" t="t" r="r" b="b"/>
              <a:pathLst>
                <a:path w="3170554" h="720089">
                  <a:moveTo>
                    <a:pt x="2930728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0728" y="719543"/>
                  </a:lnTo>
                  <a:lnTo>
                    <a:pt x="2978892" y="714673"/>
                  </a:lnTo>
                  <a:lnTo>
                    <a:pt x="3023782" y="700708"/>
                  </a:lnTo>
                  <a:lnTo>
                    <a:pt x="3064427" y="678618"/>
                  </a:lnTo>
                  <a:lnTo>
                    <a:pt x="3099858" y="649374"/>
                  </a:lnTo>
                  <a:lnTo>
                    <a:pt x="3129105" y="613946"/>
                  </a:lnTo>
                  <a:lnTo>
                    <a:pt x="3151196" y="573302"/>
                  </a:lnTo>
                  <a:lnTo>
                    <a:pt x="3165163" y="528413"/>
                  </a:lnTo>
                  <a:lnTo>
                    <a:pt x="3170034" y="480250"/>
                  </a:lnTo>
                  <a:lnTo>
                    <a:pt x="3170034" y="239306"/>
                  </a:lnTo>
                  <a:lnTo>
                    <a:pt x="3165163" y="191138"/>
                  </a:lnTo>
                  <a:lnTo>
                    <a:pt x="3151196" y="146246"/>
                  </a:lnTo>
                  <a:lnTo>
                    <a:pt x="3129105" y="105600"/>
                  </a:lnTo>
                  <a:lnTo>
                    <a:pt x="3099858" y="70170"/>
                  </a:lnTo>
                  <a:lnTo>
                    <a:pt x="3064427" y="40925"/>
                  </a:lnTo>
                  <a:lnTo>
                    <a:pt x="3023782" y="18835"/>
                  </a:lnTo>
                  <a:lnTo>
                    <a:pt x="2978892" y="4870"/>
                  </a:lnTo>
                  <a:lnTo>
                    <a:pt x="29307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39995" y="3476044"/>
              <a:ext cx="3195955" cy="745490"/>
            </a:xfrm>
            <a:custGeom>
              <a:avLst/>
              <a:gdLst/>
              <a:ahLst/>
              <a:cxnLst/>
              <a:rect l="l" t="t" r="r" b="b"/>
              <a:pathLst>
                <a:path w="3195954" h="745489">
                  <a:moveTo>
                    <a:pt x="2943428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2943428" y="744943"/>
                  </a:lnTo>
                  <a:lnTo>
                    <a:pt x="2988572" y="740864"/>
                  </a:lnTo>
                  <a:lnTo>
                    <a:pt x="3031125" y="729111"/>
                  </a:lnTo>
                  <a:lnTo>
                    <a:pt x="3051199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3051200" y="25400"/>
                  </a:lnTo>
                  <a:lnTo>
                    <a:pt x="3031125" y="15831"/>
                  </a:lnTo>
                  <a:lnTo>
                    <a:pt x="2988572" y="4078"/>
                  </a:lnTo>
                  <a:lnTo>
                    <a:pt x="2943428" y="0"/>
                  </a:lnTo>
                  <a:close/>
                </a:path>
                <a:path w="3195954" h="745489">
                  <a:moveTo>
                    <a:pt x="3051200" y="25400"/>
                  </a:moveTo>
                  <a:lnTo>
                    <a:pt x="2943428" y="25400"/>
                  </a:lnTo>
                  <a:lnTo>
                    <a:pt x="2989037" y="30011"/>
                  </a:lnTo>
                  <a:lnTo>
                    <a:pt x="3031545" y="43235"/>
                  </a:lnTo>
                  <a:lnTo>
                    <a:pt x="3070034" y="64151"/>
                  </a:lnTo>
                  <a:lnTo>
                    <a:pt x="3103584" y="91843"/>
                  </a:lnTo>
                  <a:lnTo>
                    <a:pt x="3131278" y="125391"/>
                  </a:lnTo>
                  <a:lnTo>
                    <a:pt x="3152197" y="163878"/>
                  </a:lnTo>
                  <a:lnTo>
                    <a:pt x="3165421" y="206384"/>
                  </a:lnTo>
                  <a:lnTo>
                    <a:pt x="3170034" y="251993"/>
                  </a:lnTo>
                  <a:lnTo>
                    <a:pt x="3170034" y="492937"/>
                  </a:lnTo>
                  <a:lnTo>
                    <a:pt x="3165421" y="538550"/>
                  </a:lnTo>
                  <a:lnTo>
                    <a:pt x="3152197" y="581060"/>
                  </a:lnTo>
                  <a:lnTo>
                    <a:pt x="3131278" y="619549"/>
                  </a:lnTo>
                  <a:lnTo>
                    <a:pt x="3103584" y="653099"/>
                  </a:lnTo>
                  <a:lnTo>
                    <a:pt x="3070034" y="680791"/>
                  </a:lnTo>
                  <a:lnTo>
                    <a:pt x="3031545" y="701708"/>
                  </a:lnTo>
                  <a:lnTo>
                    <a:pt x="2989037" y="714932"/>
                  </a:lnTo>
                  <a:lnTo>
                    <a:pt x="2943428" y="719543"/>
                  </a:lnTo>
                  <a:lnTo>
                    <a:pt x="3051199" y="719543"/>
                  </a:lnTo>
                  <a:lnTo>
                    <a:pt x="3105552" y="685487"/>
                  </a:lnTo>
                  <a:lnTo>
                    <a:pt x="3135973" y="655067"/>
                  </a:lnTo>
                  <a:lnTo>
                    <a:pt x="3160898" y="619876"/>
                  </a:lnTo>
                  <a:lnTo>
                    <a:pt x="3179600" y="580640"/>
                  </a:lnTo>
                  <a:lnTo>
                    <a:pt x="3191354" y="538085"/>
                  </a:lnTo>
                  <a:lnTo>
                    <a:pt x="3195434" y="492937"/>
                  </a:lnTo>
                  <a:lnTo>
                    <a:pt x="3195434" y="251993"/>
                  </a:lnTo>
                  <a:lnTo>
                    <a:pt x="3191354" y="206849"/>
                  </a:lnTo>
                  <a:lnTo>
                    <a:pt x="3179600" y="164297"/>
                  </a:lnTo>
                  <a:lnTo>
                    <a:pt x="3160898" y="125063"/>
                  </a:lnTo>
                  <a:lnTo>
                    <a:pt x="3135973" y="89874"/>
                  </a:lnTo>
                  <a:lnTo>
                    <a:pt x="3105552" y="59455"/>
                  </a:lnTo>
                  <a:lnTo>
                    <a:pt x="3070360" y="34532"/>
                  </a:lnTo>
                  <a:lnTo>
                    <a:pt x="305120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40000" y="3836407"/>
              <a:ext cx="3195955" cy="0"/>
            </a:xfrm>
            <a:custGeom>
              <a:avLst/>
              <a:gdLst/>
              <a:ahLst/>
              <a:cxnLst/>
              <a:rect l="l" t="t" r="r" b="b"/>
              <a:pathLst>
                <a:path w="3195954">
                  <a:moveTo>
                    <a:pt x="0" y="0"/>
                  </a:moveTo>
                  <a:lnTo>
                    <a:pt x="1460440" y="0"/>
                  </a:lnTo>
                </a:path>
                <a:path w="3195954">
                  <a:moveTo>
                    <a:pt x="2039712" y="0"/>
                  </a:moveTo>
                  <a:lnTo>
                    <a:pt x="3195421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072908" y="3581801"/>
            <a:ext cx="812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ご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回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数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35936" y="3903233"/>
            <a:ext cx="10560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Number 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of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meals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636719" y="3581801"/>
            <a:ext cx="47370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50" dirty="0">
                <a:solidFill>
                  <a:srgbClr val="3E3A39"/>
                </a:solidFill>
                <a:latin typeface="UDShinMGoPro-DeBold"/>
                <a:cs typeface="UDShinMGoPro-DeBold"/>
              </a:rPr>
              <a:t>回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/</a:t>
            </a:r>
            <a:r>
              <a:rPr sz="10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１日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636706" y="3903233"/>
            <a:ext cx="76454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times/day</a:t>
            </a:r>
            <a:r>
              <a:rPr sz="1100" b="1" spc="-114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000440" y="3586391"/>
            <a:ext cx="579755" cy="500380"/>
          </a:xfrm>
          <a:custGeom>
            <a:avLst/>
            <a:gdLst/>
            <a:ahLst/>
            <a:cxnLst/>
            <a:rect l="l" t="t" r="r" b="b"/>
            <a:pathLst>
              <a:path w="579755" h="500379">
                <a:moveTo>
                  <a:pt x="579272" y="0"/>
                </a:moveTo>
                <a:lnTo>
                  <a:pt x="0" y="0"/>
                </a:lnTo>
                <a:lnTo>
                  <a:pt x="0" y="500037"/>
                </a:lnTo>
                <a:lnTo>
                  <a:pt x="579272" y="500037"/>
                </a:lnTo>
                <a:lnTo>
                  <a:pt x="5792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" name="object 56"/>
          <p:cNvGrpSpPr/>
          <p:nvPr/>
        </p:nvGrpSpPr>
        <p:grpSpPr>
          <a:xfrm>
            <a:off x="1997265" y="2587100"/>
            <a:ext cx="3387090" cy="1503045"/>
            <a:chOff x="1997265" y="2587100"/>
            <a:chExt cx="3387090" cy="1503045"/>
          </a:xfrm>
        </p:grpSpPr>
        <p:sp>
          <p:nvSpPr>
            <p:cNvPr id="57" name="object 57"/>
            <p:cNvSpPr/>
            <p:nvPr/>
          </p:nvSpPr>
          <p:spPr>
            <a:xfrm>
              <a:off x="2000440" y="3586391"/>
              <a:ext cx="579755" cy="500380"/>
            </a:xfrm>
            <a:custGeom>
              <a:avLst/>
              <a:gdLst/>
              <a:ahLst/>
              <a:cxnLst/>
              <a:rect l="l" t="t" r="r" b="b"/>
              <a:pathLst>
                <a:path w="579755" h="500379">
                  <a:moveTo>
                    <a:pt x="579272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579272" y="0"/>
                  </a:lnTo>
                  <a:lnTo>
                    <a:pt x="579272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830958" y="2599798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89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4"/>
                  </a:lnTo>
                  <a:lnTo>
                    <a:pt x="1496282" y="613946"/>
                  </a:lnTo>
                  <a:lnTo>
                    <a:pt x="1518372" y="573302"/>
                  </a:lnTo>
                  <a:lnTo>
                    <a:pt x="1532337" y="528413"/>
                  </a:lnTo>
                  <a:lnTo>
                    <a:pt x="1537208" y="480250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818265" y="2587100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89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9" y="729111"/>
                  </a:lnTo>
                  <a:lnTo>
                    <a:pt x="1418373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418373" y="25400"/>
                  </a:lnTo>
                  <a:lnTo>
                    <a:pt x="1398299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745489">
                  <a:moveTo>
                    <a:pt x="1418373" y="25400"/>
                  </a:moveTo>
                  <a:lnTo>
                    <a:pt x="1310601" y="25400"/>
                  </a:lnTo>
                  <a:lnTo>
                    <a:pt x="1356214" y="30011"/>
                  </a:lnTo>
                  <a:lnTo>
                    <a:pt x="1398724" y="43235"/>
                  </a:lnTo>
                  <a:lnTo>
                    <a:pt x="1437213" y="64151"/>
                  </a:lnTo>
                  <a:lnTo>
                    <a:pt x="1470763" y="91843"/>
                  </a:lnTo>
                  <a:lnTo>
                    <a:pt x="1498455" y="125391"/>
                  </a:lnTo>
                  <a:lnTo>
                    <a:pt x="1519372" y="163878"/>
                  </a:lnTo>
                  <a:lnTo>
                    <a:pt x="1532596" y="206384"/>
                  </a:lnTo>
                  <a:lnTo>
                    <a:pt x="1537208" y="251993"/>
                  </a:lnTo>
                  <a:lnTo>
                    <a:pt x="1537208" y="492937"/>
                  </a:lnTo>
                  <a:lnTo>
                    <a:pt x="1532596" y="538550"/>
                  </a:lnTo>
                  <a:lnTo>
                    <a:pt x="1519372" y="581060"/>
                  </a:lnTo>
                  <a:lnTo>
                    <a:pt x="1498455" y="619549"/>
                  </a:lnTo>
                  <a:lnTo>
                    <a:pt x="1470763" y="653099"/>
                  </a:lnTo>
                  <a:lnTo>
                    <a:pt x="1437213" y="680791"/>
                  </a:lnTo>
                  <a:lnTo>
                    <a:pt x="1398724" y="701708"/>
                  </a:lnTo>
                  <a:lnTo>
                    <a:pt x="1356214" y="714932"/>
                  </a:lnTo>
                  <a:lnTo>
                    <a:pt x="1310601" y="719543"/>
                  </a:lnTo>
                  <a:lnTo>
                    <a:pt x="1418373" y="719543"/>
                  </a:lnTo>
                  <a:lnTo>
                    <a:pt x="1472725" y="685487"/>
                  </a:lnTo>
                  <a:lnTo>
                    <a:pt x="1503147" y="655067"/>
                  </a:lnTo>
                  <a:lnTo>
                    <a:pt x="1528071" y="619876"/>
                  </a:lnTo>
                  <a:lnTo>
                    <a:pt x="1546774" y="580640"/>
                  </a:lnTo>
                  <a:lnTo>
                    <a:pt x="1558528" y="538085"/>
                  </a:lnTo>
                  <a:lnTo>
                    <a:pt x="1562608" y="492937"/>
                  </a:lnTo>
                  <a:lnTo>
                    <a:pt x="1562608" y="251993"/>
                  </a:lnTo>
                  <a:lnTo>
                    <a:pt x="1558528" y="206849"/>
                  </a:lnTo>
                  <a:lnTo>
                    <a:pt x="1546774" y="164297"/>
                  </a:lnTo>
                  <a:lnTo>
                    <a:pt x="1528071" y="125063"/>
                  </a:lnTo>
                  <a:lnTo>
                    <a:pt x="1503147" y="89874"/>
                  </a:lnTo>
                  <a:lnTo>
                    <a:pt x="1472725" y="59455"/>
                  </a:lnTo>
                  <a:lnTo>
                    <a:pt x="1437534" y="34532"/>
                  </a:lnTo>
                  <a:lnTo>
                    <a:pt x="14183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818261" y="2947463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4337968" y="2692851"/>
            <a:ext cx="5187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6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う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ら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ご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202155" y="3014282"/>
            <a:ext cx="7988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Mashed</a:t>
            </a:r>
            <a:r>
              <a:rPr sz="11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food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5454229" y="2587100"/>
            <a:ext cx="1569085" cy="745490"/>
            <a:chOff x="5454229" y="2587100"/>
            <a:chExt cx="1569085" cy="745490"/>
          </a:xfrm>
        </p:grpSpPr>
        <p:sp>
          <p:nvSpPr>
            <p:cNvPr id="64" name="object 64"/>
            <p:cNvSpPr/>
            <p:nvPr/>
          </p:nvSpPr>
          <p:spPr>
            <a:xfrm>
              <a:off x="5470101" y="2599798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4" h="720089">
                  <a:moveTo>
                    <a:pt x="1297901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3" y="573302"/>
                  </a:lnTo>
                  <a:lnTo>
                    <a:pt x="40921" y="613946"/>
                  </a:lnTo>
                  <a:lnTo>
                    <a:pt x="70164" y="649374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97901" y="719543"/>
                  </a:lnTo>
                  <a:lnTo>
                    <a:pt x="1346065" y="714673"/>
                  </a:lnTo>
                  <a:lnTo>
                    <a:pt x="1390953" y="700708"/>
                  </a:lnTo>
                  <a:lnTo>
                    <a:pt x="1431597" y="678618"/>
                  </a:lnTo>
                  <a:lnTo>
                    <a:pt x="1467026" y="649374"/>
                  </a:lnTo>
                  <a:lnTo>
                    <a:pt x="1496270" y="613946"/>
                  </a:lnTo>
                  <a:lnTo>
                    <a:pt x="1518359" y="573302"/>
                  </a:lnTo>
                  <a:lnTo>
                    <a:pt x="1532324" y="528413"/>
                  </a:lnTo>
                  <a:lnTo>
                    <a:pt x="1537195" y="480250"/>
                  </a:lnTo>
                  <a:lnTo>
                    <a:pt x="1537195" y="239306"/>
                  </a:lnTo>
                  <a:lnTo>
                    <a:pt x="1532324" y="191138"/>
                  </a:lnTo>
                  <a:lnTo>
                    <a:pt x="1518359" y="146246"/>
                  </a:lnTo>
                  <a:lnTo>
                    <a:pt x="1496270" y="105600"/>
                  </a:lnTo>
                  <a:lnTo>
                    <a:pt x="1467026" y="70170"/>
                  </a:lnTo>
                  <a:lnTo>
                    <a:pt x="1431597" y="40925"/>
                  </a:lnTo>
                  <a:lnTo>
                    <a:pt x="1390953" y="18835"/>
                  </a:lnTo>
                  <a:lnTo>
                    <a:pt x="1346065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5457409" y="2587100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4" h="745489">
                  <a:moveTo>
                    <a:pt x="1310589" y="0"/>
                  </a:moveTo>
                  <a:lnTo>
                    <a:pt x="251980" y="0"/>
                  </a:lnTo>
                  <a:lnTo>
                    <a:pt x="206836" y="4078"/>
                  </a:lnTo>
                  <a:lnTo>
                    <a:pt x="164286" y="15831"/>
                  </a:lnTo>
                  <a:lnTo>
                    <a:pt x="125054" y="34532"/>
                  </a:lnTo>
                  <a:lnTo>
                    <a:pt x="89867" y="59455"/>
                  </a:lnTo>
                  <a:lnTo>
                    <a:pt x="59450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0" y="655067"/>
                  </a:lnTo>
                  <a:lnTo>
                    <a:pt x="89867" y="685487"/>
                  </a:lnTo>
                  <a:lnTo>
                    <a:pt x="125054" y="710410"/>
                  </a:lnTo>
                  <a:lnTo>
                    <a:pt x="164286" y="729111"/>
                  </a:lnTo>
                  <a:lnTo>
                    <a:pt x="206836" y="740864"/>
                  </a:lnTo>
                  <a:lnTo>
                    <a:pt x="251980" y="744943"/>
                  </a:lnTo>
                  <a:lnTo>
                    <a:pt x="1310589" y="744943"/>
                  </a:lnTo>
                  <a:lnTo>
                    <a:pt x="1355733" y="740864"/>
                  </a:lnTo>
                  <a:lnTo>
                    <a:pt x="1398286" y="729111"/>
                  </a:lnTo>
                  <a:lnTo>
                    <a:pt x="1418360" y="719543"/>
                  </a:lnTo>
                  <a:lnTo>
                    <a:pt x="251980" y="719543"/>
                  </a:lnTo>
                  <a:lnTo>
                    <a:pt x="206376" y="714932"/>
                  </a:lnTo>
                  <a:lnTo>
                    <a:pt x="163872" y="701708"/>
                  </a:lnTo>
                  <a:lnTo>
                    <a:pt x="125388" y="680791"/>
                  </a:lnTo>
                  <a:lnTo>
                    <a:pt x="91841" y="653099"/>
                  </a:lnTo>
                  <a:lnTo>
                    <a:pt x="64151" y="619549"/>
                  </a:lnTo>
                  <a:lnTo>
                    <a:pt x="43234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4" y="163878"/>
                  </a:lnTo>
                  <a:lnTo>
                    <a:pt x="64151" y="125391"/>
                  </a:lnTo>
                  <a:lnTo>
                    <a:pt x="91841" y="91843"/>
                  </a:lnTo>
                  <a:lnTo>
                    <a:pt x="125388" y="64151"/>
                  </a:lnTo>
                  <a:lnTo>
                    <a:pt x="163872" y="43235"/>
                  </a:lnTo>
                  <a:lnTo>
                    <a:pt x="206376" y="30011"/>
                  </a:lnTo>
                  <a:lnTo>
                    <a:pt x="251980" y="25400"/>
                  </a:lnTo>
                  <a:lnTo>
                    <a:pt x="1418361" y="25400"/>
                  </a:lnTo>
                  <a:lnTo>
                    <a:pt x="1398286" y="15831"/>
                  </a:lnTo>
                  <a:lnTo>
                    <a:pt x="1355733" y="4078"/>
                  </a:lnTo>
                  <a:lnTo>
                    <a:pt x="1310589" y="0"/>
                  </a:lnTo>
                  <a:close/>
                </a:path>
                <a:path w="1562734" h="745489">
                  <a:moveTo>
                    <a:pt x="1418361" y="25400"/>
                  </a:moveTo>
                  <a:lnTo>
                    <a:pt x="1310589" y="25400"/>
                  </a:lnTo>
                  <a:lnTo>
                    <a:pt x="1356202" y="30011"/>
                  </a:lnTo>
                  <a:lnTo>
                    <a:pt x="1398711" y="43235"/>
                  </a:lnTo>
                  <a:lnTo>
                    <a:pt x="1437200" y="64151"/>
                  </a:lnTo>
                  <a:lnTo>
                    <a:pt x="1470750" y="91843"/>
                  </a:lnTo>
                  <a:lnTo>
                    <a:pt x="1498442" y="125391"/>
                  </a:lnTo>
                  <a:lnTo>
                    <a:pt x="1519359" y="163878"/>
                  </a:lnTo>
                  <a:lnTo>
                    <a:pt x="1532583" y="206384"/>
                  </a:lnTo>
                  <a:lnTo>
                    <a:pt x="1537195" y="251993"/>
                  </a:lnTo>
                  <a:lnTo>
                    <a:pt x="1537195" y="492937"/>
                  </a:lnTo>
                  <a:lnTo>
                    <a:pt x="1532583" y="538550"/>
                  </a:lnTo>
                  <a:lnTo>
                    <a:pt x="1519359" y="581060"/>
                  </a:lnTo>
                  <a:lnTo>
                    <a:pt x="1498442" y="619549"/>
                  </a:lnTo>
                  <a:lnTo>
                    <a:pt x="1470750" y="653099"/>
                  </a:lnTo>
                  <a:lnTo>
                    <a:pt x="1437200" y="680791"/>
                  </a:lnTo>
                  <a:lnTo>
                    <a:pt x="1398711" y="701708"/>
                  </a:lnTo>
                  <a:lnTo>
                    <a:pt x="1356202" y="714932"/>
                  </a:lnTo>
                  <a:lnTo>
                    <a:pt x="1310589" y="719543"/>
                  </a:lnTo>
                  <a:lnTo>
                    <a:pt x="1418360" y="719543"/>
                  </a:lnTo>
                  <a:lnTo>
                    <a:pt x="1472713" y="685487"/>
                  </a:lnTo>
                  <a:lnTo>
                    <a:pt x="1503134" y="655067"/>
                  </a:lnTo>
                  <a:lnTo>
                    <a:pt x="1528059" y="619876"/>
                  </a:lnTo>
                  <a:lnTo>
                    <a:pt x="1546761" y="580640"/>
                  </a:lnTo>
                  <a:lnTo>
                    <a:pt x="1558515" y="538085"/>
                  </a:lnTo>
                  <a:lnTo>
                    <a:pt x="1562595" y="492937"/>
                  </a:lnTo>
                  <a:lnTo>
                    <a:pt x="1562595" y="251993"/>
                  </a:lnTo>
                  <a:lnTo>
                    <a:pt x="1558515" y="206849"/>
                  </a:lnTo>
                  <a:lnTo>
                    <a:pt x="1546761" y="164297"/>
                  </a:lnTo>
                  <a:lnTo>
                    <a:pt x="1528059" y="125063"/>
                  </a:lnTo>
                  <a:lnTo>
                    <a:pt x="1503134" y="89874"/>
                  </a:lnTo>
                  <a:lnTo>
                    <a:pt x="1472713" y="59455"/>
                  </a:lnTo>
                  <a:lnTo>
                    <a:pt x="1437521" y="34532"/>
                  </a:lnTo>
                  <a:lnTo>
                    <a:pt x="141836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5457404" y="2947463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59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5870289" y="2692851"/>
            <a:ext cx="73342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</a:t>
            </a:r>
            <a:r>
              <a:rPr sz="1000" b="1" spc="-2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ゆ</a:t>
            </a:r>
            <a:r>
              <a:rPr sz="1000" b="1" spc="-254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・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う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ど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ん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705909" y="3014282"/>
            <a:ext cx="10699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Porridge/noodles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539995" y="4364988"/>
            <a:ext cx="6480175" cy="1263015"/>
            <a:chOff x="539995" y="4364988"/>
            <a:chExt cx="6480175" cy="1263015"/>
          </a:xfrm>
        </p:grpSpPr>
        <p:sp>
          <p:nvSpPr>
            <p:cNvPr id="70" name="object 70"/>
            <p:cNvSpPr/>
            <p:nvPr/>
          </p:nvSpPr>
          <p:spPr>
            <a:xfrm>
              <a:off x="552697" y="4377687"/>
              <a:ext cx="6454775" cy="1237615"/>
            </a:xfrm>
            <a:custGeom>
              <a:avLst/>
              <a:gdLst/>
              <a:ahLst/>
              <a:cxnLst/>
              <a:rect l="l" t="t" r="r" b="b"/>
              <a:pathLst>
                <a:path w="6454775" h="1237614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998232"/>
                  </a:lnTo>
                  <a:lnTo>
                    <a:pt x="4870" y="1046396"/>
                  </a:lnTo>
                  <a:lnTo>
                    <a:pt x="18835" y="1091284"/>
                  </a:lnTo>
                  <a:lnTo>
                    <a:pt x="40925" y="1131928"/>
                  </a:lnTo>
                  <a:lnTo>
                    <a:pt x="70170" y="1167357"/>
                  </a:lnTo>
                  <a:lnTo>
                    <a:pt x="105600" y="1196601"/>
                  </a:lnTo>
                  <a:lnTo>
                    <a:pt x="146246" y="1218690"/>
                  </a:lnTo>
                  <a:lnTo>
                    <a:pt x="191138" y="1232655"/>
                  </a:lnTo>
                  <a:lnTo>
                    <a:pt x="239306" y="1237526"/>
                  </a:lnTo>
                  <a:lnTo>
                    <a:pt x="6215303" y="1237526"/>
                  </a:lnTo>
                  <a:lnTo>
                    <a:pt x="6263467" y="1232655"/>
                  </a:lnTo>
                  <a:lnTo>
                    <a:pt x="6308357" y="1218690"/>
                  </a:lnTo>
                  <a:lnTo>
                    <a:pt x="6349003" y="1196601"/>
                  </a:lnTo>
                  <a:lnTo>
                    <a:pt x="6384434" y="1167357"/>
                  </a:lnTo>
                  <a:lnTo>
                    <a:pt x="6413680" y="1131928"/>
                  </a:lnTo>
                  <a:lnTo>
                    <a:pt x="6435772" y="1091284"/>
                  </a:lnTo>
                  <a:lnTo>
                    <a:pt x="6449738" y="1046396"/>
                  </a:lnTo>
                  <a:lnTo>
                    <a:pt x="6454609" y="998232"/>
                  </a:lnTo>
                  <a:lnTo>
                    <a:pt x="6454609" y="239293"/>
                  </a:lnTo>
                  <a:lnTo>
                    <a:pt x="6449738" y="191129"/>
                  </a:lnTo>
                  <a:lnTo>
                    <a:pt x="6435772" y="146241"/>
                  </a:lnTo>
                  <a:lnTo>
                    <a:pt x="6413680" y="105597"/>
                  </a:lnTo>
                  <a:lnTo>
                    <a:pt x="6384434" y="70169"/>
                  </a:lnTo>
                  <a:lnTo>
                    <a:pt x="6349003" y="40924"/>
                  </a:lnTo>
                  <a:lnTo>
                    <a:pt x="6308357" y="18835"/>
                  </a:lnTo>
                  <a:lnTo>
                    <a:pt x="6263467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39995" y="4364988"/>
              <a:ext cx="6480175" cy="1263015"/>
            </a:xfrm>
            <a:custGeom>
              <a:avLst/>
              <a:gdLst/>
              <a:ahLst/>
              <a:cxnLst/>
              <a:rect l="l" t="t" r="r" b="b"/>
              <a:pathLst>
                <a:path w="6480175" h="1263014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1010932"/>
                  </a:lnTo>
                  <a:lnTo>
                    <a:pt x="4078" y="1056076"/>
                  </a:lnTo>
                  <a:lnTo>
                    <a:pt x="15831" y="1098628"/>
                  </a:lnTo>
                  <a:lnTo>
                    <a:pt x="34533" y="1137862"/>
                  </a:lnTo>
                  <a:lnTo>
                    <a:pt x="59456" y="1173051"/>
                  </a:lnTo>
                  <a:lnTo>
                    <a:pt x="89876" y="1203470"/>
                  </a:lnTo>
                  <a:lnTo>
                    <a:pt x="125067" y="1228393"/>
                  </a:lnTo>
                  <a:lnTo>
                    <a:pt x="164303" y="1247094"/>
                  </a:lnTo>
                  <a:lnTo>
                    <a:pt x="206858" y="1258847"/>
                  </a:lnTo>
                  <a:lnTo>
                    <a:pt x="252006" y="1262926"/>
                  </a:lnTo>
                  <a:lnTo>
                    <a:pt x="6228003" y="1262926"/>
                  </a:lnTo>
                  <a:lnTo>
                    <a:pt x="6273148" y="1258847"/>
                  </a:lnTo>
                  <a:lnTo>
                    <a:pt x="6315701" y="1247094"/>
                  </a:lnTo>
                  <a:lnTo>
                    <a:pt x="6335775" y="1237526"/>
                  </a:lnTo>
                  <a:lnTo>
                    <a:pt x="252006" y="1237526"/>
                  </a:lnTo>
                  <a:lnTo>
                    <a:pt x="206393" y="1232914"/>
                  </a:lnTo>
                  <a:lnTo>
                    <a:pt x="163883" y="1219690"/>
                  </a:lnTo>
                  <a:lnTo>
                    <a:pt x="125394" y="1198774"/>
                  </a:lnTo>
                  <a:lnTo>
                    <a:pt x="91844" y="1171082"/>
                  </a:lnTo>
                  <a:lnTo>
                    <a:pt x="64152" y="1137534"/>
                  </a:lnTo>
                  <a:lnTo>
                    <a:pt x="43235" y="1099048"/>
                  </a:lnTo>
                  <a:lnTo>
                    <a:pt x="30011" y="1056541"/>
                  </a:lnTo>
                  <a:lnTo>
                    <a:pt x="25400" y="1010932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75" y="25400"/>
                  </a:lnTo>
                  <a:lnTo>
                    <a:pt x="6315701" y="15831"/>
                  </a:lnTo>
                  <a:lnTo>
                    <a:pt x="6273148" y="4078"/>
                  </a:lnTo>
                  <a:lnTo>
                    <a:pt x="6228003" y="0"/>
                  </a:lnTo>
                  <a:close/>
                </a:path>
                <a:path w="6480175" h="1263014">
                  <a:moveTo>
                    <a:pt x="6335775" y="25400"/>
                  </a:moveTo>
                  <a:lnTo>
                    <a:pt x="6228003" y="25400"/>
                  </a:lnTo>
                  <a:lnTo>
                    <a:pt x="6273616" y="30011"/>
                  </a:lnTo>
                  <a:lnTo>
                    <a:pt x="6316126" y="43235"/>
                  </a:lnTo>
                  <a:lnTo>
                    <a:pt x="6354615" y="64151"/>
                  </a:lnTo>
                  <a:lnTo>
                    <a:pt x="6388165" y="91843"/>
                  </a:lnTo>
                  <a:lnTo>
                    <a:pt x="6415857" y="125391"/>
                  </a:lnTo>
                  <a:lnTo>
                    <a:pt x="6436774" y="163878"/>
                  </a:lnTo>
                  <a:lnTo>
                    <a:pt x="6449998" y="206384"/>
                  </a:lnTo>
                  <a:lnTo>
                    <a:pt x="6454609" y="251993"/>
                  </a:lnTo>
                  <a:lnTo>
                    <a:pt x="6454609" y="1010932"/>
                  </a:lnTo>
                  <a:lnTo>
                    <a:pt x="6449998" y="1056541"/>
                  </a:lnTo>
                  <a:lnTo>
                    <a:pt x="6436774" y="1099048"/>
                  </a:lnTo>
                  <a:lnTo>
                    <a:pt x="6415857" y="1137534"/>
                  </a:lnTo>
                  <a:lnTo>
                    <a:pt x="6388165" y="1171082"/>
                  </a:lnTo>
                  <a:lnTo>
                    <a:pt x="6354615" y="1198774"/>
                  </a:lnTo>
                  <a:lnTo>
                    <a:pt x="6316126" y="1219690"/>
                  </a:lnTo>
                  <a:lnTo>
                    <a:pt x="6273616" y="1232914"/>
                  </a:lnTo>
                  <a:lnTo>
                    <a:pt x="6228003" y="1237526"/>
                  </a:lnTo>
                  <a:lnTo>
                    <a:pt x="6335775" y="1237526"/>
                  </a:lnTo>
                  <a:lnTo>
                    <a:pt x="6390127" y="1203470"/>
                  </a:lnTo>
                  <a:lnTo>
                    <a:pt x="6420548" y="1173051"/>
                  </a:lnTo>
                  <a:lnTo>
                    <a:pt x="6445473" y="1137862"/>
                  </a:lnTo>
                  <a:lnTo>
                    <a:pt x="6464176" y="1098628"/>
                  </a:lnTo>
                  <a:lnTo>
                    <a:pt x="6475930" y="1056076"/>
                  </a:lnTo>
                  <a:lnTo>
                    <a:pt x="6480009" y="1010932"/>
                  </a:lnTo>
                  <a:lnTo>
                    <a:pt x="6480009" y="251993"/>
                  </a:lnTo>
                  <a:lnTo>
                    <a:pt x="6475930" y="206849"/>
                  </a:lnTo>
                  <a:lnTo>
                    <a:pt x="6464176" y="164297"/>
                  </a:lnTo>
                  <a:lnTo>
                    <a:pt x="6445473" y="125063"/>
                  </a:lnTo>
                  <a:lnTo>
                    <a:pt x="6420548" y="89874"/>
                  </a:lnTo>
                  <a:lnTo>
                    <a:pt x="6390127" y="59455"/>
                  </a:lnTo>
                  <a:lnTo>
                    <a:pt x="6354936" y="34532"/>
                  </a:lnTo>
                  <a:lnTo>
                    <a:pt x="633577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793080" y="4563930"/>
            <a:ext cx="16059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現在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食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べ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ている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食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品の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形態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493373" y="4547832"/>
            <a:ext cx="173164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Type of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currently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eaten</a:t>
            </a:r>
            <a:r>
              <a:rPr sz="1100" b="1" spc="1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food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903100" y="1119839"/>
            <a:ext cx="960119" cy="960119"/>
            <a:chOff x="903100" y="1119839"/>
            <a:chExt cx="960119" cy="960119"/>
          </a:xfrm>
        </p:grpSpPr>
        <p:sp>
          <p:nvSpPr>
            <p:cNvPr id="75" name="object 75"/>
            <p:cNvSpPr/>
            <p:nvPr/>
          </p:nvSpPr>
          <p:spPr>
            <a:xfrm>
              <a:off x="903100" y="1119839"/>
              <a:ext cx="960116" cy="96011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977686" y="1193287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9"/>
                  </a:lnTo>
                  <a:lnTo>
                    <a:pt x="236257" y="24903"/>
                  </a:lnTo>
                  <a:lnTo>
                    <a:pt x="196049" y="43348"/>
                  </a:lnTo>
                  <a:lnTo>
                    <a:pt x="158601" y="66287"/>
                  </a:lnTo>
                  <a:lnTo>
                    <a:pt x="124261" y="93373"/>
                  </a:lnTo>
                  <a:lnTo>
                    <a:pt x="93374" y="124259"/>
                  </a:lnTo>
                  <a:lnTo>
                    <a:pt x="66287" y="158598"/>
                  </a:lnTo>
                  <a:lnTo>
                    <a:pt x="43348" y="196045"/>
                  </a:lnTo>
                  <a:lnTo>
                    <a:pt x="24903" y="236251"/>
                  </a:lnTo>
                  <a:lnTo>
                    <a:pt x="11299" y="278871"/>
                  </a:lnTo>
                  <a:lnTo>
                    <a:pt x="2882" y="323557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4" y="737044"/>
                  </a:lnTo>
                  <a:lnTo>
                    <a:pt x="461072" y="728628"/>
                  </a:lnTo>
                  <a:lnTo>
                    <a:pt x="503693" y="715025"/>
                  </a:lnTo>
                  <a:lnTo>
                    <a:pt x="543900" y="696581"/>
                  </a:lnTo>
                  <a:lnTo>
                    <a:pt x="581346" y="673643"/>
                  </a:lnTo>
                  <a:lnTo>
                    <a:pt x="615686" y="646558"/>
                  </a:lnTo>
                  <a:lnTo>
                    <a:pt x="646571" y="615673"/>
                  </a:lnTo>
                  <a:lnTo>
                    <a:pt x="673656" y="581334"/>
                  </a:lnTo>
                  <a:lnTo>
                    <a:pt x="696594" y="543887"/>
                  </a:lnTo>
                  <a:lnTo>
                    <a:pt x="715037" y="503680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7"/>
                  </a:lnTo>
                  <a:lnTo>
                    <a:pt x="728641" y="278871"/>
                  </a:lnTo>
                  <a:lnTo>
                    <a:pt x="715037" y="236251"/>
                  </a:lnTo>
                  <a:lnTo>
                    <a:pt x="696594" y="196045"/>
                  </a:lnTo>
                  <a:lnTo>
                    <a:pt x="673656" y="158598"/>
                  </a:lnTo>
                  <a:lnTo>
                    <a:pt x="646571" y="124259"/>
                  </a:lnTo>
                  <a:lnTo>
                    <a:pt x="615686" y="93373"/>
                  </a:lnTo>
                  <a:lnTo>
                    <a:pt x="581346" y="66287"/>
                  </a:lnTo>
                  <a:lnTo>
                    <a:pt x="543900" y="43348"/>
                  </a:lnTo>
                  <a:lnTo>
                    <a:pt x="503693" y="24903"/>
                  </a:lnTo>
                  <a:lnTo>
                    <a:pt x="461072" y="11299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1066086" y="1515586"/>
            <a:ext cx="5632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solidFill>
                  <a:srgbClr val="F39939"/>
                </a:solidFill>
                <a:latin typeface="Arial Rounded MT Bold"/>
                <a:cs typeface="Arial Rounded MT Bold"/>
              </a:rPr>
              <a:t>N</a:t>
            </a:r>
            <a:r>
              <a:rPr sz="1200" spc="-60" dirty="0">
                <a:solidFill>
                  <a:srgbClr val="F39939"/>
                </a:solidFill>
                <a:latin typeface="Arial Rounded MT Bold"/>
                <a:cs typeface="Arial Rounded MT Bold"/>
              </a:rPr>
              <a:t>o</a:t>
            </a:r>
            <a:r>
              <a:rPr sz="1200" dirty="0">
                <a:solidFill>
                  <a:srgbClr val="F39939"/>
                </a:solidFill>
                <a:latin typeface="Arial Rounded MT Bold"/>
                <a:cs typeface="Arial Rounded MT Bold"/>
              </a:rPr>
              <a:t>.</a:t>
            </a:r>
            <a:r>
              <a:rPr sz="1900" spc="5" dirty="0">
                <a:solidFill>
                  <a:srgbClr val="F39939"/>
                </a:solidFill>
                <a:latin typeface="Arial Rounded MT Bold"/>
                <a:cs typeface="Arial Rounded MT Bold"/>
              </a:rPr>
              <a:t>15</a:t>
            </a:r>
            <a:endParaRPr sz="1900">
              <a:latin typeface="Arial Rounded MT Bold"/>
              <a:cs typeface="Arial Rounded MT Bold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854274" y="1253007"/>
            <a:ext cx="278500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個人調査</a:t>
            </a:r>
            <a:r>
              <a:rPr sz="1700" b="1" spc="-725" dirty="0">
                <a:solidFill>
                  <a:srgbClr val="FFFFFF"/>
                </a:solidFill>
                <a:latin typeface="UDShinMGoPro-DeBold"/>
                <a:cs typeface="UDShinMGoPro-DeBold"/>
              </a:rPr>
              <a:t>票</a:t>
            </a: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（3歳未満</a:t>
            </a:r>
            <a:r>
              <a:rPr sz="1700" b="1" spc="-335" dirty="0">
                <a:solidFill>
                  <a:srgbClr val="FFFFFF"/>
                </a:solidFill>
                <a:latin typeface="UDShinMGoPro-DeBold"/>
                <a:cs typeface="UDShinMGoPro-DeBold"/>
              </a:rPr>
              <a:t>）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２</a:t>
            </a:r>
            <a:endParaRPr sz="1700" dirty="0">
              <a:latin typeface="UDShinMGoPro-DeBold"/>
              <a:cs typeface="UDShinMGoPro-DeBold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854274" y="1515974"/>
            <a:ext cx="452183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Personal </a:t>
            </a:r>
            <a:r>
              <a:rPr sz="17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questionnaire </a:t>
            </a:r>
            <a:r>
              <a:rPr sz="17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(age </a:t>
            </a: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3 </a:t>
            </a:r>
            <a:r>
              <a:rPr sz="17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and </a:t>
            </a: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below)</a:t>
            </a:r>
            <a:r>
              <a:rPr sz="17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2</a:t>
            </a:r>
            <a:endParaRPr sz="1700">
              <a:latin typeface="Arial Rounded MT Bold"/>
              <a:cs typeface="Arial Rounded MT Bold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3735425" y="4835906"/>
            <a:ext cx="3049270" cy="628650"/>
            <a:chOff x="3735425" y="4835906"/>
            <a:chExt cx="3049270" cy="628650"/>
          </a:xfrm>
        </p:grpSpPr>
        <p:sp>
          <p:nvSpPr>
            <p:cNvPr id="81" name="object 81"/>
            <p:cNvSpPr/>
            <p:nvPr/>
          </p:nvSpPr>
          <p:spPr>
            <a:xfrm>
              <a:off x="3741775" y="4842251"/>
              <a:ext cx="3036570" cy="615950"/>
            </a:xfrm>
            <a:custGeom>
              <a:avLst/>
              <a:gdLst/>
              <a:ahLst/>
              <a:cxnLst/>
              <a:rect l="l" t="t" r="r" b="b"/>
              <a:pathLst>
                <a:path w="3036570" h="615950">
                  <a:moveTo>
                    <a:pt x="2934830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27"/>
                  </a:lnTo>
                  <a:lnTo>
                    <a:pt x="8001" y="553260"/>
                  </a:lnTo>
                  <a:lnTo>
                    <a:pt x="29808" y="585574"/>
                  </a:lnTo>
                  <a:lnTo>
                    <a:pt x="62123" y="607378"/>
                  </a:lnTo>
                  <a:lnTo>
                    <a:pt x="101650" y="615378"/>
                  </a:lnTo>
                  <a:lnTo>
                    <a:pt x="2934830" y="615378"/>
                  </a:lnTo>
                  <a:lnTo>
                    <a:pt x="2974357" y="607378"/>
                  </a:lnTo>
                  <a:lnTo>
                    <a:pt x="3006672" y="585574"/>
                  </a:lnTo>
                  <a:lnTo>
                    <a:pt x="3028479" y="553260"/>
                  </a:lnTo>
                  <a:lnTo>
                    <a:pt x="3036481" y="513727"/>
                  </a:lnTo>
                  <a:lnTo>
                    <a:pt x="3036481" y="101650"/>
                  </a:lnTo>
                  <a:lnTo>
                    <a:pt x="3028479" y="62123"/>
                  </a:lnTo>
                  <a:lnTo>
                    <a:pt x="3006672" y="29808"/>
                  </a:lnTo>
                  <a:lnTo>
                    <a:pt x="2974357" y="8001"/>
                  </a:lnTo>
                  <a:lnTo>
                    <a:pt x="2934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735425" y="4835906"/>
              <a:ext cx="3049270" cy="628650"/>
            </a:xfrm>
            <a:custGeom>
              <a:avLst/>
              <a:gdLst/>
              <a:ahLst/>
              <a:cxnLst/>
              <a:rect l="l" t="t" r="r" b="b"/>
              <a:pathLst>
                <a:path w="3049270" h="628650">
                  <a:moveTo>
                    <a:pt x="2941180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520077"/>
                  </a:lnTo>
                  <a:lnTo>
                    <a:pt x="8520" y="562005"/>
                  </a:lnTo>
                  <a:lnTo>
                    <a:pt x="31721" y="596347"/>
                  </a:lnTo>
                  <a:lnTo>
                    <a:pt x="66061" y="619554"/>
                  </a:lnTo>
                  <a:lnTo>
                    <a:pt x="108000" y="628078"/>
                  </a:lnTo>
                  <a:lnTo>
                    <a:pt x="2941180" y="628078"/>
                  </a:lnTo>
                  <a:lnTo>
                    <a:pt x="2983113" y="619554"/>
                  </a:lnTo>
                  <a:lnTo>
                    <a:pt x="2989293" y="615378"/>
                  </a:lnTo>
                  <a:lnTo>
                    <a:pt x="108000" y="615378"/>
                  </a:lnTo>
                  <a:lnTo>
                    <a:pt x="70939" y="607876"/>
                  </a:lnTo>
                  <a:lnTo>
                    <a:pt x="40643" y="587430"/>
                  </a:lnTo>
                  <a:lnTo>
                    <a:pt x="20200" y="557133"/>
                  </a:lnTo>
                  <a:lnTo>
                    <a:pt x="12700" y="520077"/>
                  </a:lnTo>
                  <a:lnTo>
                    <a:pt x="12700" y="108000"/>
                  </a:lnTo>
                  <a:lnTo>
                    <a:pt x="20200" y="70944"/>
                  </a:lnTo>
                  <a:lnTo>
                    <a:pt x="40643" y="40647"/>
                  </a:lnTo>
                  <a:lnTo>
                    <a:pt x="70939" y="20202"/>
                  </a:lnTo>
                  <a:lnTo>
                    <a:pt x="108000" y="12700"/>
                  </a:lnTo>
                  <a:lnTo>
                    <a:pt x="2989296" y="12700"/>
                  </a:lnTo>
                  <a:lnTo>
                    <a:pt x="2983113" y="8522"/>
                  </a:lnTo>
                  <a:lnTo>
                    <a:pt x="2941180" y="0"/>
                  </a:lnTo>
                  <a:close/>
                </a:path>
                <a:path w="3049270" h="628650">
                  <a:moveTo>
                    <a:pt x="2989296" y="12700"/>
                  </a:moveTo>
                  <a:lnTo>
                    <a:pt x="2941180" y="12700"/>
                  </a:lnTo>
                  <a:lnTo>
                    <a:pt x="2978241" y="20202"/>
                  </a:lnTo>
                  <a:lnTo>
                    <a:pt x="3008537" y="40647"/>
                  </a:lnTo>
                  <a:lnTo>
                    <a:pt x="3028980" y="70944"/>
                  </a:lnTo>
                  <a:lnTo>
                    <a:pt x="3036481" y="108000"/>
                  </a:lnTo>
                  <a:lnTo>
                    <a:pt x="3036481" y="520077"/>
                  </a:lnTo>
                  <a:lnTo>
                    <a:pt x="3028980" y="557133"/>
                  </a:lnTo>
                  <a:lnTo>
                    <a:pt x="3008537" y="587430"/>
                  </a:lnTo>
                  <a:lnTo>
                    <a:pt x="2978241" y="607876"/>
                  </a:lnTo>
                  <a:lnTo>
                    <a:pt x="2941180" y="615378"/>
                  </a:lnTo>
                  <a:lnTo>
                    <a:pt x="2989293" y="615378"/>
                  </a:lnTo>
                  <a:lnTo>
                    <a:pt x="3017454" y="596347"/>
                  </a:lnTo>
                  <a:lnTo>
                    <a:pt x="3040658" y="562005"/>
                  </a:lnTo>
                  <a:lnTo>
                    <a:pt x="3049181" y="520077"/>
                  </a:lnTo>
                  <a:lnTo>
                    <a:pt x="3049181" y="108000"/>
                  </a:lnTo>
                  <a:lnTo>
                    <a:pt x="3040658" y="66067"/>
                  </a:lnTo>
                  <a:lnTo>
                    <a:pt x="3017454" y="31726"/>
                  </a:lnTo>
                  <a:lnTo>
                    <a:pt x="2989296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5146364" y="5067032"/>
            <a:ext cx="1009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S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5711281" y="4896558"/>
            <a:ext cx="969010" cy="503555"/>
          </a:xfrm>
          <a:custGeom>
            <a:avLst/>
            <a:gdLst/>
            <a:ahLst/>
            <a:cxnLst/>
            <a:rect l="l" t="t" r="r" b="b"/>
            <a:pathLst>
              <a:path w="969009" h="503554">
                <a:moveTo>
                  <a:pt x="896594" y="0"/>
                </a:moveTo>
                <a:lnTo>
                  <a:pt x="71996" y="0"/>
                </a:lnTo>
                <a:lnTo>
                  <a:pt x="44046" y="5680"/>
                </a:lnTo>
                <a:lnTo>
                  <a:pt x="21153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2" y="459513"/>
                </a:lnTo>
                <a:lnTo>
                  <a:pt x="21153" y="482406"/>
                </a:lnTo>
                <a:lnTo>
                  <a:pt x="44046" y="497874"/>
                </a:lnTo>
                <a:lnTo>
                  <a:pt x="71996" y="503554"/>
                </a:lnTo>
                <a:lnTo>
                  <a:pt x="896594" y="503554"/>
                </a:lnTo>
                <a:lnTo>
                  <a:pt x="924549" y="497874"/>
                </a:lnTo>
                <a:lnTo>
                  <a:pt x="947442" y="482406"/>
                </a:lnTo>
                <a:lnTo>
                  <a:pt x="962910" y="459513"/>
                </a:lnTo>
                <a:lnTo>
                  <a:pt x="968590" y="431558"/>
                </a:lnTo>
                <a:lnTo>
                  <a:pt x="968590" y="71996"/>
                </a:lnTo>
                <a:lnTo>
                  <a:pt x="962910" y="44041"/>
                </a:lnTo>
                <a:lnTo>
                  <a:pt x="947442" y="21148"/>
                </a:lnTo>
                <a:lnTo>
                  <a:pt x="924549" y="5680"/>
                </a:lnTo>
                <a:lnTo>
                  <a:pt x="896594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5760863" y="4936055"/>
            <a:ext cx="882650" cy="40322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85"/>
              </a:spcBef>
            </a:pP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歯ご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え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あり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b="1" spc="-3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Has some</a:t>
            </a:r>
            <a:r>
              <a:rPr sz="1000" b="1" spc="3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 </a:t>
            </a:r>
            <a:r>
              <a:rPr sz="1000" b="1" spc="-2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firmness</a:t>
            </a:r>
            <a:endParaRPr sz="1000">
              <a:latin typeface="HelveticaRounded-Condensed"/>
              <a:cs typeface="HelveticaRounded-Condensed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4672757" y="4896558"/>
            <a:ext cx="969010" cy="503555"/>
          </a:xfrm>
          <a:custGeom>
            <a:avLst/>
            <a:gdLst/>
            <a:ahLst/>
            <a:cxnLst/>
            <a:rect l="l" t="t" r="r" b="b"/>
            <a:pathLst>
              <a:path w="969010" h="503554">
                <a:moveTo>
                  <a:pt x="896594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896594" y="503554"/>
                </a:lnTo>
                <a:lnTo>
                  <a:pt x="924549" y="497874"/>
                </a:lnTo>
                <a:lnTo>
                  <a:pt x="947442" y="482406"/>
                </a:lnTo>
                <a:lnTo>
                  <a:pt x="962910" y="459513"/>
                </a:lnTo>
                <a:lnTo>
                  <a:pt x="968590" y="431558"/>
                </a:lnTo>
                <a:lnTo>
                  <a:pt x="968590" y="71996"/>
                </a:lnTo>
                <a:lnTo>
                  <a:pt x="962910" y="44041"/>
                </a:lnTo>
                <a:lnTo>
                  <a:pt x="947442" y="21148"/>
                </a:lnTo>
                <a:lnTo>
                  <a:pt x="924549" y="5680"/>
                </a:lnTo>
                <a:lnTo>
                  <a:pt x="896594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4883330" y="4972488"/>
            <a:ext cx="5359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柔ら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045260" y="5161314"/>
            <a:ext cx="2355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Soft</a:t>
            </a:r>
            <a:endParaRPr sz="1000">
              <a:latin typeface="HelveticaRounded-Condensed"/>
              <a:cs typeface="HelveticaRounded-Condensed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710928" y="2094335"/>
            <a:ext cx="3920490" cy="3053715"/>
            <a:chOff x="710928" y="2094335"/>
            <a:chExt cx="3920490" cy="3053715"/>
          </a:xfrm>
        </p:grpSpPr>
        <p:sp>
          <p:nvSpPr>
            <p:cNvPr id="90" name="object 90"/>
            <p:cNvSpPr/>
            <p:nvPr/>
          </p:nvSpPr>
          <p:spPr>
            <a:xfrm>
              <a:off x="3769297" y="5144643"/>
              <a:ext cx="859155" cy="0"/>
            </a:xfrm>
            <a:custGeom>
              <a:avLst/>
              <a:gdLst/>
              <a:ahLst/>
              <a:cxnLst/>
              <a:rect l="l" t="t" r="r" b="b"/>
              <a:pathLst>
                <a:path w="859154">
                  <a:moveTo>
                    <a:pt x="0" y="0"/>
                  </a:moveTo>
                  <a:lnTo>
                    <a:pt x="85863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10928" y="2094335"/>
              <a:ext cx="1749551" cy="42366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48706" y="2131836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2"/>
                  </a:lnTo>
                  <a:lnTo>
                    <a:pt x="1627750" y="204818"/>
                  </a:lnTo>
                  <a:lnTo>
                    <a:pt x="1635683" y="155625"/>
                  </a:lnTo>
                  <a:lnTo>
                    <a:pt x="1627750" y="106439"/>
                  </a:lnTo>
                  <a:lnTo>
                    <a:pt x="1605658" y="63719"/>
                  </a:lnTo>
                  <a:lnTo>
                    <a:pt x="1571970" y="30029"/>
                  </a:lnTo>
                  <a:lnTo>
                    <a:pt x="1529249" y="7934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807615" y="2163958"/>
            <a:ext cx="90741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5620" algn="l"/>
              </a:tabLst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食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事	</a:t>
            </a: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Meal</a:t>
            </a:r>
            <a:endParaRPr sz="1300">
              <a:latin typeface="Arial Rounded MT Bold"/>
              <a:cs typeface="Arial Rounded MT Bold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539998" y="5141468"/>
            <a:ext cx="4678045" cy="2833370"/>
            <a:chOff x="539998" y="5141468"/>
            <a:chExt cx="4678045" cy="2833370"/>
          </a:xfrm>
        </p:grpSpPr>
        <p:sp>
          <p:nvSpPr>
            <p:cNvPr id="95" name="object 95"/>
            <p:cNvSpPr/>
            <p:nvPr/>
          </p:nvSpPr>
          <p:spPr>
            <a:xfrm>
              <a:off x="1876873" y="5144643"/>
              <a:ext cx="796925" cy="0"/>
            </a:xfrm>
            <a:custGeom>
              <a:avLst/>
              <a:gdLst/>
              <a:ahLst/>
              <a:cxnLst/>
              <a:rect l="l" t="t" r="r" b="b"/>
              <a:pathLst>
                <a:path w="796925">
                  <a:moveTo>
                    <a:pt x="0" y="0"/>
                  </a:moveTo>
                  <a:lnTo>
                    <a:pt x="79674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52697" y="7191543"/>
              <a:ext cx="4652645" cy="770890"/>
            </a:xfrm>
            <a:custGeom>
              <a:avLst/>
              <a:gdLst/>
              <a:ahLst/>
              <a:cxnLst/>
              <a:rect l="l" t="t" r="r" b="b"/>
              <a:pathLst>
                <a:path w="4652645" h="770890">
                  <a:moveTo>
                    <a:pt x="4413288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530974"/>
                  </a:lnTo>
                  <a:lnTo>
                    <a:pt x="4870" y="579141"/>
                  </a:lnTo>
                  <a:lnTo>
                    <a:pt x="18835" y="624033"/>
                  </a:lnTo>
                  <a:lnTo>
                    <a:pt x="40925" y="664679"/>
                  </a:lnTo>
                  <a:lnTo>
                    <a:pt x="70170" y="700109"/>
                  </a:lnTo>
                  <a:lnTo>
                    <a:pt x="105600" y="729354"/>
                  </a:lnTo>
                  <a:lnTo>
                    <a:pt x="146246" y="751444"/>
                  </a:lnTo>
                  <a:lnTo>
                    <a:pt x="191138" y="765409"/>
                  </a:lnTo>
                  <a:lnTo>
                    <a:pt x="239306" y="770280"/>
                  </a:lnTo>
                  <a:lnTo>
                    <a:pt x="4413288" y="770280"/>
                  </a:lnTo>
                  <a:lnTo>
                    <a:pt x="4461455" y="765409"/>
                  </a:lnTo>
                  <a:lnTo>
                    <a:pt x="4506345" y="751444"/>
                  </a:lnTo>
                  <a:lnTo>
                    <a:pt x="4546989" y="729354"/>
                  </a:lnTo>
                  <a:lnTo>
                    <a:pt x="4582417" y="700109"/>
                  </a:lnTo>
                  <a:lnTo>
                    <a:pt x="4611659" y="664679"/>
                  </a:lnTo>
                  <a:lnTo>
                    <a:pt x="4633747" y="624033"/>
                  </a:lnTo>
                  <a:lnTo>
                    <a:pt x="4647711" y="579141"/>
                  </a:lnTo>
                  <a:lnTo>
                    <a:pt x="4652581" y="530974"/>
                  </a:lnTo>
                  <a:lnTo>
                    <a:pt x="4652581" y="239293"/>
                  </a:lnTo>
                  <a:lnTo>
                    <a:pt x="4647711" y="191126"/>
                  </a:lnTo>
                  <a:lnTo>
                    <a:pt x="4633747" y="146236"/>
                  </a:lnTo>
                  <a:lnTo>
                    <a:pt x="4611659" y="105592"/>
                  </a:lnTo>
                  <a:lnTo>
                    <a:pt x="4582417" y="70164"/>
                  </a:lnTo>
                  <a:lnTo>
                    <a:pt x="4546989" y="40921"/>
                  </a:lnTo>
                  <a:lnTo>
                    <a:pt x="4506345" y="18833"/>
                  </a:lnTo>
                  <a:lnTo>
                    <a:pt x="4461455" y="4870"/>
                  </a:lnTo>
                  <a:lnTo>
                    <a:pt x="4413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39998" y="7178839"/>
              <a:ext cx="4678045" cy="796290"/>
            </a:xfrm>
            <a:custGeom>
              <a:avLst/>
              <a:gdLst/>
              <a:ahLst/>
              <a:cxnLst/>
              <a:rect l="l" t="t" r="r" b="b"/>
              <a:pathLst>
                <a:path w="4678045" h="796290">
                  <a:moveTo>
                    <a:pt x="4425988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543686"/>
                  </a:lnTo>
                  <a:lnTo>
                    <a:pt x="4078" y="588831"/>
                  </a:lnTo>
                  <a:lnTo>
                    <a:pt x="15831" y="631382"/>
                  </a:lnTo>
                  <a:lnTo>
                    <a:pt x="34533" y="670616"/>
                  </a:lnTo>
                  <a:lnTo>
                    <a:pt x="59456" y="705805"/>
                  </a:lnTo>
                  <a:lnTo>
                    <a:pt x="89876" y="736224"/>
                  </a:lnTo>
                  <a:lnTo>
                    <a:pt x="125067" y="761147"/>
                  </a:lnTo>
                  <a:lnTo>
                    <a:pt x="164303" y="779848"/>
                  </a:lnTo>
                  <a:lnTo>
                    <a:pt x="206858" y="791601"/>
                  </a:lnTo>
                  <a:lnTo>
                    <a:pt x="252006" y="795680"/>
                  </a:lnTo>
                  <a:lnTo>
                    <a:pt x="4425988" y="795680"/>
                  </a:lnTo>
                  <a:lnTo>
                    <a:pt x="4471132" y="791601"/>
                  </a:lnTo>
                  <a:lnTo>
                    <a:pt x="4513684" y="779848"/>
                  </a:lnTo>
                  <a:lnTo>
                    <a:pt x="4533757" y="770280"/>
                  </a:lnTo>
                  <a:lnTo>
                    <a:pt x="252006" y="770280"/>
                  </a:lnTo>
                  <a:lnTo>
                    <a:pt x="206393" y="765668"/>
                  </a:lnTo>
                  <a:lnTo>
                    <a:pt x="163883" y="752445"/>
                  </a:lnTo>
                  <a:lnTo>
                    <a:pt x="125394" y="731528"/>
                  </a:lnTo>
                  <a:lnTo>
                    <a:pt x="91844" y="703837"/>
                  </a:lnTo>
                  <a:lnTo>
                    <a:pt x="64152" y="670288"/>
                  </a:lnTo>
                  <a:lnTo>
                    <a:pt x="43235" y="631802"/>
                  </a:lnTo>
                  <a:lnTo>
                    <a:pt x="30011" y="589295"/>
                  </a:lnTo>
                  <a:lnTo>
                    <a:pt x="25400" y="543686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4533757" y="25399"/>
                  </a:lnTo>
                  <a:lnTo>
                    <a:pt x="4513684" y="15831"/>
                  </a:lnTo>
                  <a:lnTo>
                    <a:pt x="4471132" y="4078"/>
                  </a:lnTo>
                  <a:lnTo>
                    <a:pt x="4425988" y="0"/>
                  </a:lnTo>
                  <a:close/>
                </a:path>
                <a:path w="4678045" h="796290">
                  <a:moveTo>
                    <a:pt x="4533757" y="25399"/>
                  </a:moveTo>
                  <a:lnTo>
                    <a:pt x="4425988" y="25399"/>
                  </a:lnTo>
                  <a:lnTo>
                    <a:pt x="4471596" y="30011"/>
                  </a:lnTo>
                  <a:lnTo>
                    <a:pt x="4514103" y="43235"/>
                  </a:lnTo>
                  <a:lnTo>
                    <a:pt x="4552590" y="64151"/>
                  </a:lnTo>
                  <a:lnTo>
                    <a:pt x="4586138" y="91843"/>
                  </a:lnTo>
                  <a:lnTo>
                    <a:pt x="4613829" y="125391"/>
                  </a:lnTo>
                  <a:lnTo>
                    <a:pt x="4634746" y="163878"/>
                  </a:lnTo>
                  <a:lnTo>
                    <a:pt x="4647969" y="206384"/>
                  </a:lnTo>
                  <a:lnTo>
                    <a:pt x="4652581" y="251993"/>
                  </a:lnTo>
                  <a:lnTo>
                    <a:pt x="4652581" y="543686"/>
                  </a:lnTo>
                  <a:lnTo>
                    <a:pt x="4647969" y="589295"/>
                  </a:lnTo>
                  <a:lnTo>
                    <a:pt x="4634746" y="631802"/>
                  </a:lnTo>
                  <a:lnTo>
                    <a:pt x="4613829" y="670288"/>
                  </a:lnTo>
                  <a:lnTo>
                    <a:pt x="4586138" y="703837"/>
                  </a:lnTo>
                  <a:lnTo>
                    <a:pt x="4552590" y="731528"/>
                  </a:lnTo>
                  <a:lnTo>
                    <a:pt x="4514103" y="752445"/>
                  </a:lnTo>
                  <a:lnTo>
                    <a:pt x="4471596" y="765668"/>
                  </a:lnTo>
                  <a:lnTo>
                    <a:pt x="4425988" y="770280"/>
                  </a:lnTo>
                  <a:lnTo>
                    <a:pt x="4533757" y="770280"/>
                  </a:lnTo>
                  <a:lnTo>
                    <a:pt x="4588106" y="736224"/>
                  </a:lnTo>
                  <a:lnTo>
                    <a:pt x="4618525" y="705805"/>
                  </a:lnTo>
                  <a:lnTo>
                    <a:pt x="4643448" y="670616"/>
                  </a:lnTo>
                  <a:lnTo>
                    <a:pt x="4662149" y="631382"/>
                  </a:lnTo>
                  <a:lnTo>
                    <a:pt x="4673902" y="588831"/>
                  </a:lnTo>
                  <a:lnTo>
                    <a:pt x="4677981" y="543686"/>
                  </a:lnTo>
                  <a:lnTo>
                    <a:pt x="4677981" y="251993"/>
                  </a:lnTo>
                  <a:lnTo>
                    <a:pt x="4673902" y="206849"/>
                  </a:lnTo>
                  <a:lnTo>
                    <a:pt x="4662149" y="164297"/>
                  </a:lnTo>
                  <a:lnTo>
                    <a:pt x="4643448" y="125063"/>
                  </a:lnTo>
                  <a:lnTo>
                    <a:pt x="4618525" y="89874"/>
                  </a:lnTo>
                  <a:lnTo>
                    <a:pt x="4588106" y="59455"/>
                  </a:lnTo>
                  <a:lnTo>
                    <a:pt x="4552917" y="34532"/>
                  </a:lnTo>
                  <a:lnTo>
                    <a:pt x="4533757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1046919" y="7382660"/>
            <a:ext cx="4254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食事量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87722" y="7581867"/>
            <a:ext cx="94424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Amount 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of</a:t>
            </a:r>
            <a:r>
              <a:rPr sz="11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food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539995" y="5771911"/>
            <a:ext cx="6480175" cy="1263015"/>
            <a:chOff x="539995" y="5771911"/>
            <a:chExt cx="6480175" cy="1263015"/>
          </a:xfrm>
        </p:grpSpPr>
        <p:sp>
          <p:nvSpPr>
            <p:cNvPr id="101" name="object 101"/>
            <p:cNvSpPr/>
            <p:nvPr/>
          </p:nvSpPr>
          <p:spPr>
            <a:xfrm>
              <a:off x="552697" y="5784615"/>
              <a:ext cx="6454775" cy="1237615"/>
            </a:xfrm>
            <a:custGeom>
              <a:avLst/>
              <a:gdLst/>
              <a:ahLst/>
              <a:cxnLst/>
              <a:rect l="l" t="t" r="r" b="b"/>
              <a:pathLst>
                <a:path w="6454775" h="1237615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998219"/>
                  </a:lnTo>
                  <a:lnTo>
                    <a:pt x="4870" y="1046387"/>
                  </a:lnTo>
                  <a:lnTo>
                    <a:pt x="18835" y="1091279"/>
                  </a:lnTo>
                  <a:lnTo>
                    <a:pt x="40925" y="1131925"/>
                  </a:lnTo>
                  <a:lnTo>
                    <a:pt x="70170" y="1167355"/>
                  </a:lnTo>
                  <a:lnTo>
                    <a:pt x="105600" y="1196600"/>
                  </a:lnTo>
                  <a:lnTo>
                    <a:pt x="146246" y="1218690"/>
                  </a:lnTo>
                  <a:lnTo>
                    <a:pt x="191138" y="1232655"/>
                  </a:lnTo>
                  <a:lnTo>
                    <a:pt x="239306" y="1237526"/>
                  </a:lnTo>
                  <a:lnTo>
                    <a:pt x="6215303" y="1237526"/>
                  </a:lnTo>
                  <a:lnTo>
                    <a:pt x="6263467" y="1232655"/>
                  </a:lnTo>
                  <a:lnTo>
                    <a:pt x="6308357" y="1218690"/>
                  </a:lnTo>
                  <a:lnTo>
                    <a:pt x="6349003" y="1196600"/>
                  </a:lnTo>
                  <a:lnTo>
                    <a:pt x="6384434" y="1167355"/>
                  </a:lnTo>
                  <a:lnTo>
                    <a:pt x="6413680" y="1131925"/>
                  </a:lnTo>
                  <a:lnTo>
                    <a:pt x="6435772" y="1091279"/>
                  </a:lnTo>
                  <a:lnTo>
                    <a:pt x="6449738" y="1046387"/>
                  </a:lnTo>
                  <a:lnTo>
                    <a:pt x="6454609" y="998219"/>
                  </a:lnTo>
                  <a:lnTo>
                    <a:pt x="6454609" y="239293"/>
                  </a:lnTo>
                  <a:lnTo>
                    <a:pt x="6449738" y="191126"/>
                  </a:lnTo>
                  <a:lnTo>
                    <a:pt x="6435772" y="146236"/>
                  </a:lnTo>
                  <a:lnTo>
                    <a:pt x="6413680" y="105592"/>
                  </a:lnTo>
                  <a:lnTo>
                    <a:pt x="6384434" y="70164"/>
                  </a:lnTo>
                  <a:lnTo>
                    <a:pt x="6349003" y="40921"/>
                  </a:lnTo>
                  <a:lnTo>
                    <a:pt x="6308357" y="18833"/>
                  </a:lnTo>
                  <a:lnTo>
                    <a:pt x="6263467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539995" y="5771911"/>
              <a:ext cx="6480175" cy="1263015"/>
            </a:xfrm>
            <a:custGeom>
              <a:avLst/>
              <a:gdLst/>
              <a:ahLst/>
              <a:cxnLst/>
              <a:rect l="l" t="t" r="r" b="b"/>
              <a:pathLst>
                <a:path w="6480175" h="1263015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1010932"/>
                  </a:lnTo>
                  <a:lnTo>
                    <a:pt x="4078" y="1056076"/>
                  </a:lnTo>
                  <a:lnTo>
                    <a:pt x="15831" y="1098628"/>
                  </a:lnTo>
                  <a:lnTo>
                    <a:pt x="34533" y="1137862"/>
                  </a:lnTo>
                  <a:lnTo>
                    <a:pt x="59456" y="1173051"/>
                  </a:lnTo>
                  <a:lnTo>
                    <a:pt x="89876" y="1203470"/>
                  </a:lnTo>
                  <a:lnTo>
                    <a:pt x="125067" y="1228393"/>
                  </a:lnTo>
                  <a:lnTo>
                    <a:pt x="164303" y="1247094"/>
                  </a:lnTo>
                  <a:lnTo>
                    <a:pt x="206858" y="1258847"/>
                  </a:lnTo>
                  <a:lnTo>
                    <a:pt x="252006" y="1262926"/>
                  </a:lnTo>
                  <a:lnTo>
                    <a:pt x="6228003" y="1262926"/>
                  </a:lnTo>
                  <a:lnTo>
                    <a:pt x="6273148" y="1258847"/>
                  </a:lnTo>
                  <a:lnTo>
                    <a:pt x="6315701" y="1247094"/>
                  </a:lnTo>
                  <a:lnTo>
                    <a:pt x="6335775" y="1237526"/>
                  </a:lnTo>
                  <a:lnTo>
                    <a:pt x="252006" y="1237526"/>
                  </a:lnTo>
                  <a:lnTo>
                    <a:pt x="206393" y="1232914"/>
                  </a:lnTo>
                  <a:lnTo>
                    <a:pt x="163883" y="1219690"/>
                  </a:lnTo>
                  <a:lnTo>
                    <a:pt x="125394" y="1198774"/>
                  </a:lnTo>
                  <a:lnTo>
                    <a:pt x="91844" y="1171082"/>
                  </a:lnTo>
                  <a:lnTo>
                    <a:pt x="64152" y="1137534"/>
                  </a:lnTo>
                  <a:lnTo>
                    <a:pt x="43235" y="1099048"/>
                  </a:lnTo>
                  <a:lnTo>
                    <a:pt x="30011" y="1056541"/>
                  </a:lnTo>
                  <a:lnTo>
                    <a:pt x="25400" y="1010932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75" y="25400"/>
                  </a:lnTo>
                  <a:lnTo>
                    <a:pt x="6315701" y="15831"/>
                  </a:lnTo>
                  <a:lnTo>
                    <a:pt x="6273148" y="4078"/>
                  </a:lnTo>
                  <a:lnTo>
                    <a:pt x="6228003" y="0"/>
                  </a:lnTo>
                  <a:close/>
                </a:path>
                <a:path w="6480175" h="1263015">
                  <a:moveTo>
                    <a:pt x="6335775" y="25400"/>
                  </a:moveTo>
                  <a:lnTo>
                    <a:pt x="6228003" y="25400"/>
                  </a:lnTo>
                  <a:lnTo>
                    <a:pt x="6273616" y="30011"/>
                  </a:lnTo>
                  <a:lnTo>
                    <a:pt x="6316126" y="43235"/>
                  </a:lnTo>
                  <a:lnTo>
                    <a:pt x="6354615" y="64152"/>
                  </a:lnTo>
                  <a:lnTo>
                    <a:pt x="6388165" y="91844"/>
                  </a:lnTo>
                  <a:lnTo>
                    <a:pt x="6415857" y="125394"/>
                  </a:lnTo>
                  <a:lnTo>
                    <a:pt x="6436774" y="163883"/>
                  </a:lnTo>
                  <a:lnTo>
                    <a:pt x="6449998" y="206393"/>
                  </a:lnTo>
                  <a:lnTo>
                    <a:pt x="6454609" y="252006"/>
                  </a:lnTo>
                  <a:lnTo>
                    <a:pt x="6454609" y="1010932"/>
                  </a:lnTo>
                  <a:lnTo>
                    <a:pt x="6449998" y="1056541"/>
                  </a:lnTo>
                  <a:lnTo>
                    <a:pt x="6436774" y="1099048"/>
                  </a:lnTo>
                  <a:lnTo>
                    <a:pt x="6415857" y="1137534"/>
                  </a:lnTo>
                  <a:lnTo>
                    <a:pt x="6388165" y="1171082"/>
                  </a:lnTo>
                  <a:lnTo>
                    <a:pt x="6354615" y="1198774"/>
                  </a:lnTo>
                  <a:lnTo>
                    <a:pt x="6316126" y="1219690"/>
                  </a:lnTo>
                  <a:lnTo>
                    <a:pt x="6273616" y="1232914"/>
                  </a:lnTo>
                  <a:lnTo>
                    <a:pt x="6228003" y="1237526"/>
                  </a:lnTo>
                  <a:lnTo>
                    <a:pt x="6335775" y="1237526"/>
                  </a:lnTo>
                  <a:lnTo>
                    <a:pt x="6390127" y="1203470"/>
                  </a:lnTo>
                  <a:lnTo>
                    <a:pt x="6420548" y="1173051"/>
                  </a:lnTo>
                  <a:lnTo>
                    <a:pt x="6445473" y="1137862"/>
                  </a:lnTo>
                  <a:lnTo>
                    <a:pt x="6464176" y="1098628"/>
                  </a:lnTo>
                  <a:lnTo>
                    <a:pt x="6475930" y="1056076"/>
                  </a:lnTo>
                  <a:lnTo>
                    <a:pt x="6480009" y="1010932"/>
                  </a:lnTo>
                  <a:lnTo>
                    <a:pt x="6480009" y="252006"/>
                  </a:lnTo>
                  <a:lnTo>
                    <a:pt x="6475930" y="206858"/>
                  </a:lnTo>
                  <a:lnTo>
                    <a:pt x="6464176" y="164303"/>
                  </a:lnTo>
                  <a:lnTo>
                    <a:pt x="6445473" y="125067"/>
                  </a:lnTo>
                  <a:lnTo>
                    <a:pt x="6420548" y="89876"/>
                  </a:lnTo>
                  <a:lnTo>
                    <a:pt x="6390127" y="59456"/>
                  </a:lnTo>
                  <a:lnTo>
                    <a:pt x="6354936" y="34533"/>
                  </a:lnTo>
                  <a:lnTo>
                    <a:pt x="633577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841381" y="5958785"/>
            <a:ext cx="145224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食</a:t>
            </a:r>
            <a:r>
              <a:rPr sz="11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べ</a:t>
            </a:r>
            <a:r>
              <a:rPr sz="11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方</a:t>
            </a:r>
            <a:r>
              <a:rPr sz="1100" b="1" spc="17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 </a:t>
            </a:r>
            <a:r>
              <a:rPr sz="1650" b="1" spc="97" baseline="25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Eating </a:t>
            </a:r>
            <a:r>
              <a:rPr sz="1650" b="1" spc="120" baseline="25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method</a:t>
            </a:r>
            <a:endParaRPr sz="1650" b="1" baseline="2525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759757" y="6242833"/>
            <a:ext cx="1204595" cy="628650"/>
            <a:chOff x="759757" y="6242833"/>
            <a:chExt cx="1204595" cy="628650"/>
          </a:xfrm>
        </p:grpSpPr>
        <p:sp>
          <p:nvSpPr>
            <p:cNvPr id="105" name="object 105"/>
            <p:cNvSpPr/>
            <p:nvPr/>
          </p:nvSpPr>
          <p:spPr>
            <a:xfrm>
              <a:off x="769280" y="6249184"/>
              <a:ext cx="1185545" cy="615950"/>
            </a:xfrm>
            <a:custGeom>
              <a:avLst/>
              <a:gdLst/>
              <a:ahLst/>
              <a:cxnLst/>
              <a:rect l="l" t="t" r="r" b="b"/>
              <a:pathLst>
                <a:path w="1185545" h="615950">
                  <a:moveTo>
                    <a:pt x="1083297" y="0"/>
                  </a:moveTo>
                  <a:lnTo>
                    <a:pt x="101650" y="0"/>
                  </a:lnTo>
                  <a:lnTo>
                    <a:pt x="62123" y="7999"/>
                  </a:lnTo>
                  <a:lnTo>
                    <a:pt x="29808" y="29803"/>
                  </a:lnTo>
                  <a:lnTo>
                    <a:pt x="8001" y="62118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8001" y="553247"/>
                  </a:lnTo>
                  <a:lnTo>
                    <a:pt x="29808" y="585562"/>
                  </a:lnTo>
                  <a:lnTo>
                    <a:pt x="62123" y="607365"/>
                  </a:lnTo>
                  <a:lnTo>
                    <a:pt x="101650" y="615365"/>
                  </a:lnTo>
                  <a:lnTo>
                    <a:pt x="1083297" y="615365"/>
                  </a:lnTo>
                  <a:lnTo>
                    <a:pt x="1122824" y="607365"/>
                  </a:lnTo>
                  <a:lnTo>
                    <a:pt x="1155139" y="585562"/>
                  </a:lnTo>
                  <a:lnTo>
                    <a:pt x="1176946" y="553247"/>
                  </a:lnTo>
                  <a:lnTo>
                    <a:pt x="1184948" y="513715"/>
                  </a:lnTo>
                  <a:lnTo>
                    <a:pt x="1184948" y="101650"/>
                  </a:lnTo>
                  <a:lnTo>
                    <a:pt x="1176946" y="62118"/>
                  </a:lnTo>
                  <a:lnTo>
                    <a:pt x="1155139" y="29803"/>
                  </a:lnTo>
                  <a:lnTo>
                    <a:pt x="1122824" y="7999"/>
                  </a:lnTo>
                  <a:lnTo>
                    <a:pt x="1083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762929" y="6242833"/>
              <a:ext cx="1198245" cy="628650"/>
            </a:xfrm>
            <a:custGeom>
              <a:avLst/>
              <a:gdLst/>
              <a:ahLst/>
              <a:cxnLst/>
              <a:rect l="l" t="t" r="r" b="b"/>
              <a:pathLst>
                <a:path w="1198245" h="628650">
                  <a:moveTo>
                    <a:pt x="1089647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0" y="561998"/>
                  </a:lnTo>
                  <a:lnTo>
                    <a:pt x="31721" y="596339"/>
                  </a:lnTo>
                  <a:lnTo>
                    <a:pt x="66061" y="619543"/>
                  </a:lnTo>
                  <a:lnTo>
                    <a:pt x="108000" y="628065"/>
                  </a:lnTo>
                  <a:lnTo>
                    <a:pt x="1089647" y="628065"/>
                  </a:lnTo>
                  <a:lnTo>
                    <a:pt x="1131580" y="619543"/>
                  </a:lnTo>
                  <a:lnTo>
                    <a:pt x="1137763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40643" y="40643"/>
                  </a:lnTo>
                  <a:lnTo>
                    <a:pt x="108000" y="12700"/>
                  </a:lnTo>
                  <a:lnTo>
                    <a:pt x="1137763" y="12699"/>
                  </a:lnTo>
                  <a:lnTo>
                    <a:pt x="1131580" y="8522"/>
                  </a:lnTo>
                  <a:lnTo>
                    <a:pt x="1089647" y="0"/>
                  </a:lnTo>
                  <a:close/>
                </a:path>
                <a:path w="1198245" h="628650">
                  <a:moveTo>
                    <a:pt x="1137763" y="12699"/>
                  </a:moveTo>
                  <a:lnTo>
                    <a:pt x="1089647" y="12700"/>
                  </a:lnTo>
                  <a:lnTo>
                    <a:pt x="1126708" y="20200"/>
                  </a:lnTo>
                  <a:lnTo>
                    <a:pt x="1157004" y="40643"/>
                  </a:lnTo>
                  <a:lnTo>
                    <a:pt x="1177447" y="70939"/>
                  </a:lnTo>
                  <a:lnTo>
                    <a:pt x="1184948" y="108000"/>
                  </a:lnTo>
                  <a:lnTo>
                    <a:pt x="1184948" y="520065"/>
                  </a:lnTo>
                  <a:lnTo>
                    <a:pt x="1177447" y="557126"/>
                  </a:lnTo>
                  <a:lnTo>
                    <a:pt x="1157004" y="587422"/>
                  </a:lnTo>
                  <a:lnTo>
                    <a:pt x="1126708" y="607865"/>
                  </a:lnTo>
                  <a:lnTo>
                    <a:pt x="1089647" y="615365"/>
                  </a:lnTo>
                  <a:lnTo>
                    <a:pt x="1137763" y="615365"/>
                  </a:lnTo>
                  <a:lnTo>
                    <a:pt x="1165921" y="596339"/>
                  </a:lnTo>
                  <a:lnTo>
                    <a:pt x="1189125" y="561998"/>
                  </a:lnTo>
                  <a:lnTo>
                    <a:pt x="1197648" y="520065"/>
                  </a:lnTo>
                  <a:lnTo>
                    <a:pt x="1197648" y="108000"/>
                  </a:lnTo>
                  <a:lnTo>
                    <a:pt x="1189125" y="66067"/>
                  </a:lnTo>
                  <a:lnTo>
                    <a:pt x="1165921" y="31726"/>
                  </a:lnTo>
                  <a:lnTo>
                    <a:pt x="1137763" y="126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762932" y="6551565"/>
              <a:ext cx="1198245" cy="0"/>
            </a:xfrm>
            <a:custGeom>
              <a:avLst/>
              <a:gdLst/>
              <a:ahLst/>
              <a:cxnLst/>
              <a:rect l="l" t="t" r="r" b="b"/>
              <a:pathLst>
                <a:path w="1198245">
                  <a:moveTo>
                    <a:pt x="0" y="0"/>
                  </a:moveTo>
                  <a:lnTo>
                    <a:pt x="119764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851582" y="6314732"/>
            <a:ext cx="110403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食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べ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さ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せ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て</a:t>
            </a:r>
            <a:r>
              <a:rPr sz="1000" b="1" spc="-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も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らう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032916" y="6603533"/>
            <a:ext cx="6750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Fed 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to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them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2058822" y="6242833"/>
            <a:ext cx="4726305" cy="628650"/>
            <a:chOff x="2058822" y="6242833"/>
            <a:chExt cx="4726305" cy="628650"/>
          </a:xfrm>
        </p:grpSpPr>
        <p:sp>
          <p:nvSpPr>
            <p:cNvPr id="111" name="object 111"/>
            <p:cNvSpPr/>
            <p:nvPr/>
          </p:nvSpPr>
          <p:spPr>
            <a:xfrm>
              <a:off x="2065177" y="6249184"/>
              <a:ext cx="4713605" cy="615950"/>
            </a:xfrm>
            <a:custGeom>
              <a:avLst/>
              <a:gdLst/>
              <a:ahLst/>
              <a:cxnLst/>
              <a:rect l="l" t="t" r="r" b="b"/>
              <a:pathLst>
                <a:path w="4713605" h="615950">
                  <a:moveTo>
                    <a:pt x="4611433" y="0"/>
                  </a:moveTo>
                  <a:lnTo>
                    <a:pt x="101650" y="0"/>
                  </a:lnTo>
                  <a:lnTo>
                    <a:pt x="62123" y="7999"/>
                  </a:lnTo>
                  <a:lnTo>
                    <a:pt x="29808" y="29803"/>
                  </a:lnTo>
                  <a:lnTo>
                    <a:pt x="8001" y="62118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8001" y="553247"/>
                  </a:lnTo>
                  <a:lnTo>
                    <a:pt x="29808" y="585562"/>
                  </a:lnTo>
                  <a:lnTo>
                    <a:pt x="62123" y="607365"/>
                  </a:lnTo>
                  <a:lnTo>
                    <a:pt x="101650" y="615365"/>
                  </a:lnTo>
                  <a:lnTo>
                    <a:pt x="4611433" y="615365"/>
                  </a:lnTo>
                  <a:lnTo>
                    <a:pt x="4650960" y="607365"/>
                  </a:lnTo>
                  <a:lnTo>
                    <a:pt x="4683275" y="585562"/>
                  </a:lnTo>
                  <a:lnTo>
                    <a:pt x="4705082" y="553247"/>
                  </a:lnTo>
                  <a:lnTo>
                    <a:pt x="4713084" y="513715"/>
                  </a:lnTo>
                  <a:lnTo>
                    <a:pt x="4713084" y="101650"/>
                  </a:lnTo>
                  <a:lnTo>
                    <a:pt x="4705082" y="62118"/>
                  </a:lnTo>
                  <a:lnTo>
                    <a:pt x="4683275" y="29803"/>
                  </a:lnTo>
                  <a:lnTo>
                    <a:pt x="4650960" y="7999"/>
                  </a:lnTo>
                  <a:lnTo>
                    <a:pt x="46114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2058822" y="6242833"/>
              <a:ext cx="4726305" cy="628650"/>
            </a:xfrm>
            <a:custGeom>
              <a:avLst/>
              <a:gdLst/>
              <a:ahLst/>
              <a:cxnLst/>
              <a:rect l="l" t="t" r="r" b="b"/>
              <a:pathLst>
                <a:path w="4726305" h="628650">
                  <a:moveTo>
                    <a:pt x="4617783" y="0"/>
                  </a:moveTo>
                  <a:lnTo>
                    <a:pt x="108000" y="0"/>
                  </a:lnTo>
                  <a:lnTo>
                    <a:pt x="66072" y="8522"/>
                  </a:lnTo>
                  <a:lnTo>
                    <a:pt x="31730" y="31726"/>
                  </a:lnTo>
                  <a:lnTo>
                    <a:pt x="8524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4" y="561998"/>
                  </a:lnTo>
                  <a:lnTo>
                    <a:pt x="31730" y="596339"/>
                  </a:lnTo>
                  <a:lnTo>
                    <a:pt x="66072" y="619543"/>
                  </a:lnTo>
                  <a:lnTo>
                    <a:pt x="108000" y="628065"/>
                  </a:lnTo>
                  <a:lnTo>
                    <a:pt x="4617783" y="628065"/>
                  </a:lnTo>
                  <a:lnTo>
                    <a:pt x="4659717" y="619543"/>
                  </a:lnTo>
                  <a:lnTo>
                    <a:pt x="4665899" y="615365"/>
                  </a:lnTo>
                  <a:lnTo>
                    <a:pt x="108000" y="615365"/>
                  </a:lnTo>
                  <a:lnTo>
                    <a:pt x="70950" y="607865"/>
                  </a:lnTo>
                  <a:lnTo>
                    <a:pt x="40652" y="587422"/>
                  </a:lnTo>
                  <a:lnTo>
                    <a:pt x="20204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4" y="70939"/>
                  </a:lnTo>
                  <a:lnTo>
                    <a:pt x="40652" y="40643"/>
                  </a:lnTo>
                  <a:lnTo>
                    <a:pt x="70950" y="20200"/>
                  </a:lnTo>
                  <a:lnTo>
                    <a:pt x="108000" y="12700"/>
                  </a:lnTo>
                  <a:lnTo>
                    <a:pt x="4665899" y="12700"/>
                  </a:lnTo>
                  <a:lnTo>
                    <a:pt x="4659717" y="8522"/>
                  </a:lnTo>
                  <a:lnTo>
                    <a:pt x="4617783" y="0"/>
                  </a:lnTo>
                  <a:close/>
                </a:path>
                <a:path w="4726305" h="628650">
                  <a:moveTo>
                    <a:pt x="4665899" y="12700"/>
                  </a:moveTo>
                  <a:lnTo>
                    <a:pt x="4617783" y="12700"/>
                  </a:lnTo>
                  <a:lnTo>
                    <a:pt x="4654844" y="20200"/>
                  </a:lnTo>
                  <a:lnTo>
                    <a:pt x="4685141" y="40643"/>
                  </a:lnTo>
                  <a:lnTo>
                    <a:pt x="4705583" y="70939"/>
                  </a:lnTo>
                  <a:lnTo>
                    <a:pt x="4713084" y="108000"/>
                  </a:lnTo>
                  <a:lnTo>
                    <a:pt x="4713084" y="520065"/>
                  </a:lnTo>
                  <a:lnTo>
                    <a:pt x="4705583" y="557126"/>
                  </a:lnTo>
                  <a:lnTo>
                    <a:pt x="4685141" y="587422"/>
                  </a:lnTo>
                  <a:lnTo>
                    <a:pt x="4654844" y="607865"/>
                  </a:lnTo>
                  <a:lnTo>
                    <a:pt x="4617783" y="615365"/>
                  </a:lnTo>
                  <a:lnTo>
                    <a:pt x="4665899" y="615365"/>
                  </a:lnTo>
                  <a:lnTo>
                    <a:pt x="4694058" y="596339"/>
                  </a:lnTo>
                  <a:lnTo>
                    <a:pt x="4717262" y="561998"/>
                  </a:lnTo>
                  <a:lnTo>
                    <a:pt x="4725784" y="520065"/>
                  </a:lnTo>
                  <a:lnTo>
                    <a:pt x="4725784" y="108000"/>
                  </a:lnTo>
                  <a:lnTo>
                    <a:pt x="4717262" y="66067"/>
                  </a:lnTo>
                  <a:lnTo>
                    <a:pt x="4694058" y="31726"/>
                  </a:lnTo>
                  <a:lnTo>
                    <a:pt x="4665899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2364550" y="6314732"/>
            <a:ext cx="8058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自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分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食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べる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2144297" y="6603533"/>
            <a:ext cx="12236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Eats by</a:t>
            </a:r>
            <a:r>
              <a:rPr sz="1000" b="1" spc="-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himself/herself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4550223" y="6303486"/>
            <a:ext cx="1029335" cy="503555"/>
          </a:xfrm>
          <a:custGeom>
            <a:avLst/>
            <a:gdLst/>
            <a:ahLst/>
            <a:cxnLst/>
            <a:rect l="l" t="t" r="r" b="b"/>
            <a:pathLst>
              <a:path w="1029335" h="503554">
                <a:moveTo>
                  <a:pt x="956830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956830" y="503554"/>
                </a:lnTo>
                <a:lnTo>
                  <a:pt x="984785" y="497874"/>
                </a:lnTo>
                <a:lnTo>
                  <a:pt x="1007678" y="482406"/>
                </a:lnTo>
                <a:lnTo>
                  <a:pt x="1023146" y="459513"/>
                </a:lnTo>
                <a:lnTo>
                  <a:pt x="1028827" y="431558"/>
                </a:lnTo>
                <a:lnTo>
                  <a:pt x="1028827" y="71996"/>
                </a:lnTo>
                <a:lnTo>
                  <a:pt x="1023146" y="44041"/>
                </a:lnTo>
                <a:lnTo>
                  <a:pt x="1007678" y="21148"/>
                </a:lnTo>
                <a:lnTo>
                  <a:pt x="984785" y="5680"/>
                </a:lnTo>
                <a:lnTo>
                  <a:pt x="956830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585357" y="6338938"/>
            <a:ext cx="968375" cy="39243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415"/>
              </a:spcBef>
            </a:pPr>
            <a:r>
              <a:rPr sz="1000" b="1" spc="-2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ス</a:t>
            </a:r>
            <a:r>
              <a:rPr sz="1000" b="1" spc="-204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プ</a:t>
            </a:r>
            <a:r>
              <a:rPr sz="1000" b="1" spc="-2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ー</a:t>
            </a:r>
            <a:r>
              <a:rPr sz="1000" b="1" spc="-2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ン</a:t>
            </a:r>
            <a:r>
              <a:rPr sz="1000" b="1" spc="-1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､</a:t>
            </a:r>
            <a:r>
              <a:rPr sz="1000" b="1" spc="-3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フ</a:t>
            </a:r>
            <a:r>
              <a:rPr sz="1000" b="1" spc="-29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ォ</a:t>
            </a:r>
            <a:r>
              <a:rPr sz="1000" b="1" spc="-2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ーク</a:t>
            </a:r>
            <a:r>
              <a:rPr sz="1000" b="1" spc="-18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9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Using a spoon and fork</a:t>
            </a:r>
            <a:endParaRPr sz="9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5651042" y="6303486"/>
            <a:ext cx="1029335" cy="503555"/>
          </a:xfrm>
          <a:custGeom>
            <a:avLst/>
            <a:gdLst/>
            <a:ahLst/>
            <a:cxnLst/>
            <a:rect l="l" t="t" r="r" b="b"/>
            <a:pathLst>
              <a:path w="1029334" h="503554">
                <a:moveTo>
                  <a:pt x="956830" y="0"/>
                </a:moveTo>
                <a:lnTo>
                  <a:pt x="72009" y="0"/>
                </a:lnTo>
                <a:lnTo>
                  <a:pt x="44051" y="5680"/>
                </a:lnTo>
                <a:lnTo>
                  <a:pt x="21155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2" y="459513"/>
                </a:lnTo>
                <a:lnTo>
                  <a:pt x="21155" y="482406"/>
                </a:lnTo>
                <a:lnTo>
                  <a:pt x="44051" y="497874"/>
                </a:lnTo>
                <a:lnTo>
                  <a:pt x="72009" y="503554"/>
                </a:lnTo>
                <a:lnTo>
                  <a:pt x="956830" y="503554"/>
                </a:lnTo>
                <a:lnTo>
                  <a:pt x="984785" y="497874"/>
                </a:lnTo>
                <a:lnTo>
                  <a:pt x="1007678" y="482406"/>
                </a:lnTo>
                <a:lnTo>
                  <a:pt x="1023146" y="459513"/>
                </a:lnTo>
                <a:lnTo>
                  <a:pt x="1028827" y="431558"/>
                </a:lnTo>
                <a:lnTo>
                  <a:pt x="1028827" y="71996"/>
                </a:lnTo>
                <a:lnTo>
                  <a:pt x="1023146" y="44041"/>
                </a:lnTo>
                <a:lnTo>
                  <a:pt x="1007678" y="21148"/>
                </a:lnTo>
                <a:lnTo>
                  <a:pt x="984785" y="5680"/>
                </a:lnTo>
                <a:lnTo>
                  <a:pt x="956830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5834918" y="6379410"/>
            <a:ext cx="6743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箸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食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べる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5758210" y="6555559"/>
            <a:ext cx="8293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Using</a:t>
            </a:r>
            <a:r>
              <a:rPr sz="1000" b="1" spc="-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chopsticks</a:t>
            </a:r>
            <a:endParaRPr sz="10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3449403" y="6303486"/>
            <a:ext cx="1029335" cy="503555"/>
          </a:xfrm>
          <a:custGeom>
            <a:avLst/>
            <a:gdLst/>
            <a:ahLst/>
            <a:cxnLst/>
            <a:rect l="l" t="t" r="r" b="b"/>
            <a:pathLst>
              <a:path w="1029335" h="503554">
                <a:moveTo>
                  <a:pt x="956818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956818" y="503554"/>
                </a:lnTo>
                <a:lnTo>
                  <a:pt x="984775" y="497874"/>
                </a:lnTo>
                <a:lnTo>
                  <a:pt x="1007671" y="482406"/>
                </a:lnTo>
                <a:lnTo>
                  <a:pt x="1023144" y="459513"/>
                </a:lnTo>
                <a:lnTo>
                  <a:pt x="1028827" y="431558"/>
                </a:lnTo>
                <a:lnTo>
                  <a:pt x="1028827" y="71996"/>
                </a:lnTo>
                <a:lnTo>
                  <a:pt x="1023144" y="44041"/>
                </a:lnTo>
                <a:lnTo>
                  <a:pt x="1007671" y="21148"/>
                </a:lnTo>
                <a:lnTo>
                  <a:pt x="984775" y="5680"/>
                </a:lnTo>
                <a:lnTo>
                  <a:pt x="956818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683632" y="6379410"/>
            <a:ext cx="6064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b="1" spc="-220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手</a:t>
            </a:r>
            <a:r>
              <a:rPr sz="1000" b="1" spc="40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づかみ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753960" y="6555548"/>
            <a:ext cx="4572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By</a:t>
            </a:r>
            <a:r>
              <a:rPr sz="1000" b="1" spc="-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hand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23" name="object 123"/>
          <p:cNvGrpSpPr/>
          <p:nvPr/>
        </p:nvGrpSpPr>
        <p:grpSpPr>
          <a:xfrm>
            <a:off x="1861866" y="6548390"/>
            <a:ext cx="1541145" cy="1281430"/>
            <a:chOff x="1861866" y="6548390"/>
            <a:chExt cx="1541145" cy="1281430"/>
          </a:xfrm>
        </p:grpSpPr>
        <p:sp>
          <p:nvSpPr>
            <p:cNvPr id="124" name="object 124"/>
            <p:cNvSpPr/>
            <p:nvPr/>
          </p:nvSpPr>
          <p:spPr>
            <a:xfrm>
              <a:off x="2058828" y="6551565"/>
              <a:ext cx="1341120" cy="0"/>
            </a:xfrm>
            <a:custGeom>
              <a:avLst/>
              <a:gdLst/>
              <a:ahLst/>
              <a:cxnLst/>
              <a:rect l="l" t="t" r="r" b="b"/>
              <a:pathLst>
                <a:path w="1341120">
                  <a:moveTo>
                    <a:pt x="0" y="0"/>
                  </a:moveTo>
                  <a:lnTo>
                    <a:pt x="134100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5" name="object 125"/>
            <p:cNvSpPr/>
            <p:nvPr/>
          </p:nvSpPr>
          <p:spPr>
            <a:xfrm>
              <a:off x="1861866" y="7326085"/>
              <a:ext cx="936625" cy="503555"/>
            </a:xfrm>
            <a:custGeom>
              <a:avLst/>
              <a:gdLst/>
              <a:ahLst/>
              <a:cxnLst/>
              <a:rect l="l" t="t" r="r" b="b"/>
              <a:pathLst>
                <a:path w="936625" h="503554">
                  <a:moveTo>
                    <a:pt x="864527" y="0"/>
                  </a:moveTo>
                  <a:lnTo>
                    <a:pt x="72009" y="0"/>
                  </a:lnTo>
                  <a:lnTo>
                    <a:pt x="44051" y="5680"/>
                  </a:lnTo>
                  <a:lnTo>
                    <a:pt x="21155" y="21148"/>
                  </a:lnTo>
                  <a:lnTo>
                    <a:pt x="5682" y="44041"/>
                  </a:lnTo>
                  <a:lnTo>
                    <a:pt x="0" y="71996"/>
                  </a:lnTo>
                  <a:lnTo>
                    <a:pt x="0" y="431558"/>
                  </a:lnTo>
                  <a:lnTo>
                    <a:pt x="5682" y="459519"/>
                  </a:lnTo>
                  <a:lnTo>
                    <a:pt x="21155" y="482411"/>
                  </a:lnTo>
                  <a:lnTo>
                    <a:pt x="44051" y="497875"/>
                  </a:lnTo>
                  <a:lnTo>
                    <a:pt x="72009" y="503554"/>
                  </a:lnTo>
                  <a:lnTo>
                    <a:pt x="864527" y="503554"/>
                  </a:lnTo>
                  <a:lnTo>
                    <a:pt x="892482" y="497875"/>
                  </a:lnTo>
                  <a:lnTo>
                    <a:pt x="915374" y="482411"/>
                  </a:lnTo>
                  <a:lnTo>
                    <a:pt x="930842" y="459519"/>
                  </a:lnTo>
                  <a:lnTo>
                    <a:pt x="936523" y="431558"/>
                  </a:lnTo>
                  <a:lnTo>
                    <a:pt x="936523" y="71996"/>
                  </a:lnTo>
                  <a:lnTo>
                    <a:pt x="930842" y="44041"/>
                  </a:lnTo>
                  <a:lnTo>
                    <a:pt x="915374" y="21148"/>
                  </a:lnTo>
                  <a:lnTo>
                    <a:pt x="892482" y="5680"/>
                  </a:lnTo>
                  <a:lnTo>
                    <a:pt x="864527" y="0"/>
                  </a:lnTo>
                  <a:close/>
                </a:path>
              </a:pathLst>
            </a:custGeom>
            <a:solidFill>
              <a:srgbClr val="FEEBBE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2156543" y="7369774"/>
            <a:ext cx="331470" cy="38671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320"/>
              </a:spcBef>
            </a:pP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多い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0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La</a:t>
            </a:r>
            <a:r>
              <a:rPr sz="10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ge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2917268" y="7326085"/>
            <a:ext cx="936625" cy="503555"/>
          </a:xfrm>
          <a:custGeom>
            <a:avLst/>
            <a:gdLst/>
            <a:ahLst/>
            <a:cxnLst/>
            <a:rect l="l" t="t" r="r" b="b"/>
            <a:pathLst>
              <a:path w="936625" h="503554">
                <a:moveTo>
                  <a:pt x="864527" y="0"/>
                </a:moveTo>
                <a:lnTo>
                  <a:pt x="72009" y="0"/>
                </a:lnTo>
                <a:lnTo>
                  <a:pt x="44051" y="5680"/>
                </a:lnTo>
                <a:lnTo>
                  <a:pt x="21155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2" y="459519"/>
                </a:lnTo>
                <a:lnTo>
                  <a:pt x="21155" y="482411"/>
                </a:lnTo>
                <a:lnTo>
                  <a:pt x="44051" y="497875"/>
                </a:lnTo>
                <a:lnTo>
                  <a:pt x="72009" y="503554"/>
                </a:lnTo>
                <a:lnTo>
                  <a:pt x="864527" y="503554"/>
                </a:lnTo>
                <a:lnTo>
                  <a:pt x="892482" y="497875"/>
                </a:lnTo>
                <a:lnTo>
                  <a:pt x="915374" y="482411"/>
                </a:lnTo>
                <a:lnTo>
                  <a:pt x="930842" y="459519"/>
                </a:lnTo>
                <a:lnTo>
                  <a:pt x="936523" y="431558"/>
                </a:lnTo>
                <a:lnTo>
                  <a:pt x="936523" y="71996"/>
                </a:lnTo>
                <a:lnTo>
                  <a:pt x="930842" y="44041"/>
                </a:lnTo>
                <a:lnTo>
                  <a:pt x="915374" y="21148"/>
                </a:lnTo>
                <a:lnTo>
                  <a:pt x="892482" y="5680"/>
                </a:lnTo>
                <a:lnTo>
                  <a:pt x="864527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3232341" y="7397977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普通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3170467" y="7578580"/>
            <a:ext cx="4140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Normal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3972683" y="7326085"/>
            <a:ext cx="936625" cy="503555"/>
          </a:xfrm>
          <a:custGeom>
            <a:avLst/>
            <a:gdLst/>
            <a:ahLst/>
            <a:cxnLst/>
            <a:rect l="l" t="t" r="r" b="b"/>
            <a:pathLst>
              <a:path w="936625" h="503554">
                <a:moveTo>
                  <a:pt x="864514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9"/>
                </a:lnTo>
                <a:lnTo>
                  <a:pt x="21148" y="482411"/>
                </a:lnTo>
                <a:lnTo>
                  <a:pt x="44041" y="497875"/>
                </a:lnTo>
                <a:lnTo>
                  <a:pt x="71996" y="503554"/>
                </a:lnTo>
                <a:lnTo>
                  <a:pt x="864514" y="503554"/>
                </a:lnTo>
                <a:lnTo>
                  <a:pt x="892469" y="497875"/>
                </a:lnTo>
                <a:lnTo>
                  <a:pt x="915362" y="482411"/>
                </a:lnTo>
                <a:lnTo>
                  <a:pt x="930829" y="459519"/>
                </a:lnTo>
                <a:lnTo>
                  <a:pt x="936510" y="431558"/>
                </a:lnTo>
                <a:lnTo>
                  <a:pt x="936510" y="71996"/>
                </a:lnTo>
                <a:lnTo>
                  <a:pt x="930829" y="44041"/>
                </a:lnTo>
                <a:lnTo>
                  <a:pt x="915362" y="21148"/>
                </a:lnTo>
                <a:lnTo>
                  <a:pt x="892469" y="5680"/>
                </a:lnTo>
                <a:lnTo>
                  <a:pt x="864514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4223984" y="7397977"/>
            <a:ext cx="4152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少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ない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4269239" y="7578580"/>
            <a:ext cx="3276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Small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33" name="object 133"/>
          <p:cNvGrpSpPr/>
          <p:nvPr/>
        </p:nvGrpSpPr>
        <p:grpSpPr>
          <a:xfrm>
            <a:off x="2737980" y="4835906"/>
            <a:ext cx="901700" cy="628650"/>
            <a:chOff x="2737980" y="4835906"/>
            <a:chExt cx="901700" cy="628650"/>
          </a:xfrm>
        </p:grpSpPr>
        <p:sp>
          <p:nvSpPr>
            <p:cNvPr id="134" name="object 134"/>
            <p:cNvSpPr/>
            <p:nvPr/>
          </p:nvSpPr>
          <p:spPr>
            <a:xfrm>
              <a:off x="2790243" y="4842251"/>
              <a:ext cx="840105" cy="615950"/>
            </a:xfrm>
            <a:custGeom>
              <a:avLst/>
              <a:gdLst/>
              <a:ahLst/>
              <a:cxnLst/>
              <a:rect l="l" t="t" r="r" b="b"/>
              <a:pathLst>
                <a:path w="840104" h="615950">
                  <a:moveTo>
                    <a:pt x="738250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27"/>
                  </a:lnTo>
                  <a:lnTo>
                    <a:pt x="8001" y="553260"/>
                  </a:lnTo>
                  <a:lnTo>
                    <a:pt x="29808" y="585574"/>
                  </a:lnTo>
                  <a:lnTo>
                    <a:pt x="62123" y="607378"/>
                  </a:lnTo>
                  <a:lnTo>
                    <a:pt x="101650" y="615378"/>
                  </a:lnTo>
                  <a:lnTo>
                    <a:pt x="738250" y="615378"/>
                  </a:lnTo>
                  <a:lnTo>
                    <a:pt x="777777" y="607378"/>
                  </a:lnTo>
                  <a:lnTo>
                    <a:pt x="810093" y="585574"/>
                  </a:lnTo>
                  <a:lnTo>
                    <a:pt x="831900" y="553260"/>
                  </a:lnTo>
                  <a:lnTo>
                    <a:pt x="839901" y="513727"/>
                  </a:lnTo>
                  <a:lnTo>
                    <a:pt x="839901" y="101650"/>
                  </a:lnTo>
                  <a:lnTo>
                    <a:pt x="831900" y="62123"/>
                  </a:lnTo>
                  <a:lnTo>
                    <a:pt x="810093" y="29808"/>
                  </a:lnTo>
                  <a:lnTo>
                    <a:pt x="777777" y="8001"/>
                  </a:lnTo>
                  <a:lnTo>
                    <a:pt x="738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783892" y="4835906"/>
              <a:ext cx="852805" cy="628650"/>
            </a:xfrm>
            <a:custGeom>
              <a:avLst/>
              <a:gdLst/>
              <a:ahLst/>
              <a:cxnLst/>
              <a:rect l="l" t="t" r="r" b="b"/>
              <a:pathLst>
                <a:path w="852804" h="628650">
                  <a:moveTo>
                    <a:pt x="744601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520077"/>
                  </a:lnTo>
                  <a:lnTo>
                    <a:pt x="8520" y="562011"/>
                  </a:lnTo>
                  <a:lnTo>
                    <a:pt x="31721" y="596352"/>
                  </a:lnTo>
                  <a:lnTo>
                    <a:pt x="66061" y="619556"/>
                  </a:lnTo>
                  <a:lnTo>
                    <a:pt x="108000" y="628078"/>
                  </a:lnTo>
                  <a:lnTo>
                    <a:pt x="744601" y="628078"/>
                  </a:lnTo>
                  <a:lnTo>
                    <a:pt x="786539" y="619556"/>
                  </a:lnTo>
                  <a:lnTo>
                    <a:pt x="792722" y="615378"/>
                  </a:lnTo>
                  <a:lnTo>
                    <a:pt x="108000" y="615378"/>
                  </a:lnTo>
                  <a:lnTo>
                    <a:pt x="70939" y="607876"/>
                  </a:lnTo>
                  <a:lnTo>
                    <a:pt x="40643" y="587430"/>
                  </a:lnTo>
                  <a:lnTo>
                    <a:pt x="20200" y="557133"/>
                  </a:lnTo>
                  <a:lnTo>
                    <a:pt x="12699" y="520077"/>
                  </a:lnTo>
                  <a:lnTo>
                    <a:pt x="12699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792722" y="12700"/>
                  </a:lnTo>
                  <a:lnTo>
                    <a:pt x="786539" y="8522"/>
                  </a:lnTo>
                  <a:lnTo>
                    <a:pt x="744601" y="0"/>
                  </a:lnTo>
                  <a:close/>
                </a:path>
                <a:path w="852804" h="628650">
                  <a:moveTo>
                    <a:pt x="792722" y="12700"/>
                  </a:moveTo>
                  <a:lnTo>
                    <a:pt x="744601" y="12700"/>
                  </a:lnTo>
                  <a:lnTo>
                    <a:pt x="781662" y="20200"/>
                  </a:lnTo>
                  <a:lnTo>
                    <a:pt x="811958" y="40643"/>
                  </a:lnTo>
                  <a:lnTo>
                    <a:pt x="832401" y="70939"/>
                  </a:lnTo>
                  <a:lnTo>
                    <a:pt x="839901" y="108000"/>
                  </a:lnTo>
                  <a:lnTo>
                    <a:pt x="839901" y="520077"/>
                  </a:lnTo>
                  <a:lnTo>
                    <a:pt x="832401" y="557133"/>
                  </a:lnTo>
                  <a:lnTo>
                    <a:pt x="811958" y="587430"/>
                  </a:lnTo>
                  <a:lnTo>
                    <a:pt x="781662" y="607876"/>
                  </a:lnTo>
                  <a:lnTo>
                    <a:pt x="744601" y="615378"/>
                  </a:lnTo>
                  <a:lnTo>
                    <a:pt x="792722" y="615378"/>
                  </a:lnTo>
                  <a:lnTo>
                    <a:pt x="820880" y="596352"/>
                  </a:lnTo>
                  <a:lnTo>
                    <a:pt x="844081" y="562011"/>
                  </a:lnTo>
                  <a:lnTo>
                    <a:pt x="852601" y="520077"/>
                  </a:lnTo>
                  <a:lnTo>
                    <a:pt x="852601" y="108000"/>
                  </a:lnTo>
                  <a:lnTo>
                    <a:pt x="844081" y="66067"/>
                  </a:lnTo>
                  <a:lnTo>
                    <a:pt x="820880" y="31726"/>
                  </a:lnTo>
                  <a:lnTo>
                    <a:pt x="792722" y="12700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747504" y="4842251"/>
              <a:ext cx="882650" cy="615950"/>
            </a:xfrm>
            <a:custGeom>
              <a:avLst/>
              <a:gdLst/>
              <a:ahLst/>
              <a:cxnLst/>
              <a:rect l="l" t="t" r="r" b="b"/>
              <a:pathLst>
                <a:path w="882650" h="615950">
                  <a:moveTo>
                    <a:pt x="780986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27"/>
                  </a:lnTo>
                  <a:lnTo>
                    <a:pt x="8001" y="553260"/>
                  </a:lnTo>
                  <a:lnTo>
                    <a:pt x="29808" y="585574"/>
                  </a:lnTo>
                  <a:lnTo>
                    <a:pt x="62123" y="607378"/>
                  </a:lnTo>
                  <a:lnTo>
                    <a:pt x="101650" y="615378"/>
                  </a:lnTo>
                  <a:lnTo>
                    <a:pt x="780986" y="615378"/>
                  </a:lnTo>
                  <a:lnTo>
                    <a:pt x="820513" y="607378"/>
                  </a:lnTo>
                  <a:lnTo>
                    <a:pt x="852828" y="585574"/>
                  </a:lnTo>
                  <a:lnTo>
                    <a:pt x="874635" y="553260"/>
                  </a:lnTo>
                  <a:lnTo>
                    <a:pt x="882637" y="513727"/>
                  </a:lnTo>
                  <a:lnTo>
                    <a:pt x="882637" y="101650"/>
                  </a:lnTo>
                  <a:lnTo>
                    <a:pt x="874635" y="62123"/>
                  </a:lnTo>
                  <a:lnTo>
                    <a:pt x="852828" y="29808"/>
                  </a:lnTo>
                  <a:lnTo>
                    <a:pt x="820513" y="8001"/>
                  </a:lnTo>
                  <a:lnTo>
                    <a:pt x="7809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741156" y="4835906"/>
              <a:ext cx="895350" cy="628650"/>
            </a:xfrm>
            <a:custGeom>
              <a:avLst/>
              <a:gdLst/>
              <a:ahLst/>
              <a:cxnLst/>
              <a:rect l="l" t="t" r="r" b="b"/>
              <a:pathLst>
                <a:path w="895350" h="628650">
                  <a:moveTo>
                    <a:pt x="787349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77"/>
                  </a:lnTo>
                  <a:lnTo>
                    <a:pt x="8522" y="562005"/>
                  </a:lnTo>
                  <a:lnTo>
                    <a:pt x="31726" y="596347"/>
                  </a:lnTo>
                  <a:lnTo>
                    <a:pt x="66067" y="619554"/>
                  </a:lnTo>
                  <a:lnTo>
                    <a:pt x="108000" y="628078"/>
                  </a:lnTo>
                  <a:lnTo>
                    <a:pt x="787349" y="628078"/>
                  </a:lnTo>
                  <a:lnTo>
                    <a:pt x="829282" y="619554"/>
                  </a:lnTo>
                  <a:lnTo>
                    <a:pt x="835462" y="615378"/>
                  </a:lnTo>
                  <a:lnTo>
                    <a:pt x="108000" y="615378"/>
                  </a:lnTo>
                  <a:lnTo>
                    <a:pt x="70939" y="607876"/>
                  </a:lnTo>
                  <a:lnTo>
                    <a:pt x="40643" y="587430"/>
                  </a:lnTo>
                  <a:lnTo>
                    <a:pt x="20200" y="557133"/>
                  </a:lnTo>
                  <a:lnTo>
                    <a:pt x="12700" y="520077"/>
                  </a:lnTo>
                  <a:lnTo>
                    <a:pt x="12700" y="108000"/>
                  </a:lnTo>
                  <a:lnTo>
                    <a:pt x="40643" y="40647"/>
                  </a:lnTo>
                  <a:lnTo>
                    <a:pt x="108000" y="12700"/>
                  </a:lnTo>
                  <a:lnTo>
                    <a:pt x="835465" y="12699"/>
                  </a:lnTo>
                  <a:lnTo>
                    <a:pt x="829282" y="8522"/>
                  </a:lnTo>
                  <a:lnTo>
                    <a:pt x="787349" y="0"/>
                  </a:lnTo>
                  <a:close/>
                </a:path>
                <a:path w="895350" h="628650">
                  <a:moveTo>
                    <a:pt x="835465" y="12699"/>
                  </a:moveTo>
                  <a:lnTo>
                    <a:pt x="787349" y="12700"/>
                  </a:lnTo>
                  <a:lnTo>
                    <a:pt x="824405" y="20202"/>
                  </a:lnTo>
                  <a:lnTo>
                    <a:pt x="854702" y="40647"/>
                  </a:lnTo>
                  <a:lnTo>
                    <a:pt x="875147" y="70944"/>
                  </a:lnTo>
                  <a:lnTo>
                    <a:pt x="882650" y="108000"/>
                  </a:lnTo>
                  <a:lnTo>
                    <a:pt x="882650" y="520077"/>
                  </a:lnTo>
                  <a:lnTo>
                    <a:pt x="875147" y="557133"/>
                  </a:lnTo>
                  <a:lnTo>
                    <a:pt x="854702" y="587430"/>
                  </a:lnTo>
                  <a:lnTo>
                    <a:pt x="824405" y="607876"/>
                  </a:lnTo>
                  <a:lnTo>
                    <a:pt x="787349" y="615378"/>
                  </a:lnTo>
                  <a:lnTo>
                    <a:pt x="835462" y="615378"/>
                  </a:lnTo>
                  <a:lnTo>
                    <a:pt x="863623" y="596347"/>
                  </a:lnTo>
                  <a:lnTo>
                    <a:pt x="886827" y="562005"/>
                  </a:lnTo>
                  <a:lnTo>
                    <a:pt x="895350" y="520077"/>
                  </a:lnTo>
                  <a:lnTo>
                    <a:pt x="895350" y="108000"/>
                  </a:lnTo>
                  <a:lnTo>
                    <a:pt x="886827" y="66067"/>
                  </a:lnTo>
                  <a:lnTo>
                    <a:pt x="863623" y="31726"/>
                  </a:lnTo>
                  <a:lnTo>
                    <a:pt x="835465" y="126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741155" y="5144643"/>
              <a:ext cx="895350" cy="0"/>
            </a:xfrm>
            <a:custGeom>
              <a:avLst/>
              <a:gdLst/>
              <a:ahLst/>
              <a:cxnLst/>
              <a:rect l="l" t="t" r="r" b="b"/>
              <a:pathLst>
                <a:path w="895350">
                  <a:moveTo>
                    <a:pt x="0" y="0"/>
                  </a:moveTo>
                  <a:lnTo>
                    <a:pt x="89533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9" name="object 139"/>
          <p:cNvSpPr txBox="1"/>
          <p:nvPr/>
        </p:nvSpPr>
        <p:spPr>
          <a:xfrm>
            <a:off x="2945780" y="4907798"/>
            <a:ext cx="1613535" cy="466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76960" algn="l"/>
              </a:tabLst>
            </a:pP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ど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ろ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ど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ろ	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形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あり</a:t>
            </a:r>
            <a:endParaRPr sz="1000">
              <a:latin typeface="UDShinMGoPro-DeBold"/>
              <a:cs typeface="UDShinMGoPro-DeBold"/>
            </a:endParaRPr>
          </a:p>
          <a:p>
            <a:pPr marL="95885">
              <a:lnSpc>
                <a:spcPct val="100000"/>
              </a:lnSpc>
              <a:spcBef>
                <a:spcPts val="1075"/>
              </a:spcBef>
              <a:tabLst>
                <a:tab pos="928369" algn="l"/>
              </a:tabLst>
            </a:pPr>
            <a:r>
              <a:rPr sz="1000" b="1" spc="5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Slurry	</a:t>
            </a:r>
            <a:r>
              <a:rPr sz="1000" b="1" spc="6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Has </a:t>
            </a:r>
            <a:r>
              <a:rPr sz="1000" b="1" spc="4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a</a:t>
            </a:r>
            <a:r>
              <a:rPr sz="1000" b="1" spc="3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 </a:t>
            </a:r>
            <a:r>
              <a:rPr sz="1000" b="1" spc="6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shape</a:t>
            </a:r>
            <a:endParaRPr sz="1000">
              <a:latin typeface="HelveticaRounded-Condensed"/>
              <a:cs typeface="HelveticaRounded-Condensed"/>
            </a:endParaRPr>
          </a:p>
        </p:txBody>
      </p:sp>
      <p:grpSp>
        <p:nvGrpSpPr>
          <p:cNvPr id="140" name="object 140"/>
          <p:cNvGrpSpPr/>
          <p:nvPr/>
        </p:nvGrpSpPr>
        <p:grpSpPr>
          <a:xfrm>
            <a:off x="759757" y="4835906"/>
            <a:ext cx="1887855" cy="628650"/>
            <a:chOff x="759757" y="4835906"/>
            <a:chExt cx="1887855" cy="628650"/>
          </a:xfrm>
        </p:grpSpPr>
        <p:sp>
          <p:nvSpPr>
            <p:cNvPr id="141" name="object 141"/>
            <p:cNvSpPr/>
            <p:nvPr/>
          </p:nvSpPr>
          <p:spPr>
            <a:xfrm>
              <a:off x="769280" y="4842251"/>
              <a:ext cx="882650" cy="615950"/>
            </a:xfrm>
            <a:custGeom>
              <a:avLst/>
              <a:gdLst/>
              <a:ahLst/>
              <a:cxnLst/>
              <a:rect l="l" t="t" r="r" b="b"/>
              <a:pathLst>
                <a:path w="882650" h="615950">
                  <a:moveTo>
                    <a:pt x="780986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27"/>
                  </a:lnTo>
                  <a:lnTo>
                    <a:pt x="8001" y="553260"/>
                  </a:lnTo>
                  <a:lnTo>
                    <a:pt x="29808" y="585574"/>
                  </a:lnTo>
                  <a:lnTo>
                    <a:pt x="62123" y="607378"/>
                  </a:lnTo>
                  <a:lnTo>
                    <a:pt x="101650" y="615378"/>
                  </a:lnTo>
                  <a:lnTo>
                    <a:pt x="780986" y="615378"/>
                  </a:lnTo>
                  <a:lnTo>
                    <a:pt x="820513" y="607378"/>
                  </a:lnTo>
                  <a:lnTo>
                    <a:pt x="852828" y="585574"/>
                  </a:lnTo>
                  <a:lnTo>
                    <a:pt x="874635" y="553260"/>
                  </a:lnTo>
                  <a:lnTo>
                    <a:pt x="882637" y="513727"/>
                  </a:lnTo>
                  <a:lnTo>
                    <a:pt x="882637" y="101650"/>
                  </a:lnTo>
                  <a:lnTo>
                    <a:pt x="874635" y="62123"/>
                  </a:lnTo>
                  <a:lnTo>
                    <a:pt x="852828" y="29808"/>
                  </a:lnTo>
                  <a:lnTo>
                    <a:pt x="820513" y="8001"/>
                  </a:lnTo>
                  <a:lnTo>
                    <a:pt x="7809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62933" y="4835906"/>
              <a:ext cx="895350" cy="628650"/>
            </a:xfrm>
            <a:custGeom>
              <a:avLst/>
              <a:gdLst/>
              <a:ahLst/>
              <a:cxnLst/>
              <a:rect l="l" t="t" r="r" b="b"/>
              <a:pathLst>
                <a:path w="895350" h="628650">
                  <a:moveTo>
                    <a:pt x="787336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520077"/>
                  </a:lnTo>
                  <a:lnTo>
                    <a:pt x="8520" y="562005"/>
                  </a:lnTo>
                  <a:lnTo>
                    <a:pt x="31721" y="596347"/>
                  </a:lnTo>
                  <a:lnTo>
                    <a:pt x="66061" y="619554"/>
                  </a:lnTo>
                  <a:lnTo>
                    <a:pt x="108000" y="628078"/>
                  </a:lnTo>
                  <a:lnTo>
                    <a:pt x="787336" y="628078"/>
                  </a:lnTo>
                  <a:lnTo>
                    <a:pt x="829270" y="619554"/>
                  </a:lnTo>
                  <a:lnTo>
                    <a:pt x="835449" y="615378"/>
                  </a:lnTo>
                  <a:lnTo>
                    <a:pt x="108000" y="615378"/>
                  </a:lnTo>
                  <a:lnTo>
                    <a:pt x="70939" y="607876"/>
                  </a:lnTo>
                  <a:lnTo>
                    <a:pt x="40643" y="587430"/>
                  </a:lnTo>
                  <a:lnTo>
                    <a:pt x="20200" y="557133"/>
                  </a:lnTo>
                  <a:lnTo>
                    <a:pt x="12700" y="520077"/>
                  </a:lnTo>
                  <a:lnTo>
                    <a:pt x="12700" y="108000"/>
                  </a:lnTo>
                  <a:lnTo>
                    <a:pt x="20200" y="70944"/>
                  </a:lnTo>
                  <a:lnTo>
                    <a:pt x="40643" y="40647"/>
                  </a:lnTo>
                  <a:lnTo>
                    <a:pt x="70939" y="20202"/>
                  </a:lnTo>
                  <a:lnTo>
                    <a:pt x="108000" y="12700"/>
                  </a:lnTo>
                  <a:lnTo>
                    <a:pt x="835452" y="12700"/>
                  </a:lnTo>
                  <a:lnTo>
                    <a:pt x="829270" y="8522"/>
                  </a:lnTo>
                  <a:lnTo>
                    <a:pt x="787336" y="0"/>
                  </a:lnTo>
                  <a:close/>
                </a:path>
                <a:path w="895350" h="628650">
                  <a:moveTo>
                    <a:pt x="835452" y="12700"/>
                  </a:moveTo>
                  <a:lnTo>
                    <a:pt x="787336" y="12700"/>
                  </a:lnTo>
                  <a:lnTo>
                    <a:pt x="824397" y="20202"/>
                  </a:lnTo>
                  <a:lnTo>
                    <a:pt x="854694" y="40647"/>
                  </a:lnTo>
                  <a:lnTo>
                    <a:pt x="875136" y="70944"/>
                  </a:lnTo>
                  <a:lnTo>
                    <a:pt x="882637" y="108000"/>
                  </a:lnTo>
                  <a:lnTo>
                    <a:pt x="882637" y="520077"/>
                  </a:lnTo>
                  <a:lnTo>
                    <a:pt x="875136" y="557133"/>
                  </a:lnTo>
                  <a:lnTo>
                    <a:pt x="854694" y="587430"/>
                  </a:lnTo>
                  <a:lnTo>
                    <a:pt x="824397" y="607876"/>
                  </a:lnTo>
                  <a:lnTo>
                    <a:pt x="787336" y="615378"/>
                  </a:lnTo>
                  <a:lnTo>
                    <a:pt x="835449" y="615378"/>
                  </a:lnTo>
                  <a:lnTo>
                    <a:pt x="863611" y="596347"/>
                  </a:lnTo>
                  <a:lnTo>
                    <a:pt x="886815" y="562005"/>
                  </a:lnTo>
                  <a:lnTo>
                    <a:pt x="895337" y="520077"/>
                  </a:lnTo>
                  <a:lnTo>
                    <a:pt x="895337" y="108000"/>
                  </a:lnTo>
                  <a:lnTo>
                    <a:pt x="886815" y="66067"/>
                  </a:lnTo>
                  <a:lnTo>
                    <a:pt x="863611" y="31726"/>
                  </a:lnTo>
                  <a:lnTo>
                    <a:pt x="835452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62932" y="5144643"/>
              <a:ext cx="895350" cy="0"/>
            </a:xfrm>
            <a:custGeom>
              <a:avLst/>
              <a:gdLst/>
              <a:ahLst/>
              <a:cxnLst/>
              <a:rect l="l" t="t" r="r" b="b"/>
              <a:pathLst>
                <a:path w="895350">
                  <a:moveTo>
                    <a:pt x="0" y="0"/>
                  </a:moveTo>
                  <a:lnTo>
                    <a:pt x="89533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758392" y="4842251"/>
              <a:ext cx="882650" cy="615950"/>
            </a:xfrm>
            <a:custGeom>
              <a:avLst/>
              <a:gdLst/>
              <a:ahLst/>
              <a:cxnLst/>
              <a:rect l="l" t="t" r="r" b="b"/>
              <a:pathLst>
                <a:path w="882650" h="615950">
                  <a:moveTo>
                    <a:pt x="780986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27"/>
                  </a:lnTo>
                  <a:lnTo>
                    <a:pt x="8001" y="553260"/>
                  </a:lnTo>
                  <a:lnTo>
                    <a:pt x="29808" y="585574"/>
                  </a:lnTo>
                  <a:lnTo>
                    <a:pt x="62123" y="607378"/>
                  </a:lnTo>
                  <a:lnTo>
                    <a:pt x="101650" y="615378"/>
                  </a:lnTo>
                  <a:lnTo>
                    <a:pt x="780986" y="615378"/>
                  </a:lnTo>
                  <a:lnTo>
                    <a:pt x="820513" y="607378"/>
                  </a:lnTo>
                  <a:lnTo>
                    <a:pt x="852828" y="585574"/>
                  </a:lnTo>
                  <a:lnTo>
                    <a:pt x="874635" y="553260"/>
                  </a:lnTo>
                  <a:lnTo>
                    <a:pt x="882637" y="513727"/>
                  </a:lnTo>
                  <a:lnTo>
                    <a:pt x="882637" y="101650"/>
                  </a:lnTo>
                  <a:lnTo>
                    <a:pt x="874635" y="62123"/>
                  </a:lnTo>
                  <a:lnTo>
                    <a:pt x="852828" y="29808"/>
                  </a:lnTo>
                  <a:lnTo>
                    <a:pt x="820513" y="8001"/>
                  </a:lnTo>
                  <a:lnTo>
                    <a:pt x="7809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752044" y="4835906"/>
              <a:ext cx="895350" cy="628650"/>
            </a:xfrm>
            <a:custGeom>
              <a:avLst/>
              <a:gdLst/>
              <a:ahLst/>
              <a:cxnLst/>
              <a:rect l="l" t="t" r="r" b="b"/>
              <a:pathLst>
                <a:path w="895350" h="628650">
                  <a:moveTo>
                    <a:pt x="787336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77"/>
                  </a:lnTo>
                  <a:lnTo>
                    <a:pt x="8522" y="562005"/>
                  </a:lnTo>
                  <a:lnTo>
                    <a:pt x="31726" y="596347"/>
                  </a:lnTo>
                  <a:lnTo>
                    <a:pt x="66067" y="619554"/>
                  </a:lnTo>
                  <a:lnTo>
                    <a:pt x="108000" y="628078"/>
                  </a:lnTo>
                  <a:lnTo>
                    <a:pt x="787336" y="628078"/>
                  </a:lnTo>
                  <a:lnTo>
                    <a:pt x="829275" y="619554"/>
                  </a:lnTo>
                  <a:lnTo>
                    <a:pt x="835454" y="615378"/>
                  </a:lnTo>
                  <a:lnTo>
                    <a:pt x="108000" y="615378"/>
                  </a:lnTo>
                  <a:lnTo>
                    <a:pt x="70939" y="607876"/>
                  </a:lnTo>
                  <a:lnTo>
                    <a:pt x="40643" y="587430"/>
                  </a:lnTo>
                  <a:lnTo>
                    <a:pt x="20200" y="557133"/>
                  </a:lnTo>
                  <a:lnTo>
                    <a:pt x="12700" y="520077"/>
                  </a:lnTo>
                  <a:lnTo>
                    <a:pt x="12700" y="108000"/>
                  </a:lnTo>
                  <a:lnTo>
                    <a:pt x="20200" y="70944"/>
                  </a:lnTo>
                  <a:lnTo>
                    <a:pt x="40643" y="40647"/>
                  </a:lnTo>
                  <a:lnTo>
                    <a:pt x="70939" y="20202"/>
                  </a:lnTo>
                  <a:lnTo>
                    <a:pt x="108000" y="12700"/>
                  </a:lnTo>
                  <a:lnTo>
                    <a:pt x="835458" y="12700"/>
                  </a:lnTo>
                  <a:lnTo>
                    <a:pt x="829275" y="8522"/>
                  </a:lnTo>
                  <a:lnTo>
                    <a:pt x="787336" y="0"/>
                  </a:lnTo>
                  <a:close/>
                </a:path>
                <a:path w="895350" h="628650">
                  <a:moveTo>
                    <a:pt x="835458" y="12700"/>
                  </a:moveTo>
                  <a:lnTo>
                    <a:pt x="787336" y="12700"/>
                  </a:lnTo>
                  <a:lnTo>
                    <a:pt x="824397" y="20202"/>
                  </a:lnTo>
                  <a:lnTo>
                    <a:pt x="854694" y="40647"/>
                  </a:lnTo>
                  <a:lnTo>
                    <a:pt x="875136" y="70944"/>
                  </a:lnTo>
                  <a:lnTo>
                    <a:pt x="882637" y="108000"/>
                  </a:lnTo>
                  <a:lnTo>
                    <a:pt x="882637" y="520077"/>
                  </a:lnTo>
                  <a:lnTo>
                    <a:pt x="875136" y="557133"/>
                  </a:lnTo>
                  <a:lnTo>
                    <a:pt x="854694" y="587430"/>
                  </a:lnTo>
                  <a:lnTo>
                    <a:pt x="824397" y="607876"/>
                  </a:lnTo>
                  <a:lnTo>
                    <a:pt x="787336" y="615378"/>
                  </a:lnTo>
                  <a:lnTo>
                    <a:pt x="835454" y="615378"/>
                  </a:lnTo>
                  <a:lnTo>
                    <a:pt x="863615" y="596347"/>
                  </a:lnTo>
                  <a:lnTo>
                    <a:pt x="886816" y="562005"/>
                  </a:lnTo>
                  <a:lnTo>
                    <a:pt x="895337" y="520077"/>
                  </a:lnTo>
                  <a:lnTo>
                    <a:pt x="895337" y="108000"/>
                  </a:lnTo>
                  <a:lnTo>
                    <a:pt x="886816" y="66067"/>
                  </a:lnTo>
                  <a:lnTo>
                    <a:pt x="863615" y="31726"/>
                  </a:lnTo>
                  <a:lnTo>
                    <a:pt x="835458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752043" y="5151272"/>
              <a:ext cx="887730" cy="0"/>
            </a:xfrm>
            <a:custGeom>
              <a:avLst/>
              <a:gdLst/>
              <a:ahLst/>
              <a:cxnLst/>
              <a:rect l="l" t="t" r="r" b="b"/>
              <a:pathLst>
                <a:path w="887730">
                  <a:moveTo>
                    <a:pt x="0" y="0"/>
                  </a:moveTo>
                  <a:lnTo>
                    <a:pt x="887501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47"/>
          <p:cNvSpPr txBox="1"/>
          <p:nvPr/>
        </p:nvSpPr>
        <p:spPr>
          <a:xfrm>
            <a:off x="948251" y="4914432"/>
            <a:ext cx="1572895" cy="466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932815" algn="l"/>
              </a:tabLst>
            </a:pPr>
            <a:r>
              <a:rPr sz="1500" b="1" baseline="2777" dirty="0">
                <a:solidFill>
                  <a:srgbClr val="3E3A39"/>
                </a:solidFill>
                <a:latin typeface="UDShinMGoPro-DeBold"/>
                <a:cs typeface="UDShinMGoPro-DeBold"/>
              </a:rPr>
              <a:t>ス</a:t>
            </a:r>
            <a:r>
              <a:rPr sz="1500" b="1" spc="15" baseline="2777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r>
              <a:rPr sz="1500" b="1" spc="75" baseline="2777" dirty="0">
                <a:solidFill>
                  <a:srgbClr val="3E3A39"/>
                </a:solidFill>
                <a:latin typeface="UDShinMGoPro-DeBold"/>
                <a:cs typeface="UDShinMGoPro-DeBold"/>
              </a:rPr>
              <a:t>プ</a:t>
            </a:r>
            <a:r>
              <a:rPr sz="1500" b="1" baseline="2777" dirty="0">
                <a:solidFill>
                  <a:srgbClr val="3E3A39"/>
                </a:solidFill>
                <a:latin typeface="UDShinMGoPro-DeBold"/>
                <a:cs typeface="UDShinMGoPro-DeBold"/>
              </a:rPr>
              <a:t>状	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ペ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r>
              <a:rPr sz="1000" b="1" spc="-150" dirty="0">
                <a:solidFill>
                  <a:srgbClr val="3E3A39"/>
                </a:solidFill>
                <a:latin typeface="UDShinMGoPro-DeBold"/>
                <a:cs typeface="UDShinMGoPro-DeBold"/>
              </a:rPr>
              <a:t>ス</a:t>
            </a:r>
            <a:r>
              <a:rPr sz="10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ト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状</a:t>
            </a:r>
            <a:endParaRPr sz="1000">
              <a:latin typeface="UDShinMGoPro-DeBold"/>
              <a:cs typeface="UDShinMGoPro-DeBold"/>
            </a:endParaRPr>
          </a:p>
          <a:p>
            <a:pPr marR="33020" algn="ctr">
              <a:lnSpc>
                <a:spcPct val="100000"/>
              </a:lnSpc>
              <a:spcBef>
                <a:spcPts val="1075"/>
              </a:spcBef>
              <a:tabLst>
                <a:tab pos="955675" algn="l"/>
              </a:tabLst>
            </a:pPr>
            <a:r>
              <a:rPr sz="1500" b="1" spc="97" baseline="2777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Soups	</a:t>
            </a:r>
            <a:r>
              <a:rPr sz="1000" b="1" spc="6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Pastes</a:t>
            </a:r>
            <a:endParaRPr sz="1000">
              <a:latin typeface="HelveticaRounded-Condensed"/>
              <a:cs typeface="HelveticaRounded-Condensed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150818" y="10308807"/>
            <a:ext cx="1898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21</a:t>
            </a:r>
            <a:endParaRPr sz="1500">
              <a:latin typeface="HelveticaRounded-Condensed"/>
              <a:cs typeface="HelveticaRounded-Condensed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237464" y="215061"/>
            <a:ext cx="346075" cy="2316480"/>
          </a:xfrm>
          <a:custGeom>
            <a:avLst/>
            <a:gdLst/>
            <a:ahLst/>
            <a:cxnLst/>
            <a:rect l="l" t="t" r="r" b="b"/>
            <a:pathLst>
              <a:path w="346075" h="2316480">
                <a:moveTo>
                  <a:pt x="345617" y="0"/>
                </a:moveTo>
                <a:lnTo>
                  <a:pt x="0" y="0"/>
                </a:lnTo>
                <a:lnTo>
                  <a:pt x="0" y="2316048"/>
                </a:lnTo>
                <a:lnTo>
                  <a:pt x="345617" y="2316048"/>
                </a:lnTo>
                <a:lnTo>
                  <a:pt x="345617" y="0"/>
                </a:lnTo>
                <a:close/>
              </a:path>
            </a:pathLst>
          </a:custGeom>
          <a:solidFill>
            <a:srgbClr val="F39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36621" y="1230600"/>
            <a:ext cx="212547" cy="3193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225">
            <a:extLst>
              <a:ext uri="{FF2B5EF4-FFF2-40B4-BE49-F238E27FC236}">
                <a16:creationId xmlns:a16="http://schemas.microsoft.com/office/drawing/2014/main" id="{88F21281-ED8D-6E40-BCAD-10D52A410DF8}"/>
              </a:ext>
            </a:extLst>
          </p:cNvPr>
          <p:cNvSpPr txBox="1"/>
          <p:nvPr/>
        </p:nvSpPr>
        <p:spPr>
          <a:xfrm>
            <a:off x="259624" y="362028"/>
            <a:ext cx="215900" cy="61595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児童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票</a:t>
            </a:r>
            <a:endParaRPr sz="1500" dirty="0">
              <a:latin typeface="UDShinMGoPro-DeBold"/>
              <a:cs typeface="UDShinMGoPro-DeBold"/>
            </a:endParaRPr>
          </a:p>
        </p:txBody>
      </p:sp>
      <p:sp>
        <p:nvSpPr>
          <p:cNvPr id="154" name="object 226">
            <a:extLst>
              <a:ext uri="{FF2B5EF4-FFF2-40B4-BE49-F238E27FC236}">
                <a16:creationId xmlns:a16="http://schemas.microsoft.com/office/drawing/2014/main" id="{FE75610B-FB61-F04B-A5F1-2E79643A4507}"/>
              </a:ext>
            </a:extLst>
          </p:cNvPr>
          <p:cNvSpPr txBox="1"/>
          <p:nvPr/>
        </p:nvSpPr>
        <p:spPr>
          <a:xfrm>
            <a:off x="291701" y="1123669"/>
            <a:ext cx="246221" cy="1256030"/>
          </a:xfrm>
          <a:prstGeom prst="rect">
            <a:avLst/>
          </a:prstGeom>
        </p:spPr>
        <p:txBody>
          <a:bodyPr vert="vert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Child</a:t>
            </a:r>
            <a:r>
              <a:rPr sz="1600" b="1" spc="-4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certificate</a:t>
            </a:r>
            <a:endParaRPr sz="1600" b="1" dirty="0">
              <a:latin typeface="PT Sans Narrow" panose="020B0506020203020204" pitchFamily="34" charset="0"/>
              <a:cs typeface="HelveticaRounded-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006590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09278"/>
            <a:ext cx="7096759" cy="10238105"/>
            <a:chOff x="237464" y="209278"/>
            <a:chExt cx="7096759" cy="10238105"/>
          </a:xfrm>
        </p:grpSpPr>
        <p:sp>
          <p:nvSpPr>
            <p:cNvPr id="3" name="object 3"/>
            <p:cNvSpPr/>
            <p:nvPr/>
          </p:nvSpPr>
          <p:spPr>
            <a:xfrm>
              <a:off x="237464" y="209278"/>
              <a:ext cx="7096648" cy="13037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57822"/>
              <a:ext cx="251891" cy="2730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41" y="284492"/>
              <a:ext cx="224612" cy="224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39" y="534390"/>
              <a:ext cx="237451" cy="2806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11" y="402463"/>
              <a:ext cx="456225" cy="41259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10" y="402463"/>
              <a:ext cx="250761" cy="2667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48741"/>
              <a:ext cx="236093" cy="2755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411" y="677269"/>
              <a:ext cx="213715" cy="2165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0501"/>
              <a:ext cx="237604" cy="2705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4877" y="735584"/>
              <a:ext cx="450236" cy="34542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4878" y="735583"/>
              <a:ext cx="232334" cy="27559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0000" y="1121317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93" y="801903"/>
                  </a:lnTo>
                  <a:lnTo>
                    <a:pt x="6271298" y="535711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45089" y="1654500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204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2776" y="2094335"/>
              <a:ext cx="1749551" cy="42366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0000" y="2131842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51"/>
                  </a:lnTo>
                  <a:lnTo>
                    <a:pt x="1480058" y="311251"/>
                  </a:lnTo>
                  <a:lnTo>
                    <a:pt x="1529249" y="303318"/>
                  </a:lnTo>
                  <a:lnTo>
                    <a:pt x="1571970" y="281225"/>
                  </a:lnTo>
                  <a:lnTo>
                    <a:pt x="1605658" y="247538"/>
                  </a:lnTo>
                  <a:lnTo>
                    <a:pt x="1627750" y="204817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2776" y="6056735"/>
              <a:ext cx="1749551" cy="42366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0000" y="6095228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2"/>
                  </a:lnTo>
                  <a:lnTo>
                    <a:pt x="1627750" y="204818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2697" y="2563798"/>
              <a:ext cx="3176905" cy="645160"/>
            </a:xfrm>
            <a:custGeom>
              <a:avLst/>
              <a:gdLst/>
              <a:ahLst/>
              <a:cxnLst/>
              <a:rect l="l" t="t" r="r" b="b"/>
              <a:pathLst>
                <a:path w="3176904" h="645160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5434"/>
                  </a:lnTo>
                  <a:lnTo>
                    <a:pt x="4870" y="453602"/>
                  </a:lnTo>
                  <a:lnTo>
                    <a:pt x="18835" y="498494"/>
                  </a:lnTo>
                  <a:lnTo>
                    <a:pt x="40925" y="539139"/>
                  </a:lnTo>
                  <a:lnTo>
                    <a:pt x="70170" y="574570"/>
                  </a:lnTo>
                  <a:lnTo>
                    <a:pt x="105600" y="603815"/>
                  </a:lnTo>
                  <a:lnTo>
                    <a:pt x="146246" y="625905"/>
                  </a:lnTo>
                  <a:lnTo>
                    <a:pt x="191138" y="639870"/>
                  </a:lnTo>
                  <a:lnTo>
                    <a:pt x="239306" y="644740"/>
                  </a:lnTo>
                  <a:lnTo>
                    <a:pt x="2937040" y="644740"/>
                  </a:lnTo>
                  <a:lnTo>
                    <a:pt x="2985207" y="639870"/>
                  </a:lnTo>
                  <a:lnTo>
                    <a:pt x="3030099" y="625905"/>
                  </a:lnTo>
                  <a:lnTo>
                    <a:pt x="3070745" y="603815"/>
                  </a:lnTo>
                  <a:lnTo>
                    <a:pt x="3106175" y="574570"/>
                  </a:lnTo>
                  <a:lnTo>
                    <a:pt x="3135420" y="539139"/>
                  </a:lnTo>
                  <a:lnTo>
                    <a:pt x="3157510" y="498494"/>
                  </a:lnTo>
                  <a:lnTo>
                    <a:pt x="3171475" y="453602"/>
                  </a:lnTo>
                  <a:lnTo>
                    <a:pt x="3176346" y="405434"/>
                  </a:lnTo>
                  <a:lnTo>
                    <a:pt x="3176346" y="239306"/>
                  </a:lnTo>
                  <a:lnTo>
                    <a:pt x="3171475" y="191138"/>
                  </a:lnTo>
                  <a:lnTo>
                    <a:pt x="3157510" y="146246"/>
                  </a:lnTo>
                  <a:lnTo>
                    <a:pt x="3135420" y="105600"/>
                  </a:lnTo>
                  <a:lnTo>
                    <a:pt x="3106175" y="70170"/>
                  </a:lnTo>
                  <a:lnTo>
                    <a:pt x="3070745" y="40925"/>
                  </a:lnTo>
                  <a:lnTo>
                    <a:pt x="3030099" y="18835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9996" y="2551103"/>
              <a:ext cx="3202305" cy="670560"/>
            </a:xfrm>
            <a:custGeom>
              <a:avLst/>
              <a:gdLst/>
              <a:ahLst/>
              <a:cxnLst/>
              <a:rect l="l" t="t" r="r" b="b"/>
              <a:pathLst>
                <a:path w="3202304" h="670560">
                  <a:moveTo>
                    <a:pt x="2949740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18134"/>
                  </a:lnTo>
                  <a:lnTo>
                    <a:pt x="4078" y="463279"/>
                  </a:lnTo>
                  <a:lnTo>
                    <a:pt x="15831" y="505832"/>
                  </a:lnTo>
                  <a:lnTo>
                    <a:pt x="34533" y="545067"/>
                  </a:lnTo>
                  <a:lnTo>
                    <a:pt x="59456" y="580258"/>
                  </a:lnTo>
                  <a:lnTo>
                    <a:pt x="89876" y="610679"/>
                  </a:lnTo>
                  <a:lnTo>
                    <a:pt x="125067" y="635604"/>
                  </a:lnTo>
                  <a:lnTo>
                    <a:pt x="164303" y="654307"/>
                  </a:lnTo>
                  <a:lnTo>
                    <a:pt x="206858" y="666061"/>
                  </a:lnTo>
                  <a:lnTo>
                    <a:pt x="252006" y="670140"/>
                  </a:lnTo>
                  <a:lnTo>
                    <a:pt x="2949740" y="670140"/>
                  </a:lnTo>
                  <a:lnTo>
                    <a:pt x="2994884" y="666061"/>
                  </a:lnTo>
                  <a:lnTo>
                    <a:pt x="3037437" y="654307"/>
                  </a:lnTo>
                  <a:lnTo>
                    <a:pt x="3057506" y="644740"/>
                  </a:lnTo>
                  <a:lnTo>
                    <a:pt x="252006" y="644740"/>
                  </a:lnTo>
                  <a:lnTo>
                    <a:pt x="206393" y="640128"/>
                  </a:lnTo>
                  <a:lnTo>
                    <a:pt x="163883" y="626903"/>
                  </a:lnTo>
                  <a:lnTo>
                    <a:pt x="125394" y="605985"/>
                  </a:lnTo>
                  <a:lnTo>
                    <a:pt x="91844" y="578291"/>
                  </a:lnTo>
                  <a:lnTo>
                    <a:pt x="64152" y="544740"/>
                  </a:lnTo>
                  <a:lnTo>
                    <a:pt x="43235" y="506252"/>
                  </a:lnTo>
                  <a:lnTo>
                    <a:pt x="30011" y="463743"/>
                  </a:lnTo>
                  <a:lnTo>
                    <a:pt x="25400" y="418134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3057512" y="25400"/>
                  </a:lnTo>
                  <a:lnTo>
                    <a:pt x="3037437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670560">
                  <a:moveTo>
                    <a:pt x="3057512" y="25400"/>
                  </a:moveTo>
                  <a:lnTo>
                    <a:pt x="2949740" y="25400"/>
                  </a:lnTo>
                  <a:lnTo>
                    <a:pt x="2995352" y="30011"/>
                  </a:lnTo>
                  <a:lnTo>
                    <a:pt x="3037862" y="43235"/>
                  </a:lnTo>
                  <a:lnTo>
                    <a:pt x="3076351" y="64151"/>
                  </a:lnTo>
                  <a:lnTo>
                    <a:pt x="3109901" y="91843"/>
                  </a:lnTo>
                  <a:lnTo>
                    <a:pt x="3137593" y="125391"/>
                  </a:lnTo>
                  <a:lnTo>
                    <a:pt x="3158510" y="163878"/>
                  </a:lnTo>
                  <a:lnTo>
                    <a:pt x="3171734" y="206384"/>
                  </a:lnTo>
                  <a:lnTo>
                    <a:pt x="3176346" y="251993"/>
                  </a:lnTo>
                  <a:lnTo>
                    <a:pt x="3176346" y="418134"/>
                  </a:lnTo>
                  <a:lnTo>
                    <a:pt x="3171734" y="463743"/>
                  </a:lnTo>
                  <a:lnTo>
                    <a:pt x="3158510" y="506252"/>
                  </a:lnTo>
                  <a:lnTo>
                    <a:pt x="3137593" y="544740"/>
                  </a:lnTo>
                  <a:lnTo>
                    <a:pt x="3109901" y="578291"/>
                  </a:lnTo>
                  <a:lnTo>
                    <a:pt x="3076351" y="605985"/>
                  </a:lnTo>
                  <a:lnTo>
                    <a:pt x="3037862" y="626903"/>
                  </a:lnTo>
                  <a:lnTo>
                    <a:pt x="2995352" y="640128"/>
                  </a:lnTo>
                  <a:lnTo>
                    <a:pt x="2949740" y="644740"/>
                  </a:lnTo>
                  <a:lnTo>
                    <a:pt x="3057506" y="644740"/>
                  </a:lnTo>
                  <a:lnTo>
                    <a:pt x="3111864" y="610679"/>
                  </a:lnTo>
                  <a:lnTo>
                    <a:pt x="3142285" y="580258"/>
                  </a:lnTo>
                  <a:lnTo>
                    <a:pt x="3167210" y="545067"/>
                  </a:lnTo>
                  <a:lnTo>
                    <a:pt x="3185912" y="505832"/>
                  </a:lnTo>
                  <a:lnTo>
                    <a:pt x="3197666" y="463279"/>
                  </a:lnTo>
                  <a:lnTo>
                    <a:pt x="3201746" y="418134"/>
                  </a:lnTo>
                  <a:lnTo>
                    <a:pt x="3201746" y="251993"/>
                  </a:lnTo>
                  <a:lnTo>
                    <a:pt x="3197666" y="206849"/>
                  </a:lnTo>
                  <a:lnTo>
                    <a:pt x="3185912" y="164297"/>
                  </a:lnTo>
                  <a:lnTo>
                    <a:pt x="3167210" y="125063"/>
                  </a:lnTo>
                  <a:lnTo>
                    <a:pt x="3142285" y="89874"/>
                  </a:lnTo>
                  <a:lnTo>
                    <a:pt x="3111864" y="59455"/>
                  </a:lnTo>
                  <a:lnTo>
                    <a:pt x="3076672" y="34532"/>
                  </a:lnTo>
                  <a:lnTo>
                    <a:pt x="305751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0006" y="2886171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084056" y="0"/>
                  </a:lnTo>
                </a:path>
                <a:path w="3202304">
                  <a:moveTo>
                    <a:pt x="3005198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75742" y="2654888"/>
            <a:ext cx="5588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起床時刻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2971" y="2916180"/>
            <a:ext cx="78168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Waking</a:t>
            </a:r>
            <a:r>
              <a:rPr sz="11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time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815086" y="2551103"/>
            <a:ext cx="3208655" cy="670560"/>
            <a:chOff x="3815086" y="2551103"/>
            <a:chExt cx="3208655" cy="670560"/>
          </a:xfrm>
        </p:grpSpPr>
        <p:sp>
          <p:nvSpPr>
            <p:cNvPr id="26" name="object 26"/>
            <p:cNvSpPr/>
            <p:nvPr/>
          </p:nvSpPr>
          <p:spPr>
            <a:xfrm>
              <a:off x="3830958" y="2563798"/>
              <a:ext cx="3176905" cy="645160"/>
            </a:xfrm>
            <a:custGeom>
              <a:avLst/>
              <a:gdLst/>
              <a:ahLst/>
              <a:cxnLst/>
              <a:rect l="l" t="t" r="r" b="b"/>
              <a:pathLst>
                <a:path w="3176904" h="645160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5434"/>
                  </a:lnTo>
                  <a:lnTo>
                    <a:pt x="4870" y="453602"/>
                  </a:lnTo>
                  <a:lnTo>
                    <a:pt x="18835" y="498494"/>
                  </a:lnTo>
                  <a:lnTo>
                    <a:pt x="40925" y="539139"/>
                  </a:lnTo>
                  <a:lnTo>
                    <a:pt x="70170" y="574570"/>
                  </a:lnTo>
                  <a:lnTo>
                    <a:pt x="105600" y="603815"/>
                  </a:lnTo>
                  <a:lnTo>
                    <a:pt x="146246" y="625905"/>
                  </a:lnTo>
                  <a:lnTo>
                    <a:pt x="191138" y="639870"/>
                  </a:lnTo>
                  <a:lnTo>
                    <a:pt x="239306" y="644740"/>
                  </a:lnTo>
                  <a:lnTo>
                    <a:pt x="2937040" y="644740"/>
                  </a:lnTo>
                  <a:lnTo>
                    <a:pt x="2985207" y="639870"/>
                  </a:lnTo>
                  <a:lnTo>
                    <a:pt x="3030099" y="625905"/>
                  </a:lnTo>
                  <a:lnTo>
                    <a:pt x="3070745" y="603815"/>
                  </a:lnTo>
                  <a:lnTo>
                    <a:pt x="3106175" y="574570"/>
                  </a:lnTo>
                  <a:lnTo>
                    <a:pt x="3135420" y="539139"/>
                  </a:lnTo>
                  <a:lnTo>
                    <a:pt x="3157510" y="498494"/>
                  </a:lnTo>
                  <a:lnTo>
                    <a:pt x="3171475" y="453602"/>
                  </a:lnTo>
                  <a:lnTo>
                    <a:pt x="3176346" y="405434"/>
                  </a:lnTo>
                  <a:lnTo>
                    <a:pt x="3176346" y="239306"/>
                  </a:lnTo>
                  <a:lnTo>
                    <a:pt x="3171475" y="191138"/>
                  </a:lnTo>
                  <a:lnTo>
                    <a:pt x="3157510" y="146246"/>
                  </a:lnTo>
                  <a:lnTo>
                    <a:pt x="3135420" y="105600"/>
                  </a:lnTo>
                  <a:lnTo>
                    <a:pt x="3106175" y="70170"/>
                  </a:lnTo>
                  <a:lnTo>
                    <a:pt x="3070745" y="40925"/>
                  </a:lnTo>
                  <a:lnTo>
                    <a:pt x="3030099" y="18835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818258" y="2551103"/>
              <a:ext cx="3202305" cy="670560"/>
            </a:xfrm>
            <a:custGeom>
              <a:avLst/>
              <a:gdLst/>
              <a:ahLst/>
              <a:cxnLst/>
              <a:rect l="l" t="t" r="r" b="b"/>
              <a:pathLst>
                <a:path w="3202304" h="670560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18134"/>
                  </a:lnTo>
                  <a:lnTo>
                    <a:pt x="4079" y="463279"/>
                  </a:lnTo>
                  <a:lnTo>
                    <a:pt x="15833" y="505832"/>
                  </a:lnTo>
                  <a:lnTo>
                    <a:pt x="34536" y="545067"/>
                  </a:lnTo>
                  <a:lnTo>
                    <a:pt x="59460" y="580258"/>
                  </a:lnTo>
                  <a:lnTo>
                    <a:pt x="89882" y="610679"/>
                  </a:lnTo>
                  <a:lnTo>
                    <a:pt x="125073" y="635604"/>
                  </a:lnTo>
                  <a:lnTo>
                    <a:pt x="164308" y="654307"/>
                  </a:lnTo>
                  <a:lnTo>
                    <a:pt x="206861" y="666061"/>
                  </a:lnTo>
                  <a:lnTo>
                    <a:pt x="252006" y="670140"/>
                  </a:lnTo>
                  <a:lnTo>
                    <a:pt x="2949740" y="670140"/>
                  </a:lnTo>
                  <a:lnTo>
                    <a:pt x="2994888" y="666061"/>
                  </a:lnTo>
                  <a:lnTo>
                    <a:pt x="3037442" y="654307"/>
                  </a:lnTo>
                  <a:lnTo>
                    <a:pt x="3057512" y="644740"/>
                  </a:lnTo>
                  <a:lnTo>
                    <a:pt x="252006" y="644740"/>
                  </a:lnTo>
                  <a:lnTo>
                    <a:pt x="206396" y="640128"/>
                  </a:lnTo>
                  <a:lnTo>
                    <a:pt x="163888" y="626903"/>
                  </a:lnTo>
                  <a:lnTo>
                    <a:pt x="125400" y="605985"/>
                  </a:lnTo>
                  <a:lnTo>
                    <a:pt x="91849" y="578291"/>
                  </a:lnTo>
                  <a:lnTo>
                    <a:pt x="64155" y="544740"/>
                  </a:lnTo>
                  <a:lnTo>
                    <a:pt x="43237" y="506252"/>
                  </a:lnTo>
                  <a:lnTo>
                    <a:pt x="30012" y="463743"/>
                  </a:lnTo>
                  <a:lnTo>
                    <a:pt x="25400" y="418134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57517" y="25400"/>
                  </a:lnTo>
                  <a:lnTo>
                    <a:pt x="3037442" y="15831"/>
                  </a:lnTo>
                  <a:lnTo>
                    <a:pt x="2994888" y="4078"/>
                  </a:lnTo>
                  <a:lnTo>
                    <a:pt x="2949740" y="0"/>
                  </a:lnTo>
                  <a:close/>
                </a:path>
                <a:path w="3202304" h="670560">
                  <a:moveTo>
                    <a:pt x="3057517" y="25400"/>
                  </a:moveTo>
                  <a:lnTo>
                    <a:pt x="2949740" y="25400"/>
                  </a:lnTo>
                  <a:lnTo>
                    <a:pt x="2995352" y="30011"/>
                  </a:lnTo>
                  <a:lnTo>
                    <a:pt x="3037862" y="43235"/>
                  </a:lnTo>
                  <a:lnTo>
                    <a:pt x="3076351" y="64151"/>
                  </a:lnTo>
                  <a:lnTo>
                    <a:pt x="3109901" y="91843"/>
                  </a:lnTo>
                  <a:lnTo>
                    <a:pt x="3137593" y="125391"/>
                  </a:lnTo>
                  <a:lnTo>
                    <a:pt x="3158510" y="163878"/>
                  </a:lnTo>
                  <a:lnTo>
                    <a:pt x="3171734" y="206384"/>
                  </a:lnTo>
                  <a:lnTo>
                    <a:pt x="3176346" y="251993"/>
                  </a:lnTo>
                  <a:lnTo>
                    <a:pt x="3176346" y="418134"/>
                  </a:lnTo>
                  <a:lnTo>
                    <a:pt x="3171734" y="463743"/>
                  </a:lnTo>
                  <a:lnTo>
                    <a:pt x="3158510" y="506252"/>
                  </a:lnTo>
                  <a:lnTo>
                    <a:pt x="3137593" y="544740"/>
                  </a:lnTo>
                  <a:lnTo>
                    <a:pt x="3109901" y="578291"/>
                  </a:lnTo>
                  <a:lnTo>
                    <a:pt x="3076351" y="605985"/>
                  </a:lnTo>
                  <a:lnTo>
                    <a:pt x="3037862" y="626903"/>
                  </a:lnTo>
                  <a:lnTo>
                    <a:pt x="2995352" y="640128"/>
                  </a:lnTo>
                  <a:lnTo>
                    <a:pt x="2949740" y="644740"/>
                  </a:lnTo>
                  <a:lnTo>
                    <a:pt x="3057512" y="644740"/>
                  </a:lnTo>
                  <a:lnTo>
                    <a:pt x="3111869" y="610679"/>
                  </a:lnTo>
                  <a:lnTo>
                    <a:pt x="3142289" y="580258"/>
                  </a:lnTo>
                  <a:lnTo>
                    <a:pt x="3167213" y="545067"/>
                  </a:lnTo>
                  <a:lnTo>
                    <a:pt x="3185914" y="505832"/>
                  </a:lnTo>
                  <a:lnTo>
                    <a:pt x="3197667" y="463279"/>
                  </a:lnTo>
                  <a:lnTo>
                    <a:pt x="3201746" y="418134"/>
                  </a:lnTo>
                  <a:lnTo>
                    <a:pt x="3201746" y="251993"/>
                  </a:lnTo>
                  <a:lnTo>
                    <a:pt x="3197667" y="206849"/>
                  </a:lnTo>
                  <a:lnTo>
                    <a:pt x="3185914" y="164297"/>
                  </a:lnTo>
                  <a:lnTo>
                    <a:pt x="3167213" y="125063"/>
                  </a:lnTo>
                  <a:lnTo>
                    <a:pt x="3142289" y="89874"/>
                  </a:lnTo>
                  <a:lnTo>
                    <a:pt x="3111869" y="59455"/>
                  </a:lnTo>
                  <a:lnTo>
                    <a:pt x="3076678" y="34532"/>
                  </a:lnTo>
                  <a:lnTo>
                    <a:pt x="305751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818261" y="2874059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128541" y="0"/>
                  </a:lnTo>
                </a:path>
                <a:path w="3202304">
                  <a:moveTo>
                    <a:pt x="2978003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422383" y="2654888"/>
            <a:ext cx="4254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午前睡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53271" y="2916180"/>
            <a:ext cx="4946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AM</a:t>
            </a:r>
            <a:r>
              <a:rPr sz="11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rest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624063" y="2673553"/>
            <a:ext cx="1921510" cy="425450"/>
          </a:xfrm>
          <a:custGeom>
            <a:avLst/>
            <a:gdLst/>
            <a:ahLst/>
            <a:cxnLst/>
            <a:rect l="l" t="t" r="r" b="b"/>
            <a:pathLst>
              <a:path w="1921510" h="425450">
                <a:moveTo>
                  <a:pt x="1921141" y="0"/>
                </a:moveTo>
                <a:lnTo>
                  <a:pt x="0" y="0"/>
                </a:lnTo>
                <a:lnTo>
                  <a:pt x="0" y="425234"/>
                </a:lnTo>
                <a:lnTo>
                  <a:pt x="1921141" y="425234"/>
                </a:lnTo>
                <a:lnTo>
                  <a:pt x="19211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946802" y="2673553"/>
            <a:ext cx="1849755" cy="425450"/>
          </a:xfrm>
          <a:custGeom>
            <a:avLst/>
            <a:gdLst/>
            <a:ahLst/>
            <a:cxnLst/>
            <a:rect l="l" t="t" r="r" b="b"/>
            <a:pathLst>
              <a:path w="1849754" h="425450">
                <a:moveTo>
                  <a:pt x="1849462" y="0"/>
                </a:moveTo>
                <a:lnTo>
                  <a:pt x="0" y="0"/>
                </a:lnTo>
                <a:lnTo>
                  <a:pt x="0" y="425234"/>
                </a:lnTo>
                <a:lnTo>
                  <a:pt x="1849462" y="425234"/>
                </a:lnTo>
                <a:lnTo>
                  <a:pt x="1849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94390" y="1119839"/>
            <a:ext cx="6105525" cy="1982470"/>
            <a:chOff x="694390" y="1119839"/>
            <a:chExt cx="6105525" cy="1982470"/>
          </a:xfrm>
        </p:grpSpPr>
        <p:sp>
          <p:nvSpPr>
            <p:cNvPr id="34" name="object 34"/>
            <p:cNvSpPr/>
            <p:nvPr/>
          </p:nvSpPr>
          <p:spPr>
            <a:xfrm>
              <a:off x="1624063" y="2673553"/>
              <a:ext cx="5172710" cy="425450"/>
            </a:xfrm>
            <a:custGeom>
              <a:avLst/>
              <a:gdLst/>
              <a:ahLst/>
              <a:cxnLst/>
              <a:rect l="l" t="t" r="r" b="b"/>
              <a:pathLst>
                <a:path w="5172709" h="425450">
                  <a:moveTo>
                    <a:pt x="1921141" y="425234"/>
                  </a:moveTo>
                  <a:lnTo>
                    <a:pt x="0" y="425234"/>
                  </a:lnTo>
                  <a:lnTo>
                    <a:pt x="0" y="0"/>
                  </a:lnTo>
                  <a:lnTo>
                    <a:pt x="1921141" y="0"/>
                  </a:lnTo>
                  <a:lnTo>
                    <a:pt x="1921141" y="425234"/>
                  </a:lnTo>
                  <a:close/>
                </a:path>
                <a:path w="5172709" h="425450">
                  <a:moveTo>
                    <a:pt x="5172202" y="425234"/>
                  </a:moveTo>
                  <a:lnTo>
                    <a:pt x="3322739" y="425234"/>
                  </a:lnTo>
                  <a:lnTo>
                    <a:pt x="3322739" y="0"/>
                  </a:lnTo>
                  <a:lnTo>
                    <a:pt x="5172202" y="0"/>
                  </a:lnTo>
                  <a:lnTo>
                    <a:pt x="5172202" y="425234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94390" y="1119839"/>
              <a:ext cx="960114" cy="96011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68981" y="1193287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9"/>
                  </a:lnTo>
                  <a:lnTo>
                    <a:pt x="236257" y="24903"/>
                  </a:lnTo>
                  <a:lnTo>
                    <a:pt x="196049" y="43348"/>
                  </a:lnTo>
                  <a:lnTo>
                    <a:pt x="158601" y="66287"/>
                  </a:lnTo>
                  <a:lnTo>
                    <a:pt x="124261" y="93373"/>
                  </a:lnTo>
                  <a:lnTo>
                    <a:pt x="93374" y="124259"/>
                  </a:lnTo>
                  <a:lnTo>
                    <a:pt x="66287" y="158598"/>
                  </a:lnTo>
                  <a:lnTo>
                    <a:pt x="43348" y="196045"/>
                  </a:lnTo>
                  <a:lnTo>
                    <a:pt x="24903" y="236251"/>
                  </a:lnTo>
                  <a:lnTo>
                    <a:pt x="11299" y="278871"/>
                  </a:lnTo>
                  <a:lnTo>
                    <a:pt x="2882" y="323557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2" y="737044"/>
                  </a:lnTo>
                  <a:lnTo>
                    <a:pt x="461068" y="728628"/>
                  </a:lnTo>
                  <a:lnTo>
                    <a:pt x="503688" y="715025"/>
                  </a:lnTo>
                  <a:lnTo>
                    <a:pt x="543894" y="696581"/>
                  </a:lnTo>
                  <a:lnTo>
                    <a:pt x="581341" y="673643"/>
                  </a:lnTo>
                  <a:lnTo>
                    <a:pt x="615680" y="646558"/>
                  </a:lnTo>
                  <a:lnTo>
                    <a:pt x="646567" y="615673"/>
                  </a:lnTo>
                  <a:lnTo>
                    <a:pt x="673652" y="581334"/>
                  </a:lnTo>
                  <a:lnTo>
                    <a:pt x="696591" y="543887"/>
                  </a:lnTo>
                  <a:lnTo>
                    <a:pt x="715036" y="503680"/>
                  </a:lnTo>
                  <a:lnTo>
                    <a:pt x="728640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7"/>
                  </a:lnTo>
                  <a:lnTo>
                    <a:pt x="728640" y="278871"/>
                  </a:lnTo>
                  <a:lnTo>
                    <a:pt x="715036" y="236251"/>
                  </a:lnTo>
                  <a:lnTo>
                    <a:pt x="696591" y="196045"/>
                  </a:lnTo>
                  <a:lnTo>
                    <a:pt x="673652" y="158598"/>
                  </a:lnTo>
                  <a:lnTo>
                    <a:pt x="646567" y="124259"/>
                  </a:lnTo>
                  <a:lnTo>
                    <a:pt x="615680" y="93373"/>
                  </a:lnTo>
                  <a:lnTo>
                    <a:pt x="581341" y="66287"/>
                  </a:lnTo>
                  <a:lnTo>
                    <a:pt x="543894" y="43348"/>
                  </a:lnTo>
                  <a:lnTo>
                    <a:pt x="503688" y="24903"/>
                  </a:lnTo>
                  <a:lnTo>
                    <a:pt x="461068" y="11299"/>
                  </a:lnTo>
                  <a:lnTo>
                    <a:pt x="416382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857374" y="1515586"/>
            <a:ext cx="5632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solidFill>
                  <a:srgbClr val="F39939"/>
                </a:solidFill>
                <a:latin typeface="Arial Rounded MT Bold"/>
                <a:cs typeface="Arial Rounded MT Bold"/>
              </a:rPr>
              <a:t>N</a:t>
            </a:r>
            <a:r>
              <a:rPr sz="1200" spc="-60" dirty="0">
                <a:solidFill>
                  <a:srgbClr val="F39939"/>
                </a:solidFill>
                <a:latin typeface="Arial Rounded MT Bold"/>
                <a:cs typeface="Arial Rounded MT Bold"/>
              </a:rPr>
              <a:t>o</a:t>
            </a:r>
            <a:r>
              <a:rPr sz="1200" dirty="0">
                <a:solidFill>
                  <a:srgbClr val="F39939"/>
                </a:solidFill>
                <a:latin typeface="Arial Rounded MT Bold"/>
                <a:cs typeface="Arial Rounded MT Bold"/>
              </a:rPr>
              <a:t>.</a:t>
            </a:r>
            <a:r>
              <a:rPr sz="1900" spc="5" dirty="0">
                <a:solidFill>
                  <a:srgbClr val="F39939"/>
                </a:solidFill>
                <a:latin typeface="Arial Rounded MT Bold"/>
                <a:cs typeface="Arial Rounded MT Bold"/>
              </a:rPr>
              <a:t>15</a:t>
            </a:r>
            <a:endParaRPr sz="1900">
              <a:latin typeface="Arial Rounded MT Bold"/>
              <a:cs typeface="Arial Rounded MT Bol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45568" y="1253007"/>
            <a:ext cx="2818482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個人調査</a:t>
            </a:r>
            <a:r>
              <a:rPr sz="1700" b="1" spc="-725" dirty="0">
                <a:solidFill>
                  <a:srgbClr val="FFFFFF"/>
                </a:solidFill>
                <a:latin typeface="UDShinMGoPro-DeBold"/>
                <a:cs typeface="UDShinMGoPro-DeBold"/>
              </a:rPr>
              <a:t>票</a:t>
            </a: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（3歳未満</a:t>
            </a:r>
            <a:r>
              <a:rPr sz="1700" b="1" spc="-30" dirty="0">
                <a:solidFill>
                  <a:srgbClr val="FFFFFF"/>
                </a:solidFill>
                <a:latin typeface="UDShinMGoPro-DeBold"/>
                <a:cs typeface="UDShinMGoPro-DeBold"/>
              </a:rPr>
              <a:t>）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3</a:t>
            </a:r>
            <a:endParaRPr sz="1700" dirty="0">
              <a:latin typeface="UDShinMGoPro-DeBold"/>
              <a:cs typeface="UDShinMGoPro-DeBol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645568" y="1515974"/>
            <a:ext cx="452183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Personal </a:t>
            </a:r>
            <a:r>
              <a:rPr sz="17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questionnaire </a:t>
            </a:r>
            <a:r>
              <a:rPr sz="17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(age </a:t>
            </a: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3 </a:t>
            </a:r>
            <a:r>
              <a:rPr sz="17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and </a:t>
            </a: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below)</a:t>
            </a:r>
            <a:r>
              <a:rPr sz="17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3</a:t>
            </a:r>
            <a:endParaRPr sz="1700">
              <a:latin typeface="Arial Rounded MT Bold"/>
              <a:cs typeface="Arial Rounded MT Bold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40005" y="1230600"/>
            <a:ext cx="4406900" cy="4405630"/>
            <a:chOff x="540005" y="1230600"/>
            <a:chExt cx="4406900" cy="4405630"/>
          </a:xfrm>
        </p:grpSpPr>
        <p:sp>
          <p:nvSpPr>
            <p:cNvPr id="41" name="object 41"/>
            <p:cNvSpPr/>
            <p:nvPr/>
          </p:nvSpPr>
          <p:spPr>
            <a:xfrm>
              <a:off x="1027915" y="1230600"/>
              <a:ext cx="212547" cy="31931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52697" y="4120070"/>
              <a:ext cx="4381500" cy="1503680"/>
            </a:xfrm>
            <a:custGeom>
              <a:avLst/>
              <a:gdLst/>
              <a:ahLst/>
              <a:cxnLst/>
              <a:rect l="l" t="t" r="r" b="b"/>
              <a:pathLst>
                <a:path w="4381500" h="1503679">
                  <a:moveTo>
                    <a:pt x="4142117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1263929"/>
                  </a:lnTo>
                  <a:lnTo>
                    <a:pt x="4870" y="1312092"/>
                  </a:lnTo>
                  <a:lnTo>
                    <a:pt x="18835" y="1356981"/>
                  </a:lnTo>
                  <a:lnTo>
                    <a:pt x="40925" y="1397624"/>
                  </a:lnTo>
                  <a:lnTo>
                    <a:pt x="70170" y="1433053"/>
                  </a:lnTo>
                  <a:lnTo>
                    <a:pt x="105600" y="1462297"/>
                  </a:lnTo>
                  <a:lnTo>
                    <a:pt x="146246" y="1484387"/>
                  </a:lnTo>
                  <a:lnTo>
                    <a:pt x="191138" y="1498352"/>
                  </a:lnTo>
                  <a:lnTo>
                    <a:pt x="239306" y="1503222"/>
                  </a:lnTo>
                  <a:lnTo>
                    <a:pt x="4142117" y="1503222"/>
                  </a:lnTo>
                  <a:lnTo>
                    <a:pt x="4190280" y="1498352"/>
                  </a:lnTo>
                  <a:lnTo>
                    <a:pt x="4235167" y="1484387"/>
                  </a:lnTo>
                  <a:lnTo>
                    <a:pt x="4275809" y="1462297"/>
                  </a:lnTo>
                  <a:lnTo>
                    <a:pt x="4311235" y="1433053"/>
                  </a:lnTo>
                  <a:lnTo>
                    <a:pt x="4340477" y="1397624"/>
                  </a:lnTo>
                  <a:lnTo>
                    <a:pt x="4362564" y="1356981"/>
                  </a:lnTo>
                  <a:lnTo>
                    <a:pt x="4376528" y="1312092"/>
                  </a:lnTo>
                  <a:lnTo>
                    <a:pt x="4381398" y="1263929"/>
                  </a:lnTo>
                  <a:lnTo>
                    <a:pt x="4381398" y="239306"/>
                  </a:lnTo>
                  <a:lnTo>
                    <a:pt x="4376528" y="191138"/>
                  </a:lnTo>
                  <a:lnTo>
                    <a:pt x="4362564" y="146246"/>
                  </a:lnTo>
                  <a:lnTo>
                    <a:pt x="4340477" y="105600"/>
                  </a:lnTo>
                  <a:lnTo>
                    <a:pt x="4311235" y="70170"/>
                  </a:lnTo>
                  <a:lnTo>
                    <a:pt x="4275809" y="40925"/>
                  </a:lnTo>
                  <a:lnTo>
                    <a:pt x="4235167" y="18835"/>
                  </a:lnTo>
                  <a:lnTo>
                    <a:pt x="4190280" y="4870"/>
                  </a:lnTo>
                  <a:lnTo>
                    <a:pt x="41421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40005" y="4107374"/>
              <a:ext cx="4406900" cy="1529080"/>
            </a:xfrm>
            <a:custGeom>
              <a:avLst/>
              <a:gdLst/>
              <a:ahLst/>
              <a:cxnLst/>
              <a:rect l="l" t="t" r="r" b="b"/>
              <a:pathLst>
                <a:path w="4406900" h="1529079">
                  <a:moveTo>
                    <a:pt x="4154804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2"/>
                  </a:lnTo>
                  <a:lnTo>
                    <a:pt x="89869" y="59455"/>
                  </a:lnTo>
                  <a:lnTo>
                    <a:pt x="59451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1276616"/>
                  </a:lnTo>
                  <a:lnTo>
                    <a:pt x="4078" y="1321764"/>
                  </a:lnTo>
                  <a:lnTo>
                    <a:pt x="15830" y="1364319"/>
                  </a:lnTo>
                  <a:lnTo>
                    <a:pt x="34529" y="1403555"/>
                  </a:lnTo>
                  <a:lnTo>
                    <a:pt x="59451" y="1438745"/>
                  </a:lnTo>
                  <a:lnTo>
                    <a:pt x="89869" y="1469166"/>
                  </a:lnTo>
                  <a:lnTo>
                    <a:pt x="125058" y="1494089"/>
                  </a:lnTo>
                  <a:lnTo>
                    <a:pt x="164292" y="1512790"/>
                  </a:lnTo>
                  <a:lnTo>
                    <a:pt x="206845" y="1524543"/>
                  </a:lnTo>
                  <a:lnTo>
                    <a:pt x="251993" y="1528622"/>
                  </a:lnTo>
                  <a:lnTo>
                    <a:pt x="4154804" y="1528622"/>
                  </a:lnTo>
                  <a:lnTo>
                    <a:pt x="4199949" y="1524543"/>
                  </a:lnTo>
                  <a:lnTo>
                    <a:pt x="4242500" y="1512790"/>
                  </a:lnTo>
                  <a:lnTo>
                    <a:pt x="4262573" y="1503222"/>
                  </a:lnTo>
                  <a:lnTo>
                    <a:pt x="251993" y="1503222"/>
                  </a:lnTo>
                  <a:lnTo>
                    <a:pt x="206384" y="1498610"/>
                  </a:lnTo>
                  <a:lnTo>
                    <a:pt x="163878" y="1485387"/>
                  </a:lnTo>
                  <a:lnTo>
                    <a:pt x="125391" y="1464470"/>
                  </a:lnTo>
                  <a:lnTo>
                    <a:pt x="91843" y="1436777"/>
                  </a:lnTo>
                  <a:lnTo>
                    <a:pt x="64151" y="1403228"/>
                  </a:lnTo>
                  <a:lnTo>
                    <a:pt x="43235" y="1364739"/>
                  </a:lnTo>
                  <a:lnTo>
                    <a:pt x="30011" y="1322229"/>
                  </a:lnTo>
                  <a:lnTo>
                    <a:pt x="25400" y="1276616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4262574" y="25400"/>
                  </a:lnTo>
                  <a:lnTo>
                    <a:pt x="4242500" y="15831"/>
                  </a:lnTo>
                  <a:lnTo>
                    <a:pt x="4199949" y="4078"/>
                  </a:lnTo>
                  <a:lnTo>
                    <a:pt x="4154804" y="0"/>
                  </a:lnTo>
                  <a:close/>
                </a:path>
                <a:path w="4406900" h="1529079">
                  <a:moveTo>
                    <a:pt x="4262574" y="25400"/>
                  </a:moveTo>
                  <a:lnTo>
                    <a:pt x="4154804" y="25400"/>
                  </a:lnTo>
                  <a:lnTo>
                    <a:pt x="4200413" y="30011"/>
                  </a:lnTo>
                  <a:lnTo>
                    <a:pt x="4242920" y="43235"/>
                  </a:lnTo>
                  <a:lnTo>
                    <a:pt x="4281406" y="64151"/>
                  </a:lnTo>
                  <a:lnTo>
                    <a:pt x="4314955" y="91843"/>
                  </a:lnTo>
                  <a:lnTo>
                    <a:pt x="4342646" y="125391"/>
                  </a:lnTo>
                  <a:lnTo>
                    <a:pt x="4363563" y="163878"/>
                  </a:lnTo>
                  <a:lnTo>
                    <a:pt x="4376786" y="206384"/>
                  </a:lnTo>
                  <a:lnTo>
                    <a:pt x="4381398" y="251993"/>
                  </a:lnTo>
                  <a:lnTo>
                    <a:pt x="4381398" y="1276616"/>
                  </a:lnTo>
                  <a:lnTo>
                    <a:pt x="4376786" y="1322229"/>
                  </a:lnTo>
                  <a:lnTo>
                    <a:pt x="4363563" y="1364739"/>
                  </a:lnTo>
                  <a:lnTo>
                    <a:pt x="4342646" y="1403228"/>
                  </a:lnTo>
                  <a:lnTo>
                    <a:pt x="4314955" y="1436777"/>
                  </a:lnTo>
                  <a:lnTo>
                    <a:pt x="4281406" y="1464470"/>
                  </a:lnTo>
                  <a:lnTo>
                    <a:pt x="4242920" y="1485387"/>
                  </a:lnTo>
                  <a:lnTo>
                    <a:pt x="4200413" y="1498610"/>
                  </a:lnTo>
                  <a:lnTo>
                    <a:pt x="4154804" y="1503222"/>
                  </a:lnTo>
                  <a:lnTo>
                    <a:pt x="4262573" y="1503222"/>
                  </a:lnTo>
                  <a:lnTo>
                    <a:pt x="4316923" y="1469166"/>
                  </a:lnTo>
                  <a:lnTo>
                    <a:pt x="4347342" y="1438745"/>
                  </a:lnTo>
                  <a:lnTo>
                    <a:pt x="4372265" y="1403555"/>
                  </a:lnTo>
                  <a:lnTo>
                    <a:pt x="4390966" y="1364319"/>
                  </a:lnTo>
                  <a:lnTo>
                    <a:pt x="4402719" y="1321764"/>
                  </a:lnTo>
                  <a:lnTo>
                    <a:pt x="4406798" y="1276616"/>
                  </a:lnTo>
                  <a:lnTo>
                    <a:pt x="4406798" y="251993"/>
                  </a:lnTo>
                  <a:lnTo>
                    <a:pt x="4402719" y="206849"/>
                  </a:lnTo>
                  <a:lnTo>
                    <a:pt x="4390966" y="164297"/>
                  </a:lnTo>
                  <a:lnTo>
                    <a:pt x="4372265" y="125063"/>
                  </a:lnTo>
                  <a:lnTo>
                    <a:pt x="4347342" y="89874"/>
                  </a:lnTo>
                  <a:lnTo>
                    <a:pt x="4316923" y="59455"/>
                  </a:lnTo>
                  <a:lnTo>
                    <a:pt x="4281734" y="34532"/>
                  </a:lnTo>
                  <a:lnTo>
                    <a:pt x="426257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98909" y="2163958"/>
            <a:ext cx="100647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1020" algn="l"/>
              </a:tabLst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睡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眠	</a:t>
            </a: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Sle</a:t>
            </a:r>
            <a:r>
              <a:rPr sz="13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p</a:t>
            </a:r>
            <a:endParaRPr sz="1300">
              <a:latin typeface="Arial Rounded MT Bold"/>
              <a:cs typeface="Arial Rounded MT Bold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19999" y="4218115"/>
            <a:ext cx="8813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寝</a:t>
            </a:r>
            <a:r>
              <a:rPr sz="1000" b="1" spc="-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と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き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</a:t>
            </a:r>
            <a:r>
              <a:rPr sz="1000" b="1" spc="-6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くせ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62932" y="4433182"/>
            <a:ext cx="936625" cy="499109"/>
          </a:xfrm>
          <a:custGeom>
            <a:avLst/>
            <a:gdLst/>
            <a:ahLst/>
            <a:cxnLst/>
            <a:rect l="l" t="t" r="r" b="b"/>
            <a:pathLst>
              <a:path w="936625" h="499110">
                <a:moveTo>
                  <a:pt x="864514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26999"/>
                </a:lnTo>
                <a:lnTo>
                  <a:pt x="5680" y="454954"/>
                </a:lnTo>
                <a:lnTo>
                  <a:pt x="21148" y="477847"/>
                </a:lnTo>
                <a:lnTo>
                  <a:pt x="44041" y="493314"/>
                </a:lnTo>
                <a:lnTo>
                  <a:pt x="71996" y="498995"/>
                </a:lnTo>
                <a:lnTo>
                  <a:pt x="864514" y="498995"/>
                </a:lnTo>
                <a:lnTo>
                  <a:pt x="892471" y="493314"/>
                </a:lnTo>
                <a:lnTo>
                  <a:pt x="915368" y="477847"/>
                </a:lnTo>
                <a:lnTo>
                  <a:pt x="930840" y="454954"/>
                </a:lnTo>
                <a:lnTo>
                  <a:pt x="936523" y="426999"/>
                </a:lnTo>
                <a:lnTo>
                  <a:pt x="936523" y="71996"/>
                </a:lnTo>
                <a:lnTo>
                  <a:pt x="930840" y="44041"/>
                </a:lnTo>
                <a:lnTo>
                  <a:pt x="915368" y="21148"/>
                </a:lnTo>
                <a:lnTo>
                  <a:pt x="892471" y="5680"/>
                </a:lnTo>
                <a:lnTo>
                  <a:pt x="864514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85012" y="4505068"/>
            <a:ext cx="6724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何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かを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持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つ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28624" y="4664834"/>
            <a:ext cx="8134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Holds</a:t>
            </a:r>
            <a:r>
              <a:rPr sz="1000" b="1" spc="-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something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785755" y="4433182"/>
            <a:ext cx="936625" cy="499109"/>
          </a:xfrm>
          <a:custGeom>
            <a:avLst/>
            <a:gdLst/>
            <a:ahLst/>
            <a:cxnLst/>
            <a:rect l="l" t="t" r="r" b="b"/>
            <a:pathLst>
              <a:path w="936625" h="499110">
                <a:moveTo>
                  <a:pt x="864527" y="0"/>
                </a:moveTo>
                <a:lnTo>
                  <a:pt x="72009" y="0"/>
                </a:lnTo>
                <a:lnTo>
                  <a:pt x="44051" y="5680"/>
                </a:lnTo>
                <a:lnTo>
                  <a:pt x="21155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426999"/>
                </a:lnTo>
                <a:lnTo>
                  <a:pt x="5682" y="454954"/>
                </a:lnTo>
                <a:lnTo>
                  <a:pt x="21155" y="477847"/>
                </a:lnTo>
                <a:lnTo>
                  <a:pt x="44051" y="493314"/>
                </a:lnTo>
                <a:lnTo>
                  <a:pt x="72009" y="498995"/>
                </a:lnTo>
                <a:lnTo>
                  <a:pt x="864527" y="498995"/>
                </a:lnTo>
                <a:lnTo>
                  <a:pt x="892482" y="493314"/>
                </a:lnTo>
                <a:lnTo>
                  <a:pt x="915374" y="477847"/>
                </a:lnTo>
                <a:lnTo>
                  <a:pt x="930842" y="454954"/>
                </a:lnTo>
                <a:lnTo>
                  <a:pt x="936523" y="426999"/>
                </a:lnTo>
                <a:lnTo>
                  <a:pt x="936523" y="71996"/>
                </a:lnTo>
                <a:lnTo>
                  <a:pt x="930842" y="44041"/>
                </a:lnTo>
                <a:lnTo>
                  <a:pt x="915374" y="21148"/>
                </a:lnTo>
                <a:lnTo>
                  <a:pt x="892482" y="5680"/>
                </a:lnTo>
                <a:lnTo>
                  <a:pt x="864527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841104" y="4505068"/>
            <a:ext cx="8051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寝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つ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き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が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悪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823431" y="4664798"/>
            <a:ext cx="8407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Has trouble</a:t>
            </a:r>
            <a:r>
              <a:rPr sz="1000" b="1" spc="-114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-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sleeping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770532" y="4433188"/>
            <a:ext cx="1944370" cy="499109"/>
          </a:xfrm>
          <a:custGeom>
            <a:avLst/>
            <a:gdLst/>
            <a:ahLst/>
            <a:cxnLst/>
            <a:rect l="l" t="t" r="r" b="b"/>
            <a:pathLst>
              <a:path w="1944370" h="499110">
                <a:moveTo>
                  <a:pt x="936523" y="71996"/>
                </a:moveTo>
                <a:lnTo>
                  <a:pt x="930833" y="44043"/>
                </a:lnTo>
                <a:lnTo>
                  <a:pt x="915377" y="21145"/>
                </a:lnTo>
                <a:lnTo>
                  <a:pt x="892479" y="5676"/>
                </a:lnTo>
                <a:lnTo>
                  <a:pt x="864527" y="0"/>
                </a:lnTo>
                <a:lnTo>
                  <a:pt x="72009" y="0"/>
                </a:lnTo>
                <a:lnTo>
                  <a:pt x="44043" y="5676"/>
                </a:lnTo>
                <a:lnTo>
                  <a:pt x="21158" y="21145"/>
                </a:lnTo>
                <a:lnTo>
                  <a:pt x="5676" y="44043"/>
                </a:lnTo>
                <a:lnTo>
                  <a:pt x="0" y="71996"/>
                </a:lnTo>
                <a:lnTo>
                  <a:pt x="0" y="426999"/>
                </a:lnTo>
                <a:lnTo>
                  <a:pt x="5676" y="454952"/>
                </a:lnTo>
                <a:lnTo>
                  <a:pt x="21158" y="477850"/>
                </a:lnTo>
                <a:lnTo>
                  <a:pt x="44043" y="493318"/>
                </a:lnTo>
                <a:lnTo>
                  <a:pt x="72009" y="498995"/>
                </a:lnTo>
                <a:lnTo>
                  <a:pt x="864527" y="498995"/>
                </a:lnTo>
                <a:lnTo>
                  <a:pt x="892479" y="493318"/>
                </a:lnTo>
                <a:lnTo>
                  <a:pt x="915377" y="477850"/>
                </a:lnTo>
                <a:lnTo>
                  <a:pt x="930833" y="454952"/>
                </a:lnTo>
                <a:lnTo>
                  <a:pt x="936523" y="426999"/>
                </a:lnTo>
                <a:lnTo>
                  <a:pt x="936523" y="71996"/>
                </a:lnTo>
                <a:close/>
              </a:path>
              <a:path w="1944370" h="499110">
                <a:moveTo>
                  <a:pt x="1944141" y="71996"/>
                </a:moveTo>
                <a:lnTo>
                  <a:pt x="1938451" y="44043"/>
                </a:lnTo>
                <a:lnTo>
                  <a:pt x="1922983" y="21145"/>
                </a:lnTo>
                <a:lnTo>
                  <a:pt x="1900085" y="5676"/>
                </a:lnTo>
                <a:lnTo>
                  <a:pt x="1872132" y="0"/>
                </a:lnTo>
                <a:lnTo>
                  <a:pt x="1079614" y="0"/>
                </a:lnTo>
                <a:lnTo>
                  <a:pt x="1051648" y="5676"/>
                </a:lnTo>
                <a:lnTo>
                  <a:pt x="1028763" y="21145"/>
                </a:lnTo>
                <a:lnTo>
                  <a:pt x="1013294" y="44043"/>
                </a:lnTo>
                <a:lnTo>
                  <a:pt x="1007618" y="71996"/>
                </a:lnTo>
                <a:lnTo>
                  <a:pt x="1007618" y="426999"/>
                </a:lnTo>
                <a:lnTo>
                  <a:pt x="1013294" y="454952"/>
                </a:lnTo>
                <a:lnTo>
                  <a:pt x="1028763" y="477850"/>
                </a:lnTo>
                <a:lnTo>
                  <a:pt x="1051648" y="493318"/>
                </a:lnTo>
                <a:lnTo>
                  <a:pt x="1079614" y="498995"/>
                </a:lnTo>
                <a:lnTo>
                  <a:pt x="1872132" y="498995"/>
                </a:lnTo>
                <a:lnTo>
                  <a:pt x="1900085" y="493318"/>
                </a:lnTo>
                <a:lnTo>
                  <a:pt x="1922983" y="477850"/>
                </a:lnTo>
                <a:lnTo>
                  <a:pt x="1938451" y="454952"/>
                </a:lnTo>
                <a:lnTo>
                  <a:pt x="1944141" y="426999"/>
                </a:lnTo>
                <a:lnTo>
                  <a:pt x="1944141" y="71996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788133" y="4202017"/>
            <a:ext cx="1789430" cy="64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Habits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when</a:t>
            </a:r>
            <a:r>
              <a:rPr sz="1100" b="1" spc="9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sleeping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  <a:p>
            <a:pPr marL="243840">
              <a:lnSpc>
                <a:spcPct val="100000"/>
              </a:lnSpc>
              <a:spcBef>
                <a:spcPts val="1065"/>
              </a:spcBef>
              <a:tabLst>
                <a:tab pos="1125220" algn="l"/>
              </a:tabLst>
            </a:pP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添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寝	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一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人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寝る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  <a:tabLst>
                <a:tab pos="1149350" algn="l"/>
              </a:tabLst>
            </a:pPr>
            <a:r>
              <a:rPr sz="1000" b="1" spc="-9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Sleeps </a:t>
            </a:r>
            <a:r>
              <a:rPr sz="1000" b="1" spc="-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next</a:t>
            </a:r>
            <a:r>
              <a:rPr sz="1000" b="1" spc="-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-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to</a:t>
            </a:r>
            <a:r>
              <a:rPr sz="1000" b="1" spc="-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-10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someone	</a:t>
            </a: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Sleeps</a:t>
            </a:r>
            <a:r>
              <a:rPr sz="1000" b="1" spc="-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alone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5054806" y="4107374"/>
            <a:ext cx="1965325" cy="1529080"/>
            <a:chOff x="5054806" y="4107374"/>
            <a:chExt cx="1965325" cy="1529080"/>
          </a:xfrm>
        </p:grpSpPr>
        <p:sp>
          <p:nvSpPr>
            <p:cNvPr id="55" name="object 55"/>
            <p:cNvSpPr/>
            <p:nvPr/>
          </p:nvSpPr>
          <p:spPr>
            <a:xfrm>
              <a:off x="5067498" y="4120070"/>
              <a:ext cx="1939925" cy="1503680"/>
            </a:xfrm>
            <a:custGeom>
              <a:avLst/>
              <a:gdLst/>
              <a:ahLst/>
              <a:cxnLst/>
              <a:rect l="l" t="t" r="r" b="b"/>
              <a:pathLst>
                <a:path w="1939925" h="1503679">
                  <a:moveTo>
                    <a:pt x="1700504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1263929"/>
                  </a:lnTo>
                  <a:lnTo>
                    <a:pt x="4870" y="1312092"/>
                  </a:lnTo>
                  <a:lnTo>
                    <a:pt x="18835" y="1356981"/>
                  </a:lnTo>
                  <a:lnTo>
                    <a:pt x="40925" y="1397624"/>
                  </a:lnTo>
                  <a:lnTo>
                    <a:pt x="70170" y="1433053"/>
                  </a:lnTo>
                  <a:lnTo>
                    <a:pt x="105600" y="1462297"/>
                  </a:lnTo>
                  <a:lnTo>
                    <a:pt x="146246" y="1484387"/>
                  </a:lnTo>
                  <a:lnTo>
                    <a:pt x="191138" y="1498352"/>
                  </a:lnTo>
                  <a:lnTo>
                    <a:pt x="239306" y="1503222"/>
                  </a:lnTo>
                  <a:lnTo>
                    <a:pt x="1700504" y="1503222"/>
                  </a:lnTo>
                  <a:lnTo>
                    <a:pt x="1748668" y="1498352"/>
                  </a:lnTo>
                  <a:lnTo>
                    <a:pt x="1793556" y="1484387"/>
                  </a:lnTo>
                  <a:lnTo>
                    <a:pt x="1834200" y="1462297"/>
                  </a:lnTo>
                  <a:lnTo>
                    <a:pt x="1869628" y="1433053"/>
                  </a:lnTo>
                  <a:lnTo>
                    <a:pt x="1898873" y="1397624"/>
                  </a:lnTo>
                  <a:lnTo>
                    <a:pt x="1920962" y="1356981"/>
                  </a:lnTo>
                  <a:lnTo>
                    <a:pt x="1934927" y="1312092"/>
                  </a:lnTo>
                  <a:lnTo>
                    <a:pt x="1939798" y="1263929"/>
                  </a:lnTo>
                  <a:lnTo>
                    <a:pt x="1939798" y="239306"/>
                  </a:lnTo>
                  <a:lnTo>
                    <a:pt x="1934927" y="191138"/>
                  </a:lnTo>
                  <a:lnTo>
                    <a:pt x="1920962" y="146246"/>
                  </a:lnTo>
                  <a:lnTo>
                    <a:pt x="1898873" y="105600"/>
                  </a:lnTo>
                  <a:lnTo>
                    <a:pt x="1869628" y="70170"/>
                  </a:lnTo>
                  <a:lnTo>
                    <a:pt x="1834200" y="40925"/>
                  </a:lnTo>
                  <a:lnTo>
                    <a:pt x="1793556" y="18835"/>
                  </a:lnTo>
                  <a:lnTo>
                    <a:pt x="1748668" y="4870"/>
                  </a:lnTo>
                  <a:lnTo>
                    <a:pt x="1700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5054806" y="4107374"/>
              <a:ext cx="1965325" cy="1529080"/>
            </a:xfrm>
            <a:custGeom>
              <a:avLst/>
              <a:gdLst/>
              <a:ahLst/>
              <a:cxnLst/>
              <a:rect l="l" t="t" r="r" b="b"/>
              <a:pathLst>
                <a:path w="1965325" h="1529079">
                  <a:moveTo>
                    <a:pt x="1713191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1276616"/>
                  </a:lnTo>
                  <a:lnTo>
                    <a:pt x="4078" y="1321764"/>
                  </a:lnTo>
                  <a:lnTo>
                    <a:pt x="15831" y="1364319"/>
                  </a:lnTo>
                  <a:lnTo>
                    <a:pt x="34532" y="1403555"/>
                  </a:lnTo>
                  <a:lnTo>
                    <a:pt x="59455" y="1438745"/>
                  </a:lnTo>
                  <a:lnTo>
                    <a:pt x="89874" y="1469166"/>
                  </a:lnTo>
                  <a:lnTo>
                    <a:pt x="125063" y="1494089"/>
                  </a:lnTo>
                  <a:lnTo>
                    <a:pt x="164297" y="1512790"/>
                  </a:lnTo>
                  <a:lnTo>
                    <a:pt x="206849" y="1524543"/>
                  </a:lnTo>
                  <a:lnTo>
                    <a:pt x="251993" y="1528622"/>
                  </a:lnTo>
                  <a:lnTo>
                    <a:pt x="1713191" y="1528622"/>
                  </a:lnTo>
                  <a:lnTo>
                    <a:pt x="1758339" y="1524543"/>
                  </a:lnTo>
                  <a:lnTo>
                    <a:pt x="1800894" y="1512790"/>
                  </a:lnTo>
                  <a:lnTo>
                    <a:pt x="1820968" y="1503222"/>
                  </a:lnTo>
                  <a:lnTo>
                    <a:pt x="251993" y="1503222"/>
                  </a:lnTo>
                  <a:lnTo>
                    <a:pt x="206381" y="1498610"/>
                  </a:lnTo>
                  <a:lnTo>
                    <a:pt x="163872" y="1485387"/>
                  </a:lnTo>
                  <a:lnTo>
                    <a:pt x="125385" y="1464470"/>
                  </a:lnTo>
                  <a:lnTo>
                    <a:pt x="91838" y="1436777"/>
                  </a:lnTo>
                  <a:lnTo>
                    <a:pt x="64148" y="1403228"/>
                  </a:lnTo>
                  <a:lnTo>
                    <a:pt x="43233" y="1364739"/>
                  </a:lnTo>
                  <a:lnTo>
                    <a:pt x="30011" y="1322229"/>
                  </a:lnTo>
                  <a:lnTo>
                    <a:pt x="25400" y="1276616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3" y="163878"/>
                  </a:lnTo>
                  <a:lnTo>
                    <a:pt x="64148" y="125391"/>
                  </a:lnTo>
                  <a:lnTo>
                    <a:pt x="91838" y="91843"/>
                  </a:lnTo>
                  <a:lnTo>
                    <a:pt x="125385" y="64151"/>
                  </a:lnTo>
                  <a:lnTo>
                    <a:pt x="163872" y="43235"/>
                  </a:lnTo>
                  <a:lnTo>
                    <a:pt x="206381" y="30011"/>
                  </a:lnTo>
                  <a:lnTo>
                    <a:pt x="251993" y="25400"/>
                  </a:lnTo>
                  <a:lnTo>
                    <a:pt x="1820969" y="25400"/>
                  </a:lnTo>
                  <a:lnTo>
                    <a:pt x="1800894" y="15831"/>
                  </a:lnTo>
                  <a:lnTo>
                    <a:pt x="1758339" y="4078"/>
                  </a:lnTo>
                  <a:lnTo>
                    <a:pt x="1713191" y="0"/>
                  </a:lnTo>
                  <a:close/>
                </a:path>
                <a:path w="1965325" h="1529079">
                  <a:moveTo>
                    <a:pt x="1820969" y="25400"/>
                  </a:moveTo>
                  <a:lnTo>
                    <a:pt x="1713191" y="25400"/>
                  </a:lnTo>
                  <a:lnTo>
                    <a:pt x="1758804" y="30011"/>
                  </a:lnTo>
                  <a:lnTo>
                    <a:pt x="1801314" y="43235"/>
                  </a:lnTo>
                  <a:lnTo>
                    <a:pt x="1839803" y="64151"/>
                  </a:lnTo>
                  <a:lnTo>
                    <a:pt x="1873353" y="91843"/>
                  </a:lnTo>
                  <a:lnTo>
                    <a:pt x="1901045" y="125391"/>
                  </a:lnTo>
                  <a:lnTo>
                    <a:pt x="1921962" y="163878"/>
                  </a:lnTo>
                  <a:lnTo>
                    <a:pt x="1935186" y="206384"/>
                  </a:lnTo>
                  <a:lnTo>
                    <a:pt x="1939797" y="251993"/>
                  </a:lnTo>
                  <a:lnTo>
                    <a:pt x="1939797" y="1276616"/>
                  </a:lnTo>
                  <a:lnTo>
                    <a:pt x="1935186" y="1322229"/>
                  </a:lnTo>
                  <a:lnTo>
                    <a:pt x="1921962" y="1364739"/>
                  </a:lnTo>
                  <a:lnTo>
                    <a:pt x="1901045" y="1403228"/>
                  </a:lnTo>
                  <a:lnTo>
                    <a:pt x="1873353" y="1436777"/>
                  </a:lnTo>
                  <a:lnTo>
                    <a:pt x="1839803" y="1464470"/>
                  </a:lnTo>
                  <a:lnTo>
                    <a:pt x="1801314" y="1485387"/>
                  </a:lnTo>
                  <a:lnTo>
                    <a:pt x="1758804" y="1498610"/>
                  </a:lnTo>
                  <a:lnTo>
                    <a:pt x="1713191" y="1503222"/>
                  </a:lnTo>
                  <a:lnTo>
                    <a:pt x="1820968" y="1503222"/>
                  </a:lnTo>
                  <a:lnTo>
                    <a:pt x="1875321" y="1469166"/>
                  </a:lnTo>
                  <a:lnTo>
                    <a:pt x="1905741" y="1438745"/>
                  </a:lnTo>
                  <a:lnTo>
                    <a:pt x="1930664" y="1403555"/>
                  </a:lnTo>
                  <a:lnTo>
                    <a:pt x="1949366" y="1364319"/>
                  </a:lnTo>
                  <a:lnTo>
                    <a:pt x="1961119" y="1321764"/>
                  </a:lnTo>
                  <a:lnTo>
                    <a:pt x="1965197" y="1276616"/>
                  </a:lnTo>
                  <a:lnTo>
                    <a:pt x="1965197" y="251993"/>
                  </a:lnTo>
                  <a:lnTo>
                    <a:pt x="1961119" y="206849"/>
                  </a:lnTo>
                  <a:lnTo>
                    <a:pt x="1949366" y="164297"/>
                  </a:lnTo>
                  <a:lnTo>
                    <a:pt x="1930664" y="125063"/>
                  </a:lnTo>
                  <a:lnTo>
                    <a:pt x="1905741" y="89874"/>
                  </a:lnTo>
                  <a:lnTo>
                    <a:pt x="1875321" y="59455"/>
                  </a:lnTo>
                  <a:lnTo>
                    <a:pt x="1840130" y="34532"/>
                  </a:lnTo>
                  <a:lnTo>
                    <a:pt x="182096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5262637" y="4218115"/>
            <a:ext cx="5422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寝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場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所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903254" y="4202017"/>
            <a:ext cx="9226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Sleeping</a:t>
            </a:r>
            <a:r>
              <a:rPr sz="1100" b="1" spc="-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location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277732" y="4433182"/>
            <a:ext cx="1533525" cy="499109"/>
          </a:xfrm>
          <a:custGeom>
            <a:avLst/>
            <a:gdLst/>
            <a:ahLst/>
            <a:cxnLst/>
            <a:rect l="l" t="t" r="r" b="b"/>
            <a:pathLst>
              <a:path w="1533525" h="499110">
                <a:moveTo>
                  <a:pt x="1461490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26999"/>
                </a:lnTo>
                <a:lnTo>
                  <a:pt x="5680" y="454954"/>
                </a:lnTo>
                <a:lnTo>
                  <a:pt x="21148" y="477847"/>
                </a:lnTo>
                <a:lnTo>
                  <a:pt x="44041" y="493314"/>
                </a:lnTo>
                <a:lnTo>
                  <a:pt x="71996" y="498995"/>
                </a:lnTo>
                <a:lnTo>
                  <a:pt x="1461490" y="498995"/>
                </a:lnTo>
                <a:lnTo>
                  <a:pt x="1489445" y="493314"/>
                </a:lnTo>
                <a:lnTo>
                  <a:pt x="1512338" y="477847"/>
                </a:lnTo>
                <a:lnTo>
                  <a:pt x="1527806" y="454954"/>
                </a:lnTo>
                <a:lnTo>
                  <a:pt x="1533486" y="426999"/>
                </a:lnTo>
                <a:lnTo>
                  <a:pt x="1533486" y="71996"/>
                </a:lnTo>
                <a:lnTo>
                  <a:pt x="1527806" y="44041"/>
                </a:lnTo>
                <a:lnTo>
                  <a:pt x="1512338" y="21148"/>
                </a:lnTo>
                <a:lnTo>
                  <a:pt x="1489445" y="5680"/>
                </a:lnTo>
                <a:lnTo>
                  <a:pt x="1461490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864324" y="4505068"/>
            <a:ext cx="35941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ベ</a:t>
            </a:r>
            <a:r>
              <a:rPr sz="1000" b="1" spc="-2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ット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933541" y="4664798"/>
            <a:ext cx="2266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Bed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62932" y="5025617"/>
            <a:ext cx="936625" cy="499109"/>
          </a:xfrm>
          <a:custGeom>
            <a:avLst/>
            <a:gdLst/>
            <a:ahLst/>
            <a:cxnLst/>
            <a:rect l="l" t="t" r="r" b="b"/>
            <a:pathLst>
              <a:path w="936625" h="499110">
                <a:moveTo>
                  <a:pt x="864514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26999"/>
                </a:lnTo>
                <a:lnTo>
                  <a:pt x="5680" y="454949"/>
                </a:lnTo>
                <a:lnTo>
                  <a:pt x="21148" y="477842"/>
                </a:lnTo>
                <a:lnTo>
                  <a:pt x="44041" y="493313"/>
                </a:lnTo>
                <a:lnTo>
                  <a:pt x="71996" y="498995"/>
                </a:lnTo>
                <a:lnTo>
                  <a:pt x="864514" y="498995"/>
                </a:lnTo>
                <a:lnTo>
                  <a:pt x="892471" y="493313"/>
                </a:lnTo>
                <a:lnTo>
                  <a:pt x="915368" y="477842"/>
                </a:lnTo>
                <a:lnTo>
                  <a:pt x="930840" y="454949"/>
                </a:lnTo>
                <a:lnTo>
                  <a:pt x="936523" y="426999"/>
                </a:lnTo>
                <a:lnTo>
                  <a:pt x="936523" y="71996"/>
                </a:lnTo>
                <a:lnTo>
                  <a:pt x="930840" y="44041"/>
                </a:lnTo>
                <a:lnTo>
                  <a:pt x="915368" y="21148"/>
                </a:lnTo>
                <a:lnTo>
                  <a:pt x="892471" y="5680"/>
                </a:lnTo>
                <a:lnTo>
                  <a:pt x="864514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95986" y="5257270"/>
            <a:ext cx="852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Sleeps face</a:t>
            </a:r>
            <a:r>
              <a:rPr sz="1000" b="1" spc="-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down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770536" y="5025617"/>
            <a:ext cx="936625" cy="499109"/>
          </a:xfrm>
          <a:custGeom>
            <a:avLst/>
            <a:gdLst/>
            <a:ahLst/>
            <a:cxnLst/>
            <a:rect l="l" t="t" r="r" b="b"/>
            <a:pathLst>
              <a:path w="936625" h="499110">
                <a:moveTo>
                  <a:pt x="864527" y="0"/>
                </a:moveTo>
                <a:lnTo>
                  <a:pt x="72009" y="0"/>
                </a:lnTo>
                <a:lnTo>
                  <a:pt x="44051" y="5680"/>
                </a:lnTo>
                <a:lnTo>
                  <a:pt x="21155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426999"/>
                </a:lnTo>
                <a:lnTo>
                  <a:pt x="5682" y="454949"/>
                </a:lnTo>
                <a:lnTo>
                  <a:pt x="21155" y="477842"/>
                </a:lnTo>
                <a:lnTo>
                  <a:pt x="44051" y="493313"/>
                </a:lnTo>
                <a:lnTo>
                  <a:pt x="72009" y="498995"/>
                </a:lnTo>
                <a:lnTo>
                  <a:pt x="864527" y="498995"/>
                </a:lnTo>
                <a:lnTo>
                  <a:pt x="892482" y="493313"/>
                </a:lnTo>
                <a:lnTo>
                  <a:pt x="915374" y="477842"/>
                </a:lnTo>
                <a:lnTo>
                  <a:pt x="930842" y="454949"/>
                </a:lnTo>
                <a:lnTo>
                  <a:pt x="936523" y="426999"/>
                </a:lnTo>
                <a:lnTo>
                  <a:pt x="936523" y="71996"/>
                </a:lnTo>
                <a:lnTo>
                  <a:pt x="930842" y="44041"/>
                </a:lnTo>
                <a:lnTo>
                  <a:pt x="915374" y="21148"/>
                </a:lnTo>
                <a:lnTo>
                  <a:pt x="892482" y="5680"/>
                </a:lnTo>
                <a:lnTo>
                  <a:pt x="864527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020068" y="5097504"/>
            <a:ext cx="4235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仰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向け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872875" y="5257270"/>
            <a:ext cx="7143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Sleeps face</a:t>
            </a:r>
            <a:r>
              <a:rPr sz="1000" b="1" spc="-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up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778151" y="5025617"/>
            <a:ext cx="936625" cy="499109"/>
          </a:xfrm>
          <a:custGeom>
            <a:avLst/>
            <a:gdLst/>
            <a:ahLst/>
            <a:cxnLst/>
            <a:rect l="l" t="t" r="r" b="b"/>
            <a:pathLst>
              <a:path w="936625" h="499110">
                <a:moveTo>
                  <a:pt x="864514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26999"/>
                </a:lnTo>
                <a:lnTo>
                  <a:pt x="5680" y="454949"/>
                </a:lnTo>
                <a:lnTo>
                  <a:pt x="21148" y="477842"/>
                </a:lnTo>
                <a:lnTo>
                  <a:pt x="44041" y="493313"/>
                </a:lnTo>
                <a:lnTo>
                  <a:pt x="71996" y="498995"/>
                </a:lnTo>
                <a:lnTo>
                  <a:pt x="864514" y="498995"/>
                </a:lnTo>
                <a:lnTo>
                  <a:pt x="892471" y="493313"/>
                </a:lnTo>
                <a:lnTo>
                  <a:pt x="915368" y="477842"/>
                </a:lnTo>
                <a:lnTo>
                  <a:pt x="930840" y="454949"/>
                </a:lnTo>
                <a:lnTo>
                  <a:pt x="936523" y="426999"/>
                </a:lnTo>
                <a:lnTo>
                  <a:pt x="936523" y="71996"/>
                </a:lnTo>
                <a:lnTo>
                  <a:pt x="930840" y="44041"/>
                </a:lnTo>
                <a:lnTo>
                  <a:pt x="915368" y="21148"/>
                </a:lnTo>
                <a:lnTo>
                  <a:pt x="892471" y="5680"/>
                </a:lnTo>
                <a:lnTo>
                  <a:pt x="864514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965952" y="5097504"/>
            <a:ext cx="5403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特</a:t>
            </a: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に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な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809869" y="5257270"/>
            <a:ext cx="88074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None in</a:t>
            </a:r>
            <a:r>
              <a:rPr sz="1000" b="1" spc="-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particular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277732" y="5025617"/>
            <a:ext cx="1533525" cy="499109"/>
          </a:xfrm>
          <a:custGeom>
            <a:avLst/>
            <a:gdLst/>
            <a:ahLst/>
            <a:cxnLst/>
            <a:rect l="l" t="t" r="r" b="b"/>
            <a:pathLst>
              <a:path w="1533525" h="499110">
                <a:moveTo>
                  <a:pt x="1461490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26999"/>
                </a:lnTo>
                <a:lnTo>
                  <a:pt x="5680" y="454949"/>
                </a:lnTo>
                <a:lnTo>
                  <a:pt x="21148" y="477842"/>
                </a:lnTo>
                <a:lnTo>
                  <a:pt x="44041" y="493313"/>
                </a:lnTo>
                <a:lnTo>
                  <a:pt x="71996" y="498995"/>
                </a:lnTo>
                <a:lnTo>
                  <a:pt x="1461490" y="498995"/>
                </a:lnTo>
                <a:lnTo>
                  <a:pt x="1489445" y="493313"/>
                </a:lnTo>
                <a:lnTo>
                  <a:pt x="1512338" y="477842"/>
                </a:lnTo>
                <a:lnTo>
                  <a:pt x="1527806" y="454949"/>
                </a:lnTo>
                <a:lnTo>
                  <a:pt x="1533486" y="426999"/>
                </a:lnTo>
                <a:lnTo>
                  <a:pt x="1533486" y="71996"/>
                </a:lnTo>
                <a:lnTo>
                  <a:pt x="1527806" y="44041"/>
                </a:lnTo>
                <a:lnTo>
                  <a:pt x="1512338" y="21148"/>
                </a:lnTo>
                <a:lnTo>
                  <a:pt x="1489445" y="5680"/>
                </a:lnTo>
                <a:lnTo>
                  <a:pt x="1461490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594399" y="5097504"/>
            <a:ext cx="8972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み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(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ふと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ん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)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518435" y="5257233"/>
            <a:ext cx="10566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Tatami </a:t>
            </a: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floor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(futon)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539995" y="7349935"/>
            <a:ext cx="6480175" cy="2123440"/>
            <a:chOff x="539995" y="7349935"/>
            <a:chExt cx="6480175" cy="2123440"/>
          </a:xfrm>
        </p:grpSpPr>
        <p:sp>
          <p:nvSpPr>
            <p:cNvPr id="74" name="object 74"/>
            <p:cNvSpPr/>
            <p:nvPr/>
          </p:nvSpPr>
          <p:spPr>
            <a:xfrm>
              <a:off x="552697" y="7362630"/>
              <a:ext cx="6454775" cy="2098040"/>
            </a:xfrm>
            <a:custGeom>
              <a:avLst/>
              <a:gdLst/>
              <a:ahLst/>
              <a:cxnLst/>
              <a:rect l="l" t="t" r="r" b="b"/>
              <a:pathLst>
                <a:path w="6454775" h="209804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1858543"/>
                  </a:lnTo>
                  <a:lnTo>
                    <a:pt x="4870" y="1906706"/>
                  </a:lnTo>
                  <a:lnTo>
                    <a:pt x="18835" y="1951595"/>
                  </a:lnTo>
                  <a:lnTo>
                    <a:pt x="40925" y="1992238"/>
                  </a:lnTo>
                  <a:lnTo>
                    <a:pt x="70170" y="2027667"/>
                  </a:lnTo>
                  <a:lnTo>
                    <a:pt x="105600" y="2056911"/>
                  </a:lnTo>
                  <a:lnTo>
                    <a:pt x="146246" y="2079001"/>
                  </a:lnTo>
                  <a:lnTo>
                    <a:pt x="191138" y="2092966"/>
                  </a:lnTo>
                  <a:lnTo>
                    <a:pt x="239306" y="2097836"/>
                  </a:lnTo>
                  <a:lnTo>
                    <a:pt x="6215303" y="2097836"/>
                  </a:lnTo>
                  <a:lnTo>
                    <a:pt x="6263467" y="2092966"/>
                  </a:lnTo>
                  <a:lnTo>
                    <a:pt x="6308357" y="2079001"/>
                  </a:lnTo>
                  <a:lnTo>
                    <a:pt x="6349003" y="2056911"/>
                  </a:lnTo>
                  <a:lnTo>
                    <a:pt x="6384434" y="2027667"/>
                  </a:lnTo>
                  <a:lnTo>
                    <a:pt x="6413680" y="1992238"/>
                  </a:lnTo>
                  <a:lnTo>
                    <a:pt x="6435772" y="1951595"/>
                  </a:lnTo>
                  <a:lnTo>
                    <a:pt x="6449738" y="1906706"/>
                  </a:lnTo>
                  <a:lnTo>
                    <a:pt x="6454609" y="1858543"/>
                  </a:lnTo>
                  <a:lnTo>
                    <a:pt x="6454609" y="239306"/>
                  </a:lnTo>
                  <a:lnTo>
                    <a:pt x="6449738" y="191138"/>
                  </a:lnTo>
                  <a:lnTo>
                    <a:pt x="6435772" y="146246"/>
                  </a:lnTo>
                  <a:lnTo>
                    <a:pt x="6413680" y="105600"/>
                  </a:lnTo>
                  <a:lnTo>
                    <a:pt x="6384434" y="70170"/>
                  </a:lnTo>
                  <a:lnTo>
                    <a:pt x="6349003" y="40925"/>
                  </a:lnTo>
                  <a:lnTo>
                    <a:pt x="6308357" y="18835"/>
                  </a:lnTo>
                  <a:lnTo>
                    <a:pt x="6263467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539995" y="7349935"/>
              <a:ext cx="6480175" cy="2123440"/>
            </a:xfrm>
            <a:custGeom>
              <a:avLst/>
              <a:gdLst/>
              <a:ahLst/>
              <a:cxnLst/>
              <a:rect l="l" t="t" r="r" b="b"/>
              <a:pathLst>
                <a:path w="6480175" h="2123440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1871230"/>
                  </a:lnTo>
                  <a:lnTo>
                    <a:pt x="4078" y="1916375"/>
                  </a:lnTo>
                  <a:lnTo>
                    <a:pt x="15831" y="1958928"/>
                  </a:lnTo>
                  <a:lnTo>
                    <a:pt x="34533" y="1998163"/>
                  </a:lnTo>
                  <a:lnTo>
                    <a:pt x="59456" y="2033354"/>
                  </a:lnTo>
                  <a:lnTo>
                    <a:pt x="89876" y="2063775"/>
                  </a:lnTo>
                  <a:lnTo>
                    <a:pt x="125067" y="2088700"/>
                  </a:lnTo>
                  <a:lnTo>
                    <a:pt x="164303" y="2107403"/>
                  </a:lnTo>
                  <a:lnTo>
                    <a:pt x="206858" y="2119157"/>
                  </a:lnTo>
                  <a:lnTo>
                    <a:pt x="252006" y="2123236"/>
                  </a:lnTo>
                  <a:lnTo>
                    <a:pt x="6228003" y="2123236"/>
                  </a:lnTo>
                  <a:lnTo>
                    <a:pt x="6273151" y="2119157"/>
                  </a:lnTo>
                  <a:lnTo>
                    <a:pt x="6315706" y="2107403"/>
                  </a:lnTo>
                  <a:lnTo>
                    <a:pt x="6335775" y="2097836"/>
                  </a:lnTo>
                  <a:lnTo>
                    <a:pt x="252006" y="2097836"/>
                  </a:lnTo>
                  <a:lnTo>
                    <a:pt x="206393" y="2093224"/>
                  </a:lnTo>
                  <a:lnTo>
                    <a:pt x="163883" y="2080001"/>
                  </a:lnTo>
                  <a:lnTo>
                    <a:pt x="125394" y="2059084"/>
                  </a:lnTo>
                  <a:lnTo>
                    <a:pt x="91844" y="2031391"/>
                  </a:lnTo>
                  <a:lnTo>
                    <a:pt x="64152" y="1997842"/>
                  </a:lnTo>
                  <a:lnTo>
                    <a:pt x="43235" y="1959353"/>
                  </a:lnTo>
                  <a:lnTo>
                    <a:pt x="30011" y="1916843"/>
                  </a:lnTo>
                  <a:lnTo>
                    <a:pt x="25400" y="1871230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81" y="25400"/>
                  </a:lnTo>
                  <a:lnTo>
                    <a:pt x="6315706" y="15831"/>
                  </a:lnTo>
                  <a:lnTo>
                    <a:pt x="6273151" y="4078"/>
                  </a:lnTo>
                  <a:lnTo>
                    <a:pt x="6228003" y="0"/>
                  </a:lnTo>
                  <a:close/>
                </a:path>
                <a:path w="6480175" h="2123440">
                  <a:moveTo>
                    <a:pt x="6335781" y="25400"/>
                  </a:moveTo>
                  <a:lnTo>
                    <a:pt x="6228003" y="25400"/>
                  </a:lnTo>
                  <a:lnTo>
                    <a:pt x="6273616" y="30011"/>
                  </a:lnTo>
                  <a:lnTo>
                    <a:pt x="6316126" y="43235"/>
                  </a:lnTo>
                  <a:lnTo>
                    <a:pt x="6354615" y="64151"/>
                  </a:lnTo>
                  <a:lnTo>
                    <a:pt x="6388165" y="91843"/>
                  </a:lnTo>
                  <a:lnTo>
                    <a:pt x="6415857" y="125391"/>
                  </a:lnTo>
                  <a:lnTo>
                    <a:pt x="6436774" y="163878"/>
                  </a:lnTo>
                  <a:lnTo>
                    <a:pt x="6449998" y="206384"/>
                  </a:lnTo>
                  <a:lnTo>
                    <a:pt x="6454609" y="251993"/>
                  </a:lnTo>
                  <a:lnTo>
                    <a:pt x="6454609" y="1871230"/>
                  </a:lnTo>
                  <a:lnTo>
                    <a:pt x="6449998" y="1916843"/>
                  </a:lnTo>
                  <a:lnTo>
                    <a:pt x="6436774" y="1959353"/>
                  </a:lnTo>
                  <a:lnTo>
                    <a:pt x="6415857" y="1997842"/>
                  </a:lnTo>
                  <a:lnTo>
                    <a:pt x="6388165" y="2031391"/>
                  </a:lnTo>
                  <a:lnTo>
                    <a:pt x="6354615" y="2059084"/>
                  </a:lnTo>
                  <a:lnTo>
                    <a:pt x="6316126" y="2080001"/>
                  </a:lnTo>
                  <a:lnTo>
                    <a:pt x="6273616" y="2093224"/>
                  </a:lnTo>
                  <a:lnTo>
                    <a:pt x="6228003" y="2097836"/>
                  </a:lnTo>
                  <a:lnTo>
                    <a:pt x="6335775" y="2097836"/>
                  </a:lnTo>
                  <a:lnTo>
                    <a:pt x="6390133" y="2063775"/>
                  </a:lnTo>
                  <a:lnTo>
                    <a:pt x="6420553" y="2033354"/>
                  </a:lnTo>
                  <a:lnTo>
                    <a:pt x="6445476" y="1998163"/>
                  </a:lnTo>
                  <a:lnTo>
                    <a:pt x="6464177" y="1958928"/>
                  </a:lnTo>
                  <a:lnTo>
                    <a:pt x="6475930" y="1916375"/>
                  </a:lnTo>
                  <a:lnTo>
                    <a:pt x="6480009" y="1871230"/>
                  </a:lnTo>
                  <a:lnTo>
                    <a:pt x="6480009" y="251993"/>
                  </a:lnTo>
                  <a:lnTo>
                    <a:pt x="6475930" y="206849"/>
                  </a:lnTo>
                  <a:lnTo>
                    <a:pt x="6464177" y="164297"/>
                  </a:lnTo>
                  <a:lnTo>
                    <a:pt x="6445476" y="125063"/>
                  </a:lnTo>
                  <a:lnTo>
                    <a:pt x="6420553" y="89874"/>
                  </a:lnTo>
                  <a:lnTo>
                    <a:pt x="6390133" y="59455"/>
                  </a:lnTo>
                  <a:lnTo>
                    <a:pt x="6354942" y="34532"/>
                  </a:lnTo>
                  <a:lnTo>
                    <a:pt x="633578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786290" y="7476521"/>
            <a:ext cx="74147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小</a:t>
            </a:r>
            <a:r>
              <a:rPr sz="1000" b="1" spc="-20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便・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大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便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527764" y="7460436"/>
            <a:ext cx="7023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Urine/stool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759757" y="7763163"/>
            <a:ext cx="6051550" cy="1572895"/>
            <a:chOff x="759757" y="7763163"/>
            <a:chExt cx="6051550" cy="1572895"/>
          </a:xfrm>
        </p:grpSpPr>
        <p:sp>
          <p:nvSpPr>
            <p:cNvPr id="79" name="object 79"/>
            <p:cNvSpPr/>
            <p:nvPr/>
          </p:nvSpPr>
          <p:spPr>
            <a:xfrm>
              <a:off x="769280" y="7769514"/>
              <a:ext cx="1068070" cy="615950"/>
            </a:xfrm>
            <a:custGeom>
              <a:avLst/>
              <a:gdLst/>
              <a:ahLst/>
              <a:cxnLst/>
              <a:rect l="l" t="t" r="r" b="b"/>
              <a:pathLst>
                <a:path w="1068070" h="615950">
                  <a:moveTo>
                    <a:pt x="965885" y="0"/>
                  </a:moveTo>
                  <a:lnTo>
                    <a:pt x="101650" y="0"/>
                  </a:lnTo>
                  <a:lnTo>
                    <a:pt x="62123" y="7999"/>
                  </a:lnTo>
                  <a:lnTo>
                    <a:pt x="29808" y="29803"/>
                  </a:lnTo>
                  <a:lnTo>
                    <a:pt x="8001" y="62118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8001" y="553247"/>
                  </a:lnTo>
                  <a:lnTo>
                    <a:pt x="29808" y="585562"/>
                  </a:lnTo>
                  <a:lnTo>
                    <a:pt x="62123" y="607365"/>
                  </a:lnTo>
                  <a:lnTo>
                    <a:pt x="101650" y="615365"/>
                  </a:lnTo>
                  <a:lnTo>
                    <a:pt x="965885" y="615365"/>
                  </a:lnTo>
                  <a:lnTo>
                    <a:pt x="1005412" y="607365"/>
                  </a:lnTo>
                  <a:lnTo>
                    <a:pt x="1037728" y="585562"/>
                  </a:lnTo>
                  <a:lnTo>
                    <a:pt x="1059535" y="553247"/>
                  </a:lnTo>
                  <a:lnTo>
                    <a:pt x="1067536" y="513715"/>
                  </a:lnTo>
                  <a:lnTo>
                    <a:pt x="1067536" y="101650"/>
                  </a:lnTo>
                  <a:lnTo>
                    <a:pt x="1059535" y="62118"/>
                  </a:lnTo>
                  <a:lnTo>
                    <a:pt x="1037728" y="29803"/>
                  </a:lnTo>
                  <a:lnTo>
                    <a:pt x="1005412" y="7999"/>
                  </a:lnTo>
                  <a:lnTo>
                    <a:pt x="9658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762928" y="7763163"/>
              <a:ext cx="1080770" cy="628650"/>
            </a:xfrm>
            <a:custGeom>
              <a:avLst/>
              <a:gdLst/>
              <a:ahLst/>
              <a:cxnLst/>
              <a:rect l="l" t="t" r="r" b="b"/>
              <a:pathLst>
                <a:path w="1080770" h="628650">
                  <a:moveTo>
                    <a:pt x="972235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0" y="561998"/>
                  </a:lnTo>
                  <a:lnTo>
                    <a:pt x="31721" y="596339"/>
                  </a:lnTo>
                  <a:lnTo>
                    <a:pt x="66061" y="619543"/>
                  </a:lnTo>
                  <a:lnTo>
                    <a:pt x="108000" y="628065"/>
                  </a:lnTo>
                  <a:lnTo>
                    <a:pt x="972235" y="628065"/>
                  </a:lnTo>
                  <a:lnTo>
                    <a:pt x="1014169" y="619543"/>
                  </a:lnTo>
                  <a:lnTo>
                    <a:pt x="1020352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40643" y="40643"/>
                  </a:lnTo>
                  <a:lnTo>
                    <a:pt x="108000" y="12700"/>
                  </a:lnTo>
                  <a:lnTo>
                    <a:pt x="1020352" y="12699"/>
                  </a:lnTo>
                  <a:lnTo>
                    <a:pt x="1014169" y="8522"/>
                  </a:lnTo>
                  <a:lnTo>
                    <a:pt x="972235" y="0"/>
                  </a:lnTo>
                  <a:close/>
                </a:path>
                <a:path w="1080770" h="628650">
                  <a:moveTo>
                    <a:pt x="1020352" y="12699"/>
                  </a:moveTo>
                  <a:lnTo>
                    <a:pt x="972235" y="12700"/>
                  </a:lnTo>
                  <a:lnTo>
                    <a:pt x="1009297" y="20200"/>
                  </a:lnTo>
                  <a:lnTo>
                    <a:pt x="1039593" y="40643"/>
                  </a:lnTo>
                  <a:lnTo>
                    <a:pt x="1060036" y="70939"/>
                  </a:lnTo>
                  <a:lnTo>
                    <a:pt x="1067536" y="108000"/>
                  </a:lnTo>
                  <a:lnTo>
                    <a:pt x="1067536" y="520065"/>
                  </a:lnTo>
                  <a:lnTo>
                    <a:pt x="1060036" y="557126"/>
                  </a:lnTo>
                  <a:lnTo>
                    <a:pt x="1039593" y="587422"/>
                  </a:lnTo>
                  <a:lnTo>
                    <a:pt x="1009297" y="607865"/>
                  </a:lnTo>
                  <a:lnTo>
                    <a:pt x="972235" y="615365"/>
                  </a:lnTo>
                  <a:lnTo>
                    <a:pt x="1020352" y="615365"/>
                  </a:lnTo>
                  <a:lnTo>
                    <a:pt x="1048510" y="596339"/>
                  </a:lnTo>
                  <a:lnTo>
                    <a:pt x="1071714" y="561998"/>
                  </a:lnTo>
                  <a:lnTo>
                    <a:pt x="1080236" y="520065"/>
                  </a:lnTo>
                  <a:lnTo>
                    <a:pt x="1080236" y="108000"/>
                  </a:lnTo>
                  <a:lnTo>
                    <a:pt x="1071714" y="66067"/>
                  </a:lnTo>
                  <a:lnTo>
                    <a:pt x="1048510" y="31726"/>
                  </a:lnTo>
                  <a:lnTo>
                    <a:pt x="1020352" y="126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762932" y="8071894"/>
              <a:ext cx="1080770" cy="0"/>
            </a:xfrm>
            <a:custGeom>
              <a:avLst/>
              <a:gdLst/>
              <a:ahLst/>
              <a:cxnLst/>
              <a:rect l="l" t="t" r="r" b="b"/>
              <a:pathLst>
                <a:path w="1080770">
                  <a:moveTo>
                    <a:pt x="0" y="0"/>
                  </a:moveTo>
                  <a:lnTo>
                    <a:pt x="1080236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762932" y="8591092"/>
              <a:ext cx="6048375" cy="744855"/>
            </a:xfrm>
            <a:custGeom>
              <a:avLst/>
              <a:gdLst/>
              <a:ahLst/>
              <a:cxnLst/>
              <a:rect l="l" t="t" r="r" b="b"/>
              <a:pathLst>
                <a:path w="6048375" h="744854">
                  <a:moveTo>
                    <a:pt x="5976289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672515"/>
                  </a:lnTo>
                  <a:lnTo>
                    <a:pt x="5680" y="700470"/>
                  </a:lnTo>
                  <a:lnTo>
                    <a:pt x="21148" y="723363"/>
                  </a:lnTo>
                  <a:lnTo>
                    <a:pt x="44041" y="738831"/>
                  </a:lnTo>
                  <a:lnTo>
                    <a:pt x="71996" y="744512"/>
                  </a:lnTo>
                  <a:lnTo>
                    <a:pt x="5976289" y="744512"/>
                  </a:lnTo>
                  <a:lnTo>
                    <a:pt x="6004244" y="738831"/>
                  </a:lnTo>
                  <a:lnTo>
                    <a:pt x="6027137" y="723363"/>
                  </a:lnTo>
                  <a:lnTo>
                    <a:pt x="6042605" y="700470"/>
                  </a:lnTo>
                  <a:lnTo>
                    <a:pt x="6048286" y="672515"/>
                  </a:lnTo>
                  <a:lnTo>
                    <a:pt x="6048286" y="71996"/>
                  </a:lnTo>
                  <a:lnTo>
                    <a:pt x="6042605" y="44041"/>
                  </a:lnTo>
                  <a:lnTo>
                    <a:pt x="6027137" y="21148"/>
                  </a:lnTo>
                  <a:lnTo>
                    <a:pt x="6004244" y="5680"/>
                  </a:lnTo>
                  <a:lnTo>
                    <a:pt x="5976289" y="0"/>
                  </a:lnTo>
                  <a:close/>
                </a:path>
              </a:pathLst>
            </a:custGeom>
            <a:solidFill>
              <a:srgbClr val="FEEBBE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1959843" y="7769514"/>
              <a:ext cx="1068070" cy="615950"/>
            </a:xfrm>
            <a:custGeom>
              <a:avLst/>
              <a:gdLst/>
              <a:ahLst/>
              <a:cxnLst/>
              <a:rect l="l" t="t" r="r" b="b"/>
              <a:pathLst>
                <a:path w="1068070" h="615950">
                  <a:moveTo>
                    <a:pt x="965885" y="0"/>
                  </a:moveTo>
                  <a:lnTo>
                    <a:pt x="101650" y="0"/>
                  </a:lnTo>
                  <a:lnTo>
                    <a:pt x="62123" y="7999"/>
                  </a:lnTo>
                  <a:lnTo>
                    <a:pt x="29808" y="29803"/>
                  </a:lnTo>
                  <a:lnTo>
                    <a:pt x="8001" y="62118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8001" y="553247"/>
                  </a:lnTo>
                  <a:lnTo>
                    <a:pt x="29808" y="585562"/>
                  </a:lnTo>
                  <a:lnTo>
                    <a:pt x="62123" y="607365"/>
                  </a:lnTo>
                  <a:lnTo>
                    <a:pt x="101650" y="615365"/>
                  </a:lnTo>
                  <a:lnTo>
                    <a:pt x="965885" y="615365"/>
                  </a:lnTo>
                  <a:lnTo>
                    <a:pt x="1005412" y="607365"/>
                  </a:lnTo>
                  <a:lnTo>
                    <a:pt x="1037728" y="585562"/>
                  </a:lnTo>
                  <a:lnTo>
                    <a:pt x="1059535" y="553247"/>
                  </a:lnTo>
                  <a:lnTo>
                    <a:pt x="1067536" y="513715"/>
                  </a:lnTo>
                  <a:lnTo>
                    <a:pt x="1067536" y="101650"/>
                  </a:lnTo>
                  <a:lnTo>
                    <a:pt x="1059535" y="62118"/>
                  </a:lnTo>
                  <a:lnTo>
                    <a:pt x="1037728" y="29803"/>
                  </a:lnTo>
                  <a:lnTo>
                    <a:pt x="1005412" y="7999"/>
                  </a:lnTo>
                  <a:lnTo>
                    <a:pt x="9658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1953491" y="7763163"/>
              <a:ext cx="1080770" cy="628650"/>
            </a:xfrm>
            <a:custGeom>
              <a:avLst/>
              <a:gdLst/>
              <a:ahLst/>
              <a:cxnLst/>
              <a:rect l="l" t="t" r="r" b="b"/>
              <a:pathLst>
                <a:path w="1080770" h="628650">
                  <a:moveTo>
                    <a:pt x="972235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1998"/>
                  </a:lnTo>
                  <a:lnTo>
                    <a:pt x="31726" y="596339"/>
                  </a:lnTo>
                  <a:lnTo>
                    <a:pt x="66067" y="619543"/>
                  </a:lnTo>
                  <a:lnTo>
                    <a:pt x="108000" y="628065"/>
                  </a:lnTo>
                  <a:lnTo>
                    <a:pt x="972235" y="628065"/>
                  </a:lnTo>
                  <a:lnTo>
                    <a:pt x="1014174" y="619543"/>
                  </a:lnTo>
                  <a:lnTo>
                    <a:pt x="1020357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40643" y="40643"/>
                  </a:lnTo>
                  <a:lnTo>
                    <a:pt x="108000" y="12700"/>
                  </a:lnTo>
                  <a:lnTo>
                    <a:pt x="1020357" y="12699"/>
                  </a:lnTo>
                  <a:lnTo>
                    <a:pt x="1014174" y="8522"/>
                  </a:lnTo>
                  <a:lnTo>
                    <a:pt x="972235" y="0"/>
                  </a:lnTo>
                  <a:close/>
                </a:path>
                <a:path w="1080770" h="628650">
                  <a:moveTo>
                    <a:pt x="1020357" y="12699"/>
                  </a:moveTo>
                  <a:lnTo>
                    <a:pt x="972235" y="12700"/>
                  </a:lnTo>
                  <a:lnTo>
                    <a:pt x="1009297" y="20200"/>
                  </a:lnTo>
                  <a:lnTo>
                    <a:pt x="1039593" y="40643"/>
                  </a:lnTo>
                  <a:lnTo>
                    <a:pt x="1060036" y="70939"/>
                  </a:lnTo>
                  <a:lnTo>
                    <a:pt x="1067536" y="108000"/>
                  </a:lnTo>
                  <a:lnTo>
                    <a:pt x="1067536" y="520065"/>
                  </a:lnTo>
                  <a:lnTo>
                    <a:pt x="1060036" y="557126"/>
                  </a:lnTo>
                  <a:lnTo>
                    <a:pt x="1039593" y="587422"/>
                  </a:lnTo>
                  <a:lnTo>
                    <a:pt x="1009297" y="607865"/>
                  </a:lnTo>
                  <a:lnTo>
                    <a:pt x="972235" y="615365"/>
                  </a:lnTo>
                  <a:lnTo>
                    <a:pt x="1020357" y="615365"/>
                  </a:lnTo>
                  <a:lnTo>
                    <a:pt x="1048515" y="596339"/>
                  </a:lnTo>
                  <a:lnTo>
                    <a:pt x="1071716" y="561998"/>
                  </a:lnTo>
                  <a:lnTo>
                    <a:pt x="1080236" y="520065"/>
                  </a:lnTo>
                  <a:lnTo>
                    <a:pt x="1080236" y="108000"/>
                  </a:lnTo>
                  <a:lnTo>
                    <a:pt x="1071716" y="66067"/>
                  </a:lnTo>
                  <a:lnTo>
                    <a:pt x="1048515" y="31726"/>
                  </a:lnTo>
                  <a:lnTo>
                    <a:pt x="1020357" y="126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1953494" y="8071894"/>
              <a:ext cx="1080770" cy="0"/>
            </a:xfrm>
            <a:custGeom>
              <a:avLst/>
              <a:gdLst/>
              <a:ahLst/>
              <a:cxnLst/>
              <a:rect l="l" t="t" r="r" b="b"/>
              <a:pathLst>
                <a:path w="1080770">
                  <a:moveTo>
                    <a:pt x="0" y="0"/>
                  </a:moveTo>
                  <a:lnTo>
                    <a:pt x="1080236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898625" y="7835060"/>
            <a:ext cx="2060575" cy="466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  <a:tabLst>
                <a:tab pos="1176020" algn="l"/>
              </a:tabLst>
            </a:pP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さ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せ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て</a:t>
            </a:r>
            <a:r>
              <a:rPr sz="1000" b="1" spc="-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も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ら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う	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手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伝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っ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て</a:t>
            </a:r>
            <a:r>
              <a:rPr sz="1000" b="1" spc="-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も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ら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う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  <a:tabLst>
                <a:tab pos="1384300" algn="l"/>
              </a:tabLst>
            </a:pP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Handled for them	With</a:t>
            </a:r>
            <a:r>
              <a:rPr sz="1000" b="1" spc="-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help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3140895" y="7763163"/>
            <a:ext cx="1087120" cy="628650"/>
            <a:chOff x="3140895" y="7763163"/>
            <a:chExt cx="1087120" cy="628650"/>
          </a:xfrm>
        </p:grpSpPr>
        <p:sp>
          <p:nvSpPr>
            <p:cNvPr id="88" name="object 88"/>
            <p:cNvSpPr/>
            <p:nvPr/>
          </p:nvSpPr>
          <p:spPr>
            <a:xfrm>
              <a:off x="3150419" y="7769514"/>
              <a:ext cx="1068070" cy="615950"/>
            </a:xfrm>
            <a:custGeom>
              <a:avLst/>
              <a:gdLst/>
              <a:ahLst/>
              <a:cxnLst/>
              <a:rect l="l" t="t" r="r" b="b"/>
              <a:pathLst>
                <a:path w="1068070" h="615950">
                  <a:moveTo>
                    <a:pt x="965885" y="0"/>
                  </a:moveTo>
                  <a:lnTo>
                    <a:pt x="101650" y="0"/>
                  </a:lnTo>
                  <a:lnTo>
                    <a:pt x="62123" y="7999"/>
                  </a:lnTo>
                  <a:lnTo>
                    <a:pt x="29808" y="29803"/>
                  </a:lnTo>
                  <a:lnTo>
                    <a:pt x="8001" y="62118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8001" y="553247"/>
                  </a:lnTo>
                  <a:lnTo>
                    <a:pt x="29808" y="585562"/>
                  </a:lnTo>
                  <a:lnTo>
                    <a:pt x="62123" y="607365"/>
                  </a:lnTo>
                  <a:lnTo>
                    <a:pt x="101650" y="615365"/>
                  </a:lnTo>
                  <a:lnTo>
                    <a:pt x="965885" y="615365"/>
                  </a:lnTo>
                  <a:lnTo>
                    <a:pt x="1005412" y="607365"/>
                  </a:lnTo>
                  <a:lnTo>
                    <a:pt x="1037728" y="585562"/>
                  </a:lnTo>
                  <a:lnTo>
                    <a:pt x="1059535" y="553247"/>
                  </a:lnTo>
                  <a:lnTo>
                    <a:pt x="1067536" y="513715"/>
                  </a:lnTo>
                  <a:lnTo>
                    <a:pt x="1067536" y="101650"/>
                  </a:lnTo>
                  <a:lnTo>
                    <a:pt x="1059535" y="62118"/>
                  </a:lnTo>
                  <a:lnTo>
                    <a:pt x="1037728" y="29803"/>
                  </a:lnTo>
                  <a:lnTo>
                    <a:pt x="1005412" y="7999"/>
                  </a:lnTo>
                  <a:lnTo>
                    <a:pt x="9658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3144066" y="7763163"/>
              <a:ext cx="1080770" cy="628650"/>
            </a:xfrm>
            <a:custGeom>
              <a:avLst/>
              <a:gdLst/>
              <a:ahLst/>
              <a:cxnLst/>
              <a:rect l="l" t="t" r="r" b="b"/>
              <a:pathLst>
                <a:path w="1080770" h="628650">
                  <a:moveTo>
                    <a:pt x="972235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0" y="561998"/>
                  </a:lnTo>
                  <a:lnTo>
                    <a:pt x="31721" y="596339"/>
                  </a:lnTo>
                  <a:lnTo>
                    <a:pt x="66061" y="619543"/>
                  </a:lnTo>
                  <a:lnTo>
                    <a:pt x="108000" y="628065"/>
                  </a:lnTo>
                  <a:lnTo>
                    <a:pt x="972235" y="628065"/>
                  </a:lnTo>
                  <a:lnTo>
                    <a:pt x="1014169" y="619543"/>
                  </a:lnTo>
                  <a:lnTo>
                    <a:pt x="1020352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40643" y="40643"/>
                  </a:lnTo>
                  <a:lnTo>
                    <a:pt x="108000" y="12700"/>
                  </a:lnTo>
                  <a:lnTo>
                    <a:pt x="1020352" y="12699"/>
                  </a:lnTo>
                  <a:lnTo>
                    <a:pt x="1014169" y="8522"/>
                  </a:lnTo>
                  <a:lnTo>
                    <a:pt x="972235" y="0"/>
                  </a:lnTo>
                  <a:close/>
                </a:path>
                <a:path w="1080770" h="628650">
                  <a:moveTo>
                    <a:pt x="1020352" y="12699"/>
                  </a:moveTo>
                  <a:lnTo>
                    <a:pt x="972235" y="12700"/>
                  </a:lnTo>
                  <a:lnTo>
                    <a:pt x="1009297" y="20200"/>
                  </a:lnTo>
                  <a:lnTo>
                    <a:pt x="1039593" y="40643"/>
                  </a:lnTo>
                  <a:lnTo>
                    <a:pt x="1060036" y="70939"/>
                  </a:lnTo>
                  <a:lnTo>
                    <a:pt x="1067536" y="108000"/>
                  </a:lnTo>
                  <a:lnTo>
                    <a:pt x="1067536" y="520065"/>
                  </a:lnTo>
                  <a:lnTo>
                    <a:pt x="1060036" y="557126"/>
                  </a:lnTo>
                  <a:lnTo>
                    <a:pt x="1039593" y="587422"/>
                  </a:lnTo>
                  <a:lnTo>
                    <a:pt x="1009297" y="607865"/>
                  </a:lnTo>
                  <a:lnTo>
                    <a:pt x="972235" y="615365"/>
                  </a:lnTo>
                  <a:lnTo>
                    <a:pt x="1020352" y="615365"/>
                  </a:lnTo>
                  <a:lnTo>
                    <a:pt x="1048510" y="596339"/>
                  </a:lnTo>
                  <a:lnTo>
                    <a:pt x="1071714" y="561998"/>
                  </a:lnTo>
                  <a:lnTo>
                    <a:pt x="1080236" y="520065"/>
                  </a:lnTo>
                  <a:lnTo>
                    <a:pt x="1080236" y="108000"/>
                  </a:lnTo>
                  <a:lnTo>
                    <a:pt x="1071714" y="66067"/>
                  </a:lnTo>
                  <a:lnTo>
                    <a:pt x="1048510" y="31726"/>
                  </a:lnTo>
                  <a:lnTo>
                    <a:pt x="1020352" y="126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3144070" y="8071894"/>
              <a:ext cx="1080770" cy="0"/>
            </a:xfrm>
            <a:custGeom>
              <a:avLst/>
              <a:gdLst/>
              <a:ahLst/>
              <a:cxnLst/>
              <a:rect l="l" t="t" r="r" b="b"/>
              <a:pathLst>
                <a:path w="1080770">
                  <a:moveTo>
                    <a:pt x="0" y="0"/>
                  </a:moveTo>
                  <a:lnTo>
                    <a:pt x="1080236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3365425" y="7835060"/>
            <a:ext cx="6673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一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人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する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381045" y="8123859"/>
            <a:ext cx="6362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Does it</a:t>
            </a:r>
            <a:r>
              <a:rPr sz="1000" b="1" spc="-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alone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2138775" y="3329239"/>
            <a:ext cx="4884420" cy="5930265"/>
            <a:chOff x="2138775" y="3329239"/>
            <a:chExt cx="4884420" cy="5930265"/>
          </a:xfrm>
        </p:grpSpPr>
        <p:sp>
          <p:nvSpPr>
            <p:cNvPr id="94" name="object 94"/>
            <p:cNvSpPr/>
            <p:nvPr/>
          </p:nvSpPr>
          <p:spPr>
            <a:xfrm>
              <a:off x="2145122" y="8697609"/>
              <a:ext cx="3234055" cy="554990"/>
            </a:xfrm>
            <a:custGeom>
              <a:avLst/>
              <a:gdLst/>
              <a:ahLst/>
              <a:cxnLst/>
              <a:rect l="l" t="t" r="r" b="b"/>
              <a:pathLst>
                <a:path w="3234054" h="554990">
                  <a:moveTo>
                    <a:pt x="3132086" y="0"/>
                  </a:moveTo>
                  <a:lnTo>
                    <a:pt x="101650" y="0"/>
                  </a:lnTo>
                  <a:lnTo>
                    <a:pt x="62123" y="7999"/>
                  </a:lnTo>
                  <a:lnTo>
                    <a:pt x="29808" y="29803"/>
                  </a:lnTo>
                  <a:lnTo>
                    <a:pt x="8001" y="62118"/>
                  </a:lnTo>
                  <a:lnTo>
                    <a:pt x="0" y="101650"/>
                  </a:lnTo>
                  <a:lnTo>
                    <a:pt x="0" y="453275"/>
                  </a:lnTo>
                  <a:lnTo>
                    <a:pt x="8001" y="492808"/>
                  </a:lnTo>
                  <a:lnTo>
                    <a:pt x="29808" y="525122"/>
                  </a:lnTo>
                  <a:lnTo>
                    <a:pt x="62123" y="546926"/>
                  </a:lnTo>
                  <a:lnTo>
                    <a:pt x="101650" y="554926"/>
                  </a:lnTo>
                  <a:lnTo>
                    <a:pt x="3132086" y="554926"/>
                  </a:lnTo>
                  <a:lnTo>
                    <a:pt x="3171613" y="546926"/>
                  </a:lnTo>
                  <a:lnTo>
                    <a:pt x="3203929" y="525122"/>
                  </a:lnTo>
                  <a:lnTo>
                    <a:pt x="3225735" y="492808"/>
                  </a:lnTo>
                  <a:lnTo>
                    <a:pt x="3233737" y="453275"/>
                  </a:lnTo>
                  <a:lnTo>
                    <a:pt x="3233737" y="101650"/>
                  </a:lnTo>
                  <a:lnTo>
                    <a:pt x="3225735" y="62118"/>
                  </a:lnTo>
                  <a:lnTo>
                    <a:pt x="3203929" y="29803"/>
                  </a:lnTo>
                  <a:lnTo>
                    <a:pt x="3171613" y="7999"/>
                  </a:lnTo>
                  <a:lnTo>
                    <a:pt x="31320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138775" y="8691255"/>
              <a:ext cx="3246755" cy="567690"/>
            </a:xfrm>
            <a:custGeom>
              <a:avLst/>
              <a:gdLst/>
              <a:ahLst/>
              <a:cxnLst/>
              <a:rect l="l" t="t" r="r" b="b"/>
              <a:pathLst>
                <a:path w="3246754" h="567690">
                  <a:moveTo>
                    <a:pt x="3138436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459625"/>
                  </a:lnTo>
                  <a:lnTo>
                    <a:pt x="8522" y="501559"/>
                  </a:lnTo>
                  <a:lnTo>
                    <a:pt x="31726" y="535900"/>
                  </a:lnTo>
                  <a:lnTo>
                    <a:pt x="66067" y="559104"/>
                  </a:lnTo>
                  <a:lnTo>
                    <a:pt x="108000" y="567626"/>
                  </a:lnTo>
                  <a:lnTo>
                    <a:pt x="3138436" y="567626"/>
                  </a:lnTo>
                  <a:lnTo>
                    <a:pt x="3180375" y="559104"/>
                  </a:lnTo>
                  <a:lnTo>
                    <a:pt x="3186558" y="554926"/>
                  </a:lnTo>
                  <a:lnTo>
                    <a:pt x="108000" y="554926"/>
                  </a:lnTo>
                  <a:lnTo>
                    <a:pt x="70939" y="547425"/>
                  </a:lnTo>
                  <a:lnTo>
                    <a:pt x="40643" y="526983"/>
                  </a:lnTo>
                  <a:lnTo>
                    <a:pt x="20200" y="496687"/>
                  </a:lnTo>
                  <a:lnTo>
                    <a:pt x="12700" y="45962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699"/>
                  </a:lnTo>
                  <a:lnTo>
                    <a:pt x="3186558" y="12699"/>
                  </a:lnTo>
                  <a:lnTo>
                    <a:pt x="3180375" y="8522"/>
                  </a:lnTo>
                  <a:lnTo>
                    <a:pt x="3138436" y="0"/>
                  </a:lnTo>
                  <a:close/>
                </a:path>
                <a:path w="3246754" h="567690">
                  <a:moveTo>
                    <a:pt x="3186558" y="12699"/>
                  </a:moveTo>
                  <a:lnTo>
                    <a:pt x="3138436" y="12699"/>
                  </a:lnTo>
                  <a:lnTo>
                    <a:pt x="3175498" y="20200"/>
                  </a:lnTo>
                  <a:lnTo>
                    <a:pt x="3205794" y="40643"/>
                  </a:lnTo>
                  <a:lnTo>
                    <a:pt x="3226236" y="70939"/>
                  </a:lnTo>
                  <a:lnTo>
                    <a:pt x="3233737" y="108000"/>
                  </a:lnTo>
                  <a:lnTo>
                    <a:pt x="3233737" y="459625"/>
                  </a:lnTo>
                  <a:lnTo>
                    <a:pt x="3226236" y="496687"/>
                  </a:lnTo>
                  <a:lnTo>
                    <a:pt x="3205794" y="526983"/>
                  </a:lnTo>
                  <a:lnTo>
                    <a:pt x="3175498" y="547425"/>
                  </a:lnTo>
                  <a:lnTo>
                    <a:pt x="3138436" y="554926"/>
                  </a:lnTo>
                  <a:lnTo>
                    <a:pt x="3186558" y="554926"/>
                  </a:lnTo>
                  <a:lnTo>
                    <a:pt x="3214716" y="535900"/>
                  </a:lnTo>
                  <a:lnTo>
                    <a:pt x="3237916" y="501559"/>
                  </a:lnTo>
                  <a:lnTo>
                    <a:pt x="3246437" y="459625"/>
                  </a:lnTo>
                  <a:lnTo>
                    <a:pt x="3246437" y="108000"/>
                  </a:lnTo>
                  <a:lnTo>
                    <a:pt x="3237916" y="66067"/>
                  </a:lnTo>
                  <a:lnTo>
                    <a:pt x="3214716" y="31726"/>
                  </a:lnTo>
                  <a:lnTo>
                    <a:pt x="3186558" y="126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830958" y="3341933"/>
              <a:ext cx="3176905" cy="645160"/>
            </a:xfrm>
            <a:custGeom>
              <a:avLst/>
              <a:gdLst/>
              <a:ahLst/>
              <a:cxnLst/>
              <a:rect l="l" t="t" r="r" b="b"/>
              <a:pathLst>
                <a:path w="3176904" h="645160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5447"/>
                  </a:lnTo>
                  <a:lnTo>
                    <a:pt x="4870" y="453610"/>
                  </a:lnTo>
                  <a:lnTo>
                    <a:pt x="18835" y="498499"/>
                  </a:lnTo>
                  <a:lnTo>
                    <a:pt x="40925" y="539143"/>
                  </a:lnTo>
                  <a:lnTo>
                    <a:pt x="70170" y="574571"/>
                  </a:lnTo>
                  <a:lnTo>
                    <a:pt x="105600" y="603815"/>
                  </a:lnTo>
                  <a:lnTo>
                    <a:pt x="146246" y="625905"/>
                  </a:lnTo>
                  <a:lnTo>
                    <a:pt x="191138" y="639870"/>
                  </a:lnTo>
                  <a:lnTo>
                    <a:pt x="239306" y="644740"/>
                  </a:lnTo>
                  <a:lnTo>
                    <a:pt x="2937040" y="644740"/>
                  </a:lnTo>
                  <a:lnTo>
                    <a:pt x="2985207" y="639870"/>
                  </a:lnTo>
                  <a:lnTo>
                    <a:pt x="3030099" y="625905"/>
                  </a:lnTo>
                  <a:lnTo>
                    <a:pt x="3070745" y="603815"/>
                  </a:lnTo>
                  <a:lnTo>
                    <a:pt x="3106175" y="574571"/>
                  </a:lnTo>
                  <a:lnTo>
                    <a:pt x="3135420" y="539143"/>
                  </a:lnTo>
                  <a:lnTo>
                    <a:pt x="3157510" y="498499"/>
                  </a:lnTo>
                  <a:lnTo>
                    <a:pt x="3171475" y="453610"/>
                  </a:lnTo>
                  <a:lnTo>
                    <a:pt x="3176346" y="405447"/>
                  </a:lnTo>
                  <a:lnTo>
                    <a:pt x="3176346" y="239306"/>
                  </a:lnTo>
                  <a:lnTo>
                    <a:pt x="3171475" y="191138"/>
                  </a:lnTo>
                  <a:lnTo>
                    <a:pt x="3157510" y="146246"/>
                  </a:lnTo>
                  <a:lnTo>
                    <a:pt x="3135420" y="105600"/>
                  </a:lnTo>
                  <a:lnTo>
                    <a:pt x="3106175" y="70170"/>
                  </a:lnTo>
                  <a:lnTo>
                    <a:pt x="3070745" y="40925"/>
                  </a:lnTo>
                  <a:lnTo>
                    <a:pt x="3030099" y="18835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818258" y="3329239"/>
              <a:ext cx="3202305" cy="670560"/>
            </a:xfrm>
            <a:custGeom>
              <a:avLst/>
              <a:gdLst/>
              <a:ahLst/>
              <a:cxnLst/>
              <a:rect l="l" t="t" r="r" b="b"/>
              <a:pathLst>
                <a:path w="3202304" h="670560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18134"/>
                  </a:lnTo>
                  <a:lnTo>
                    <a:pt x="4079" y="463279"/>
                  </a:lnTo>
                  <a:lnTo>
                    <a:pt x="15833" y="505832"/>
                  </a:lnTo>
                  <a:lnTo>
                    <a:pt x="34536" y="545067"/>
                  </a:lnTo>
                  <a:lnTo>
                    <a:pt x="59460" y="580258"/>
                  </a:lnTo>
                  <a:lnTo>
                    <a:pt x="89882" y="610679"/>
                  </a:lnTo>
                  <a:lnTo>
                    <a:pt x="125073" y="635604"/>
                  </a:lnTo>
                  <a:lnTo>
                    <a:pt x="164308" y="654307"/>
                  </a:lnTo>
                  <a:lnTo>
                    <a:pt x="206861" y="666061"/>
                  </a:lnTo>
                  <a:lnTo>
                    <a:pt x="252006" y="670140"/>
                  </a:lnTo>
                  <a:lnTo>
                    <a:pt x="2949740" y="670140"/>
                  </a:lnTo>
                  <a:lnTo>
                    <a:pt x="2994888" y="666061"/>
                  </a:lnTo>
                  <a:lnTo>
                    <a:pt x="3037442" y="654307"/>
                  </a:lnTo>
                  <a:lnTo>
                    <a:pt x="3057512" y="644740"/>
                  </a:lnTo>
                  <a:lnTo>
                    <a:pt x="252006" y="644740"/>
                  </a:lnTo>
                  <a:lnTo>
                    <a:pt x="206396" y="640129"/>
                  </a:lnTo>
                  <a:lnTo>
                    <a:pt x="163888" y="626905"/>
                  </a:lnTo>
                  <a:lnTo>
                    <a:pt x="125400" y="605988"/>
                  </a:lnTo>
                  <a:lnTo>
                    <a:pt x="91849" y="578296"/>
                  </a:lnTo>
                  <a:lnTo>
                    <a:pt x="64155" y="544746"/>
                  </a:lnTo>
                  <a:lnTo>
                    <a:pt x="43237" y="506257"/>
                  </a:lnTo>
                  <a:lnTo>
                    <a:pt x="30012" y="463747"/>
                  </a:lnTo>
                  <a:lnTo>
                    <a:pt x="25400" y="418134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57517" y="25400"/>
                  </a:lnTo>
                  <a:lnTo>
                    <a:pt x="3037442" y="15831"/>
                  </a:lnTo>
                  <a:lnTo>
                    <a:pt x="2994888" y="4078"/>
                  </a:lnTo>
                  <a:lnTo>
                    <a:pt x="2949740" y="0"/>
                  </a:lnTo>
                  <a:close/>
                </a:path>
                <a:path w="3202304" h="670560">
                  <a:moveTo>
                    <a:pt x="3057517" y="25400"/>
                  </a:moveTo>
                  <a:lnTo>
                    <a:pt x="2949740" y="25400"/>
                  </a:lnTo>
                  <a:lnTo>
                    <a:pt x="2995352" y="30011"/>
                  </a:lnTo>
                  <a:lnTo>
                    <a:pt x="3037862" y="43235"/>
                  </a:lnTo>
                  <a:lnTo>
                    <a:pt x="3076351" y="64151"/>
                  </a:lnTo>
                  <a:lnTo>
                    <a:pt x="3109901" y="91843"/>
                  </a:lnTo>
                  <a:lnTo>
                    <a:pt x="3137593" y="125391"/>
                  </a:lnTo>
                  <a:lnTo>
                    <a:pt x="3158510" y="163878"/>
                  </a:lnTo>
                  <a:lnTo>
                    <a:pt x="3171734" y="206384"/>
                  </a:lnTo>
                  <a:lnTo>
                    <a:pt x="3176346" y="251993"/>
                  </a:lnTo>
                  <a:lnTo>
                    <a:pt x="3176346" y="418134"/>
                  </a:lnTo>
                  <a:lnTo>
                    <a:pt x="3171734" y="463747"/>
                  </a:lnTo>
                  <a:lnTo>
                    <a:pt x="3158510" y="506257"/>
                  </a:lnTo>
                  <a:lnTo>
                    <a:pt x="3137593" y="544746"/>
                  </a:lnTo>
                  <a:lnTo>
                    <a:pt x="3109901" y="578296"/>
                  </a:lnTo>
                  <a:lnTo>
                    <a:pt x="3076351" y="605988"/>
                  </a:lnTo>
                  <a:lnTo>
                    <a:pt x="3037862" y="626905"/>
                  </a:lnTo>
                  <a:lnTo>
                    <a:pt x="2995352" y="640129"/>
                  </a:lnTo>
                  <a:lnTo>
                    <a:pt x="2949740" y="644740"/>
                  </a:lnTo>
                  <a:lnTo>
                    <a:pt x="3057512" y="644740"/>
                  </a:lnTo>
                  <a:lnTo>
                    <a:pt x="3111869" y="610679"/>
                  </a:lnTo>
                  <a:lnTo>
                    <a:pt x="3142289" y="580258"/>
                  </a:lnTo>
                  <a:lnTo>
                    <a:pt x="3167213" y="545067"/>
                  </a:lnTo>
                  <a:lnTo>
                    <a:pt x="3185914" y="505832"/>
                  </a:lnTo>
                  <a:lnTo>
                    <a:pt x="3197667" y="463279"/>
                  </a:lnTo>
                  <a:lnTo>
                    <a:pt x="3201746" y="418134"/>
                  </a:lnTo>
                  <a:lnTo>
                    <a:pt x="3201746" y="251993"/>
                  </a:lnTo>
                  <a:lnTo>
                    <a:pt x="3197667" y="206849"/>
                  </a:lnTo>
                  <a:lnTo>
                    <a:pt x="3185914" y="164297"/>
                  </a:lnTo>
                  <a:lnTo>
                    <a:pt x="3167213" y="125063"/>
                  </a:lnTo>
                  <a:lnTo>
                    <a:pt x="3142289" y="89874"/>
                  </a:lnTo>
                  <a:lnTo>
                    <a:pt x="3111869" y="59455"/>
                  </a:lnTo>
                  <a:lnTo>
                    <a:pt x="3076678" y="34532"/>
                  </a:lnTo>
                  <a:lnTo>
                    <a:pt x="305751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818267" y="3664306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128522" y="0"/>
                  </a:lnTo>
                </a:path>
                <a:path w="3202304">
                  <a:moveTo>
                    <a:pt x="3005188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1189676" y="8803306"/>
            <a:ext cx="5410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時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881570" y="8979910"/>
            <a:ext cx="11760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When 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they 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need </a:t>
            </a: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to</a:t>
            </a:r>
            <a:r>
              <a:rPr sz="1000" b="1" spc="-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go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541153" y="2761764"/>
            <a:ext cx="698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:</a:t>
            </a:r>
            <a:endParaRPr sz="12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289033" y="3433023"/>
            <a:ext cx="5588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就寝時刻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993114" y="3694315"/>
            <a:ext cx="85534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Sleeping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time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794015" y="3523041"/>
            <a:ext cx="44450" cy="2141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9"/>
              </a:spcBef>
            </a:pPr>
            <a:r>
              <a:rPr sz="12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:</a:t>
            </a:r>
            <a:endParaRPr sz="12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345857" y="2673553"/>
            <a:ext cx="109855" cy="28661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0965" rIns="0" bIns="0" rtlCol="0">
            <a:spAutoFit/>
          </a:bodyPr>
          <a:lstStyle/>
          <a:p>
            <a:pPr marL="10160">
              <a:lnSpc>
                <a:spcPct val="100000"/>
              </a:lnSpc>
              <a:spcBef>
                <a:spcPts val="795"/>
              </a:spcBef>
            </a:pPr>
            <a:r>
              <a:rPr sz="12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:</a:t>
            </a:r>
            <a:endParaRPr sz="12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751031" y="2673553"/>
            <a:ext cx="198755" cy="28661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0965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795"/>
              </a:spcBef>
            </a:pPr>
            <a:r>
              <a:rPr sz="12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～</a:t>
            </a:r>
            <a:endParaRPr sz="12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291265" y="2673553"/>
            <a:ext cx="109855" cy="28661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0965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795"/>
              </a:spcBef>
            </a:pPr>
            <a:r>
              <a:rPr sz="12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:</a:t>
            </a:r>
            <a:endParaRPr sz="1200" b="1">
              <a:latin typeface="PT Sans Narrow" panose="020B0506020203020204" pitchFamily="34" charset="0"/>
              <a:cs typeface="UDShinMGoPro-DeBold"/>
            </a:endParaRPr>
          </a:p>
        </p:txBody>
      </p:sp>
      <p:grpSp>
        <p:nvGrpSpPr>
          <p:cNvPr id="108" name="object 108"/>
          <p:cNvGrpSpPr/>
          <p:nvPr/>
        </p:nvGrpSpPr>
        <p:grpSpPr>
          <a:xfrm>
            <a:off x="536825" y="3329239"/>
            <a:ext cx="3208655" cy="670560"/>
            <a:chOff x="536825" y="3329239"/>
            <a:chExt cx="3208655" cy="670560"/>
          </a:xfrm>
        </p:grpSpPr>
        <p:sp>
          <p:nvSpPr>
            <p:cNvPr id="109" name="object 109"/>
            <p:cNvSpPr/>
            <p:nvPr/>
          </p:nvSpPr>
          <p:spPr>
            <a:xfrm>
              <a:off x="552697" y="3341933"/>
              <a:ext cx="3176905" cy="645160"/>
            </a:xfrm>
            <a:custGeom>
              <a:avLst/>
              <a:gdLst/>
              <a:ahLst/>
              <a:cxnLst/>
              <a:rect l="l" t="t" r="r" b="b"/>
              <a:pathLst>
                <a:path w="3176904" h="645160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5447"/>
                  </a:lnTo>
                  <a:lnTo>
                    <a:pt x="4870" y="453610"/>
                  </a:lnTo>
                  <a:lnTo>
                    <a:pt x="18835" y="498499"/>
                  </a:lnTo>
                  <a:lnTo>
                    <a:pt x="40925" y="539143"/>
                  </a:lnTo>
                  <a:lnTo>
                    <a:pt x="70170" y="574571"/>
                  </a:lnTo>
                  <a:lnTo>
                    <a:pt x="105600" y="603815"/>
                  </a:lnTo>
                  <a:lnTo>
                    <a:pt x="146246" y="625905"/>
                  </a:lnTo>
                  <a:lnTo>
                    <a:pt x="191138" y="639870"/>
                  </a:lnTo>
                  <a:lnTo>
                    <a:pt x="239306" y="644740"/>
                  </a:lnTo>
                  <a:lnTo>
                    <a:pt x="2937040" y="644740"/>
                  </a:lnTo>
                  <a:lnTo>
                    <a:pt x="2985207" y="639870"/>
                  </a:lnTo>
                  <a:lnTo>
                    <a:pt x="3030099" y="625905"/>
                  </a:lnTo>
                  <a:lnTo>
                    <a:pt x="3070745" y="603815"/>
                  </a:lnTo>
                  <a:lnTo>
                    <a:pt x="3106175" y="574571"/>
                  </a:lnTo>
                  <a:lnTo>
                    <a:pt x="3135420" y="539143"/>
                  </a:lnTo>
                  <a:lnTo>
                    <a:pt x="3157510" y="498499"/>
                  </a:lnTo>
                  <a:lnTo>
                    <a:pt x="3171475" y="453610"/>
                  </a:lnTo>
                  <a:lnTo>
                    <a:pt x="3176346" y="405447"/>
                  </a:lnTo>
                  <a:lnTo>
                    <a:pt x="3176346" y="239306"/>
                  </a:lnTo>
                  <a:lnTo>
                    <a:pt x="3171475" y="191138"/>
                  </a:lnTo>
                  <a:lnTo>
                    <a:pt x="3157510" y="146246"/>
                  </a:lnTo>
                  <a:lnTo>
                    <a:pt x="3135420" y="105600"/>
                  </a:lnTo>
                  <a:lnTo>
                    <a:pt x="3106175" y="70170"/>
                  </a:lnTo>
                  <a:lnTo>
                    <a:pt x="3070745" y="40925"/>
                  </a:lnTo>
                  <a:lnTo>
                    <a:pt x="3030099" y="18835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539996" y="3329239"/>
              <a:ext cx="3202305" cy="670560"/>
            </a:xfrm>
            <a:custGeom>
              <a:avLst/>
              <a:gdLst/>
              <a:ahLst/>
              <a:cxnLst/>
              <a:rect l="l" t="t" r="r" b="b"/>
              <a:pathLst>
                <a:path w="3202304" h="670560">
                  <a:moveTo>
                    <a:pt x="2949740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18134"/>
                  </a:lnTo>
                  <a:lnTo>
                    <a:pt x="4078" y="463279"/>
                  </a:lnTo>
                  <a:lnTo>
                    <a:pt x="15831" y="505832"/>
                  </a:lnTo>
                  <a:lnTo>
                    <a:pt x="34533" y="545067"/>
                  </a:lnTo>
                  <a:lnTo>
                    <a:pt x="59456" y="580258"/>
                  </a:lnTo>
                  <a:lnTo>
                    <a:pt x="89876" y="610679"/>
                  </a:lnTo>
                  <a:lnTo>
                    <a:pt x="125067" y="635604"/>
                  </a:lnTo>
                  <a:lnTo>
                    <a:pt x="164303" y="654307"/>
                  </a:lnTo>
                  <a:lnTo>
                    <a:pt x="206858" y="666061"/>
                  </a:lnTo>
                  <a:lnTo>
                    <a:pt x="252006" y="670140"/>
                  </a:lnTo>
                  <a:lnTo>
                    <a:pt x="2949740" y="670140"/>
                  </a:lnTo>
                  <a:lnTo>
                    <a:pt x="2994884" y="666061"/>
                  </a:lnTo>
                  <a:lnTo>
                    <a:pt x="3037437" y="654307"/>
                  </a:lnTo>
                  <a:lnTo>
                    <a:pt x="3057506" y="644740"/>
                  </a:lnTo>
                  <a:lnTo>
                    <a:pt x="252006" y="644740"/>
                  </a:lnTo>
                  <a:lnTo>
                    <a:pt x="206393" y="640129"/>
                  </a:lnTo>
                  <a:lnTo>
                    <a:pt x="163883" y="626905"/>
                  </a:lnTo>
                  <a:lnTo>
                    <a:pt x="125394" y="605988"/>
                  </a:lnTo>
                  <a:lnTo>
                    <a:pt x="91844" y="578296"/>
                  </a:lnTo>
                  <a:lnTo>
                    <a:pt x="64152" y="544746"/>
                  </a:lnTo>
                  <a:lnTo>
                    <a:pt x="43235" y="506257"/>
                  </a:lnTo>
                  <a:lnTo>
                    <a:pt x="30011" y="463747"/>
                  </a:lnTo>
                  <a:lnTo>
                    <a:pt x="25400" y="418134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3057512" y="25400"/>
                  </a:lnTo>
                  <a:lnTo>
                    <a:pt x="3037437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670560">
                  <a:moveTo>
                    <a:pt x="3057512" y="25400"/>
                  </a:moveTo>
                  <a:lnTo>
                    <a:pt x="2949740" y="25400"/>
                  </a:lnTo>
                  <a:lnTo>
                    <a:pt x="2995352" y="30011"/>
                  </a:lnTo>
                  <a:lnTo>
                    <a:pt x="3037862" y="43235"/>
                  </a:lnTo>
                  <a:lnTo>
                    <a:pt x="3076351" y="64151"/>
                  </a:lnTo>
                  <a:lnTo>
                    <a:pt x="3109901" y="91843"/>
                  </a:lnTo>
                  <a:lnTo>
                    <a:pt x="3137593" y="125391"/>
                  </a:lnTo>
                  <a:lnTo>
                    <a:pt x="3158510" y="163878"/>
                  </a:lnTo>
                  <a:lnTo>
                    <a:pt x="3171734" y="206384"/>
                  </a:lnTo>
                  <a:lnTo>
                    <a:pt x="3176346" y="251993"/>
                  </a:lnTo>
                  <a:lnTo>
                    <a:pt x="3176346" y="418134"/>
                  </a:lnTo>
                  <a:lnTo>
                    <a:pt x="3171734" y="463747"/>
                  </a:lnTo>
                  <a:lnTo>
                    <a:pt x="3158510" y="506257"/>
                  </a:lnTo>
                  <a:lnTo>
                    <a:pt x="3137593" y="544746"/>
                  </a:lnTo>
                  <a:lnTo>
                    <a:pt x="3109901" y="578296"/>
                  </a:lnTo>
                  <a:lnTo>
                    <a:pt x="3076351" y="605988"/>
                  </a:lnTo>
                  <a:lnTo>
                    <a:pt x="3037862" y="626905"/>
                  </a:lnTo>
                  <a:lnTo>
                    <a:pt x="2995352" y="640129"/>
                  </a:lnTo>
                  <a:lnTo>
                    <a:pt x="2949740" y="644740"/>
                  </a:lnTo>
                  <a:lnTo>
                    <a:pt x="3057506" y="644740"/>
                  </a:lnTo>
                  <a:lnTo>
                    <a:pt x="3111864" y="610679"/>
                  </a:lnTo>
                  <a:lnTo>
                    <a:pt x="3142285" y="580258"/>
                  </a:lnTo>
                  <a:lnTo>
                    <a:pt x="3167210" y="545067"/>
                  </a:lnTo>
                  <a:lnTo>
                    <a:pt x="3185912" y="505832"/>
                  </a:lnTo>
                  <a:lnTo>
                    <a:pt x="3197666" y="463279"/>
                  </a:lnTo>
                  <a:lnTo>
                    <a:pt x="3201746" y="418134"/>
                  </a:lnTo>
                  <a:lnTo>
                    <a:pt x="3201746" y="251993"/>
                  </a:lnTo>
                  <a:lnTo>
                    <a:pt x="3197666" y="206849"/>
                  </a:lnTo>
                  <a:lnTo>
                    <a:pt x="3185912" y="164297"/>
                  </a:lnTo>
                  <a:lnTo>
                    <a:pt x="3167210" y="125063"/>
                  </a:lnTo>
                  <a:lnTo>
                    <a:pt x="3142285" y="89874"/>
                  </a:lnTo>
                  <a:lnTo>
                    <a:pt x="3111864" y="59455"/>
                  </a:lnTo>
                  <a:lnTo>
                    <a:pt x="3076672" y="34532"/>
                  </a:lnTo>
                  <a:lnTo>
                    <a:pt x="305751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540000" y="3652201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084063" y="0"/>
                  </a:lnTo>
                </a:path>
                <a:path w="3202304">
                  <a:moveTo>
                    <a:pt x="3005204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1242580" y="3433023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午睡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924445" y="3694328"/>
            <a:ext cx="6102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Noon</a:t>
            </a:r>
            <a:r>
              <a:rPr sz="11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rest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1624063" y="3451682"/>
            <a:ext cx="1921510" cy="425450"/>
          </a:xfrm>
          <a:custGeom>
            <a:avLst/>
            <a:gdLst/>
            <a:ahLst/>
            <a:cxnLst/>
            <a:rect l="l" t="t" r="r" b="b"/>
            <a:pathLst>
              <a:path w="1921510" h="425450">
                <a:moveTo>
                  <a:pt x="1921141" y="0"/>
                </a:moveTo>
                <a:lnTo>
                  <a:pt x="0" y="0"/>
                </a:lnTo>
                <a:lnTo>
                  <a:pt x="0" y="425234"/>
                </a:lnTo>
                <a:lnTo>
                  <a:pt x="1921141" y="425234"/>
                </a:lnTo>
                <a:lnTo>
                  <a:pt x="19211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4946789" y="3451682"/>
            <a:ext cx="1877060" cy="425450"/>
          </a:xfrm>
          <a:custGeom>
            <a:avLst/>
            <a:gdLst/>
            <a:ahLst/>
            <a:cxnLst/>
            <a:rect l="l" t="t" r="r" b="b"/>
            <a:pathLst>
              <a:path w="1877059" h="425450">
                <a:moveTo>
                  <a:pt x="1876666" y="0"/>
                </a:moveTo>
                <a:lnTo>
                  <a:pt x="0" y="0"/>
                </a:lnTo>
                <a:lnTo>
                  <a:pt x="0" y="425234"/>
                </a:lnTo>
                <a:lnTo>
                  <a:pt x="1876666" y="425234"/>
                </a:lnTo>
                <a:lnTo>
                  <a:pt x="1876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624063" y="3451682"/>
            <a:ext cx="5200015" cy="425450"/>
          </a:xfrm>
          <a:custGeom>
            <a:avLst/>
            <a:gdLst/>
            <a:ahLst/>
            <a:cxnLst/>
            <a:rect l="l" t="t" r="r" b="b"/>
            <a:pathLst>
              <a:path w="5200015" h="425450">
                <a:moveTo>
                  <a:pt x="1921141" y="425234"/>
                </a:moveTo>
                <a:lnTo>
                  <a:pt x="0" y="425234"/>
                </a:lnTo>
                <a:lnTo>
                  <a:pt x="0" y="0"/>
                </a:lnTo>
                <a:lnTo>
                  <a:pt x="1921141" y="0"/>
                </a:lnTo>
                <a:lnTo>
                  <a:pt x="1921141" y="425234"/>
                </a:lnTo>
                <a:close/>
              </a:path>
              <a:path w="5200015" h="425450">
                <a:moveTo>
                  <a:pt x="5199392" y="425234"/>
                </a:moveTo>
                <a:lnTo>
                  <a:pt x="3322726" y="425234"/>
                </a:lnTo>
                <a:lnTo>
                  <a:pt x="3322726" y="0"/>
                </a:lnTo>
                <a:lnTo>
                  <a:pt x="5199392" y="0"/>
                </a:lnTo>
                <a:lnTo>
                  <a:pt x="5199392" y="425234"/>
                </a:lnTo>
                <a:close/>
              </a:path>
            </a:pathLst>
          </a:custGeom>
          <a:ln w="6350">
            <a:solidFill>
              <a:srgbClr val="C9CACA"/>
            </a:solidFill>
            <a:prstDash val="dash"/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2027001" y="3539906"/>
            <a:ext cx="698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:</a:t>
            </a:r>
            <a:endParaRPr sz="12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455565" y="3539906"/>
            <a:ext cx="177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～</a:t>
            </a:r>
            <a:endParaRPr sz="12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992607" y="3539906"/>
            <a:ext cx="698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:</a:t>
            </a:r>
            <a:endParaRPr sz="12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527297" y="5652032"/>
            <a:ext cx="4373880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※乳幼児突然死症候</a:t>
            </a:r>
            <a:r>
              <a:rPr sz="9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群の</a:t>
            </a:r>
            <a:r>
              <a:rPr sz="9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予</a:t>
            </a:r>
            <a:r>
              <a:rPr sz="9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防</a:t>
            </a:r>
            <a:r>
              <a:rPr sz="9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9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r>
              <a:rPr sz="9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め</a:t>
            </a:r>
            <a:r>
              <a:rPr sz="9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保育</a:t>
            </a:r>
            <a:r>
              <a:rPr sz="9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園</a:t>
            </a:r>
            <a:r>
              <a:rPr sz="9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9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r>
              <a:rPr sz="9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う</a:t>
            </a:r>
            <a:r>
              <a:rPr sz="9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つ</a:t>
            </a:r>
            <a:r>
              <a:rPr sz="9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ぶせ</a:t>
            </a:r>
            <a:r>
              <a:rPr sz="9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寝</a:t>
            </a:r>
            <a:r>
              <a:rPr sz="9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r>
              <a:rPr sz="9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9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9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せ</a:t>
            </a:r>
            <a:r>
              <a:rPr sz="9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endParaRPr sz="900" dirty="0">
              <a:latin typeface="UDShinMGoPro-DeBold"/>
              <a:cs typeface="UDShinMGoPro-DeBold"/>
            </a:endParaRPr>
          </a:p>
          <a:p>
            <a:pPr marL="128270">
              <a:lnSpc>
                <a:spcPct val="100000"/>
              </a:lnSpc>
              <a:spcBef>
                <a:spcPts val="30"/>
              </a:spcBef>
            </a:pPr>
            <a:r>
              <a:rPr sz="1000" b="1" spc="-3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To </a:t>
            </a:r>
            <a:r>
              <a:rPr sz="1000" b="1" spc="1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prevent </a:t>
            </a:r>
            <a:r>
              <a:rPr sz="1000" b="1" spc="2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sudden infant death </a:t>
            </a:r>
            <a:r>
              <a:rPr sz="1000" b="1" spc="1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syndrome, </a:t>
            </a:r>
            <a:r>
              <a:rPr sz="1000" b="1" spc="1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in </a:t>
            </a:r>
            <a:r>
              <a:rPr sz="1000" b="1" spc="1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this </a:t>
            </a:r>
            <a:r>
              <a:rPr sz="1000" b="1" spc="2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nursery </a:t>
            </a:r>
            <a:r>
              <a:rPr sz="1000" b="1" spc="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we </a:t>
            </a:r>
            <a:r>
              <a:rPr sz="1000" b="1" spc="1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do </a:t>
            </a:r>
            <a:r>
              <a:rPr sz="1000" b="1" spc="1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not </a:t>
            </a:r>
            <a:r>
              <a:rPr sz="1000" b="1" spc="2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sleep </a:t>
            </a:r>
            <a:r>
              <a:rPr sz="1000" b="1" spc="1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face</a:t>
            </a:r>
            <a:r>
              <a:rPr sz="1000" b="1" spc="5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 </a:t>
            </a:r>
            <a:r>
              <a:rPr sz="1000" b="1" spc="2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down</a:t>
            </a:r>
            <a:endParaRPr sz="1000" dirty="0">
              <a:latin typeface="HelveticaRounded-Condensed"/>
              <a:cs typeface="HelveticaRounded-Condensed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539995" y="6518252"/>
            <a:ext cx="6480175" cy="723900"/>
            <a:chOff x="539995" y="6518252"/>
            <a:chExt cx="6480175" cy="723900"/>
          </a:xfrm>
        </p:grpSpPr>
        <p:sp>
          <p:nvSpPr>
            <p:cNvPr id="122" name="object 122"/>
            <p:cNvSpPr/>
            <p:nvPr/>
          </p:nvSpPr>
          <p:spPr>
            <a:xfrm>
              <a:off x="552697" y="6530952"/>
              <a:ext cx="6454775" cy="698500"/>
            </a:xfrm>
            <a:custGeom>
              <a:avLst/>
              <a:gdLst/>
              <a:ahLst/>
              <a:cxnLst/>
              <a:rect l="l" t="t" r="r" b="b"/>
              <a:pathLst>
                <a:path w="6454775" h="69850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58978"/>
                  </a:lnTo>
                  <a:lnTo>
                    <a:pt x="4870" y="507145"/>
                  </a:lnTo>
                  <a:lnTo>
                    <a:pt x="18835" y="552037"/>
                  </a:lnTo>
                  <a:lnTo>
                    <a:pt x="40925" y="592683"/>
                  </a:lnTo>
                  <a:lnTo>
                    <a:pt x="70170" y="628113"/>
                  </a:lnTo>
                  <a:lnTo>
                    <a:pt x="105600" y="657358"/>
                  </a:lnTo>
                  <a:lnTo>
                    <a:pt x="146246" y="679448"/>
                  </a:lnTo>
                  <a:lnTo>
                    <a:pt x="191138" y="693413"/>
                  </a:lnTo>
                  <a:lnTo>
                    <a:pt x="239306" y="698284"/>
                  </a:lnTo>
                  <a:lnTo>
                    <a:pt x="6215303" y="698284"/>
                  </a:lnTo>
                  <a:lnTo>
                    <a:pt x="6263467" y="693413"/>
                  </a:lnTo>
                  <a:lnTo>
                    <a:pt x="6308357" y="679448"/>
                  </a:lnTo>
                  <a:lnTo>
                    <a:pt x="6349003" y="657358"/>
                  </a:lnTo>
                  <a:lnTo>
                    <a:pt x="6384434" y="628113"/>
                  </a:lnTo>
                  <a:lnTo>
                    <a:pt x="6413680" y="592683"/>
                  </a:lnTo>
                  <a:lnTo>
                    <a:pt x="6435772" y="552037"/>
                  </a:lnTo>
                  <a:lnTo>
                    <a:pt x="6449738" y="507145"/>
                  </a:lnTo>
                  <a:lnTo>
                    <a:pt x="6454609" y="458978"/>
                  </a:lnTo>
                  <a:lnTo>
                    <a:pt x="6454609" y="239306"/>
                  </a:lnTo>
                  <a:lnTo>
                    <a:pt x="6449738" y="191138"/>
                  </a:lnTo>
                  <a:lnTo>
                    <a:pt x="6435772" y="146246"/>
                  </a:lnTo>
                  <a:lnTo>
                    <a:pt x="6413680" y="105600"/>
                  </a:lnTo>
                  <a:lnTo>
                    <a:pt x="6384434" y="70170"/>
                  </a:lnTo>
                  <a:lnTo>
                    <a:pt x="6349003" y="40925"/>
                  </a:lnTo>
                  <a:lnTo>
                    <a:pt x="6308357" y="18835"/>
                  </a:lnTo>
                  <a:lnTo>
                    <a:pt x="6263467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3" name="object 123"/>
            <p:cNvSpPr/>
            <p:nvPr/>
          </p:nvSpPr>
          <p:spPr>
            <a:xfrm>
              <a:off x="539995" y="6518252"/>
              <a:ext cx="6480175" cy="723900"/>
            </a:xfrm>
            <a:custGeom>
              <a:avLst/>
              <a:gdLst/>
              <a:ahLst/>
              <a:cxnLst/>
              <a:rect l="l" t="t" r="r" b="b"/>
              <a:pathLst>
                <a:path w="6480175" h="723900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71678"/>
                  </a:lnTo>
                  <a:lnTo>
                    <a:pt x="4078" y="516825"/>
                  </a:lnTo>
                  <a:lnTo>
                    <a:pt x="15831" y="559380"/>
                  </a:lnTo>
                  <a:lnTo>
                    <a:pt x="34533" y="598616"/>
                  </a:lnTo>
                  <a:lnTo>
                    <a:pt x="59456" y="633807"/>
                  </a:lnTo>
                  <a:lnTo>
                    <a:pt x="89876" y="664227"/>
                  </a:lnTo>
                  <a:lnTo>
                    <a:pt x="125067" y="689150"/>
                  </a:lnTo>
                  <a:lnTo>
                    <a:pt x="164303" y="707852"/>
                  </a:lnTo>
                  <a:lnTo>
                    <a:pt x="206858" y="719605"/>
                  </a:lnTo>
                  <a:lnTo>
                    <a:pt x="252006" y="723684"/>
                  </a:lnTo>
                  <a:lnTo>
                    <a:pt x="6228003" y="723684"/>
                  </a:lnTo>
                  <a:lnTo>
                    <a:pt x="6273151" y="719605"/>
                  </a:lnTo>
                  <a:lnTo>
                    <a:pt x="6315706" y="707852"/>
                  </a:lnTo>
                  <a:lnTo>
                    <a:pt x="6335780" y="698284"/>
                  </a:lnTo>
                  <a:lnTo>
                    <a:pt x="252006" y="698284"/>
                  </a:lnTo>
                  <a:lnTo>
                    <a:pt x="206393" y="693672"/>
                  </a:lnTo>
                  <a:lnTo>
                    <a:pt x="163883" y="680448"/>
                  </a:lnTo>
                  <a:lnTo>
                    <a:pt x="125394" y="659531"/>
                  </a:lnTo>
                  <a:lnTo>
                    <a:pt x="91844" y="631839"/>
                  </a:lnTo>
                  <a:lnTo>
                    <a:pt x="64152" y="598289"/>
                  </a:lnTo>
                  <a:lnTo>
                    <a:pt x="43235" y="559800"/>
                  </a:lnTo>
                  <a:lnTo>
                    <a:pt x="30011" y="517290"/>
                  </a:lnTo>
                  <a:lnTo>
                    <a:pt x="25400" y="471678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80" y="25400"/>
                  </a:lnTo>
                  <a:lnTo>
                    <a:pt x="6315706" y="15831"/>
                  </a:lnTo>
                  <a:lnTo>
                    <a:pt x="6273151" y="4078"/>
                  </a:lnTo>
                  <a:lnTo>
                    <a:pt x="6228003" y="0"/>
                  </a:lnTo>
                  <a:close/>
                </a:path>
                <a:path w="6480175" h="723900">
                  <a:moveTo>
                    <a:pt x="6335780" y="25400"/>
                  </a:moveTo>
                  <a:lnTo>
                    <a:pt x="6228003" y="25400"/>
                  </a:lnTo>
                  <a:lnTo>
                    <a:pt x="6273616" y="30011"/>
                  </a:lnTo>
                  <a:lnTo>
                    <a:pt x="6316126" y="43235"/>
                  </a:lnTo>
                  <a:lnTo>
                    <a:pt x="6354615" y="64152"/>
                  </a:lnTo>
                  <a:lnTo>
                    <a:pt x="6388165" y="91844"/>
                  </a:lnTo>
                  <a:lnTo>
                    <a:pt x="6415857" y="125394"/>
                  </a:lnTo>
                  <a:lnTo>
                    <a:pt x="6436774" y="163883"/>
                  </a:lnTo>
                  <a:lnTo>
                    <a:pt x="6449998" y="206393"/>
                  </a:lnTo>
                  <a:lnTo>
                    <a:pt x="6454609" y="252006"/>
                  </a:lnTo>
                  <a:lnTo>
                    <a:pt x="6454609" y="471678"/>
                  </a:lnTo>
                  <a:lnTo>
                    <a:pt x="6449998" y="517290"/>
                  </a:lnTo>
                  <a:lnTo>
                    <a:pt x="6436774" y="559800"/>
                  </a:lnTo>
                  <a:lnTo>
                    <a:pt x="6415857" y="598289"/>
                  </a:lnTo>
                  <a:lnTo>
                    <a:pt x="6388165" y="631839"/>
                  </a:lnTo>
                  <a:lnTo>
                    <a:pt x="6354615" y="659531"/>
                  </a:lnTo>
                  <a:lnTo>
                    <a:pt x="6316126" y="680448"/>
                  </a:lnTo>
                  <a:lnTo>
                    <a:pt x="6273616" y="693672"/>
                  </a:lnTo>
                  <a:lnTo>
                    <a:pt x="6228003" y="698284"/>
                  </a:lnTo>
                  <a:lnTo>
                    <a:pt x="6335780" y="698284"/>
                  </a:lnTo>
                  <a:lnTo>
                    <a:pt x="6390133" y="664227"/>
                  </a:lnTo>
                  <a:lnTo>
                    <a:pt x="6420553" y="633807"/>
                  </a:lnTo>
                  <a:lnTo>
                    <a:pt x="6445476" y="598616"/>
                  </a:lnTo>
                  <a:lnTo>
                    <a:pt x="6464177" y="559380"/>
                  </a:lnTo>
                  <a:lnTo>
                    <a:pt x="6475930" y="516825"/>
                  </a:lnTo>
                  <a:lnTo>
                    <a:pt x="6480009" y="471678"/>
                  </a:lnTo>
                  <a:lnTo>
                    <a:pt x="6480009" y="252006"/>
                  </a:lnTo>
                  <a:lnTo>
                    <a:pt x="6475930" y="206858"/>
                  </a:lnTo>
                  <a:lnTo>
                    <a:pt x="6464177" y="164303"/>
                  </a:lnTo>
                  <a:lnTo>
                    <a:pt x="6445476" y="125067"/>
                  </a:lnTo>
                  <a:lnTo>
                    <a:pt x="6420553" y="89876"/>
                  </a:lnTo>
                  <a:lnTo>
                    <a:pt x="6390133" y="59456"/>
                  </a:lnTo>
                  <a:lnTo>
                    <a:pt x="6354942" y="34533"/>
                  </a:lnTo>
                  <a:lnTo>
                    <a:pt x="633578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24" name="object 124"/>
          <p:cNvSpPr txBox="1"/>
          <p:nvPr/>
        </p:nvSpPr>
        <p:spPr>
          <a:xfrm>
            <a:off x="886197" y="6686070"/>
            <a:ext cx="4121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お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む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つ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851463" y="6885277"/>
            <a:ext cx="48514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Diape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1484859" y="6621309"/>
            <a:ext cx="1674495" cy="503555"/>
          </a:xfrm>
          <a:custGeom>
            <a:avLst/>
            <a:gdLst/>
            <a:ahLst/>
            <a:cxnLst/>
            <a:rect l="l" t="t" r="r" b="b"/>
            <a:pathLst>
              <a:path w="1674495" h="503554">
                <a:moveTo>
                  <a:pt x="1602003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5"/>
                </a:lnTo>
                <a:lnTo>
                  <a:pt x="1602003" y="503555"/>
                </a:lnTo>
                <a:lnTo>
                  <a:pt x="1629958" y="497874"/>
                </a:lnTo>
                <a:lnTo>
                  <a:pt x="1652851" y="482406"/>
                </a:lnTo>
                <a:lnTo>
                  <a:pt x="1668318" y="459513"/>
                </a:lnTo>
                <a:lnTo>
                  <a:pt x="1673999" y="431558"/>
                </a:lnTo>
                <a:lnTo>
                  <a:pt x="1673999" y="71996"/>
                </a:lnTo>
                <a:lnTo>
                  <a:pt x="1668318" y="44041"/>
                </a:lnTo>
                <a:lnTo>
                  <a:pt x="1652851" y="21148"/>
                </a:lnTo>
                <a:lnTo>
                  <a:pt x="1629958" y="5680"/>
                </a:lnTo>
                <a:lnTo>
                  <a:pt x="1602003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989528" y="6693202"/>
            <a:ext cx="6769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昼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夜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つ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ける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694888" y="6873795"/>
            <a:ext cx="12642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Put them on day and</a:t>
            </a:r>
            <a:r>
              <a:rPr sz="1000" b="1" spc="-9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night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3311043" y="6621309"/>
            <a:ext cx="1674495" cy="503555"/>
          </a:xfrm>
          <a:custGeom>
            <a:avLst/>
            <a:gdLst/>
            <a:ahLst/>
            <a:cxnLst/>
            <a:rect l="l" t="t" r="r" b="b"/>
            <a:pathLst>
              <a:path w="1674495" h="503554">
                <a:moveTo>
                  <a:pt x="1602003" y="0"/>
                </a:moveTo>
                <a:lnTo>
                  <a:pt x="71996" y="0"/>
                </a:lnTo>
                <a:lnTo>
                  <a:pt x="44046" y="5680"/>
                </a:lnTo>
                <a:lnTo>
                  <a:pt x="21153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2" y="459513"/>
                </a:lnTo>
                <a:lnTo>
                  <a:pt x="21153" y="482406"/>
                </a:lnTo>
                <a:lnTo>
                  <a:pt x="44046" y="497874"/>
                </a:lnTo>
                <a:lnTo>
                  <a:pt x="71996" y="503555"/>
                </a:lnTo>
                <a:lnTo>
                  <a:pt x="1602003" y="503555"/>
                </a:lnTo>
                <a:lnTo>
                  <a:pt x="1629958" y="497874"/>
                </a:lnTo>
                <a:lnTo>
                  <a:pt x="1652851" y="482406"/>
                </a:lnTo>
                <a:lnTo>
                  <a:pt x="1668318" y="459513"/>
                </a:lnTo>
                <a:lnTo>
                  <a:pt x="1673999" y="431558"/>
                </a:lnTo>
                <a:lnTo>
                  <a:pt x="1673999" y="71996"/>
                </a:lnTo>
                <a:lnTo>
                  <a:pt x="1668318" y="44041"/>
                </a:lnTo>
                <a:lnTo>
                  <a:pt x="1652851" y="21148"/>
                </a:lnTo>
                <a:lnTo>
                  <a:pt x="1629958" y="5680"/>
                </a:lnTo>
                <a:lnTo>
                  <a:pt x="1602003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3495234" y="6693202"/>
            <a:ext cx="13093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昼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寝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と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き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だ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けつ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け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3393634" y="6873795"/>
            <a:ext cx="15074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Put</a:t>
            </a:r>
            <a:r>
              <a:rPr sz="1000" b="1" spc="-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-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them</a:t>
            </a:r>
            <a:r>
              <a:rPr sz="1000" b="1" spc="-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-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on</a:t>
            </a:r>
            <a:r>
              <a:rPr sz="1000" b="1" spc="-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-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for</a:t>
            </a:r>
            <a:r>
              <a:rPr sz="1000" b="1" spc="-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-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</a:t>
            </a:r>
            <a:r>
              <a:rPr sz="1000" b="1" spc="-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-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afternoon</a:t>
            </a:r>
            <a:r>
              <a:rPr sz="1000" b="1" spc="-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-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nap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5137226" y="6621309"/>
            <a:ext cx="1674495" cy="503555"/>
          </a:xfrm>
          <a:custGeom>
            <a:avLst/>
            <a:gdLst/>
            <a:ahLst/>
            <a:cxnLst/>
            <a:rect l="l" t="t" r="r" b="b"/>
            <a:pathLst>
              <a:path w="1674495" h="503554">
                <a:moveTo>
                  <a:pt x="1602003" y="0"/>
                </a:moveTo>
                <a:lnTo>
                  <a:pt x="72009" y="0"/>
                </a:lnTo>
                <a:lnTo>
                  <a:pt x="44051" y="5680"/>
                </a:lnTo>
                <a:lnTo>
                  <a:pt x="21155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2" y="459513"/>
                </a:lnTo>
                <a:lnTo>
                  <a:pt x="21155" y="482406"/>
                </a:lnTo>
                <a:lnTo>
                  <a:pt x="44051" y="497874"/>
                </a:lnTo>
                <a:lnTo>
                  <a:pt x="72009" y="503555"/>
                </a:lnTo>
                <a:lnTo>
                  <a:pt x="1602003" y="503555"/>
                </a:lnTo>
                <a:lnTo>
                  <a:pt x="1629958" y="497874"/>
                </a:lnTo>
                <a:lnTo>
                  <a:pt x="1652851" y="482406"/>
                </a:lnTo>
                <a:lnTo>
                  <a:pt x="1668318" y="459513"/>
                </a:lnTo>
                <a:lnTo>
                  <a:pt x="1673999" y="431558"/>
                </a:lnTo>
                <a:lnTo>
                  <a:pt x="1673999" y="71996"/>
                </a:lnTo>
                <a:lnTo>
                  <a:pt x="1668318" y="44041"/>
                </a:lnTo>
                <a:lnTo>
                  <a:pt x="1652851" y="21148"/>
                </a:lnTo>
                <a:lnTo>
                  <a:pt x="1629958" y="5680"/>
                </a:lnTo>
                <a:lnTo>
                  <a:pt x="1602003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5331216" y="6693189"/>
            <a:ext cx="12998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夜</a:t>
            </a: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寝</a:t>
            </a:r>
            <a:r>
              <a:rPr sz="1000" b="1" spc="-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と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き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だ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けつ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け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372618" y="6873783"/>
            <a:ext cx="12153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Only put them on at</a:t>
            </a:r>
            <a:r>
              <a:rPr sz="1000" b="1" spc="-9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night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35" name="object 135"/>
          <p:cNvGrpSpPr/>
          <p:nvPr/>
        </p:nvGrpSpPr>
        <p:grpSpPr>
          <a:xfrm>
            <a:off x="539995" y="9591075"/>
            <a:ext cx="6480175" cy="723900"/>
            <a:chOff x="539995" y="9591075"/>
            <a:chExt cx="6480175" cy="723900"/>
          </a:xfrm>
        </p:grpSpPr>
        <p:sp>
          <p:nvSpPr>
            <p:cNvPr id="136" name="object 136"/>
            <p:cNvSpPr/>
            <p:nvPr/>
          </p:nvSpPr>
          <p:spPr>
            <a:xfrm>
              <a:off x="552697" y="9603782"/>
              <a:ext cx="6454775" cy="698500"/>
            </a:xfrm>
            <a:custGeom>
              <a:avLst/>
              <a:gdLst/>
              <a:ahLst/>
              <a:cxnLst/>
              <a:rect l="l" t="t" r="r" b="b"/>
              <a:pathLst>
                <a:path w="6454775" h="69850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58977"/>
                  </a:lnTo>
                  <a:lnTo>
                    <a:pt x="4870" y="507141"/>
                  </a:lnTo>
                  <a:lnTo>
                    <a:pt x="18835" y="552029"/>
                  </a:lnTo>
                  <a:lnTo>
                    <a:pt x="40925" y="592673"/>
                  </a:lnTo>
                  <a:lnTo>
                    <a:pt x="70170" y="628102"/>
                  </a:lnTo>
                  <a:lnTo>
                    <a:pt x="105600" y="657346"/>
                  </a:lnTo>
                  <a:lnTo>
                    <a:pt x="146246" y="679435"/>
                  </a:lnTo>
                  <a:lnTo>
                    <a:pt x="191138" y="693400"/>
                  </a:lnTo>
                  <a:lnTo>
                    <a:pt x="239306" y="698271"/>
                  </a:lnTo>
                  <a:lnTo>
                    <a:pt x="6215303" y="698271"/>
                  </a:lnTo>
                  <a:lnTo>
                    <a:pt x="6263467" y="693400"/>
                  </a:lnTo>
                  <a:lnTo>
                    <a:pt x="6308357" y="679435"/>
                  </a:lnTo>
                  <a:lnTo>
                    <a:pt x="6349003" y="657346"/>
                  </a:lnTo>
                  <a:lnTo>
                    <a:pt x="6384434" y="628102"/>
                  </a:lnTo>
                  <a:lnTo>
                    <a:pt x="6413680" y="592673"/>
                  </a:lnTo>
                  <a:lnTo>
                    <a:pt x="6435772" y="552029"/>
                  </a:lnTo>
                  <a:lnTo>
                    <a:pt x="6449738" y="507141"/>
                  </a:lnTo>
                  <a:lnTo>
                    <a:pt x="6454609" y="458977"/>
                  </a:lnTo>
                  <a:lnTo>
                    <a:pt x="6454609" y="239293"/>
                  </a:lnTo>
                  <a:lnTo>
                    <a:pt x="6449738" y="191126"/>
                  </a:lnTo>
                  <a:lnTo>
                    <a:pt x="6435772" y="146236"/>
                  </a:lnTo>
                  <a:lnTo>
                    <a:pt x="6413680" y="105592"/>
                  </a:lnTo>
                  <a:lnTo>
                    <a:pt x="6384434" y="70164"/>
                  </a:lnTo>
                  <a:lnTo>
                    <a:pt x="6349003" y="40921"/>
                  </a:lnTo>
                  <a:lnTo>
                    <a:pt x="6308357" y="18833"/>
                  </a:lnTo>
                  <a:lnTo>
                    <a:pt x="6263467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7" name="object 137"/>
            <p:cNvSpPr/>
            <p:nvPr/>
          </p:nvSpPr>
          <p:spPr>
            <a:xfrm>
              <a:off x="539995" y="9591075"/>
              <a:ext cx="6480175" cy="723900"/>
            </a:xfrm>
            <a:custGeom>
              <a:avLst/>
              <a:gdLst/>
              <a:ahLst/>
              <a:cxnLst/>
              <a:rect l="l" t="t" r="r" b="b"/>
              <a:pathLst>
                <a:path w="6480175" h="723900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71677"/>
                  </a:lnTo>
                  <a:lnTo>
                    <a:pt x="4078" y="516825"/>
                  </a:lnTo>
                  <a:lnTo>
                    <a:pt x="15831" y="559380"/>
                  </a:lnTo>
                  <a:lnTo>
                    <a:pt x="34533" y="598616"/>
                  </a:lnTo>
                  <a:lnTo>
                    <a:pt x="59456" y="633807"/>
                  </a:lnTo>
                  <a:lnTo>
                    <a:pt x="89876" y="664227"/>
                  </a:lnTo>
                  <a:lnTo>
                    <a:pt x="125067" y="689150"/>
                  </a:lnTo>
                  <a:lnTo>
                    <a:pt x="164303" y="707852"/>
                  </a:lnTo>
                  <a:lnTo>
                    <a:pt x="206858" y="719605"/>
                  </a:lnTo>
                  <a:lnTo>
                    <a:pt x="252006" y="723684"/>
                  </a:lnTo>
                  <a:lnTo>
                    <a:pt x="6228003" y="723684"/>
                  </a:lnTo>
                  <a:lnTo>
                    <a:pt x="6273151" y="719605"/>
                  </a:lnTo>
                  <a:lnTo>
                    <a:pt x="6315706" y="707852"/>
                  </a:lnTo>
                  <a:lnTo>
                    <a:pt x="6335780" y="698284"/>
                  </a:lnTo>
                  <a:lnTo>
                    <a:pt x="252006" y="698284"/>
                  </a:lnTo>
                  <a:lnTo>
                    <a:pt x="206393" y="693672"/>
                  </a:lnTo>
                  <a:lnTo>
                    <a:pt x="163883" y="680448"/>
                  </a:lnTo>
                  <a:lnTo>
                    <a:pt x="125394" y="659531"/>
                  </a:lnTo>
                  <a:lnTo>
                    <a:pt x="91844" y="631839"/>
                  </a:lnTo>
                  <a:lnTo>
                    <a:pt x="64152" y="598289"/>
                  </a:lnTo>
                  <a:lnTo>
                    <a:pt x="43235" y="559800"/>
                  </a:lnTo>
                  <a:lnTo>
                    <a:pt x="30011" y="517290"/>
                  </a:lnTo>
                  <a:lnTo>
                    <a:pt x="25400" y="47167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6335781" y="25399"/>
                  </a:lnTo>
                  <a:lnTo>
                    <a:pt x="6315706" y="15831"/>
                  </a:lnTo>
                  <a:lnTo>
                    <a:pt x="6273151" y="4078"/>
                  </a:lnTo>
                  <a:lnTo>
                    <a:pt x="6228003" y="0"/>
                  </a:lnTo>
                  <a:close/>
                </a:path>
                <a:path w="6480175" h="723900">
                  <a:moveTo>
                    <a:pt x="6335781" y="25399"/>
                  </a:moveTo>
                  <a:lnTo>
                    <a:pt x="6228003" y="25399"/>
                  </a:lnTo>
                  <a:lnTo>
                    <a:pt x="6273616" y="30011"/>
                  </a:lnTo>
                  <a:lnTo>
                    <a:pt x="6316126" y="43235"/>
                  </a:lnTo>
                  <a:lnTo>
                    <a:pt x="6354615" y="64151"/>
                  </a:lnTo>
                  <a:lnTo>
                    <a:pt x="6388165" y="91843"/>
                  </a:lnTo>
                  <a:lnTo>
                    <a:pt x="6415857" y="125391"/>
                  </a:lnTo>
                  <a:lnTo>
                    <a:pt x="6436774" y="163878"/>
                  </a:lnTo>
                  <a:lnTo>
                    <a:pt x="6449998" y="206384"/>
                  </a:lnTo>
                  <a:lnTo>
                    <a:pt x="6454609" y="251993"/>
                  </a:lnTo>
                  <a:lnTo>
                    <a:pt x="6454609" y="471677"/>
                  </a:lnTo>
                  <a:lnTo>
                    <a:pt x="6449998" y="517290"/>
                  </a:lnTo>
                  <a:lnTo>
                    <a:pt x="6436774" y="559800"/>
                  </a:lnTo>
                  <a:lnTo>
                    <a:pt x="6415857" y="598289"/>
                  </a:lnTo>
                  <a:lnTo>
                    <a:pt x="6388165" y="631839"/>
                  </a:lnTo>
                  <a:lnTo>
                    <a:pt x="6354615" y="659531"/>
                  </a:lnTo>
                  <a:lnTo>
                    <a:pt x="6316126" y="680448"/>
                  </a:lnTo>
                  <a:lnTo>
                    <a:pt x="6273616" y="693672"/>
                  </a:lnTo>
                  <a:lnTo>
                    <a:pt x="6228003" y="698284"/>
                  </a:lnTo>
                  <a:lnTo>
                    <a:pt x="6335780" y="698284"/>
                  </a:lnTo>
                  <a:lnTo>
                    <a:pt x="6390133" y="664227"/>
                  </a:lnTo>
                  <a:lnTo>
                    <a:pt x="6420553" y="633807"/>
                  </a:lnTo>
                  <a:lnTo>
                    <a:pt x="6445476" y="598616"/>
                  </a:lnTo>
                  <a:lnTo>
                    <a:pt x="6464177" y="559380"/>
                  </a:lnTo>
                  <a:lnTo>
                    <a:pt x="6475930" y="516825"/>
                  </a:lnTo>
                  <a:lnTo>
                    <a:pt x="6480009" y="471677"/>
                  </a:lnTo>
                  <a:lnTo>
                    <a:pt x="6480009" y="251993"/>
                  </a:lnTo>
                  <a:lnTo>
                    <a:pt x="6475930" y="206849"/>
                  </a:lnTo>
                  <a:lnTo>
                    <a:pt x="6464177" y="164297"/>
                  </a:lnTo>
                  <a:lnTo>
                    <a:pt x="6445476" y="125063"/>
                  </a:lnTo>
                  <a:lnTo>
                    <a:pt x="6420553" y="89874"/>
                  </a:lnTo>
                  <a:lnTo>
                    <a:pt x="6390133" y="59455"/>
                  </a:lnTo>
                  <a:lnTo>
                    <a:pt x="6354942" y="34532"/>
                  </a:lnTo>
                  <a:lnTo>
                    <a:pt x="6335781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38" name="object 138"/>
          <p:cNvSpPr txBox="1"/>
          <p:nvPr/>
        </p:nvSpPr>
        <p:spPr>
          <a:xfrm>
            <a:off x="1314202" y="9758888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着脱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734354" y="9958094"/>
            <a:ext cx="14446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Dressing 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and</a:t>
            </a:r>
            <a:r>
              <a:rPr sz="1100" b="1" spc="-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undressing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2314254" y="9701140"/>
            <a:ext cx="1431925" cy="503555"/>
          </a:xfrm>
          <a:custGeom>
            <a:avLst/>
            <a:gdLst/>
            <a:ahLst/>
            <a:cxnLst/>
            <a:rect l="l" t="t" r="r" b="b"/>
            <a:pathLst>
              <a:path w="1431925" h="503554">
                <a:moveTo>
                  <a:pt x="1359890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5"/>
                </a:lnTo>
                <a:lnTo>
                  <a:pt x="1359890" y="503555"/>
                </a:lnTo>
                <a:lnTo>
                  <a:pt x="1387845" y="497874"/>
                </a:lnTo>
                <a:lnTo>
                  <a:pt x="1410738" y="482406"/>
                </a:lnTo>
                <a:lnTo>
                  <a:pt x="1426206" y="459513"/>
                </a:lnTo>
                <a:lnTo>
                  <a:pt x="1431886" y="431558"/>
                </a:lnTo>
                <a:lnTo>
                  <a:pt x="1431886" y="71996"/>
                </a:lnTo>
                <a:lnTo>
                  <a:pt x="1426206" y="44041"/>
                </a:lnTo>
                <a:lnTo>
                  <a:pt x="1410738" y="21148"/>
                </a:lnTo>
                <a:lnTo>
                  <a:pt x="1387845" y="5680"/>
                </a:lnTo>
                <a:lnTo>
                  <a:pt x="1359890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2762107" y="9773025"/>
            <a:ext cx="5327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でき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な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747584" y="9953624"/>
            <a:ext cx="5695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Can’t 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do</a:t>
            </a:r>
            <a:r>
              <a:rPr sz="1000" b="1" spc="-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it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3846786" y="9710218"/>
            <a:ext cx="1431925" cy="503555"/>
          </a:xfrm>
          <a:custGeom>
            <a:avLst/>
            <a:gdLst/>
            <a:ahLst/>
            <a:cxnLst/>
            <a:rect l="l" t="t" r="r" b="b"/>
            <a:pathLst>
              <a:path w="1431925" h="503554">
                <a:moveTo>
                  <a:pt x="1359890" y="0"/>
                </a:moveTo>
                <a:lnTo>
                  <a:pt x="72009" y="0"/>
                </a:lnTo>
                <a:lnTo>
                  <a:pt x="44051" y="5680"/>
                </a:lnTo>
                <a:lnTo>
                  <a:pt x="21155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2" y="459513"/>
                </a:lnTo>
                <a:lnTo>
                  <a:pt x="21155" y="482406"/>
                </a:lnTo>
                <a:lnTo>
                  <a:pt x="44051" y="497874"/>
                </a:lnTo>
                <a:lnTo>
                  <a:pt x="72009" y="503554"/>
                </a:lnTo>
                <a:lnTo>
                  <a:pt x="1359890" y="503554"/>
                </a:lnTo>
                <a:lnTo>
                  <a:pt x="1387847" y="497874"/>
                </a:lnTo>
                <a:lnTo>
                  <a:pt x="1410744" y="482406"/>
                </a:lnTo>
                <a:lnTo>
                  <a:pt x="1426216" y="459513"/>
                </a:lnTo>
                <a:lnTo>
                  <a:pt x="1431899" y="431558"/>
                </a:lnTo>
                <a:lnTo>
                  <a:pt x="1431899" y="71996"/>
                </a:lnTo>
                <a:lnTo>
                  <a:pt x="1426216" y="44041"/>
                </a:lnTo>
                <a:lnTo>
                  <a:pt x="1410744" y="21148"/>
                </a:lnTo>
                <a:lnTo>
                  <a:pt x="1387847" y="5680"/>
                </a:lnTo>
                <a:lnTo>
                  <a:pt x="1359890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4038128" y="9782111"/>
            <a:ext cx="10198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よ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う</a:t>
            </a:r>
            <a:r>
              <a:rPr sz="1000" b="1" spc="-9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と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てい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4217429" y="9962708"/>
            <a:ext cx="6965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Tries </a:t>
            </a: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to 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do</a:t>
            </a:r>
            <a:r>
              <a:rPr sz="1000" b="1" spc="-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it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5379332" y="9701140"/>
            <a:ext cx="1431925" cy="503555"/>
          </a:xfrm>
          <a:custGeom>
            <a:avLst/>
            <a:gdLst/>
            <a:ahLst/>
            <a:cxnLst/>
            <a:rect l="l" t="t" r="r" b="b"/>
            <a:pathLst>
              <a:path w="1431925" h="503554">
                <a:moveTo>
                  <a:pt x="1359890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5"/>
                </a:lnTo>
                <a:lnTo>
                  <a:pt x="1359890" y="503555"/>
                </a:lnTo>
                <a:lnTo>
                  <a:pt x="1387845" y="497874"/>
                </a:lnTo>
                <a:lnTo>
                  <a:pt x="1410738" y="482406"/>
                </a:lnTo>
                <a:lnTo>
                  <a:pt x="1426206" y="459513"/>
                </a:lnTo>
                <a:lnTo>
                  <a:pt x="1431886" y="431558"/>
                </a:lnTo>
                <a:lnTo>
                  <a:pt x="1431886" y="71996"/>
                </a:lnTo>
                <a:lnTo>
                  <a:pt x="1426206" y="44041"/>
                </a:lnTo>
                <a:lnTo>
                  <a:pt x="1410738" y="21148"/>
                </a:lnTo>
                <a:lnTo>
                  <a:pt x="1387845" y="5680"/>
                </a:lnTo>
                <a:lnTo>
                  <a:pt x="1359890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5884304" y="9773025"/>
            <a:ext cx="3949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-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きる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5836456" y="9953624"/>
            <a:ext cx="4984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Can do</a:t>
            </a:r>
            <a:r>
              <a:rPr sz="1000" b="1" spc="-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it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5722394" y="7567626"/>
            <a:ext cx="1089025" cy="437515"/>
          </a:xfrm>
          <a:custGeom>
            <a:avLst/>
            <a:gdLst/>
            <a:ahLst/>
            <a:cxnLst/>
            <a:rect l="l" t="t" r="r" b="b"/>
            <a:pathLst>
              <a:path w="1089025" h="437515">
                <a:moveTo>
                  <a:pt x="1016825" y="0"/>
                </a:moveTo>
                <a:lnTo>
                  <a:pt x="72009" y="0"/>
                </a:lnTo>
                <a:lnTo>
                  <a:pt x="44051" y="5680"/>
                </a:lnTo>
                <a:lnTo>
                  <a:pt x="21155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365188"/>
                </a:lnTo>
                <a:lnTo>
                  <a:pt x="5682" y="393143"/>
                </a:lnTo>
                <a:lnTo>
                  <a:pt x="21155" y="416036"/>
                </a:lnTo>
                <a:lnTo>
                  <a:pt x="44051" y="431503"/>
                </a:lnTo>
                <a:lnTo>
                  <a:pt x="72009" y="437184"/>
                </a:lnTo>
                <a:lnTo>
                  <a:pt x="1016825" y="437184"/>
                </a:lnTo>
                <a:lnTo>
                  <a:pt x="1044785" y="431503"/>
                </a:lnTo>
                <a:lnTo>
                  <a:pt x="1067677" y="416036"/>
                </a:lnTo>
                <a:lnTo>
                  <a:pt x="1083142" y="393143"/>
                </a:lnTo>
                <a:lnTo>
                  <a:pt x="1088821" y="365188"/>
                </a:lnTo>
                <a:lnTo>
                  <a:pt x="1088821" y="71996"/>
                </a:lnTo>
                <a:lnTo>
                  <a:pt x="1083142" y="44041"/>
                </a:lnTo>
                <a:lnTo>
                  <a:pt x="1067677" y="21148"/>
                </a:lnTo>
                <a:lnTo>
                  <a:pt x="1044785" y="5680"/>
                </a:lnTo>
                <a:lnTo>
                  <a:pt x="1016825" y="0"/>
                </a:lnTo>
                <a:close/>
              </a:path>
            </a:pathLst>
          </a:custGeom>
          <a:solidFill>
            <a:srgbClr val="FCE3CD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6009096" y="7589716"/>
            <a:ext cx="527050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285"/>
              </a:spcBef>
            </a:pPr>
            <a:r>
              <a:rPr sz="1000" b="1" spc="-9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ト</a:t>
            </a:r>
            <a:r>
              <a:rPr sz="1000" b="1" spc="-9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イ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レ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Rest</a:t>
            </a:r>
            <a:r>
              <a:rPr sz="10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0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oom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5722394" y="8065406"/>
            <a:ext cx="1089025" cy="437515"/>
          </a:xfrm>
          <a:custGeom>
            <a:avLst/>
            <a:gdLst/>
            <a:ahLst/>
            <a:cxnLst/>
            <a:rect l="l" t="t" r="r" b="b"/>
            <a:pathLst>
              <a:path w="1089025" h="437515">
                <a:moveTo>
                  <a:pt x="1016825" y="0"/>
                </a:moveTo>
                <a:lnTo>
                  <a:pt x="72009" y="0"/>
                </a:lnTo>
                <a:lnTo>
                  <a:pt x="44051" y="5680"/>
                </a:lnTo>
                <a:lnTo>
                  <a:pt x="21155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365188"/>
                </a:lnTo>
                <a:lnTo>
                  <a:pt x="5682" y="393143"/>
                </a:lnTo>
                <a:lnTo>
                  <a:pt x="21155" y="416036"/>
                </a:lnTo>
                <a:lnTo>
                  <a:pt x="44051" y="431503"/>
                </a:lnTo>
                <a:lnTo>
                  <a:pt x="72009" y="437184"/>
                </a:lnTo>
                <a:lnTo>
                  <a:pt x="1016825" y="437184"/>
                </a:lnTo>
                <a:lnTo>
                  <a:pt x="1044785" y="431503"/>
                </a:lnTo>
                <a:lnTo>
                  <a:pt x="1067677" y="416036"/>
                </a:lnTo>
                <a:lnTo>
                  <a:pt x="1083142" y="393143"/>
                </a:lnTo>
                <a:lnTo>
                  <a:pt x="1088821" y="365188"/>
                </a:lnTo>
                <a:lnTo>
                  <a:pt x="1088821" y="71996"/>
                </a:lnTo>
                <a:lnTo>
                  <a:pt x="1083142" y="44041"/>
                </a:lnTo>
                <a:lnTo>
                  <a:pt x="1067677" y="21148"/>
                </a:lnTo>
                <a:lnTo>
                  <a:pt x="1044785" y="5680"/>
                </a:lnTo>
                <a:lnTo>
                  <a:pt x="1016825" y="0"/>
                </a:lnTo>
                <a:close/>
              </a:path>
            </a:pathLst>
          </a:custGeom>
          <a:solidFill>
            <a:srgbClr val="FCE3CD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6050756" y="8111242"/>
            <a:ext cx="4044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オ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マ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ル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5909574" y="8287374"/>
            <a:ext cx="7004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Chamber</a:t>
            </a:r>
            <a:r>
              <a:rPr sz="1000" b="1" spc="-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pot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4334422" y="7763163"/>
            <a:ext cx="1250315" cy="628650"/>
            <a:chOff x="4334422" y="7763163"/>
            <a:chExt cx="1250315" cy="628650"/>
          </a:xfrm>
        </p:grpSpPr>
        <p:sp>
          <p:nvSpPr>
            <p:cNvPr id="155" name="object 155"/>
            <p:cNvSpPr/>
            <p:nvPr/>
          </p:nvSpPr>
          <p:spPr>
            <a:xfrm>
              <a:off x="4343945" y="7769514"/>
              <a:ext cx="1231265" cy="615950"/>
            </a:xfrm>
            <a:custGeom>
              <a:avLst/>
              <a:gdLst/>
              <a:ahLst/>
              <a:cxnLst/>
              <a:rect l="l" t="t" r="r" b="b"/>
              <a:pathLst>
                <a:path w="1231264" h="615950">
                  <a:moveTo>
                    <a:pt x="1129474" y="0"/>
                  </a:moveTo>
                  <a:lnTo>
                    <a:pt x="101650" y="0"/>
                  </a:lnTo>
                  <a:lnTo>
                    <a:pt x="62123" y="7999"/>
                  </a:lnTo>
                  <a:lnTo>
                    <a:pt x="29808" y="29803"/>
                  </a:lnTo>
                  <a:lnTo>
                    <a:pt x="8001" y="62118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8001" y="553247"/>
                  </a:lnTo>
                  <a:lnTo>
                    <a:pt x="29808" y="585562"/>
                  </a:lnTo>
                  <a:lnTo>
                    <a:pt x="62123" y="607365"/>
                  </a:lnTo>
                  <a:lnTo>
                    <a:pt x="101650" y="615365"/>
                  </a:lnTo>
                  <a:lnTo>
                    <a:pt x="1129474" y="615365"/>
                  </a:lnTo>
                  <a:lnTo>
                    <a:pt x="1169001" y="607365"/>
                  </a:lnTo>
                  <a:lnTo>
                    <a:pt x="1201316" y="585562"/>
                  </a:lnTo>
                  <a:lnTo>
                    <a:pt x="1223123" y="553247"/>
                  </a:lnTo>
                  <a:lnTo>
                    <a:pt x="1231125" y="513715"/>
                  </a:lnTo>
                  <a:lnTo>
                    <a:pt x="1231125" y="101650"/>
                  </a:lnTo>
                  <a:lnTo>
                    <a:pt x="1223123" y="62118"/>
                  </a:lnTo>
                  <a:lnTo>
                    <a:pt x="1201316" y="29803"/>
                  </a:lnTo>
                  <a:lnTo>
                    <a:pt x="1169001" y="7999"/>
                  </a:lnTo>
                  <a:lnTo>
                    <a:pt x="11294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6" name="object 156"/>
            <p:cNvSpPr/>
            <p:nvPr/>
          </p:nvSpPr>
          <p:spPr>
            <a:xfrm>
              <a:off x="4337592" y="7763163"/>
              <a:ext cx="1243965" cy="628650"/>
            </a:xfrm>
            <a:custGeom>
              <a:avLst/>
              <a:gdLst/>
              <a:ahLst/>
              <a:cxnLst/>
              <a:rect l="l" t="t" r="r" b="b"/>
              <a:pathLst>
                <a:path w="1243964" h="628650">
                  <a:moveTo>
                    <a:pt x="1135811" y="0"/>
                  </a:moveTo>
                  <a:lnTo>
                    <a:pt x="108000" y="0"/>
                  </a:lnTo>
                  <a:lnTo>
                    <a:pt x="66072" y="8522"/>
                  </a:lnTo>
                  <a:lnTo>
                    <a:pt x="31730" y="31726"/>
                  </a:lnTo>
                  <a:lnTo>
                    <a:pt x="8524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4" y="561998"/>
                  </a:lnTo>
                  <a:lnTo>
                    <a:pt x="31730" y="596339"/>
                  </a:lnTo>
                  <a:lnTo>
                    <a:pt x="66072" y="619543"/>
                  </a:lnTo>
                  <a:lnTo>
                    <a:pt x="108000" y="628065"/>
                  </a:lnTo>
                  <a:lnTo>
                    <a:pt x="1135811" y="628065"/>
                  </a:lnTo>
                  <a:lnTo>
                    <a:pt x="1177750" y="619543"/>
                  </a:lnTo>
                  <a:lnTo>
                    <a:pt x="1183933" y="615365"/>
                  </a:lnTo>
                  <a:lnTo>
                    <a:pt x="108000" y="615365"/>
                  </a:lnTo>
                  <a:lnTo>
                    <a:pt x="70944" y="607865"/>
                  </a:lnTo>
                  <a:lnTo>
                    <a:pt x="40647" y="587422"/>
                  </a:lnTo>
                  <a:lnTo>
                    <a:pt x="20202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2" y="70939"/>
                  </a:lnTo>
                  <a:lnTo>
                    <a:pt x="40647" y="40643"/>
                  </a:lnTo>
                  <a:lnTo>
                    <a:pt x="70944" y="20200"/>
                  </a:lnTo>
                  <a:lnTo>
                    <a:pt x="108000" y="12700"/>
                  </a:lnTo>
                  <a:lnTo>
                    <a:pt x="1183933" y="12700"/>
                  </a:lnTo>
                  <a:lnTo>
                    <a:pt x="1177750" y="8522"/>
                  </a:lnTo>
                  <a:lnTo>
                    <a:pt x="1135811" y="0"/>
                  </a:lnTo>
                  <a:close/>
                </a:path>
                <a:path w="1243964" h="628650">
                  <a:moveTo>
                    <a:pt x="1183933" y="12700"/>
                  </a:moveTo>
                  <a:lnTo>
                    <a:pt x="1135811" y="12700"/>
                  </a:lnTo>
                  <a:lnTo>
                    <a:pt x="1172878" y="20200"/>
                  </a:lnTo>
                  <a:lnTo>
                    <a:pt x="1203174" y="40643"/>
                  </a:lnTo>
                  <a:lnTo>
                    <a:pt x="1223613" y="70939"/>
                  </a:lnTo>
                  <a:lnTo>
                    <a:pt x="1231112" y="108000"/>
                  </a:lnTo>
                  <a:lnTo>
                    <a:pt x="1231112" y="520065"/>
                  </a:lnTo>
                  <a:lnTo>
                    <a:pt x="1223613" y="557126"/>
                  </a:lnTo>
                  <a:lnTo>
                    <a:pt x="1203174" y="587422"/>
                  </a:lnTo>
                  <a:lnTo>
                    <a:pt x="1172878" y="607865"/>
                  </a:lnTo>
                  <a:lnTo>
                    <a:pt x="1135811" y="615365"/>
                  </a:lnTo>
                  <a:lnTo>
                    <a:pt x="1183933" y="615365"/>
                  </a:lnTo>
                  <a:lnTo>
                    <a:pt x="1212091" y="596339"/>
                  </a:lnTo>
                  <a:lnTo>
                    <a:pt x="1235292" y="561998"/>
                  </a:lnTo>
                  <a:lnTo>
                    <a:pt x="1243812" y="520065"/>
                  </a:lnTo>
                  <a:lnTo>
                    <a:pt x="1243812" y="108000"/>
                  </a:lnTo>
                  <a:lnTo>
                    <a:pt x="1235292" y="66067"/>
                  </a:lnTo>
                  <a:lnTo>
                    <a:pt x="1212091" y="31726"/>
                  </a:lnTo>
                  <a:lnTo>
                    <a:pt x="1183933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7" name="object 157"/>
            <p:cNvSpPr/>
            <p:nvPr/>
          </p:nvSpPr>
          <p:spPr>
            <a:xfrm>
              <a:off x="4337597" y="8071894"/>
              <a:ext cx="1243965" cy="0"/>
            </a:xfrm>
            <a:custGeom>
              <a:avLst/>
              <a:gdLst/>
              <a:ahLst/>
              <a:cxnLst/>
              <a:rect l="l" t="t" r="r" b="b"/>
              <a:pathLst>
                <a:path w="1243964">
                  <a:moveTo>
                    <a:pt x="0" y="0"/>
                  </a:moveTo>
                  <a:lnTo>
                    <a:pt x="105484" y="0"/>
                  </a:lnTo>
                </a:path>
                <a:path w="1243964">
                  <a:moveTo>
                    <a:pt x="605522" y="0"/>
                  </a:moveTo>
                  <a:lnTo>
                    <a:pt x="124381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58" name="object 158"/>
          <p:cNvSpPr txBox="1"/>
          <p:nvPr/>
        </p:nvSpPr>
        <p:spPr>
          <a:xfrm>
            <a:off x="5013976" y="7835060"/>
            <a:ext cx="4286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回</a:t>
            </a:r>
            <a:r>
              <a:rPr sz="1000" b="1" spc="-140" dirty="0">
                <a:solidFill>
                  <a:srgbClr val="3E3A39"/>
                </a:solidFill>
                <a:latin typeface="UDShinMGoPro-DeBold"/>
                <a:cs typeface="UDShinMGoPro-DeBold"/>
              </a:rPr>
              <a:t>/１</a:t>
            </a:r>
            <a:r>
              <a:rPr sz="1000" b="1" spc="-150" dirty="0">
                <a:solidFill>
                  <a:srgbClr val="3E3A39"/>
                </a:solidFill>
                <a:latin typeface="UDShinMGoPro-DeBold"/>
                <a:cs typeface="UDShinMGoPro-DeBold"/>
              </a:rPr>
              <a:t>日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5013976" y="8123859"/>
            <a:ext cx="4933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times/day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4443082" y="7821879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79" h="500379">
                <a:moveTo>
                  <a:pt x="500037" y="0"/>
                </a:moveTo>
                <a:lnTo>
                  <a:pt x="0" y="0"/>
                </a:lnTo>
                <a:lnTo>
                  <a:pt x="0" y="500037"/>
                </a:lnTo>
                <a:lnTo>
                  <a:pt x="500037" y="500037"/>
                </a:lnTo>
                <a:lnTo>
                  <a:pt x="5000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grpSp>
        <p:nvGrpSpPr>
          <p:cNvPr id="161" name="object 161"/>
          <p:cNvGrpSpPr/>
          <p:nvPr/>
        </p:nvGrpSpPr>
        <p:grpSpPr>
          <a:xfrm>
            <a:off x="3083138" y="7818704"/>
            <a:ext cx="1863725" cy="1382395"/>
            <a:chOff x="3083138" y="7818704"/>
            <a:chExt cx="1863725" cy="1382395"/>
          </a:xfrm>
        </p:grpSpPr>
        <p:sp>
          <p:nvSpPr>
            <p:cNvPr id="162" name="object 162"/>
            <p:cNvSpPr/>
            <p:nvPr/>
          </p:nvSpPr>
          <p:spPr>
            <a:xfrm>
              <a:off x="4443082" y="7821879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79" h="500379">
                  <a:moveTo>
                    <a:pt x="500037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500037" y="0"/>
                  </a:lnTo>
                  <a:lnTo>
                    <a:pt x="500037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3" name="object 163"/>
            <p:cNvSpPr/>
            <p:nvPr/>
          </p:nvSpPr>
          <p:spPr>
            <a:xfrm>
              <a:off x="3083138" y="8749296"/>
              <a:ext cx="1033144" cy="452120"/>
            </a:xfrm>
            <a:custGeom>
              <a:avLst/>
              <a:gdLst/>
              <a:ahLst/>
              <a:cxnLst/>
              <a:rect l="l" t="t" r="r" b="b"/>
              <a:pathLst>
                <a:path w="1033145" h="452120">
                  <a:moveTo>
                    <a:pt x="960666" y="0"/>
                  </a:moveTo>
                  <a:lnTo>
                    <a:pt x="72009" y="0"/>
                  </a:lnTo>
                  <a:lnTo>
                    <a:pt x="44051" y="5680"/>
                  </a:lnTo>
                  <a:lnTo>
                    <a:pt x="21155" y="21148"/>
                  </a:lnTo>
                  <a:lnTo>
                    <a:pt x="5682" y="44041"/>
                  </a:lnTo>
                  <a:lnTo>
                    <a:pt x="0" y="71996"/>
                  </a:lnTo>
                  <a:lnTo>
                    <a:pt x="0" y="379552"/>
                  </a:lnTo>
                  <a:lnTo>
                    <a:pt x="5682" y="407507"/>
                  </a:lnTo>
                  <a:lnTo>
                    <a:pt x="21155" y="430399"/>
                  </a:lnTo>
                  <a:lnTo>
                    <a:pt x="44051" y="445867"/>
                  </a:lnTo>
                  <a:lnTo>
                    <a:pt x="72009" y="451548"/>
                  </a:lnTo>
                  <a:lnTo>
                    <a:pt x="960666" y="451548"/>
                  </a:lnTo>
                  <a:lnTo>
                    <a:pt x="988621" y="445867"/>
                  </a:lnTo>
                  <a:lnTo>
                    <a:pt x="1011513" y="430399"/>
                  </a:lnTo>
                  <a:lnTo>
                    <a:pt x="1026981" y="407507"/>
                  </a:lnTo>
                  <a:lnTo>
                    <a:pt x="1032662" y="379552"/>
                  </a:lnTo>
                  <a:lnTo>
                    <a:pt x="1032662" y="71996"/>
                  </a:lnTo>
                  <a:lnTo>
                    <a:pt x="1026981" y="44041"/>
                  </a:lnTo>
                  <a:lnTo>
                    <a:pt x="1011513" y="21148"/>
                  </a:lnTo>
                  <a:lnTo>
                    <a:pt x="988621" y="5680"/>
                  </a:lnTo>
                  <a:lnTo>
                    <a:pt x="960666" y="0"/>
                  </a:lnTo>
                  <a:close/>
                </a:path>
              </a:pathLst>
            </a:custGeom>
            <a:solidFill>
              <a:srgbClr val="FCE3CD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3397380" y="8811696"/>
            <a:ext cx="41973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動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作で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3164520" y="8971028"/>
            <a:ext cx="8921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with</a:t>
            </a:r>
            <a:r>
              <a:rPr sz="1000" b="1" spc="-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movements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4189476" y="8749296"/>
            <a:ext cx="1033144" cy="452120"/>
          </a:xfrm>
          <a:custGeom>
            <a:avLst/>
            <a:gdLst/>
            <a:ahLst/>
            <a:cxnLst/>
            <a:rect l="l" t="t" r="r" b="b"/>
            <a:pathLst>
              <a:path w="1033145" h="452120">
                <a:moveTo>
                  <a:pt x="960653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379552"/>
                </a:lnTo>
                <a:lnTo>
                  <a:pt x="5680" y="407507"/>
                </a:lnTo>
                <a:lnTo>
                  <a:pt x="21148" y="430399"/>
                </a:lnTo>
                <a:lnTo>
                  <a:pt x="44041" y="445867"/>
                </a:lnTo>
                <a:lnTo>
                  <a:pt x="71996" y="451548"/>
                </a:lnTo>
                <a:lnTo>
                  <a:pt x="960653" y="451548"/>
                </a:lnTo>
                <a:lnTo>
                  <a:pt x="988610" y="445867"/>
                </a:lnTo>
                <a:lnTo>
                  <a:pt x="1011507" y="430399"/>
                </a:lnTo>
                <a:lnTo>
                  <a:pt x="1026979" y="407507"/>
                </a:lnTo>
                <a:lnTo>
                  <a:pt x="1032662" y="379552"/>
                </a:lnTo>
                <a:lnTo>
                  <a:pt x="1032662" y="71996"/>
                </a:lnTo>
                <a:lnTo>
                  <a:pt x="1026979" y="44041"/>
                </a:lnTo>
                <a:lnTo>
                  <a:pt x="1011507" y="21148"/>
                </a:lnTo>
                <a:lnTo>
                  <a:pt x="988610" y="5680"/>
                </a:lnTo>
                <a:lnTo>
                  <a:pt x="960653" y="0"/>
                </a:lnTo>
                <a:close/>
              </a:path>
            </a:pathLst>
          </a:custGeom>
          <a:solidFill>
            <a:srgbClr val="FCE3CD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4397740" y="8811696"/>
            <a:ext cx="615950" cy="337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00"/>
              </a:spcBef>
            </a:pPr>
            <a:r>
              <a:rPr sz="1000" b="1" spc="-6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こ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と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ば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with</a:t>
            </a:r>
            <a:r>
              <a:rPr sz="1000" b="1" spc="-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words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68" name="object 168"/>
          <p:cNvGrpSpPr/>
          <p:nvPr/>
        </p:nvGrpSpPr>
        <p:grpSpPr>
          <a:xfrm>
            <a:off x="5490824" y="8691255"/>
            <a:ext cx="1205230" cy="567690"/>
            <a:chOff x="5490824" y="8691255"/>
            <a:chExt cx="1205230" cy="567690"/>
          </a:xfrm>
        </p:grpSpPr>
        <p:sp>
          <p:nvSpPr>
            <p:cNvPr id="169" name="object 169"/>
            <p:cNvSpPr/>
            <p:nvPr/>
          </p:nvSpPr>
          <p:spPr>
            <a:xfrm>
              <a:off x="5497178" y="8697609"/>
              <a:ext cx="1192530" cy="554990"/>
            </a:xfrm>
            <a:custGeom>
              <a:avLst/>
              <a:gdLst/>
              <a:ahLst/>
              <a:cxnLst/>
              <a:rect l="l" t="t" r="r" b="b"/>
              <a:pathLst>
                <a:path w="1192529" h="554990">
                  <a:moveTo>
                    <a:pt x="1090295" y="0"/>
                  </a:moveTo>
                  <a:lnTo>
                    <a:pt x="101650" y="0"/>
                  </a:lnTo>
                  <a:lnTo>
                    <a:pt x="62123" y="7999"/>
                  </a:lnTo>
                  <a:lnTo>
                    <a:pt x="29808" y="29803"/>
                  </a:lnTo>
                  <a:lnTo>
                    <a:pt x="8001" y="62118"/>
                  </a:lnTo>
                  <a:lnTo>
                    <a:pt x="0" y="101650"/>
                  </a:lnTo>
                  <a:lnTo>
                    <a:pt x="0" y="453275"/>
                  </a:lnTo>
                  <a:lnTo>
                    <a:pt x="8001" y="492808"/>
                  </a:lnTo>
                  <a:lnTo>
                    <a:pt x="29808" y="525122"/>
                  </a:lnTo>
                  <a:lnTo>
                    <a:pt x="62123" y="546926"/>
                  </a:lnTo>
                  <a:lnTo>
                    <a:pt x="101650" y="554926"/>
                  </a:lnTo>
                  <a:lnTo>
                    <a:pt x="1090295" y="554926"/>
                  </a:lnTo>
                  <a:lnTo>
                    <a:pt x="1129821" y="546926"/>
                  </a:lnTo>
                  <a:lnTo>
                    <a:pt x="1162137" y="525122"/>
                  </a:lnTo>
                  <a:lnTo>
                    <a:pt x="1183944" y="492808"/>
                  </a:lnTo>
                  <a:lnTo>
                    <a:pt x="1191945" y="453275"/>
                  </a:lnTo>
                  <a:lnTo>
                    <a:pt x="1191945" y="101650"/>
                  </a:lnTo>
                  <a:lnTo>
                    <a:pt x="1183944" y="62118"/>
                  </a:lnTo>
                  <a:lnTo>
                    <a:pt x="1162137" y="29803"/>
                  </a:lnTo>
                  <a:lnTo>
                    <a:pt x="1129821" y="7999"/>
                  </a:lnTo>
                  <a:lnTo>
                    <a:pt x="1090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0" name="object 170"/>
            <p:cNvSpPr/>
            <p:nvPr/>
          </p:nvSpPr>
          <p:spPr>
            <a:xfrm>
              <a:off x="5490824" y="8691255"/>
              <a:ext cx="1205230" cy="567690"/>
            </a:xfrm>
            <a:custGeom>
              <a:avLst/>
              <a:gdLst/>
              <a:ahLst/>
              <a:cxnLst/>
              <a:rect l="l" t="t" r="r" b="b"/>
              <a:pathLst>
                <a:path w="1205229" h="567690">
                  <a:moveTo>
                    <a:pt x="1096645" y="0"/>
                  </a:moveTo>
                  <a:lnTo>
                    <a:pt x="108000" y="0"/>
                  </a:lnTo>
                  <a:lnTo>
                    <a:pt x="66072" y="8522"/>
                  </a:lnTo>
                  <a:lnTo>
                    <a:pt x="31730" y="31726"/>
                  </a:lnTo>
                  <a:lnTo>
                    <a:pt x="8524" y="66067"/>
                  </a:lnTo>
                  <a:lnTo>
                    <a:pt x="0" y="108000"/>
                  </a:lnTo>
                  <a:lnTo>
                    <a:pt x="0" y="459625"/>
                  </a:lnTo>
                  <a:lnTo>
                    <a:pt x="8524" y="501559"/>
                  </a:lnTo>
                  <a:lnTo>
                    <a:pt x="31730" y="535900"/>
                  </a:lnTo>
                  <a:lnTo>
                    <a:pt x="66072" y="559104"/>
                  </a:lnTo>
                  <a:lnTo>
                    <a:pt x="108000" y="567626"/>
                  </a:lnTo>
                  <a:lnTo>
                    <a:pt x="1096645" y="567626"/>
                  </a:lnTo>
                  <a:lnTo>
                    <a:pt x="1138578" y="559104"/>
                  </a:lnTo>
                  <a:lnTo>
                    <a:pt x="1144761" y="554926"/>
                  </a:lnTo>
                  <a:lnTo>
                    <a:pt x="108000" y="554926"/>
                  </a:lnTo>
                  <a:lnTo>
                    <a:pt x="70944" y="547425"/>
                  </a:lnTo>
                  <a:lnTo>
                    <a:pt x="40647" y="526983"/>
                  </a:lnTo>
                  <a:lnTo>
                    <a:pt x="20202" y="496687"/>
                  </a:lnTo>
                  <a:lnTo>
                    <a:pt x="12700" y="459625"/>
                  </a:lnTo>
                  <a:lnTo>
                    <a:pt x="12700" y="108000"/>
                  </a:lnTo>
                  <a:lnTo>
                    <a:pt x="20202" y="70939"/>
                  </a:lnTo>
                  <a:lnTo>
                    <a:pt x="40647" y="40643"/>
                  </a:lnTo>
                  <a:lnTo>
                    <a:pt x="70944" y="20200"/>
                  </a:lnTo>
                  <a:lnTo>
                    <a:pt x="108000" y="12699"/>
                  </a:lnTo>
                  <a:lnTo>
                    <a:pt x="1144761" y="12699"/>
                  </a:lnTo>
                  <a:lnTo>
                    <a:pt x="1138578" y="8522"/>
                  </a:lnTo>
                  <a:lnTo>
                    <a:pt x="1096645" y="0"/>
                  </a:lnTo>
                  <a:close/>
                </a:path>
                <a:path w="1205229" h="567690">
                  <a:moveTo>
                    <a:pt x="1144761" y="12699"/>
                  </a:moveTo>
                  <a:lnTo>
                    <a:pt x="1096645" y="12699"/>
                  </a:lnTo>
                  <a:lnTo>
                    <a:pt x="1133706" y="20200"/>
                  </a:lnTo>
                  <a:lnTo>
                    <a:pt x="1164002" y="40643"/>
                  </a:lnTo>
                  <a:lnTo>
                    <a:pt x="1184445" y="70939"/>
                  </a:lnTo>
                  <a:lnTo>
                    <a:pt x="1191945" y="108000"/>
                  </a:lnTo>
                  <a:lnTo>
                    <a:pt x="1191945" y="459625"/>
                  </a:lnTo>
                  <a:lnTo>
                    <a:pt x="1184445" y="496687"/>
                  </a:lnTo>
                  <a:lnTo>
                    <a:pt x="1164002" y="526983"/>
                  </a:lnTo>
                  <a:lnTo>
                    <a:pt x="1133706" y="547425"/>
                  </a:lnTo>
                  <a:lnTo>
                    <a:pt x="1096645" y="554926"/>
                  </a:lnTo>
                  <a:lnTo>
                    <a:pt x="1144761" y="554926"/>
                  </a:lnTo>
                  <a:lnTo>
                    <a:pt x="1172919" y="535900"/>
                  </a:lnTo>
                  <a:lnTo>
                    <a:pt x="1196123" y="501559"/>
                  </a:lnTo>
                  <a:lnTo>
                    <a:pt x="1204645" y="459625"/>
                  </a:lnTo>
                  <a:lnTo>
                    <a:pt x="1204645" y="108000"/>
                  </a:lnTo>
                  <a:lnTo>
                    <a:pt x="1196123" y="66067"/>
                  </a:lnTo>
                  <a:lnTo>
                    <a:pt x="1172919" y="31726"/>
                  </a:lnTo>
                  <a:lnTo>
                    <a:pt x="1144761" y="126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71" name="object 171"/>
          <p:cNvSpPr txBox="1"/>
          <p:nvPr/>
        </p:nvSpPr>
        <p:spPr>
          <a:xfrm>
            <a:off x="5774320" y="8796385"/>
            <a:ext cx="6635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知ら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せ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な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5587410" y="8991511"/>
            <a:ext cx="10166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They 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don’t </a:t>
            </a:r>
            <a:r>
              <a:rPr sz="10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tell</a:t>
            </a:r>
            <a:r>
              <a:rPr sz="1000" b="1" spc="-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you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2378657" y="8796385"/>
            <a:ext cx="5308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知ら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せ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2286359" y="8991511"/>
            <a:ext cx="7150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They </a:t>
            </a:r>
            <a:r>
              <a:rPr sz="10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tell</a:t>
            </a:r>
            <a:r>
              <a:rPr sz="1000" b="1" spc="-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you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920954" y="5097504"/>
            <a:ext cx="7804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う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つ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伏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せ</a:t>
            </a:r>
            <a:r>
              <a:rPr sz="1000" b="1" spc="1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 </a:t>
            </a:r>
            <a:r>
              <a:rPr sz="1350" b="1" baseline="27777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※</a:t>
            </a:r>
            <a:endParaRPr sz="1350" b="1" baseline="27777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7165899" y="10308807"/>
            <a:ext cx="21780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22</a:t>
            </a:r>
            <a:endParaRPr sz="1500">
              <a:latin typeface="HelveticaRounded-Condensed"/>
              <a:cs typeface="HelveticaRounded-Condensed"/>
            </a:endParaRPr>
          </a:p>
        </p:txBody>
      </p:sp>
      <p:grpSp>
        <p:nvGrpSpPr>
          <p:cNvPr id="177" name="object 177"/>
          <p:cNvGrpSpPr/>
          <p:nvPr/>
        </p:nvGrpSpPr>
        <p:grpSpPr>
          <a:xfrm>
            <a:off x="6976909" y="215061"/>
            <a:ext cx="417830" cy="2316480"/>
            <a:chOff x="6976909" y="215061"/>
            <a:chExt cx="417830" cy="2316480"/>
          </a:xfrm>
        </p:grpSpPr>
        <p:sp>
          <p:nvSpPr>
            <p:cNvPr id="178" name="object 178"/>
            <p:cNvSpPr/>
            <p:nvPr/>
          </p:nvSpPr>
          <p:spPr>
            <a:xfrm>
              <a:off x="7322527" y="737463"/>
              <a:ext cx="72390" cy="240665"/>
            </a:xfrm>
            <a:custGeom>
              <a:avLst/>
              <a:gdLst/>
              <a:ahLst/>
              <a:cxnLst/>
              <a:rect l="l" t="t" r="r" b="b"/>
              <a:pathLst>
                <a:path w="72390" h="240665">
                  <a:moveTo>
                    <a:pt x="0" y="240499"/>
                  </a:moveTo>
                  <a:lnTo>
                    <a:pt x="71818" y="240499"/>
                  </a:lnTo>
                  <a:lnTo>
                    <a:pt x="71818" y="0"/>
                  </a:lnTo>
                  <a:lnTo>
                    <a:pt x="0" y="0"/>
                  </a:lnTo>
                  <a:lnTo>
                    <a:pt x="0" y="240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976909" y="215061"/>
              <a:ext cx="346075" cy="2316480"/>
            </a:xfrm>
            <a:custGeom>
              <a:avLst/>
              <a:gdLst/>
              <a:ahLst/>
              <a:cxnLst/>
              <a:rect l="l" t="t" r="r" b="b"/>
              <a:pathLst>
                <a:path w="346075" h="2316480">
                  <a:moveTo>
                    <a:pt x="345617" y="0"/>
                  </a:moveTo>
                  <a:lnTo>
                    <a:pt x="0" y="0"/>
                  </a:lnTo>
                  <a:lnTo>
                    <a:pt x="0" y="2316048"/>
                  </a:lnTo>
                  <a:lnTo>
                    <a:pt x="345617" y="2316048"/>
                  </a:lnTo>
                  <a:lnTo>
                    <a:pt x="345617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2" name="object 127">
            <a:extLst>
              <a:ext uri="{FF2B5EF4-FFF2-40B4-BE49-F238E27FC236}">
                <a16:creationId xmlns:a16="http://schemas.microsoft.com/office/drawing/2014/main" id="{9AEA36CF-27B4-174F-A464-E03D5546E382}"/>
              </a:ext>
            </a:extLst>
          </p:cNvPr>
          <p:cNvSpPr txBox="1"/>
          <p:nvPr/>
        </p:nvSpPr>
        <p:spPr>
          <a:xfrm>
            <a:off x="6999994" y="362028"/>
            <a:ext cx="215900" cy="61595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児童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票</a:t>
            </a:r>
            <a:endParaRPr sz="1500" dirty="0">
              <a:latin typeface="UDShinMGoPro-DeBold"/>
              <a:cs typeface="UDShinMGoPro-DeBold"/>
            </a:endParaRPr>
          </a:p>
        </p:txBody>
      </p:sp>
      <p:sp>
        <p:nvSpPr>
          <p:cNvPr id="183" name="object 128">
            <a:extLst>
              <a:ext uri="{FF2B5EF4-FFF2-40B4-BE49-F238E27FC236}">
                <a16:creationId xmlns:a16="http://schemas.microsoft.com/office/drawing/2014/main" id="{528DB192-6FFB-6744-9861-518DD525450C}"/>
              </a:ext>
            </a:extLst>
          </p:cNvPr>
          <p:cNvSpPr txBox="1"/>
          <p:nvPr/>
        </p:nvSpPr>
        <p:spPr>
          <a:xfrm>
            <a:off x="7031146" y="1123669"/>
            <a:ext cx="246221" cy="1256030"/>
          </a:xfrm>
          <a:prstGeom prst="rect">
            <a:avLst/>
          </a:prstGeom>
        </p:spPr>
        <p:txBody>
          <a:bodyPr vert="vert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Child</a:t>
            </a:r>
            <a:r>
              <a:rPr sz="1600" b="1" spc="-4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certificate</a:t>
            </a:r>
            <a:endParaRPr sz="16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84" name="object 120">
            <a:extLst>
              <a:ext uri="{FF2B5EF4-FFF2-40B4-BE49-F238E27FC236}">
                <a16:creationId xmlns:a16="http://schemas.microsoft.com/office/drawing/2014/main" id="{DC7ADC28-3E49-3B4E-99C5-262F76FED81E}"/>
              </a:ext>
            </a:extLst>
          </p:cNvPr>
          <p:cNvSpPr txBox="1"/>
          <p:nvPr/>
        </p:nvSpPr>
        <p:spPr>
          <a:xfrm>
            <a:off x="545999" y="6126268"/>
            <a:ext cx="163298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>
              <a:lnSpc>
                <a:spcPct val="100000"/>
              </a:lnSpc>
              <a:tabLst>
                <a:tab pos="599440" algn="l"/>
              </a:tabLst>
            </a:pPr>
            <a:r>
              <a:rPr lang="ja-JP" altLang="en-US" sz="1300" b="1" spc="95">
                <a:solidFill>
                  <a:srgbClr val="FFFFFF"/>
                </a:solidFill>
                <a:latin typeface="UDShinMGoPro-DeBold"/>
                <a:cs typeface="UDShinMGoPro-DeBold"/>
              </a:rPr>
              <a:t>排</a:t>
            </a:r>
            <a:r>
              <a:rPr sz="1300" b="1" dirty="0" err="1">
                <a:solidFill>
                  <a:srgbClr val="FFFFFF"/>
                </a:solidFill>
                <a:latin typeface="UDShinMGoPro-DeBold"/>
                <a:cs typeface="UDShinMGoPro-DeBold"/>
              </a:rPr>
              <a:t>泄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	</a:t>
            </a:r>
            <a:r>
              <a:rPr sz="13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Excretion</a:t>
            </a:r>
            <a:endParaRPr sz="13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530019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09278"/>
            <a:ext cx="7096759" cy="10238105"/>
            <a:chOff x="237464" y="209278"/>
            <a:chExt cx="7096759" cy="10238105"/>
          </a:xfrm>
        </p:grpSpPr>
        <p:sp>
          <p:nvSpPr>
            <p:cNvPr id="3" name="object 3"/>
            <p:cNvSpPr/>
            <p:nvPr/>
          </p:nvSpPr>
          <p:spPr>
            <a:xfrm>
              <a:off x="237464" y="209278"/>
              <a:ext cx="7096648" cy="13037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57822"/>
              <a:ext cx="251891" cy="273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41" y="284312"/>
              <a:ext cx="224612" cy="2249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64" y="534390"/>
              <a:ext cx="237426" cy="2806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11" y="402463"/>
              <a:ext cx="456227" cy="4125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10" y="402463"/>
              <a:ext cx="250533" cy="266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48741"/>
              <a:ext cx="236093" cy="2755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411" y="677269"/>
              <a:ext cx="213709" cy="2165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0501"/>
              <a:ext cx="237604" cy="2705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4877" y="735584"/>
              <a:ext cx="450236" cy="34542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4878" y="735583"/>
              <a:ext cx="232333" cy="2755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8706" y="1121317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93" y="801903"/>
                  </a:lnTo>
                  <a:lnTo>
                    <a:pt x="6271298" y="535711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53797" y="1654500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204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1890" y="4374239"/>
              <a:ext cx="1749551" cy="42366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0000" y="4411132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2"/>
                  </a:lnTo>
                  <a:lnTo>
                    <a:pt x="1627750" y="204818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1890" y="7181447"/>
              <a:ext cx="1749551" cy="42366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0000" y="7219624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4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2"/>
                  </a:lnTo>
                  <a:lnTo>
                    <a:pt x="1627750" y="204818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2697" y="2599798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89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8" y="714673"/>
                  </a:lnTo>
                  <a:lnTo>
                    <a:pt x="1390959" y="700708"/>
                  </a:lnTo>
                  <a:lnTo>
                    <a:pt x="1431602" y="678618"/>
                  </a:lnTo>
                  <a:lnTo>
                    <a:pt x="1467030" y="649374"/>
                  </a:lnTo>
                  <a:lnTo>
                    <a:pt x="1496273" y="613946"/>
                  </a:lnTo>
                  <a:lnTo>
                    <a:pt x="1518361" y="573302"/>
                  </a:lnTo>
                  <a:lnTo>
                    <a:pt x="1532325" y="528413"/>
                  </a:lnTo>
                  <a:lnTo>
                    <a:pt x="1537195" y="480250"/>
                  </a:lnTo>
                  <a:lnTo>
                    <a:pt x="1537195" y="239306"/>
                  </a:lnTo>
                  <a:lnTo>
                    <a:pt x="1532325" y="191138"/>
                  </a:lnTo>
                  <a:lnTo>
                    <a:pt x="1518361" y="146246"/>
                  </a:lnTo>
                  <a:lnTo>
                    <a:pt x="1496273" y="105600"/>
                  </a:lnTo>
                  <a:lnTo>
                    <a:pt x="1467030" y="70170"/>
                  </a:lnTo>
                  <a:lnTo>
                    <a:pt x="1431602" y="40925"/>
                  </a:lnTo>
                  <a:lnTo>
                    <a:pt x="1390959" y="18835"/>
                  </a:lnTo>
                  <a:lnTo>
                    <a:pt x="1346068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0004" y="2587100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89">
                  <a:moveTo>
                    <a:pt x="1310601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30" y="619876"/>
                  </a:lnTo>
                  <a:lnTo>
                    <a:pt x="59452" y="655067"/>
                  </a:lnTo>
                  <a:lnTo>
                    <a:pt x="89871" y="685487"/>
                  </a:lnTo>
                  <a:lnTo>
                    <a:pt x="125062" y="710410"/>
                  </a:lnTo>
                  <a:lnTo>
                    <a:pt x="164298" y="729111"/>
                  </a:lnTo>
                  <a:lnTo>
                    <a:pt x="206854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7" y="729111"/>
                  </a:lnTo>
                  <a:lnTo>
                    <a:pt x="141837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1" y="25400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745489">
                  <a:moveTo>
                    <a:pt x="1418371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1"/>
                  </a:lnTo>
                  <a:lnTo>
                    <a:pt x="1470752" y="91843"/>
                  </a:lnTo>
                  <a:lnTo>
                    <a:pt x="1498443" y="125391"/>
                  </a:lnTo>
                  <a:lnTo>
                    <a:pt x="1519360" y="163878"/>
                  </a:lnTo>
                  <a:lnTo>
                    <a:pt x="1532583" y="206384"/>
                  </a:lnTo>
                  <a:lnTo>
                    <a:pt x="1537195" y="251993"/>
                  </a:lnTo>
                  <a:lnTo>
                    <a:pt x="1537195" y="492937"/>
                  </a:lnTo>
                  <a:lnTo>
                    <a:pt x="1532583" y="538550"/>
                  </a:lnTo>
                  <a:lnTo>
                    <a:pt x="1519360" y="581060"/>
                  </a:lnTo>
                  <a:lnTo>
                    <a:pt x="1498443" y="619549"/>
                  </a:lnTo>
                  <a:lnTo>
                    <a:pt x="1470752" y="653099"/>
                  </a:lnTo>
                  <a:lnTo>
                    <a:pt x="1437203" y="680791"/>
                  </a:lnTo>
                  <a:lnTo>
                    <a:pt x="1398717" y="701708"/>
                  </a:lnTo>
                  <a:lnTo>
                    <a:pt x="1356210" y="714932"/>
                  </a:lnTo>
                  <a:lnTo>
                    <a:pt x="1310601" y="719543"/>
                  </a:lnTo>
                  <a:lnTo>
                    <a:pt x="1418370" y="719543"/>
                  </a:lnTo>
                  <a:lnTo>
                    <a:pt x="1472720" y="685487"/>
                  </a:lnTo>
                  <a:lnTo>
                    <a:pt x="1503139" y="655067"/>
                  </a:lnTo>
                  <a:lnTo>
                    <a:pt x="1528062" y="619876"/>
                  </a:lnTo>
                  <a:lnTo>
                    <a:pt x="1546763" y="580640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1993"/>
                  </a:lnTo>
                  <a:lnTo>
                    <a:pt x="1558516" y="206849"/>
                  </a:lnTo>
                  <a:lnTo>
                    <a:pt x="1546763" y="164297"/>
                  </a:lnTo>
                  <a:lnTo>
                    <a:pt x="1528062" y="125063"/>
                  </a:lnTo>
                  <a:lnTo>
                    <a:pt x="1503139" y="89874"/>
                  </a:lnTo>
                  <a:lnTo>
                    <a:pt x="1472720" y="59455"/>
                  </a:lnTo>
                  <a:lnTo>
                    <a:pt x="1437531" y="34532"/>
                  </a:lnTo>
                  <a:lnTo>
                    <a:pt x="141837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0000" y="2947463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59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58236" y="2692851"/>
            <a:ext cx="5232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よく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話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77906" y="3014282"/>
            <a:ext cx="6908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Talks</a:t>
            </a:r>
            <a:r>
              <a:rPr sz="11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often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175957" y="2587100"/>
            <a:ext cx="1569085" cy="745490"/>
            <a:chOff x="2175957" y="2587100"/>
            <a:chExt cx="1569085" cy="745490"/>
          </a:xfrm>
        </p:grpSpPr>
        <p:sp>
          <p:nvSpPr>
            <p:cNvPr id="26" name="object 26"/>
            <p:cNvSpPr/>
            <p:nvPr/>
          </p:nvSpPr>
          <p:spPr>
            <a:xfrm>
              <a:off x="2191828" y="2599798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89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4"/>
                  </a:lnTo>
                  <a:lnTo>
                    <a:pt x="1496282" y="613946"/>
                  </a:lnTo>
                  <a:lnTo>
                    <a:pt x="1518372" y="573302"/>
                  </a:lnTo>
                  <a:lnTo>
                    <a:pt x="1532337" y="528413"/>
                  </a:lnTo>
                  <a:lnTo>
                    <a:pt x="1537208" y="480250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2179134" y="2587100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89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9" y="729111"/>
                  </a:lnTo>
                  <a:lnTo>
                    <a:pt x="1418373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3" y="25400"/>
                  </a:lnTo>
                  <a:lnTo>
                    <a:pt x="1398299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745489">
                  <a:moveTo>
                    <a:pt x="1418373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1"/>
                  </a:lnTo>
                  <a:lnTo>
                    <a:pt x="1470758" y="91843"/>
                  </a:lnTo>
                  <a:lnTo>
                    <a:pt x="1498452" y="125391"/>
                  </a:lnTo>
                  <a:lnTo>
                    <a:pt x="1519370" y="163878"/>
                  </a:lnTo>
                  <a:lnTo>
                    <a:pt x="1532595" y="206384"/>
                  </a:lnTo>
                  <a:lnTo>
                    <a:pt x="1537208" y="251993"/>
                  </a:lnTo>
                  <a:lnTo>
                    <a:pt x="1537208" y="492937"/>
                  </a:lnTo>
                  <a:lnTo>
                    <a:pt x="1532595" y="538550"/>
                  </a:lnTo>
                  <a:lnTo>
                    <a:pt x="1519370" y="581060"/>
                  </a:lnTo>
                  <a:lnTo>
                    <a:pt x="1498452" y="619549"/>
                  </a:lnTo>
                  <a:lnTo>
                    <a:pt x="1470758" y="653099"/>
                  </a:lnTo>
                  <a:lnTo>
                    <a:pt x="1437207" y="680791"/>
                  </a:lnTo>
                  <a:lnTo>
                    <a:pt x="1398719" y="701708"/>
                  </a:lnTo>
                  <a:lnTo>
                    <a:pt x="1356211" y="714932"/>
                  </a:lnTo>
                  <a:lnTo>
                    <a:pt x="1310601" y="719543"/>
                  </a:lnTo>
                  <a:lnTo>
                    <a:pt x="1418373" y="719543"/>
                  </a:lnTo>
                  <a:lnTo>
                    <a:pt x="1472725" y="685487"/>
                  </a:lnTo>
                  <a:lnTo>
                    <a:pt x="1503147" y="655067"/>
                  </a:lnTo>
                  <a:lnTo>
                    <a:pt x="1528071" y="619876"/>
                  </a:lnTo>
                  <a:lnTo>
                    <a:pt x="1546774" y="580640"/>
                  </a:lnTo>
                  <a:lnTo>
                    <a:pt x="1558528" y="538085"/>
                  </a:lnTo>
                  <a:lnTo>
                    <a:pt x="1562608" y="492937"/>
                  </a:lnTo>
                  <a:lnTo>
                    <a:pt x="1562608" y="251993"/>
                  </a:lnTo>
                  <a:lnTo>
                    <a:pt x="1558528" y="206849"/>
                  </a:lnTo>
                  <a:lnTo>
                    <a:pt x="1546774" y="164297"/>
                  </a:lnTo>
                  <a:lnTo>
                    <a:pt x="1528071" y="125063"/>
                  </a:lnTo>
                  <a:lnTo>
                    <a:pt x="1503147" y="89874"/>
                  </a:lnTo>
                  <a:lnTo>
                    <a:pt x="1472725" y="59455"/>
                  </a:lnTo>
                  <a:lnTo>
                    <a:pt x="1437534" y="34532"/>
                  </a:lnTo>
                  <a:lnTo>
                    <a:pt x="14183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179132" y="2947463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507884" y="2692851"/>
            <a:ext cx="9004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あ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り</a:t>
            </a: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話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さ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な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04287" y="3014282"/>
            <a:ext cx="11163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Doesn’t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talk</a:t>
            </a:r>
            <a:r>
              <a:rPr sz="11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much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815087" y="2587100"/>
            <a:ext cx="1569085" cy="745490"/>
            <a:chOff x="3815087" y="2587100"/>
            <a:chExt cx="1569085" cy="745490"/>
          </a:xfrm>
        </p:grpSpPr>
        <p:sp>
          <p:nvSpPr>
            <p:cNvPr id="32" name="object 32"/>
            <p:cNvSpPr/>
            <p:nvPr/>
          </p:nvSpPr>
          <p:spPr>
            <a:xfrm>
              <a:off x="3830960" y="2599798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89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4"/>
                  </a:lnTo>
                  <a:lnTo>
                    <a:pt x="1496282" y="613946"/>
                  </a:lnTo>
                  <a:lnTo>
                    <a:pt x="1518372" y="573302"/>
                  </a:lnTo>
                  <a:lnTo>
                    <a:pt x="1532337" y="528413"/>
                  </a:lnTo>
                  <a:lnTo>
                    <a:pt x="1537208" y="480250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3818266" y="2587100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89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9" y="729111"/>
                  </a:lnTo>
                  <a:lnTo>
                    <a:pt x="1418373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418373" y="25400"/>
                  </a:lnTo>
                  <a:lnTo>
                    <a:pt x="1398299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745489">
                  <a:moveTo>
                    <a:pt x="1418373" y="25400"/>
                  </a:moveTo>
                  <a:lnTo>
                    <a:pt x="1310601" y="25400"/>
                  </a:lnTo>
                  <a:lnTo>
                    <a:pt x="1356214" y="30011"/>
                  </a:lnTo>
                  <a:lnTo>
                    <a:pt x="1398724" y="43235"/>
                  </a:lnTo>
                  <a:lnTo>
                    <a:pt x="1437213" y="64151"/>
                  </a:lnTo>
                  <a:lnTo>
                    <a:pt x="1470763" y="91843"/>
                  </a:lnTo>
                  <a:lnTo>
                    <a:pt x="1498455" y="125391"/>
                  </a:lnTo>
                  <a:lnTo>
                    <a:pt x="1519372" y="163878"/>
                  </a:lnTo>
                  <a:lnTo>
                    <a:pt x="1532596" y="206384"/>
                  </a:lnTo>
                  <a:lnTo>
                    <a:pt x="1537208" y="251993"/>
                  </a:lnTo>
                  <a:lnTo>
                    <a:pt x="1537208" y="492937"/>
                  </a:lnTo>
                  <a:lnTo>
                    <a:pt x="1532596" y="538550"/>
                  </a:lnTo>
                  <a:lnTo>
                    <a:pt x="1519372" y="581060"/>
                  </a:lnTo>
                  <a:lnTo>
                    <a:pt x="1498455" y="619549"/>
                  </a:lnTo>
                  <a:lnTo>
                    <a:pt x="1470763" y="653099"/>
                  </a:lnTo>
                  <a:lnTo>
                    <a:pt x="1437213" y="680791"/>
                  </a:lnTo>
                  <a:lnTo>
                    <a:pt x="1398724" y="701708"/>
                  </a:lnTo>
                  <a:lnTo>
                    <a:pt x="1356214" y="714932"/>
                  </a:lnTo>
                  <a:lnTo>
                    <a:pt x="1310601" y="719543"/>
                  </a:lnTo>
                  <a:lnTo>
                    <a:pt x="1418373" y="719543"/>
                  </a:lnTo>
                  <a:lnTo>
                    <a:pt x="1472725" y="685487"/>
                  </a:lnTo>
                  <a:lnTo>
                    <a:pt x="1503147" y="655067"/>
                  </a:lnTo>
                  <a:lnTo>
                    <a:pt x="1528071" y="619876"/>
                  </a:lnTo>
                  <a:lnTo>
                    <a:pt x="1546774" y="580640"/>
                  </a:lnTo>
                  <a:lnTo>
                    <a:pt x="1558528" y="538085"/>
                  </a:lnTo>
                  <a:lnTo>
                    <a:pt x="1562608" y="492937"/>
                  </a:lnTo>
                  <a:lnTo>
                    <a:pt x="1562608" y="251993"/>
                  </a:lnTo>
                  <a:lnTo>
                    <a:pt x="1558528" y="206849"/>
                  </a:lnTo>
                  <a:lnTo>
                    <a:pt x="1546774" y="164297"/>
                  </a:lnTo>
                  <a:lnTo>
                    <a:pt x="1528071" y="125063"/>
                  </a:lnTo>
                  <a:lnTo>
                    <a:pt x="1503147" y="89874"/>
                  </a:lnTo>
                  <a:lnTo>
                    <a:pt x="1472725" y="59455"/>
                  </a:lnTo>
                  <a:lnTo>
                    <a:pt x="1437534" y="34532"/>
                  </a:lnTo>
                  <a:lnTo>
                    <a:pt x="14183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3818262" y="2947463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157247" y="2692851"/>
            <a:ext cx="8845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は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っ</a:t>
            </a:r>
            <a:r>
              <a:rPr sz="1000" b="1" spc="-7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き</a:t>
            </a: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り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言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え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42456" y="3014282"/>
            <a:ext cx="9182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Speaks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clearly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454231" y="2587100"/>
            <a:ext cx="1569085" cy="745490"/>
            <a:chOff x="5454231" y="2587100"/>
            <a:chExt cx="1569085" cy="745490"/>
          </a:xfrm>
        </p:grpSpPr>
        <p:sp>
          <p:nvSpPr>
            <p:cNvPr id="38" name="object 38"/>
            <p:cNvSpPr/>
            <p:nvPr/>
          </p:nvSpPr>
          <p:spPr>
            <a:xfrm>
              <a:off x="5470103" y="2599798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4" h="720089">
                  <a:moveTo>
                    <a:pt x="1297901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3" y="573302"/>
                  </a:lnTo>
                  <a:lnTo>
                    <a:pt x="40921" y="613946"/>
                  </a:lnTo>
                  <a:lnTo>
                    <a:pt x="70164" y="649374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97901" y="719543"/>
                  </a:lnTo>
                  <a:lnTo>
                    <a:pt x="1346065" y="714673"/>
                  </a:lnTo>
                  <a:lnTo>
                    <a:pt x="1390953" y="700708"/>
                  </a:lnTo>
                  <a:lnTo>
                    <a:pt x="1431597" y="678618"/>
                  </a:lnTo>
                  <a:lnTo>
                    <a:pt x="1467026" y="649374"/>
                  </a:lnTo>
                  <a:lnTo>
                    <a:pt x="1496270" y="613946"/>
                  </a:lnTo>
                  <a:lnTo>
                    <a:pt x="1518359" y="573302"/>
                  </a:lnTo>
                  <a:lnTo>
                    <a:pt x="1532324" y="528413"/>
                  </a:lnTo>
                  <a:lnTo>
                    <a:pt x="1537195" y="480250"/>
                  </a:lnTo>
                  <a:lnTo>
                    <a:pt x="1537195" y="239306"/>
                  </a:lnTo>
                  <a:lnTo>
                    <a:pt x="1532324" y="191138"/>
                  </a:lnTo>
                  <a:lnTo>
                    <a:pt x="1518359" y="146246"/>
                  </a:lnTo>
                  <a:lnTo>
                    <a:pt x="1496270" y="105600"/>
                  </a:lnTo>
                  <a:lnTo>
                    <a:pt x="1467026" y="70170"/>
                  </a:lnTo>
                  <a:lnTo>
                    <a:pt x="1431597" y="40925"/>
                  </a:lnTo>
                  <a:lnTo>
                    <a:pt x="1390953" y="18835"/>
                  </a:lnTo>
                  <a:lnTo>
                    <a:pt x="1346065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5457409" y="2587100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4" h="745489">
                  <a:moveTo>
                    <a:pt x="1310589" y="0"/>
                  </a:moveTo>
                  <a:lnTo>
                    <a:pt x="251980" y="0"/>
                  </a:lnTo>
                  <a:lnTo>
                    <a:pt x="206836" y="4078"/>
                  </a:lnTo>
                  <a:lnTo>
                    <a:pt x="164286" y="15831"/>
                  </a:lnTo>
                  <a:lnTo>
                    <a:pt x="125054" y="34532"/>
                  </a:lnTo>
                  <a:lnTo>
                    <a:pt x="89867" y="59455"/>
                  </a:lnTo>
                  <a:lnTo>
                    <a:pt x="59450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0" y="655067"/>
                  </a:lnTo>
                  <a:lnTo>
                    <a:pt x="89867" y="685487"/>
                  </a:lnTo>
                  <a:lnTo>
                    <a:pt x="125054" y="710410"/>
                  </a:lnTo>
                  <a:lnTo>
                    <a:pt x="164286" y="729111"/>
                  </a:lnTo>
                  <a:lnTo>
                    <a:pt x="206836" y="740864"/>
                  </a:lnTo>
                  <a:lnTo>
                    <a:pt x="251980" y="744943"/>
                  </a:lnTo>
                  <a:lnTo>
                    <a:pt x="1310589" y="744943"/>
                  </a:lnTo>
                  <a:lnTo>
                    <a:pt x="1355737" y="740864"/>
                  </a:lnTo>
                  <a:lnTo>
                    <a:pt x="1398291" y="729111"/>
                  </a:lnTo>
                  <a:lnTo>
                    <a:pt x="1418365" y="719543"/>
                  </a:lnTo>
                  <a:lnTo>
                    <a:pt x="251980" y="719543"/>
                  </a:lnTo>
                  <a:lnTo>
                    <a:pt x="206376" y="714932"/>
                  </a:lnTo>
                  <a:lnTo>
                    <a:pt x="163872" y="701708"/>
                  </a:lnTo>
                  <a:lnTo>
                    <a:pt x="125388" y="680791"/>
                  </a:lnTo>
                  <a:lnTo>
                    <a:pt x="91841" y="653099"/>
                  </a:lnTo>
                  <a:lnTo>
                    <a:pt x="64151" y="619549"/>
                  </a:lnTo>
                  <a:lnTo>
                    <a:pt x="43234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4" y="163878"/>
                  </a:lnTo>
                  <a:lnTo>
                    <a:pt x="64151" y="125391"/>
                  </a:lnTo>
                  <a:lnTo>
                    <a:pt x="91841" y="91843"/>
                  </a:lnTo>
                  <a:lnTo>
                    <a:pt x="125388" y="64151"/>
                  </a:lnTo>
                  <a:lnTo>
                    <a:pt x="163872" y="43235"/>
                  </a:lnTo>
                  <a:lnTo>
                    <a:pt x="206376" y="30011"/>
                  </a:lnTo>
                  <a:lnTo>
                    <a:pt x="251980" y="25400"/>
                  </a:lnTo>
                  <a:lnTo>
                    <a:pt x="1418366" y="25400"/>
                  </a:lnTo>
                  <a:lnTo>
                    <a:pt x="1398291" y="15831"/>
                  </a:lnTo>
                  <a:lnTo>
                    <a:pt x="1355737" y="4078"/>
                  </a:lnTo>
                  <a:lnTo>
                    <a:pt x="1310589" y="0"/>
                  </a:lnTo>
                  <a:close/>
                </a:path>
                <a:path w="1562734" h="745489">
                  <a:moveTo>
                    <a:pt x="1418366" y="25400"/>
                  </a:moveTo>
                  <a:lnTo>
                    <a:pt x="1310589" y="25400"/>
                  </a:lnTo>
                  <a:lnTo>
                    <a:pt x="1356202" y="30011"/>
                  </a:lnTo>
                  <a:lnTo>
                    <a:pt x="1398711" y="43235"/>
                  </a:lnTo>
                  <a:lnTo>
                    <a:pt x="1437200" y="64151"/>
                  </a:lnTo>
                  <a:lnTo>
                    <a:pt x="1470750" y="91843"/>
                  </a:lnTo>
                  <a:lnTo>
                    <a:pt x="1498442" y="125391"/>
                  </a:lnTo>
                  <a:lnTo>
                    <a:pt x="1519359" y="163878"/>
                  </a:lnTo>
                  <a:lnTo>
                    <a:pt x="1532583" y="206384"/>
                  </a:lnTo>
                  <a:lnTo>
                    <a:pt x="1537195" y="251993"/>
                  </a:lnTo>
                  <a:lnTo>
                    <a:pt x="1537195" y="492937"/>
                  </a:lnTo>
                  <a:lnTo>
                    <a:pt x="1532583" y="538550"/>
                  </a:lnTo>
                  <a:lnTo>
                    <a:pt x="1519359" y="581060"/>
                  </a:lnTo>
                  <a:lnTo>
                    <a:pt x="1498442" y="619549"/>
                  </a:lnTo>
                  <a:lnTo>
                    <a:pt x="1470750" y="653099"/>
                  </a:lnTo>
                  <a:lnTo>
                    <a:pt x="1437200" y="680791"/>
                  </a:lnTo>
                  <a:lnTo>
                    <a:pt x="1398711" y="701708"/>
                  </a:lnTo>
                  <a:lnTo>
                    <a:pt x="1356202" y="714932"/>
                  </a:lnTo>
                  <a:lnTo>
                    <a:pt x="1310589" y="719543"/>
                  </a:lnTo>
                  <a:lnTo>
                    <a:pt x="1418365" y="719543"/>
                  </a:lnTo>
                  <a:lnTo>
                    <a:pt x="1472718" y="685487"/>
                  </a:lnTo>
                  <a:lnTo>
                    <a:pt x="1503138" y="655067"/>
                  </a:lnTo>
                  <a:lnTo>
                    <a:pt x="1528062" y="619876"/>
                  </a:lnTo>
                  <a:lnTo>
                    <a:pt x="1546763" y="580640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1993"/>
                  </a:lnTo>
                  <a:lnTo>
                    <a:pt x="1558516" y="206849"/>
                  </a:lnTo>
                  <a:lnTo>
                    <a:pt x="1546763" y="164297"/>
                  </a:lnTo>
                  <a:lnTo>
                    <a:pt x="1528062" y="125063"/>
                  </a:lnTo>
                  <a:lnTo>
                    <a:pt x="1503138" y="89874"/>
                  </a:lnTo>
                  <a:lnTo>
                    <a:pt x="1472718" y="59455"/>
                  </a:lnTo>
                  <a:lnTo>
                    <a:pt x="1437527" y="34532"/>
                  </a:lnTo>
                  <a:lnTo>
                    <a:pt x="141836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5457406" y="2947463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59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727346" y="2692851"/>
            <a:ext cx="101726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は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っ</a:t>
            </a:r>
            <a:r>
              <a:rPr sz="1000" b="1" spc="-7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き</a:t>
            </a: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り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言</a:t>
            </a: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え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な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658841" y="3014282"/>
            <a:ext cx="11766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Can’t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speak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clearly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903100" y="1119839"/>
            <a:ext cx="960119" cy="960119"/>
            <a:chOff x="903100" y="1119839"/>
            <a:chExt cx="960119" cy="960119"/>
          </a:xfrm>
        </p:grpSpPr>
        <p:sp>
          <p:nvSpPr>
            <p:cNvPr id="44" name="object 44"/>
            <p:cNvSpPr/>
            <p:nvPr/>
          </p:nvSpPr>
          <p:spPr>
            <a:xfrm>
              <a:off x="903100" y="1119839"/>
              <a:ext cx="960116" cy="96011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77687" y="1193287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9"/>
                  </a:lnTo>
                  <a:lnTo>
                    <a:pt x="236257" y="24903"/>
                  </a:lnTo>
                  <a:lnTo>
                    <a:pt x="196049" y="43348"/>
                  </a:lnTo>
                  <a:lnTo>
                    <a:pt x="158601" y="66287"/>
                  </a:lnTo>
                  <a:lnTo>
                    <a:pt x="124261" y="93373"/>
                  </a:lnTo>
                  <a:lnTo>
                    <a:pt x="93374" y="124259"/>
                  </a:lnTo>
                  <a:lnTo>
                    <a:pt x="66287" y="158598"/>
                  </a:lnTo>
                  <a:lnTo>
                    <a:pt x="43348" y="196045"/>
                  </a:lnTo>
                  <a:lnTo>
                    <a:pt x="24903" y="236251"/>
                  </a:lnTo>
                  <a:lnTo>
                    <a:pt x="11299" y="278871"/>
                  </a:lnTo>
                  <a:lnTo>
                    <a:pt x="2882" y="323557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4" y="737044"/>
                  </a:lnTo>
                  <a:lnTo>
                    <a:pt x="461072" y="728628"/>
                  </a:lnTo>
                  <a:lnTo>
                    <a:pt x="503693" y="715025"/>
                  </a:lnTo>
                  <a:lnTo>
                    <a:pt x="543900" y="696581"/>
                  </a:lnTo>
                  <a:lnTo>
                    <a:pt x="581346" y="673643"/>
                  </a:lnTo>
                  <a:lnTo>
                    <a:pt x="615686" y="646558"/>
                  </a:lnTo>
                  <a:lnTo>
                    <a:pt x="646571" y="615673"/>
                  </a:lnTo>
                  <a:lnTo>
                    <a:pt x="673656" y="581334"/>
                  </a:lnTo>
                  <a:lnTo>
                    <a:pt x="696594" y="543887"/>
                  </a:lnTo>
                  <a:lnTo>
                    <a:pt x="715037" y="503680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7"/>
                  </a:lnTo>
                  <a:lnTo>
                    <a:pt x="728641" y="278871"/>
                  </a:lnTo>
                  <a:lnTo>
                    <a:pt x="715037" y="236251"/>
                  </a:lnTo>
                  <a:lnTo>
                    <a:pt x="696594" y="196045"/>
                  </a:lnTo>
                  <a:lnTo>
                    <a:pt x="673656" y="158598"/>
                  </a:lnTo>
                  <a:lnTo>
                    <a:pt x="646571" y="124259"/>
                  </a:lnTo>
                  <a:lnTo>
                    <a:pt x="615686" y="93373"/>
                  </a:lnTo>
                  <a:lnTo>
                    <a:pt x="581346" y="66287"/>
                  </a:lnTo>
                  <a:lnTo>
                    <a:pt x="543900" y="43348"/>
                  </a:lnTo>
                  <a:lnTo>
                    <a:pt x="503693" y="24903"/>
                  </a:lnTo>
                  <a:lnTo>
                    <a:pt x="461072" y="11299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066086" y="1515586"/>
            <a:ext cx="5632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solidFill>
                  <a:srgbClr val="F39939"/>
                </a:solidFill>
                <a:latin typeface="Arial Rounded MT Bold"/>
                <a:cs typeface="Arial Rounded MT Bold"/>
              </a:rPr>
              <a:t>N</a:t>
            </a:r>
            <a:r>
              <a:rPr sz="1200" spc="-60" dirty="0">
                <a:solidFill>
                  <a:srgbClr val="F39939"/>
                </a:solidFill>
                <a:latin typeface="Arial Rounded MT Bold"/>
                <a:cs typeface="Arial Rounded MT Bold"/>
              </a:rPr>
              <a:t>o</a:t>
            </a:r>
            <a:r>
              <a:rPr sz="1200" dirty="0">
                <a:solidFill>
                  <a:srgbClr val="F39939"/>
                </a:solidFill>
                <a:latin typeface="Arial Rounded MT Bold"/>
                <a:cs typeface="Arial Rounded MT Bold"/>
              </a:rPr>
              <a:t>.</a:t>
            </a:r>
            <a:r>
              <a:rPr sz="1900" spc="5" dirty="0">
                <a:solidFill>
                  <a:srgbClr val="F39939"/>
                </a:solidFill>
                <a:latin typeface="Arial Rounded MT Bold"/>
                <a:cs typeface="Arial Rounded MT Bold"/>
              </a:rPr>
              <a:t>15</a:t>
            </a:r>
            <a:endParaRPr sz="1900">
              <a:latin typeface="Arial Rounded MT Bold"/>
              <a:cs typeface="Arial Rounded MT Bold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854274" y="1253007"/>
            <a:ext cx="2914576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個人調査</a:t>
            </a:r>
            <a:r>
              <a:rPr sz="1700" b="1" spc="-725" dirty="0">
                <a:solidFill>
                  <a:srgbClr val="FFFFFF"/>
                </a:solidFill>
                <a:latin typeface="UDShinMGoPro-DeBold"/>
                <a:cs typeface="UDShinMGoPro-DeBold"/>
              </a:rPr>
              <a:t>票</a:t>
            </a:r>
            <a:r>
              <a:rPr sz="1700" b="1" spc="60" dirty="0">
                <a:solidFill>
                  <a:srgbClr val="FFFFFF"/>
                </a:solidFill>
                <a:latin typeface="UDShinMGoPro-DeBold"/>
                <a:cs typeface="UDShinMGoPro-DeBold"/>
              </a:rPr>
              <a:t>（3</a:t>
            </a:r>
            <a:r>
              <a:rPr sz="1700" b="1" spc="-490" dirty="0">
                <a:solidFill>
                  <a:srgbClr val="FFFFFF"/>
                </a:solidFill>
                <a:latin typeface="UDShinMGoPro-DeBold"/>
                <a:cs typeface="UDShinMGoPro-DeBold"/>
              </a:rPr>
              <a:t> </a:t>
            </a: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歳未満</a:t>
            </a:r>
            <a:r>
              <a:rPr sz="1700" b="1" spc="-15" dirty="0">
                <a:solidFill>
                  <a:srgbClr val="FFFFFF"/>
                </a:solidFill>
                <a:latin typeface="UDShinMGoPro-DeBold"/>
                <a:cs typeface="UDShinMGoPro-DeBold"/>
              </a:rPr>
              <a:t>）4</a:t>
            </a:r>
            <a:endParaRPr sz="1700" dirty="0">
              <a:latin typeface="UDShinMGoPro-DeBold"/>
              <a:cs typeface="UDShinMGoPro-DeBold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854274" y="1515974"/>
            <a:ext cx="452183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Personal </a:t>
            </a:r>
            <a:r>
              <a:rPr sz="17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questionnaire </a:t>
            </a:r>
            <a:r>
              <a:rPr sz="17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(age </a:t>
            </a: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3 </a:t>
            </a:r>
            <a:r>
              <a:rPr sz="17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and </a:t>
            </a: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below)</a:t>
            </a:r>
            <a:r>
              <a:rPr sz="17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4</a:t>
            </a:r>
            <a:endParaRPr sz="1700">
              <a:latin typeface="Arial Rounded MT Bold"/>
              <a:cs typeface="Arial Rounded MT Bold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36825" y="2094335"/>
            <a:ext cx="6486525" cy="2127250"/>
            <a:chOff x="536825" y="2094335"/>
            <a:chExt cx="6486525" cy="2127250"/>
          </a:xfrm>
        </p:grpSpPr>
        <p:sp>
          <p:nvSpPr>
            <p:cNvPr id="50" name="object 50"/>
            <p:cNvSpPr/>
            <p:nvPr/>
          </p:nvSpPr>
          <p:spPr>
            <a:xfrm>
              <a:off x="552697" y="3488741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89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6215303" y="719543"/>
                  </a:lnTo>
                  <a:lnTo>
                    <a:pt x="6263467" y="714673"/>
                  </a:lnTo>
                  <a:lnTo>
                    <a:pt x="6308357" y="700708"/>
                  </a:lnTo>
                  <a:lnTo>
                    <a:pt x="6349003" y="678618"/>
                  </a:lnTo>
                  <a:lnTo>
                    <a:pt x="6384434" y="649374"/>
                  </a:lnTo>
                  <a:lnTo>
                    <a:pt x="6413680" y="613946"/>
                  </a:lnTo>
                  <a:lnTo>
                    <a:pt x="6435772" y="573302"/>
                  </a:lnTo>
                  <a:lnTo>
                    <a:pt x="6449738" y="528413"/>
                  </a:lnTo>
                  <a:lnTo>
                    <a:pt x="6454609" y="480250"/>
                  </a:lnTo>
                  <a:lnTo>
                    <a:pt x="6454609" y="239306"/>
                  </a:lnTo>
                  <a:lnTo>
                    <a:pt x="6449738" y="191138"/>
                  </a:lnTo>
                  <a:lnTo>
                    <a:pt x="6435772" y="146246"/>
                  </a:lnTo>
                  <a:lnTo>
                    <a:pt x="6413680" y="105600"/>
                  </a:lnTo>
                  <a:lnTo>
                    <a:pt x="6384434" y="70170"/>
                  </a:lnTo>
                  <a:lnTo>
                    <a:pt x="6349003" y="40925"/>
                  </a:lnTo>
                  <a:lnTo>
                    <a:pt x="6308357" y="18835"/>
                  </a:lnTo>
                  <a:lnTo>
                    <a:pt x="6263467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39995" y="3476044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89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51" y="740864"/>
                  </a:lnTo>
                  <a:lnTo>
                    <a:pt x="6315706" y="729111"/>
                  </a:lnTo>
                  <a:lnTo>
                    <a:pt x="633578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81" y="25400"/>
                  </a:lnTo>
                  <a:lnTo>
                    <a:pt x="6315706" y="15831"/>
                  </a:lnTo>
                  <a:lnTo>
                    <a:pt x="6273151" y="4078"/>
                  </a:lnTo>
                  <a:lnTo>
                    <a:pt x="6228003" y="0"/>
                  </a:lnTo>
                  <a:close/>
                </a:path>
                <a:path w="6480175" h="745489">
                  <a:moveTo>
                    <a:pt x="6335781" y="25400"/>
                  </a:moveTo>
                  <a:lnTo>
                    <a:pt x="6228003" y="25400"/>
                  </a:lnTo>
                  <a:lnTo>
                    <a:pt x="6273616" y="30011"/>
                  </a:lnTo>
                  <a:lnTo>
                    <a:pt x="6316126" y="43235"/>
                  </a:lnTo>
                  <a:lnTo>
                    <a:pt x="6354615" y="64151"/>
                  </a:lnTo>
                  <a:lnTo>
                    <a:pt x="6388165" y="91843"/>
                  </a:lnTo>
                  <a:lnTo>
                    <a:pt x="6415857" y="125391"/>
                  </a:lnTo>
                  <a:lnTo>
                    <a:pt x="6436774" y="163878"/>
                  </a:lnTo>
                  <a:lnTo>
                    <a:pt x="6449998" y="206384"/>
                  </a:lnTo>
                  <a:lnTo>
                    <a:pt x="6454609" y="251993"/>
                  </a:lnTo>
                  <a:lnTo>
                    <a:pt x="6454609" y="492937"/>
                  </a:lnTo>
                  <a:lnTo>
                    <a:pt x="6449998" y="538550"/>
                  </a:lnTo>
                  <a:lnTo>
                    <a:pt x="6436774" y="581060"/>
                  </a:lnTo>
                  <a:lnTo>
                    <a:pt x="6415857" y="619549"/>
                  </a:lnTo>
                  <a:lnTo>
                    <a:pt x="6388165" y="653099"/>
                  </a:lnTo>
                  <a:lnTo>
                    <a:pt x="6354615" y="680791"/>
                  </a:lnTo>
                  <a:lnTo>
                    <a:pt x="6316126" y="701708"/>
                  </a:lnTo>
                  <a:lnTo>
                    <a:pt x="6273616" y="714932"/>
                  </a:lnTo>
                  <a:lnTo>
                    <a:pt x="6228003" y="719543"/>
                  </a:lnTo>
                  <a:lnTo>
                    <a:pt x="6335780" y="719543"/>
                  </a:lnTo>
                  <a:lnTo>
                    <a:pt x="6390133" y="685487"/>
                  </a:lnTo>
                  <a:lnTo>
                    <a:pt x="6420553" y="655067"/>
                  </a:lnTo>
                  <a:lnTo>
                    <a:pt x="6445476" y="619876"/>
                  </a:lnTo>
                  <a:lnTo>
                    <a:pt x="6464177" y="580640"/>
                  </a:lnTo>
                  <a:lnTo>
                    <a:pt x="6475930" y="538085"/>
                  </a:lnTo>
                  <a:lnTo>
                    <a:pt x="6480009" y="492937"/>
                  </a:lnTo>
                  <a:lnTo>
                    <a:pt x="6480009" y="251993"/>
                  </a:lnTo>
                  <a:lnTo>
                    <a:pt x="6475930" y="206849"/>
                  </a:lnTo>
                  <a:lnTo>
                    <a:pt x="6464177" y="164297"/>
                  </a:lnTo>
                  <a:lnTo>
                    <a:pt x="6445476" y="125063"/>
                  </a:lnTo>
                  <a:lnTo>
                    <a:pt x="6420553" y="89874"/>
                  </a:lnTo>
                  <a:lnTo>
                    <a:pt x="6390133" y="59455"/>
                  </a:lnTo>
                  <a:lnTo>
                    <a:pt x="6354942" y="34532"/>
                  </a:lnTo>
                  <a:lnTo>
                    <a:pt x="633578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40000" y="3836407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875148" y="0"/>
                  </a:lnTo>
                </a:path>
                <a:path w="6480175">
                  <a:moveTo>
                    <a:pt x="6210824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415148" y="3586391"/>
              <a:ext cx="5335905" cy="500380"/>
            </a:xfrm>
            <a:custGeom>
              <a:avLst/>
              <a:gdLst/>
              <a:ahLst/>
              <a:cxnLst/>
              <a:rect l="l" t="t" r="r" b="b"/>
              <a:pathLst>
                <a:path w="5335905" h="500379">
                  <a:moveTo>
                    <a:pt x="5335676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5335676" y="500037"/>
                  </a:lnTo>
                  <a:lnTo>
                    <a:pt x="5335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415148" y="3586391"/>
              <a:ext cx="5335905" cy="500380"/>
            </a:xfrm>
            <a:custGeom>
              <a:avLst/>
              <a:gdLst/>
              <a:ahLst/>
              <a:cxnLst/>
              <a:rect l="l" t="t" r="r" b="b"/>
              <a:pathLst>
                <a:path w="5335905" h="500379">
                  <a:moveTo>
                    <a:pt x="5335676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5335676" y="0"/>
                  </a:lnTo>
                  <a:lnTo>
                    <a:pt x="5335676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12202" y="2094335"/>
              <a:ext cx="1542288" cy="42366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48706" y="2131842"/>
              <a:ext cx="1431925" cy="311785"/>
            </a:xfrm>
            <a:custGeom>
              <a:avLst/>
              <a:gdLst/>
              <a:ahLst/>
              <a:cxnLst/>
              <a:rect l="l" t="t" r="r" b="b"/>
              <a:pathLst>
                <a:path w="1431925" h="311785">
                  <a:moveTo>
                    <a:pt x="1276083" y="0"/>
                  </a:moveTo>
                  <a:lnTo>
                    <a:pt x="0" y="0"/>
                  </a:lnTo>
                  <a:lnTo>
                    <a:pt x="0" y="311251"/>
                  </a:lnTo>
                  <a:lnTo>
                    <a:pt x="1276083" y="311251"/>
                  </a:lnTo>
                  <a:lnTo>
                    <a:pt x="1325274" y="303318"/>
                  </a:lnTo>
                  <a:lnTo>
                    <a:pt x="1367995" y="281225"/>
                  </a:lnTo>
                  <a:lnTo>
                    <a:pt x="1401683" y="247538"/>
                  </a:lnTo>
                  <a:lnTo>
                    <a:pt x="1423775" y="204817"/>
                  </a:lnTo>
                  <a:lnTo>
                    <a:pt x="1431709" y="155625"/>
                  </a:lnTo>
                  <a:lnTo>
                    <a:pt x="1423775" y="106434"/>
                  </a:lnTo>
                  <a:lnTo>
                    <a:pt x="1401683" y="63713"/>
                  </a:lnTo>
                  <a:lnTo>
                    <a:pt x="1367995" y="30025"/>
                  </a:lnTo>
                  <a:lnTo>
                    <a:pt x="1325274" y="7933"/>
                  </a:lnTo>
                  <a:lnTo>
                    <a:pt x="1276083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798871" y="2163958"/>
            <a:ext cx="12014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6910" algn="l"/>
              </a:tabLst>
            </a:pPr>
            <a:r>
              <a:rPr sz="1300" b="1" spc="-50" dirty="0">
                <a:solidFill>
                  <a:srgbClr val="FFFFFF"/>
                </a:solidFill>
                <a:latin typeface="UDShinMGoPro-DeBold"/>
                <a:cs typeface="UDShinMGoPro-DeBold"/>
              </a:rPr>
              <a:t>こ</a:t>
            </a:r>
            <a:r>
              <a:rPr sz="1300" b="1" spc="10" dirty="0">
                <a:solidFill>
                  <a:srgbClr val="FFFFFF"/>
                </a:solidFill>
                <a:latin typeface="UDShinMGoPro-DeBold"/>
                <a:cs typeface="UDShinMGoPro-DeBold"/>
              </a:rPr>
              <a:t>と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ば	</a:t>
            </a:r>
            <a:r>
              <a:rPr sz="13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W</a:t>
            </a: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o</a:t>
            </a:r>
            <a:r>
              <a:rPr sz="13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r</a:t>
            </a: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ds</a:t>
            </a:r>
            <a:endParaRPr sz="1300">
              <a:latin typeface="Arial Rounded MT Bold"/>
              <a:cs typeface="Arial Rounded MT Bold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501890" y="5785463"/>
            <a:ext cx="6521450" cy="1238250"/>
            <a:chOff x="501890" y="5785463"/>
            <a:chExt cx="6521450" cy="1238250"/>
          </a:xfrm>
        </p:grpSpPr>
        <p:sp>
          <p:nvSpPr>
            <p:cNvPr id="59" name="object 59"/>
            <p:cNvSpPr/>
            <p:nvPr/>
          </p:nvSpPr>
          <p:spPr>
            <a:xfrm>
              <a:off x="552697" y="6291100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9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6215303" y="719543"/>
                  </a:lnTo>
                  <a:lnTo>
                    <a:pt x="6263467" y="714673"/>
                  </a:lnTo>
                  <a:lnTo>
                    <a:pt x="6308357" y="700708"/>
                  </a:lnTo>
                  <a:lnTo>
                    <a:pt x="6349003" y="678618"/>
                  </a:lnTo>
                  <a:lnTo>
                    <a:pt x="6384434" y="649374"/>
                  </a:lnTo>
                  <a:lnTo>
                    <a:pt x="6413680" y="613946"/>
                  </a:lnTo>
                  <a:lnTo>
                    <a:pt x="6435772" y="573302"/>
                  </a:lnTo>
                  <a:lnTo>
                    <a:pt x="6449738" y="528413"/>
                  </a:lnTo>
                  <a:lnTo>
                    <a:pt x="6454609" y="480250"/>
                  </a:lnTo>
                  <a:lnTo>
                    <a:pt x="6454609" y="239306"/>
                  </a:lnTo>
                  <a:lnTo>
                    <a:pt x="6449738" y="191138"/>
                  </a:lnTo>
                  <a:lnTo>
                    <a:pt x="6435772" y="146246"/>
                  </a:lnTo>
                  <a:lnTo>
                    <a:pt x="6413680" y="105600"/>
                  </a:lnTo>
                  <a:lnTo>
                    <a:pt x="6384434" y="70170"/>
                  </a:lnTo>
                  <a:lnTo>
                    <a:pt x="6349003" y="40925"/>
                  </a:lnTo>
                  <a:lnTo>
                    <a:pt x="6308357" y="18835"/>
                  </a:lnTo>
                  <a:lnTo>
                    <a:pt x="6263467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39995" y="6278403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90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51" y="740864"/>
                  </a:lnTo>
                  <a:lnTo>
                    <a:pt x="6315706" y="729111"/>
                  </a:lnTo>
                  <a:lnTo>
                    <a:pt x="633578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81" y="25400"/>
                  </a:lnTo>
                  <a:lnTo>
                    <a:pt x="6315706" y="15831"/>
                  </a:lnTo>
                  <a:lnTo>
                    <a:pt x="6273151" y="4078"/>
                  </a:lnTo>
                  <a:lnTo>
                    <a:pt x="6228003" y="0"/>
                  </a:lnTo>
                  <a:close/>
                </a:path>
                <a:path w="6480175" h="745490">
                  <a:moveTo>
                    <a:pt x="6335781" y="25400"/>
                  </a:moveTo>
                  <a:lnTo>
                    <a:pt x="6228003" y="25400"/>
                  </a:lnTo>
                  <a:lnTo>
                    <a:pt x="6273616" y="30011"/>
                  </a:lnTo>
                  <a:lnTo>
                    <a:pt x="6316126" y="43235"/>
                  </a:lnTo>
                  <a:lnTo>
                    <a:pt x="6354615" y="64151"/>
                  </a:lnTo>
                  <a:lnTo>
                    <a:pt x="6388165" y="91843"/>
                  </a:lnTo>
                  <a:lnTo>
                    <a:pt x="6415857" y="125391"/>
                  </a:lnTo>
                  <a:lnTo>
                    <a:pt x="6436774" y="163878"/>
                  </a:lnTo>
                  <a:lnTo>
                    <a:pt x="6449998" y="206384"/>
                  </a:lnTo>
                  <a:lnTo>
                    <a:pt x="6454609" y="251993"/>
                  </a:lnTo>
                  <a:lnTo>
                    <a:pt x="6454609" y="492937"/>
                  </a:lnTo>
                  <a:lnTo>
                    <a:pt x="6449998" y="538550"/>
                  </a:lnTo>
                  <a:lnTo>
                    <a:pt x="6436774" y="581060"/>
                  </a:lnTo>
                  <a:lnTo>
                    <a:pt x="6415857" y="619549"/>
                  </a:lnTo>
                  <a:lnTo>
                    <a:pt x="6388165" y="653099"/>
                  </a:lnTo>
                  <a:lnTo>
                    <a:pt x="6354615" y="680791"/>
                  </a:lnTo>
                  <a:lnTo>
                    <a:pt x="6316126" y="701708"/>
                  </a:lnTo>
                  <a:lnTo>
                    <a:pt x="6273616" y="714932"/>
                  </a:lnTo>
                  <a:lnTo>
                    <a:pt x="6228003" y="719543"/>
                  </a:lnTo>
                  <a:lnTo>
                    <a:pt x="6335780" y="719543"/>
                  </a:lnTo>
                  <a:lnTo>
                    <a:pt x="6390133" y="685487"/>
                  </a:lnTo>
                  <a:lnTo>
                    <a:pt x="6420553" y="655067"/>
                  </a:lnTo>
                  <a:lnTo>
                    <a:pt x="6445476" y="619876"/>
                  </a:lnTo>
                  <a:lnTo>
                    <a:pt x="6464177" y="580640"/>
                  </a:lnTo>
                  <a:lnTo>
                    <a:pt x="6475930" y="538085"/>
                  </a:lnTo>
                  <a:lnTo>
                    <a:pt x="6480009" y="492937"/>
                  </a:lnTo>
                  <a:lnTo>
                    <a:pt x="6480009" y="251993"/>
                  </a:lnTo>
                  <a:lnTo>
                    <a:pt x="6475930" y="206849"/>
                  </a:lnTo>
                  <a:lnTo>
                    <a:pt x="6464177" y="164297"/>
                  </a:lnTo>
                  <a:lnTo>
                    <a:pt x="6445476" y="125063"/>
                  </a:lnTo>
                  <a:lnTo>
                    <a:pt x="6420553" y="89874"/>
                  </a:lnTo>
                  <a:lnTo>
                    <a:pt x="6390133" y="59455"/>
                  </a:lnTo>
                  <a:lnTo>
                    <a:pt x="6354942" y="34532"/>
                  </a:lnTo>
                  <a:lnTo>
                    <a:pt x="633578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40000" y="6638766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3311617" y="0"/>
                  </a:lnTo>
                </a:path>
                <a:path w="6480175">
                  <a:moveTo>
                    <a:pt x="6210824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01890" y="5785463"/>
              <a:ext cx="2907791" cy="42366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40000" y="5823138"/>
              <a:ext cx="2795905" cy="311785"/>
            </a:xfrm>
            <a:custGeom>
              <a:avLst/>
              <a:gdLst/>
              <a:ahLst/>
              <a:cxnLst/>
              <a:rect l="l" t="t" r="r" b="b"/>
              <a:pathLst>
                <a:path w="2795904" h="311785">
                  <a:moveTo>
                    <a:pt x="2639783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2639783" y="311264"/>
                  </a:lnTo>
                  <a:lnTo>
                    <a:pt x="2688975" y="303329"/>
                  </a:lnTo>
                  <a:lnTo>
                    <a:pt x="2731696" y="281234"/>
                  </a:lnTo>
                  <a:lnTo>
                    <a:pt x="2765384" y="247542"/>
                  </a:lnTo>
                  <a:lnTo>
                    <a:pt x="2787476" y="204818"/>
                  </a:lnTo>
                  <a:lnTo>
                    <a:pt x="2795409" y="155625"/>
                  </a:lnTo>
                  <a:lnTo>
                    <a:pt x="2787476" y="106439"/>
                  </a:lnTo>
                  <a:lnTo>
                    <a:pt x="2765384" y="63719"/>
                  </a:lnTo>
                  <a:lnTo>
                    <a:pt x="2731696" y="30029"/>
                  </a:lnTo>
                  <a:lnTo>
                    <a:pt x="2688975" y="7934"/>
                  </a:lnTo>
                  <a:lnTo>
                    <a:pt x="2639783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596267" y="5854766"/>
            <a:ext cx="12369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80" dirty="0">
                <a:solidFill>
                  <a:srgbClr val="FFFFFF"/>
                </a:solidFill>
                <a:latin typeface="UDShinMGoPro-DeBold"/>
                <a:cs typeface="UDShinMGoPro-DeBold"/>
              </a:rPr>
              <a:t>お</a:t>
            </a:r>
            <a:r>
              <a:rPr sz="1300" b="1" spc="40" dirty="0">
                <a:solidFill>
                  <a:srgbClr val="FFFFFF"/>
                </a:solidFill>
                <a:latin typeface="UDShinMGoPro-DeBold"/>
                <a:cs typeface="UDShinMGoPro-DeBold"/>
              </a:rPr>
              <a:t>子</a:t>
            </a:r>
            <a:r>
              <a:rPr sz="1300" b="1" spc="35" dirty="0">
                <a:solidFill>
                  <a:srgbClr val="FFFFFF"/>
                </a:solidFill>
                <a:latin typeface="UDShinMGoPro-DeBold"/>
                <a:cs typeface="UDShinMGoPro-DeBold"/>
              </a:rPr>
              <a:t>さ</a:t>
            </a:r>
            <a:r>
              <a:rPr sz="1300" b="1" spc="85" dirty="0">
                <a:solidFill>
                  <a:srgbClr val="FFFFFF"/>
                </a:solidFill>
                <a:latin typeface="UDShinMGoPro-DeBold"/>
                <a:cs typeface="UDShinMGoPro-DeBold"/>
              </a:rPr>
              <a:t>ん</a:t>
            </a:r>
            <a:r>
              <a:rPr sz="1300" b="1" spc="90" dirty="0">
                <a:solidFill>
                  <a:srgbClr val="FFFFFF"/>
                </a:solidFill>
                <a:latin typeface="UDShinMGoPro-DeBold"/>
                <a:cs typeface="UDShinMGoPro-DeBold"/>
              </a:rPr>
              <a:t>の</a:t>
            </a: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特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徴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003580" y="5855261"/>
            <a:ext cx="103568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Child’s</a:t>
            </a:r>
            <a:r>
              <a:rPr sz="1300" spc="-6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traits</a:t>
            </a:r>
            <a:endParaRPr sz="1300">
              <a:latin typeface="Arial Rounded MT Bold"/>
              <a:cs typeface="Arial Rounded MT Bold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536825" y="7674883"/>
            <a:ext cx="6486525" cy="745490"/>
            <a:chOff x="536825" y="7674883"/>
            <a:chExt cx="6486525" cy="745490"/>
          </a:xfrm>
        </p:grpSpPr>
        <p:sp>
          <p:nvSpPr>
            <p:cNvPr id="67" name="object 67"/>
            <p:cNvSpPr/>
            <p:nvPr/>
          </p:nvSpPr>
          <p:spPr>
            <a:xfrm>
              <a:off x="552697" y="7687586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9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6215303" y="719543"/>
                  </a:lnTo>
                  <a:lnTo>
                    <a:pt x="6263467" y="714673"/>
                  </a:lnTo>
                  <a:lnTo>
                    <a:pt x="6308357" y="700708"/>
                  </a:lnTo>
                  <a:lnTo>
                    <a:pt x="6349003" y="678618"/>
                  </a:lnTo>
                  <a:lnTo>
                    <a:pt x="6384434" y="649373"/>
                  </a:lnTo>
                  <a:lnTo>
                    <a:pt x="6413680" y="613942"/>
                  </a:lnTo>
                  <a:lnTo>
                    <a:pt x="6435772" y="573297"/>
                  </a:lnTo>
                  <a:lnTo>
                    <a:pt x="6449738" y="528405"/>
                  </a:lnTo>
                  <a:lnTo>
                    <a:pt x="6454609" y="480237"/>
                  </a:lnTo>
                  <a:lnTo>
                    <a:pt x="6454609" y="239293"/>
                  </a:lnTo>
                  <a:lnTo>
                    <a:pt x="6449738" y="191126"/>
                  </a:lnTo>
                  <a:lnTo>
                    <a:pt x="6435772" y="146236"/>
                  </a:lnTo>
                  <a:lnTo>
                    <a:pt x="6413680" y="105592"/>
                  </a:lnTo>
                  <a:lnTo>
                    <a:pt x="6384434" y="70164"/>
                  </a:lnTo>
                  <a:lnTo>
                    <a:pt x="6349003" y="40921"/>
                  </a:lnTo>
                  <a:lnTo>
                    <a:pt x="6308357" y="18833"/>
                  </a:lnTo>
                  <a:lnTo>
                    <a:pt x="6263467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39995" y="7674883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90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51" y="740864"/>
                  </a:lnTo>
                  <a:lnTo>
                    <a:pt x="6315706" y="729111"/>
                  </a:lnTo>
                  <a:lnTo>
                    <a:pt x="633578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6335780" y="25399"/>
                  </a:lnTo>
                  <a:lnTo>
                    <a:pt x="6315706" y="15831"/>
                  </a:lnTo>
                  <a:lnTo>
                    <a:pt x="6273151" y="4078"/>
                  </a:lnTo>
                  <a:lnTo>
                    <a:pt x="6228003" y="0"/>
                  </a:lnTo>
                  <a:close/>
                </a:path>
                <a:path w="6480175" h="745490">
                  <a:moveTo>
                    <a:pt x="6335780" y="25399"/>
                  </a:moveTo>
                  <a:lnTo>
                    <a:pt x="6228003" y="25399"/>
                  </a:lnTo>
                  <a:lnTo>
                    <a:pt x="6273616" y="30011"/>
                  </a:lnTo>
                  <a:lnTo>
                    <a:pt x="6316126" y="43235"/>
                  </a:lnTo>
                  <a:lnTo>
                    <a:pt x="6354615" y="64152"/>
                  </a:lnTo>
                  <a:lnTo>
                    <a:pt x="6388165" y="91844"/>
                  </a:lnTo>
                  <a:lnTo>
                    <a:pt x="6415857" y="125394"/>
                  </a:lnTo>
                  <a:lnTo>
                    <a:pt x="6436774" y="163883"/>
                  </a:lnTo>
                  <a:lnTo>
                    <a:pt x="6449998" y="206393"/>
                  </a:lnTo>
                  <a:lnTo>
                    <a:pt x="6454609" y="252006"/>
                  </a:lnTo>
                  <a:lnTo>
                    <a:pt x="6454609" y="492937"/>
                  </a:lnTo>
                  <a:lnTo>
                    <a:pt x="6449998" y="538550"/>
                  </a:lnTo>
                  <a:lnTo>
                    <a:pt x="6436774" y="581060"/>
                  </a:lnTo>
                  <a:lnTo>
                    <a:pt x="6415857" y="619549"/>
                  </a:lnTo>
                  <a:lnTo>
                    <a:pt x="6388165" y="653099"/>
                  </a:lnTo>
                  <a:lnTo>
                    <a:pt x="6354615" y="680791"/>
                  </a:lnTo>
                  <a:lnTo>
                    <a:pt x="6316126" y="701708"/>
                  </a:lnTo>
                  <a:lnTo>
                    <a:pt x="6273616" y="714932"/>
                  </a:lnTo>
                  <a:lnTo>
                    <a:pt x="6228003" y="719543"/>
                  </a:lnTo>
                  <a:lnTo>
                    <a:pt x="6335780" y="719543"/>
                  </a:lnTo>
                  <a:lnTo>
                    <a:pt x="6390133" y="685487"/>
                  </a:lnTo>
                  <a:lnTo>
                    <a:pt x="6420553" y="655067"/>
                  </a:lnTo>
                  <a:lnTo>
                    <a:pt x="6445476" y="619876"/>
                  </a:lnTo>
                  <a:lnTo>
                    <a:pt x="6464177" y="580640"/>
                  </a:lnTo>
                  <a:lnTo>
                    <a:pt x="6475930" y="538085"/>
                  </a:lnTo>
                  <a:lnTo>
                    <a:pt x="6480009" y="492937"/>
                  </a:lnTo>
                  <a:lnTo>
                    <a:pt x="6480009" y="252006"/>
                  </a:lnTo>
                  <a:lnTo>
                    <a:pt x="6475930" y="206858"/>
                  </a:lnTo>
                  <a:lnTo>
                    <a:pt x="6464177" y="164303"/>
                  </a:lnTo>
                  <a:lnTo>
                    <a:pt x="6445476" y="125067"/>
                  </a:lnTo>
                  <a:lnTo>
                    <a:pt x="6420553" y="89876"/>
                  </a:lnTo>
                  <a:lnTo>
                    <a:pt x="6390133" y="59456"/>
                  </a:lnTo>
                  <a:lnTo>
                    <a:pt x="6354942" y="34533"/>
                  </a:lnTo>
                  <a:lnTo>
                    <a:pt x="6335780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40000" y="8035252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2383425" y="0"/>
                  </a:lnTo>
                </a:path>
                <a:path w="6480175">
                  <a:moveTo>
                    <a:pt x="6210824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598909" y="6371460"/>
            <a:ext cx="3187700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314" algn="ctr">
              <a:lnSpc>
                <a:spcPct val="100000"/>
              </a:lnSpc>
              <a:spcBef>
                <a:spcPts val="100"/>
              </a:spcBef>
            </a:pPr>
            <a:r>
              <a:rPr sz="11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お</a:t>
            </a:r>
            <a:r>
              <a:rPr sz="11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子</a:t>
            </a:r>
            <a:r>
              <a:rPr sz="11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さ</a:t>
            </a:r>
            <a:r>
              <a:rPr sz="11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ん</a:t>
            </a:r>
            <a:r>
              <a:rPr sz="1100" b="1" spc="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が嫌</a:t>
            </a:r>
            <a:r>
              <a:rPr sz="1100" b="1" spc="-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が</a:t>
            </a:r>
            <a:r>
              <a:rPr sz="1100" b="1" spc="-6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っ</a:t>
            </a:r>
            <a:r>
              <a:rPr sz="11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r>
              <a:rPr sz="11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り</a:t>
            </a:r>
            <a:r>
              <a:rPr sz="1100" b="1" spc="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恐</a:t>
            </a:r>
            <a:r>
              <a:rPr sz="11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が</a:t>
            </a:r>
            <a:r>
              <a:rPr sz="11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r>
              <a:rPr sz="11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も</a:t>
            </a:r>
            <a:r>
              <a:rPr sz="11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のが</a:t>
            </a:r>
            <a:r>
              <a:rPr sz="1100" b="1" spc="-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あ</a:t>
            </a:r>
            <a:r>
              <a:rPr sz="1100" b="1" spc="-10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り</a:t>
            </a:r>
            <a:r>
              <a:rPr sz="11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1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100" b="1" spc="-18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</a:t>
            </a:r>
            <a:r>
              <a:rPr sz="11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？</a:t>
            </a:r>
            <a:endParaRPr sz="1100" b="1" dirty="0">
              <a:latin typeface="PT Sans Narrow" panose="020B0506020203020204" pitchFamily="34" charset="0"/>
              <a:cs typeface="UDShinMGoPro-DeBold"/>
            </a:endParaRPr>
          </a:p>
          <a:p>
            <a:pPr marL="86360" algn="ctr">
              <a:lnSpc>
                <a:spcPct val="100000"/>
              </a:lnSpc>
              <a:spcBef>
                <a:spcPts val="1310"/>
              </a:spcBef>
            </a:pP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Is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there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anything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they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dislike </a:t>
            </a:r>
            <a:r>
              <a:rPr sz="11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or are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scared</a:t>
            </a:r>
            <a:r>
              <a:rPr sz="1100" b="1" spc="2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of?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536825" y="4866391"/>
            <a:ext cx="1569085" cy="745490"/>
            <a:chOff x="536825" y="4866391"/>
            <a:chExt cx="1569085" cy="745490"/>
          </a:xfrm>
        </p:grpSpPr>
        <p:sp>
          <p:nvSpPr>
            <p:cNvPr id="72" name="object 72"/>
            <p:cNvSpPr/>
            <p:nvPr/>
          </p:nvSpPr>
          <p:spPr>
            <a:xfrm>
              <a:off x="552697" y="4879093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89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8" y="714673"/>
                  </a:lnTo>
                  <a:lnTo>
                    <a:pt x="1390959" y="700708"/>
                  </a:lnTo>
                  <a:lnTo>
                    <a:pt x="1431602" y="678618"/>
                  </a:lnTo>
                  <a:lnTo>
                    <a:pt x="1467030" y="649373"/>
                  </a:lnTo>
                  <a:lnTo>
                    <a:pt x="1496273" y="613942"/>
                  </a:lnTo>
                  <a:lnTo>
                    <a:pt x="1518361" y="573297"/>
                  </a:lnTo>
                  <a:lnTo>
                    <a:pt x="1532325" y="528405"/>
                  </a:lnTo>
                  <a:lnTo>
                    <a:pt x="1537195" y="480237"/>
                  </a:lnTo>
                  <a:lnTo>
                    <a:pt x="1537195" y="239306"/>
                  </a:lnTo>
                  <a:lnTo>
                    <a:pt x="1532325" y="191134"/>
                  </a:lnTo>
                  <a:lnTo>
                    <a:pt x="1518361" y="146241"/>
                  </a:lnTo>
                  <a:lnTo>
                    <a:pt x="1496273" y="105595"/>
                  </a:lnTo>
                  <a:lnTo>
                    <a:pt x="1467030" y="70165"/>
                  </a:lnTo>
                  <a:lnTo>
                    <a:pt x="1431602" y="40922"/>
                  </a:lnTo>
                  <a:lnTo>
                    <a:pt x="1390959" y="18833"/>
                  </a:lnTo>
                  <a:lnTo>
                    <a:pt x="1346068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540003" y="4866391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89">
                  <a:moveTo>
                    <a:pt x="1310601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30" y="619876"/>
                  </a:lnTo>
                  <a:lnTo>
                    <a:pt x="59452" y="655067"/>
                  </a:lnTo>
                  <a:lnTo>
                    <a:pt x="89871" y="685487"/>
                  </a:lnTo>
                  <a:lnTo>
                    <a:pt x="125062" y="710410"/>
                  </a:lnTo>
                  <a:lnTo>
                    <a:pt x="164298" y="729111"/>
                  </a:lnTo>
                  <a:lnTo>
                    <a:pt x="206854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7" y="729111"/>
                  </a:lnTo>
                  <a:lnTo>
                    <a:pt x="141837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1" y="25400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745489">
                  <a:moveTo>
                    <a:pt x="1418371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1"/>
                  </a:lnTo>
                  <a:lnTo>
                    <a:pt x="1470752" y="91843"/>
                  </a:lnTo>
                  <a:lnTo>
                    <a:pt x="1498443" y="125391"/>
                  </a:lnTo>
                  <a:lnTo>
                    <a:pt x="1519360" y="163878"/>
                  </a:lnTo>
                  <a:lnTo>
                    <a:pt x="1532583" y="206384"/>
                  </a:lnTo>
                  <a:lnTo>
                    <a:pt x="1537195" y="251993"/>
                  </a:lnTo>
                  <a:lnTo>
                    <a:pt x="1537195" y="492937"/>
                  </a:lnTo>
                  <a:lnTo>
                    <a:pt x="1532583" y="538550"/>
                  </a:lnTo>
                  <a:lnTo>
                    <a:pt x="1519360" y="581060"/>
                  </a:lnTo>
                  <a:lnTo>
                    <a:pt x="1498443" y="619549"/>
                  </a:lnTo>
                  <a:lnTo>
                    <a:pt x="1470752" y="653099"/>
                  </a:lnTo>
                  <a:lnTo>
                    <a:pt x="1437203" y="680791"/>
                  </a:lnTo>
                  <a:lnTo>
                    <a:pt x="1398717" y="701708"/>
                  </a:lnTo>
                  <a:lnTo>
                    <a:pt x="1356210" y="714932"/>
                  </a:lnTo>
                  <a:lnTo>
                    <a:pt x="1310601" y="719543"/>
                  </a:lnTo>
                  <a:lnTo>
                    <a:pt x="1418370" y="719543"/>
                  </a:lnTo>
                  <a:lnTo>
                    <a:pt x="1472720" y="685487"/>
                  </a:lnTo>
                  <a:lnTo>
                    <a:pt x="1503139" y="655067"/>
                  </a:lnTo>
                  <a:lnTo>
                    <a:pt x="1528062" y="619876"/>
                  </a:lnTo>
                  <a:lnTo>
                    <a:pt x="1546763" y="580640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1993"/>
                  </a:lnTo>
                  <a:lnTo>
                    <a:pt x="1558516" y="206849"/>
                  </a:lnTo>
                  <a:lnTo>
                    <a:pt x="1546763" y="164297"/>
                  </a:lnTo>
                  <a:lnTo>
                    <a:pt x="1528062" y="125063"/>
                  </a:lnTo>
                  <a:lnTo>
                    <a:pt x="1503139" y="89874"/>
                  </a:lnTo>
                  <a:lnTo>
                    <a:pt x="1472720" y="59455"/>
                  </a:lnTo>
                  <a:lnTo>
                    <a:pt x="1437531" y="34532"/>
                  </a:lnTo>
                  <a:lnTo>
                    <a:pt x="141837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540000" y="522676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59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1005401" y="4972141"/>
            <a:ext cx="6388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指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ゃ</a:t>
            </a: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ぶ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り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02797" y="5293573"/>
            <a:ext cx="10375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Sucks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on fingers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2175957" y="4866391"/>
            <a:ext cx="1569085" cy="745490"/>
            <a:chOff x="2175957" y="4866391"/>
            <a:chExt cx="1569085" cy="745490"/>
          </a:xfrm>
        </p:grpSpPr>
        <p:sp>
          <p:nvSpPr>
            <p:cNvPr id="78" name="object 78"/>
            <p:cNvSpPr/>
            <p:nvPr/>
          </p:nvSpPr>
          <p:spPr>
            <a:xfrm>
              <a:off x="2191828" y="4879093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89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3"/>
                  </a:lnTo>
                  <a:lnTo>
                    <a:pt x="1496282" y="613942"/>
                  </a:lnTo>
                  <a:lnTo>
                    <a:pt x="1518372" y="573297"/>
                  </a:lnTo>
                  <a:lnTo>
                    <a:pt x="1532337" y="528405"/>
                  </a:lnTo>
                  <a:lnTo>
                    <a:pt x="1537208" y="480237"/>
                  </a:lnTo>
                  <a:lnTo>
                    <a:pt x="1537208" y="239306"/>
                  </a:lnTo>
                  <a:lnTo>
                    <a:pt x="1532337" y="191134"/>
                  </a:lnTo>
                  <a:lnTo>
                    <a:pt x="1518372" y="146241"/>
                  </a:lnTo>
                  <a:lnTo>
                    <a:pt x="1496282" y="105595"/>
                  </a:lnTo>
                  <a:lnTo>
                    <a:pt x="1467037" y="70165"/>
                  </a:lnTo>
                  <a:lnTo>
                    <a:pt x="1431607" y="40922"/>
                  </a:lnTo>
                  <a:lnTo>
                    <a:pt x="1390961" y="18833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2179134" y="4866391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89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9" y="729111"/>
                  </a:lnTo>
                  <a:lnTo>
                    <a:pt x="1418373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3" y="25400"/>
                  </a:lnTo>
                  <a:lnTo>
                    <a:pt x="1398299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745489">
                  <a:moveTo>
                    <a:pt x="1418373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1"/>
                  </a:lnTo>
                  <a:lnTo>
                    <a:pt x="1470758" y="91843"/>
                  </a:lnTo>
                  <a:lnTo>
                    <a:pt x="1498452" y="125391"/>
                  </a:lnTo>
                  <a:lnTo>
                    <a:pt x="1519370" y="163878"/>
                  </a:lnTo>
                  <a:lnTo>
                    <a:pt x="1532595" y="206384"/>
                  </a:lnTo>
                  <a:lnTo>
                    <a:pt x="1537208" y="251993"/>
                  </a:lnTo>
                  <a:lnTo>
                    <a:pt x="1537208" y="492937"/>
                  </a:lnTo>
                  <a:lnTo>
                    <a:pt x="1532595" y="538550"/>
                  </a:lnTo>
                  <a:lnTo>
                    <a:pt x="1519370" y="581060"/>
                  </a:lnTo>
                  <a:lnTo>
                    <a:pt x="1498452" y="619549"/>
                  </a:lnTo>
                  <a:lnTo>
                    <a:pt x="1470758" y="653099"/>
                  </a:lnTo>
                  <a:lnTo>
                    <a:pt x="1437207" y="680791"/>
                  </a:lnTo>
                  <a:lnTo>
                    <a:pt x="1398719" y="701708"/>
                  </a:lnTo>
                  <a:lnTo>
                    <a:pt x="1356211" y="714932"/>
                  </a:lnTo>
                  <a:lnTo>
                    <a:pt x="1310601" y="719543"/>
                  </a:lnTo>
                  <a:lnTo>
                    <a:pt x="1418373" y="719543"/>
                  </a:lnTo>
                  <a:lnTo>
                    <a:pt x="1472725" y="685487"/>
                  </a:lnTo>
                  <a:lnTo>
                    <a:pt x="1503147" y="655067"/>
                  </a:lnTo>
                  <a:lnTo>
                    <a:pt x="1528071" y="619876"/>
                  </a:lnTo>
                  <a:lnTo>
                    <a:pt x="1546774" y="580640"/>
                  </a:lnTo>
                  <a:lnTo>
                    <a:pt x="1558528" y="538085"/>
                  </a:lnTo>
                  <a:lnTo>
                    <a:pt x="1562608" y="492937"/>
                  </a:lnTo>
                  <a:lnTo>
                    <a:pt x="1562608" y="251993"/>
                  </a:lnTo>
                  <a:lnTo>
                    <a:pt x="1558528" y="206849"/>
                  </a:lnTo>
                  <a:lnTo>
                    <a:pt x="1546774" y="164297"/>
                  </a:lnTo>
                  <a:lnTo>
                    <a:pt x="1528071" y="125063"/>
                  </a:lnTo>
                  <a:lnTo>
                    <a:pt x="1503147" y="89874"/>
                  </a:lnTo>
                  <a:lnTo>
                    <a:pt x="1472725" y="59455"/>
                  </a:lnTo>
                  <a:lnTo>
                    <a:pt x="1437534" y="34532"/>
                  </a:lnTo>
                  <a:lnTo>
                    <a:pt x="14183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2179132" y="522676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2751087" y="4972141"/>
            <a:ext cx="4222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爪かみ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630022" y="5293573"/>
            <a:ext cx="66484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Bites</a:t>
            </a: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nails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3815087" y="4866391"/>
            <a:ext cx="3208655" cy="745490"/>
            <a:chOff x="3815087" y="4866391"/>
            <a:chExt cx="3208655" cy="745490"/>
          </a:xfrm>
        </p:grpSpPr>
        <p:sp>
          <p:nvSpPr>
            <p:cNvPr id="84" name="object 84"/>
            <p:cNvSpPr/>
            <p:nvPr/>
          </p:nvSpPr>
          <p:spPr>
            <a:xfrm>
              <a:off x="3830960" y="4879093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9" y="700708"/>
                  </a:lnTo>
                  <a:lnTo>
                    <a:pt x="3070745" y="678618"/>
                  </a:lnTo>
                  <a:lnTo>
                    <a:pt x="3106175" y="649373"/>
                  </a:lnTo>
                  <a:lnTo>
                    <a:pt x="3135420" y="613942"/>
                  </a:lnTo>
                  <a:lnTo>
                    <a:pt x="3157510" y="573297"/>
                  </a:lnTo>
                  <a:lnTo>
                    <a:pt x="3171475" y="528405"/>
                  </a:lnTo>
                  <a:lnTo>
                    <a:pt x="3176346" y="480237"/>
                  </a:lnTo>
                  <a:lnTo>
                    <a:pt x="3176346" y="239306"/>
                  </a:lnTo>
                  <a:lnTo>
                    <a:pt x="3171475" y="191134"/>
                  </a:lnTo>
                  <a:lnTo>
                    <a:pt x="3157510" y="146241"/>
                  </a:lnTo>
                  <a:lnTo>
                    <a:pt x="3135420" y="105595"/>
                  </a:lnTo>
                  <a:lnTo>
                    <a:pt x="3106175" y="70165"/>
                  </a:lnTo>
                  <a:lnTo>
                    <a:pt x="3070745" y="40922"/>
                  </a:lnTo>
                  <a:lnTo>
                    <a:pt x="3030099" y="18833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3818258" y="4866391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8" y="740864"/>
                  </a:lnTo>
                  <a:lnTo>
                    <a:pt x="3037442" y="729111"/>
                  </a:lnTo>
                  <a:lnTo>
                    <a:pt x="3057516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57517" y="25400"/>
                  </a:lnTo>
                  <a:lnTo>
                    <a:pt x="3037442" y="15831"/>
                  </a:lnTo>
                  <a:lnTo>
                    <a:pt x="2994888" y="4078"/>
                  </a:lnTo>
                  <a:lnTo>
                    <a:pt x="2949740" y="0"/>
                  </a:lnTo>
                  <a:close/>
                </a:path>
                <a:path w="3202304" h="745489">
                  <a:moveTo>
                    <a:pt x="3057517" y="25400"/>
                  </a:moveTo>
                  <a:lnTo>
                    <a:pt x="2949740" y="25400"/>
                  </a:lnTo>
                  <a:lnTo>
                    <a:pt x="2995352" y="30011"/>
                  </a:lnTo>
                  <a:lnTo>
                    <a:pt x="3037862" y="43235"/>
                  </a:lnTo>
                  <a:lnTo>
                    <a:pt x="3076351" y="64151"/>
                  </a:lnTo>
                  <a:lnTo>
                    <a:pt x="3109901" y="91843"/>
                  </a:lnTo>
                  <a:lnTo>
                    <a:pt x="3137593" y="125391"/>
                  </a:lnTo>
                  <a:lnTo>
                    <a:pt x="3158510" y="163878"/>
                  </a:lnTo>
                  <a:lnTo>
                    <a:pt x="3171734" y="206384"/>
                  </a:lnTo>
                  <a:lnTo>
                    <a:pt x="3176346" y="251993"/>
                  </a:lnTo>
                  <a:lnTo>
                    <a:pt x="3176346" y="492937"/>
                  </a:lnTo>
                  <a:lnTo>
                    <a:pt x="3171734" y="538550"/>
                  </a:lnTo>
                  <a:lnTo>
                    <a:pt x="3158510" y="581060"/>
                  </a:lnTo>
                  <a:lnTo>
                    <a:pt x="3137593" y="619549"/>
                  </a:lnTo>
                  <a:lnTo>
                    <a:pt x="3109901" y="653099"/>
                  </a:lnTo>
                  <a:lnTo>
                    <a:pt x="3076351" y="680791"/>
                  </a:lnTo>
                  <a:lnTo>
                    <a:pt x="3037862" y="701708"/>
                  </a:lnTo>
                  <a:lnTo>
                    <a:pt x="2995352" y="714932"/>
                  </a:lnTo>
                  <a:lnTo>
                    <a:pt x="2949740" y="719543"/>
                  </a:lnTo>
                  <a:lnTo>
                    <a:pt x="3057516" y="719543"/>
                  </a:lnTo>
                  <a:lnTo>
                    <a:pt x="3111869" y="685487"/>
                  </a:lnTo>
                  <a:lnTo>
                    <a:pt x="3142289" y="655067"/>
                  </a:lnTo>
                  <a:lnTo>
                    <a:pt x="3167213" y="619876"/>
                  </a:lnTo>
                  <a:lnTo>
                    <a:pt x="3185914" y="580640"/>
                  </a:lnTo>
                  <a:lnTo>
                    <a:pt x="3197667" y="538085"/>
                  </a:lnTo>
                  <a:lnTo>
                    <a:pt x="3201746" y="492937"/>
                  </a:lnTo>
                  <a:lnTo>
                    <a:pt x="3201746" y="251993"/>
                  </a:lnTo>
                  <a:lnTo>
                    <a:pt x="3197667" y="206849"/>
                  </a:lnTo>
                  <a:lnTo>
                    <a:pt x="3185914" y="164297"/>
                  </a:lnTo>
                  <a:lnTo>
                    <a:pt x="3167213" y="125063"/>
                  </a:lnTo>
                  <a:lnTo>
                    <a:pt x="3142289" y="89874"/>
                  </a:lnTo>
                  <a:lnTo>
                    <a:pt x="3111869" y="59455"/>
                  </a:lnTo>
                  <a:lnTo>
                    <a:pt x="3076678" y="34532"/>
                  </a:lnTo>
                  <a:lnTo>
                    <a:pt x="305751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3818262" y="5226760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810976" y="0"/>
                  </a:lnTo>
                </a:path>
                <a:path w="3202304">
                  <a:moveTo>
                    <a:pt x="2932562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4133142" y="4972141"/>
            <a:ext cx="4152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そ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他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202434" y="5293573"/>
            <a:ext cx="3524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Other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536825" y="4973561"/>
            <a:ext cx="6486525" cy="4335780"/>
            <a:chOff x="536825" y="4973561"/>
            <a:chExt cx="6486525" cy="4335780"/>
          </a:xfrm>
        </p:grpSpPr>
        <p:sp>
          <p:nvSpPr>
            <p:cNvPr id="90" name="object 90"/>
            <p:cNvSpPr/>
            <p:nvPr/>
          </p:nvSpPr>
          <p:spPr>
            <a:xfrm>
              <a:off x="4629238" y="4976736"/>
              <a:ext cx="2122170" cy="500380"/>
            </a:xfrm>
            <a:custGeom>
              <a:avLst/>
              <a:gdLst/>
              <a:ahLst/>
              <a:cxnLst/>
              <a:rect l="l" t="t" r="r" b="b"/>
              <a:pathLst>
                <a:path w="2122170" h="500379">
                  <a:moveTo>
                    <a:pt x="2121585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2121585" y="500037"/>
                  </a:lnTo>
                  <a:lnTo>
                    <a:pt x="21215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629238" y="4976736"/>
              <a:ext cx="2122170" cy="500380"/>
            </a:xfrm>
            <a:custGeom>
              <a:avLst/>
              <a:gdLst/>
              <a:ahLst/>
              <a:cxnLst/>
              <a:rect l="l" t="t" r="r" b="b"/>
              <a:pathLst>
                <a:path w="2122170" h="500379">
                  <a:moveTo>
                    <a:pt x="2121585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2121585" y="0"/>
                  </a:lnTo>
                  <a:lnTo>
                    <a:pt x="2121585" y="500037"/>
                  </a:lnTo>
                  <a:close/>
                </a:path>
              </a:pathLst>
            </a:custGeom>
            <a:ln w="6349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851617" y="6400851"/>
              <a:ext cx="2899410" cy="500380"/>
            </a:xfrm>
            <a:custGeom>
              <a:avLst/>
              <a:gdLst/>
              <a:ahLst/>
              <a:cxnLst/>
              <a:rect l="l" t="t" r="r" b="b"/>
              <a:pathLst>
                <a:path w="2899409" h="500379">
                  <a:moveTo>
                    <a:pt x="2899206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2899206" y="500037"/>
                  </a:lnTo>
                  <a:lnTo>
                    <a:pt x="28992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851617" y="6400851"/>
              <a:ext cx="2899410" cy="500380"/>
            </a:xfrm>
            <a:custGeom>
              <a:avLst/>
              <a:gdLst/>
              <a:ahLst/>
              <a:cxnLst/>
              <a:rect l="l" t="t" r="r" b="b"/>
              <a:pathLst>
                <a:path w="2899409" h="500379">
                  <a:moveTo>
                    <a:pt x="2899206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2899206" y="0"/>
                  </a:lnTo>
                  <a:lnTo>
                    <a:pt x="2899206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923425" y="7804366"/>
              <a:ext cx="3827779" cy="500380"/>
            </a:xfrm>
            <a:custGeom>
              <a:avLst/>
              <a:gdLst/>
              <a:ahLst/>
              <a:cxnLst/>
              <a:rect l="l" t="t" r="r" b="b"/>
              <a:pathLst>
                <a:path w="3827779" h="500379">
                  <a:moveTo>
                    <a:pt x="3827399" y="0"/>
                  </a:moveTo>
                  <a:lnTo>
                    <a:pt x="0" y="0"/>
                  </a:lnTo>
                  <a:lnTo>
                    <a:pt x="0" y="500024"/>
                  </a:lnTo>
                  <a:lnTo>
                    <a:pt x="3827399" y="500024"/>
                  </a:lnTo>
                  <a:lnTo>
                    <a:pt x="38273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923425" y="7804366"/>
              <a:ext cx="3827779" cy="500380"/>
            </a:xfrm>
            <a:custGeom>
              <a:avLst/>
              <a:gdLst/>
              <a:ahLst/>
              <a:cxnLst/>
              <a:rect l="l" t="t" r="r" b="b"/>
              <a:pathLst>
                <a:path w="3827779" h="500379">
                  <a:moveTo>
                    <a:pt x="3827399" y="500024"/>
                  </a:moveTo>
                  <a:lnTo>
                    <a:pt x="0" y="500024"/>
                  </a:lnTo>
                  <a:lnTo>
                    <a:pt x="0" y="0"/>
                  </a:lnTo>
                  <a:lnTo>
                    <a:pt x="3827399" y="0"/>
                  </a:lnTo>
                  <a:lnTo>
                    <a:pt x="3827399" y="500024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52697" y="8576523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9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6215303" y="719543"/>
                  </a:lnTo>
                  <a:lnTo>
                    <a:pt x="6263467" y="714673"/>
                  </a:lnTo>
                  <a:lnTo>
                    <a:pt x="6308357" y="700708"/>
                  </a:lnTo>
                  <a:lnTo>
                    <a:pt x="6349003" y="678618"/>
                  </a:lnTo>
                  <a:lnTo>
                    <a:pt x="6384434" y="649374"/>
                  </a:lnTo>
                  <a:lnTo>
                    <a:pt x="6413680" y="613946"/>
                  </a:lnTo>
                  <a:lnTo>
                    <a:pt x="6435772" y="573302"/>
                  </a:lnTo>
                  <a:lnTo>
                    <a:pt x="6449738" y="528413"/>
                  </a:lnTo>
                  <a:lnTo>
                    <a:pt x="6454609" y="480250"/>
                  </a:lnTo>
                  <a:lnTo>
                    <a:pt x="6454609" y="239306"/>
                  </a:lnTo>
                  <a:lnTo>
                    <a:pt x="6449738" y="191138"/>
                  </a:lnTo>
                  <a:lnTo>
                    <a:pt x="6435772" y="146246"/>
                  </a:lnTo>
                  <a:lnTo>
                    <a:pt x="6413680" y="105600"/>
                  </a:lnTo>
                  <a:lnTo>
                    <a:pt x="6384434" y="70170"/>
                  </a:lnTo>
                  <a:lnTo>
                    <a:pt x="6349003" y="40925"/>
                  </a:lnTo>
                  <a:lnTo>
                    <a:pt x="6308357" y="18835"/>
                  </a:lnTo>
                  <a:lnTo>
                    <a:pt x="6263467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39995" y="8563827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90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51" y="740864"/>
                  </a:lnTo>
                  <a:lnTo>
                    <a:pt x="6315706" y="729111"/>
                  </a:lnTo>
                  <a:lnTo>
                    <a:pt x="633578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81" y="25400"/>
                  </a:lnTo>
                  <a:lnTo>
                    <a:pt x="6315706" y="15831"/>
                  </a:lnTo>
                  <a:lnTo>
                    <a:pt x="6273151" y="4078"/>
                  </a:lnTo>
                  <a:lnTo>
                    <a:pt x="6228003" y="0"/>
                  </a:lnTo>
                  <a:close/>
                </a:path>
                <a:path w="6480175" h="745490">
                  <a:moveTo>
                    <a:pt x="6335781" y="25400"/>
                  </a:moveTo>
                  <a:lnTo>
                    <a:pt x="6228003" y="25400"/>
                  </a:lnTo>
                  <a:lnTo>
                    <a:pt x="6273616" y="30011"/>
                  </a:lnTo>
                  <a:lnTo>
                    <a:pt x="6316126" y="43235"/>
                  </a:lnTo>
                  <a:lnTo>
                    <a:pt x="6354615" y="64151"/>
                  </a:lnTo>
                  <a:lnTo>
                    <a:pt x="6388165" y="91843"/>
                  </a:lnTo>
                  <a:lnTo>
                    <a:pt x="6415857" y="125391"/>
                  </a:lnTo>
                  <a:lnTo>
                    <a:pt x="6436774" y="163878"/>
                  </a:lnTo>
                  <a:lnTo>
                    <a:pt x="6449998" y="206384"/>
                  </a:lnTo>
                  <a:lnTo>
                    <a:pt x="6454609" y="251993"/>
                  </a:lnTo>
                  <a:lnTo>
                    <a:pt x="6454609" y="492937"/>
                  </a:lnTo>
                  <a:lnTo>
                    <a:pt x="6449998" y="538550"/>
                  </a:lnTo>
                  <a:lnTo>
                    <a:pt x="6436774" y="581060"/>
                  </a:lnTo>
                  <a:lnTo>
                    <a:pt x="6415857" y="619549"/>
                  </a:lnTo>
                  <a:lnTo>
                    <a:pt x="6388165" y="653099"/>
                  </a:lnTo>
                  <a:lnTo>
                    <a:pt x="6354615" y="680791"/>
                  </a:lnTo>
                  <a:lnTo>
                    <a:pt x="6316126" y="701708"/>
                  </a:lnTo>
                  <a:lnTo>
                    <a:pt x="6273616" y="714932"/>
                  </a:lnTo>
                  <a:lnTo>
                    <a:pt x="6228003" y="719543"/>
                  </a:lnTo>
                  <a:lnTo>
                    <a:pt x="6335780" y="719543"/>
                  </a:lnTo>
                  <a:lnTo>
                    <a:pt x="6390133" y="685487"/>
                  </a:lnTo>
                  <a:lnTo>
                    <a:pt x="6420553" y="655067"/>
                  </a:lnTo>
                  <a:lnTo>
                    <a:pt x="6445476" y="619876"/>
                  </a:lnTo>
                  <a:lnTo>
                    <a:pt x="6464177" y="580640"/>
                  </a:lnTo>
                  <a:lnTo>
                    <a:pt x="6475930" y="538085"/>
                  </a:lnTo>
                  <a:lnTo>
                    <a:pt x="6480009" y="492937"/>
                  </a:lnTo>
                  <a:lnTo>
                    <a:pt x="6480009" y="251993"/>
                  </a:lnTo>
                  <a:lnTo>
                    <a:pt x="6475930" y="206849"/>
                  </a:lnTo>
                  <a:lnTo>
                    <a:pt x="6464177" y="164297"/>
                  </a:lnTo>
                  <a:lnTo>
                    <a:pt x="6445476" y="125063"/>
                  </a:lnTo>
                  <a:lnTo>
                    <a:pt x="6420553" y="89874"/>
                  </a:lnTo>
                  <a:lnTo>
                    <a:pt x="6390133" y="59455"/>
                  </a:lnTo>
                  <a:lnTo>
                    <a:pt x="6354942" y="34532"/>
                  </a:lnTo>
                  <a:lnTo>
                    <a:pt x="633578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40000" y="8924196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1924942" y="0"/>
                  </a:lnTo>
                </a:path>
                <a:path w="6480175">
                  <a:moveTo>
                    <a:pt x="6210824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585701" y="3569101"/>
            <a:ext cx="1046480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>
              <a:lnSpc>
                <a:spcPct val="100000"/>
              </a:lnSpc>
              <a:spcBef>
                <a:spcPts val="100"/>
              </a:spcBef>
            </a:pPr>
            <a:r>
              <a:rPr sz="11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そ</a:t>
            </a:r>
            <a:r>
              <a:rPr sz="11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</a:t>
            </a:r>
            <a:r>
              <a:rPr sz="11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他</a:t>
            </a:r>
            <a:endParaRPr sz="1100" b="1" dirty="0">
              <a:latin typeface="PT Sans Narrow" panose="020B0506020203020204" pitchFamily="34" charset="0"/>
              <a:cs typeface="UDShinMGoPro-DeBold"/>
            </a:endParaRPr>
          </a:p>
          <a:p>
            <a:pPr marL="47625" algn="ctr">
              <a:lnSpc>
                <a:spcPct val="100000"/>
              </a:lnSpc>
              <a:spcBef>
                <a:spcPts val="131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Other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86042" y="8669577"/>
            <a:ext cx="1565275" cy="514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好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き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な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遊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びは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何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  <a:p>
            <a:pPr algn="ctr">
              <a:lnSpc>
                <a:spcPct val="100000"/>
              </a:lnSpc>
              <a:spcBef>
                <a:spcPts val="133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What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play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do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they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enjoy?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536825" y="8690127"/>
            <a:ext cx="6486525" cy="1508125"/>
            <a:chOff x="536825" y="8690127"/>
            <a:chExt cx="6486525" cy="1508125"/>
          </a:xfrm>
        </p:grpSpPr>
        <p:sp>
          <p:nvSpPr>
            <p:cNvPr id="102" name="object 102"/>
            <p:cNvSpPr/>
            <p:nvPr/>
          </p:nvSpPr>
          <p:spPr>
            <a:xfrm>
              <a:off x="2464942" y="8693302"/>
              <a:ext cx="4286250" cy="500380"/>
            </a:xfrm>
            <a:custGeom>
              <a:avLst/>
              <a:gdLst/>
              <a:ahLst/>
              <a:cxnLst/>
              <a:rect l="l" t="t" r="r" b="b"/>
              <a:pathLst>
                <a:path w="4286250" h="500379">
                  <a:moveTo>
                    <a:pt x="4285881" y="0"/>
                  </a:moveTo>
                  <a:lnTo>
                    <a:pt x="0" y="0"/>
                  </a:lnTo>
                  <a:lnTo>
                    <a:pt x="0" y="500024"/>
                  </a:lnTo>
                  <a:lnTo>
                    <a:pt x="4285881" y="500024"/>
                  </a:lnTo>
                  <a:lnTo>
                    <a:pt x="42858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464942" y="8693302"/>
              <a:ext cx="4286250" cy="500380"/>
            </a:xfrm>
            <a:custGeom>
              <a:avLst/>
              <a:gdLst/>
              <a:ahLst/>
              <a:cxnLst/>
              <a:rect l="l" t="t" r="r" b="b"/>
              <a:pathLst>
                <a:path w="4286250" h="500379">
                  <a:moveTo>
                    <a:pt x="4285881" y="500024"/>
                  </a:moveTo>
                  <a:lnTo>
                    <a:pt x="0" y="500024"/>
                  </a:lnTo>
                  <a:lnTo>
                    <a:pt x="0" y="0"/>
                  </a:lnTo>
                  <a:lnTo>
                    <a:pt x="4285881" y="0"/>
                  </a:lnTo>
                  <a:lnTo>
                    <a:pt x="4285881" y="500024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52697" y="9465467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9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6215303" y="719543"/>
                  </a:lnTo>
                  <a:lnTo>
                    <a:pt x="6263467" y="714673"/>
                  </a:lnTo>
                  <a:lnTo>
                    <a:pt x="6308357" y="700708"/>
                  </a:lnTo>
                  <a:lnTo>
                    <a:pt x="6349003" y="678618"/>
                  </a:lnTo>
                  <a:lnTo>
                    <a:pt x="6384434" y="649374"/>
                  </a:lnTo>
                  <a:lnTo>
                    <a:pt x="6413680" y="613946"/>
                  </a:lnTo>
                  <a:lnTo>
                    <a:pt x="6435772" y="573302"/>
                  </a:lnTo>
                  <a:lnTo>
                    <a:pt x="6449738" y="528413"/>
                  </a:lnTo>
                  <a:lnTo>
                    <a:pt x="6454609" y="480250"/>
                  </a:lnTo>
                  <a:lnTo>
                    <a:pt x="6454609" y="239306"/>
                  </a:lnTo>
                  <a:lnTo>
                    <a:pt x="6449738" y="191138"/>
                  </a:lnTo>
                  <a:lnTo>
                    <a:pt x="6435772" y="146246"/>
                  </a:lnTo>
                  <a:lnTo>
                    <a:pt x="6413680" y="105600"/>
                  </a:lnTo>
                  <a:lnTo>
                    <a:pt x="6384434" y="70170"/>
                  </a:lnTo>
                  <a:lnTo>
                    <a:pt x="6349003" y="40925"/>
                  </a:lnTo>
                  <a:lnTo>
                    <a:pt x="6308357" y="18835"/>
                  </a:lnTo>
                  <a:lnTo>
                    <a:pt x="6263467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39995" y="9452771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90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51" y="740864"/>
                  </a:lnTo>
                  <a:lnTo>
                    <a:pt x="6315706" y="729111"/>
                  </a:lnTo>
                  <a:lnTo>
                    <a:pt x="633578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81" y="25400"/>
                  </a:lnTo>
                  <a:lnTo>
                    <a:pt x="6315706" y="15831"/>
                  </a:lnTo>
                  <a:lnTo>
                    <a:pt x="6273151" y="4078"/>
                  </a:lnTo>
                  <a:lnTo>
                    <a:pt x="6228003" y="0"/>
                  </a:lnTo>
                  <a:close/>
                </a:path>
                <a:path w="6480175" h="745490">
                  <a:moveTo>
                    <a:pt x="6335781" y="25400"/>
                  </a:moveTo>
                  <a:lnTo>
                    <a:pt x="6228003" y="25400"/>
                  </a:lnTo>
                  <a:lnTo>
                    <a:pt x="6273616" y="30011"/>
                  </a:lnTo>
                  <a:lnTo>
                    <a:pt x="6316126" y="43235"/>
                  </a:lnTo>
                  <a:lnTo>
                    <a:pt x="6354615" y="64151"/>
                  </a:lnTo>
                  <a:lnTo>
                    <a:pt x="6388165" y="91843"/>
                  </a:lnTo>
                  <a:lnTo>
                    <a:pt x="6415857" y="125391"/>
                  </a:lnTo>
                  <a:lnTo>
                    <a:pt x="6436774" y="163878"/>
                  </a:lnTo>
                  <a:lnTo>
                    <a:pt x="6449998" y="206384"/>
                  </a:lnTo>
                  <a:lnTo>
                    <a:pt x="6454609" y="251993"/>
                  </a:lnTo>
                  <a:lnTo>
                    <a:pt x="6454609" y="492937"/>
                  </a:lnTo>
                  <a:lnTo>
                    <a:pt x="6449998" y="538550"/>
                  </a:lnTo>
                  <a:lnTo>
                    <a:pt x="6436774" y="581060"/>
                  </a:lnTo>
                  <a:lnTo>
                    <a:pt x="6415857" y="619549"/>
                  </a:lnTo>
                  <a:lnTo>
                    <a:pt x="6388165" y="653099"/>
                  </a:lnTo>
                  <a:lnTo>
                    <a:pt x="6354615" y="680791"/>
                  </a:lnTo>
                  <a:lnTo>
                    <a:pt x="6316126" y="701708"/>
                  </a:lnTo>
                  <a:lnTo>
                    <a:pt x="6273616" y="714932"/>
                  </a:lnTo>
                  <a:lnTo>
                    <a:pt x="6228003" y="719543"/>
                  </a:lnTo>
                  <a:lnTo>
                    <a:pt x="6335780" y="719543"/>
                  </a:lnTo>
                  <a:lnTo>
                    <a:pt x="6390133" y="685487"/>
                  </a:lnTo>
                  <a:lnTo>
                    <a:pt x="6420553" y="655067"/>
                  </a:lnTo>
                  <a:lnTo>
                    <a:pt x="6445476" y="619876"/>
                  </a:lnTo>
                  <a:lnTo>
                    <a:pt x="6464177" y="580640"/>
                  </a:lnTo>
                  <a:lnTo>
                    <a:pt x="6475930" y="538085"/>
                  </a:lnTo>
                  <a:lnTo>
                    <a:pt x="6480009" y="492937"/>
                  </a:lnTo>
                  <a:lnTo>
                    <a:pt x="6480009" y="251993"/>
                  </a:lnTo>
                  <a:lnTo>
                    <a:pt x="6475930" y="206849"/>
                  </a:lnTo>
                  <a:lnTo>
                    <a:pt x="6464177" y="164297"/>
                  </a:lnTo>
                  <a:lnTo>
                    <a:pt x="6445476" y="125063"/>
                  </a:lnTo>
                  <a:lnTo>
                    <a:pt x="6420553" y="89874"/>
                  </a:lnTo>
                  <a:lnTo>
                    <a:pt x="6390133" y="59455"/>
                  </a:lnTo>
                  <a:lnTo>
                    <a:pt x="6354942" y="34532"/>
                  </a:lnTo>
                  <a:lnTo>
                    <a:pt x="633578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40000" y="9813134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3739518" y="0"/>
                  </a:lnTo>
                </a:path>
                <a:path w="6480175">
                  <a:moveTo>
                    <a:pt x="6210824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279518" y="9582239"/>
              <a:ext cx="2471420" cy="500380"/>
            </a:xfrm>
            <a:custGeom>
              <a:avLst/>
              <a:gdLst/>
              <a:ahLst/>
              <a:cxnLst/>
              <a:rect l="l" t="t" r="r" b="b"/>
              <a:pathLst>
                <a:path w="2471420" h="500379">
                  <a:moveTo>
                    <a:pt x="2471305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2471305" y="500037"/>
                  </a:lnTo>
                  <a:lnTo>
                    <a:pt x="24713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279518" y="9582239"/>
              <a:ext cx="2471420" cy="500380"/>
            </a:xfrm>
            <a:custGeom>
              <a:avLst/>
              <a:gdLst/>
              <a:ahLst/>
              <a:cxnLst/>
              <a:rect l="l" t="t" r="r" b="b"/>
              <a:pathLst>
                <a:path w="2471420" h="500379">
                  <a:moveTo>
                    <a:pt x="2471305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2471305" y="0"/>
                  </a:lnTo>
                  <a:lnTo>
                    <a:pt x="2471305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58985" y="9558521"/>
            <a:ext cx="4111625" cy="502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9005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今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に主に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世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話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を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r>
              <a:rPr sz="1000" b="1" spc="-4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人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（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お</a:t>
            </a: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子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さ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ん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と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続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柄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記入）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  <a:p>
            <a:pPr marL="584835" algn="r">
              <a:lnSpc>
                <a:spcPct val="100000"/>
              </a:lnSpc>
              <a:spcBef>
                <a:spcPts val="133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Main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caretakers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until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now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(enter relationship with</a:t>
            </a:r>
            <a:r>
              <a:rPr sz="1100" b="1" spc="19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child)</a:t>
            </a:r>
            <a:endParaRPr sz="15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237464" y="215061"/>
            <a:ext cx="346075" cy="2316480"/>
          </a:xfrm>
          <a:custGeom>
            <a:avLst/>
            <a:gdLst/>
            <a:ahLst/>
            <a:cxnLst/>
            <a:rect l="l" t="t" r="r" b="b"/>
            <a:pathLst>
              <a:path w="346075" h="2316480">
                <a:moveTo>
                  <a:pt x="345605" y="0"/>
                </a:moveTo>
                <a:lnTo>
                  <a:pt x="0" y="0"/>
                </a:lnTo>
                <a:lnTo>
                  <a:pt x="0" y="2316048"/>
                </a:lnTo>
                <a:lnTo>
                  <a:pt x="345605" y="2316048"/>
                </a:lnTo>
                <a:lnTo>
                  <a:pt x="345605" y="0"/>
                </a:lnTo>
                <a:close/>
              </a:path>
            </a:pathLst>
          </a:custGeom>
          <a:solidFill>
            <a:srgbClr val="F39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236623" y="1230600"/>
            <a:ext cx="212547" cy="3193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225">
            <a:extLst>
              <a:ext uri="{FF2B5EF4-FFF2-40B4-BE49-F238E27FC236}">
                <a16:creationId xmlns:a16="http://schemas.microsoft.com/office/drawing/2014/main" id="{F7F83895-BFA6-D348-862D-D2D2125FD1EB}"/>
              </a:ext>
            </a:extLst>
          </p:cNvPr>
          <p:cNvSpPr txBox="1"/>
          <p:nvPr/>
        </p:nvSpPr>
        <p:spPr>
          <a:xfrm>
            <a:off x="259624" y="362028"/>
            <a:ext cx="215900" cy="61595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児童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票</a:t>
            </a:r>
            <a:endParaRPr sz="1500" dirty="0">
              <a:latin typeface="UDShinMGoPro-DeBold"/>
              <a:cs typeface="UDShinMGoPro-DeBold"/>
            </a:endParaRPr>
          </a:p>
        </p:txBody>
      </p:sp>
      <p:sp>
        <p:nvSpPr>
          <p:cNvPr id="115" name="object 226">
            <a:extLst>
              <a:ext uri="{FF2B5EF4-FFF2-40B4-BE49-F238E27FC236}">
                <a16:creationId xmlns:a16="http://schemas.microsoft.com/office/drawing/2014/main" id="{26457289-BA86-244A-9332-528AA26E51D5}"/>
              </a:ext>
            </a:extLst>
          </p:cNvPr>
          <p:cNvSpPr txBox="1"/>
          <p:nvPr/>
        </p:nvSpPr>
        <p:spPr>
          <a:xfrm>
            <a:off x="291701" y="1123669"/>
            <a:ext cx="246221" cy="1256030"/>
          </a:xfrm>
          <a:prstGeom prst="rect">
            <a:avLst/>
          </a:prstGeom>
        </p:spPr>
        <p:txBody>
          <a:bodyPr vert="vert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Child</a:t>
            </a:r>
            <a:r>
              <a:rPr sz="1600" b="1" spc="-4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certificate</a:t>
            </a:r>
            <a:endParaRPr sz="16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16" name="object 99">
            <a:extLst>
              <a:ext uri="{FF2B5EF4-FFF2-40B4-BE49-F238E27FC236}">
                <a16:creationId xmlns:a16="http://schemas.microsoft.com/office/drawing/2014/main" id="{2F81997A-D4D9-F548-80F5-76D336F77A45}"/>
              </a:ext>
            </a:extLst>
          </p:cNvPr>
          <p:cNvSpPr txBox="1"/>
          <p:nvPr/>
        </p:nvSpPr>
        <p:spPr>
          <a:xfrm>
            <a:off x="597731" y="4460584"/>
            <a:ext cx="104648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"/>
              </a:spcBef>
              <a:tabLst>
                <a:tab pos="503555" algn="l"/>
              </a:tabLst>
            </a:pPr>
            <a:r>
              <a:rPr sz="1300" b="1" spc="-55" dirty="0" err="1">
                <a:solidFill>
                  <a:srgbClr val="FFFFFF"/>
                </a:solidFill>
                <a:latin typeface="UDShinMGoPro-DeBold"/>
                <a:cs typeface="UDShinMGoPro-DeBold"/>
              </a:rPr>
              <a:t>く</a:t>
            </a:r>
            <a:r>
              <a:rPr sz="1300" b="1" dirty="0" err="1">
                <a:solidFill>
                  <a:srgbClr val="FFFFFF"/>
                </a:solidFill>
                <a:latin typeface="UDShinMGoPro-DeBold"/>
                <a:cs typeface="UDShinMGoPro-DeBold"/>
              </a:rPr>
              <a:t>せ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	</a:t>
            </a: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H</a:t>
            </a:r>
            <a:r>
              <a:rPr sz="13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bits</a:t>
            </a:r>
            <a:endParaRPr sz="1300" dirty="0">
              <a:latin typeface="Arial Rounded MT Bold"/>
              <a:cs typeface="Arial Rounded MT Bold"/>
            </a:endParaRPr>
          </a:p>
        </p:txBody>
      </p:sp>
      <p:sp>
        <p:nvSpPr>
          <p:cNvPr id="117" name="object 70">
            <a:extLst>
              <a:ext uri="{FF2B5EF4-FFF2-40B4-BE49-F238E27FC236}">
                <a16:creationId xmlns:a16="http://schemas.microsoft.com/office/drawing/2014/main" id="{9BF87062-FC06-1947-A78D-7D655D62F24D}"/>
              </a:ext>
            </a:extLst>
          </p:cNvPr>
          <p:cNvSpPr txBox="1"/>
          <p:nvPr/>
        </p:nvSpPr>
        <p:spPr>
          <a:xfrm>
            <a:off x="620144" y="7798232"/>
            <a:ext cx="3166465" cy="502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40105" algn="ctr">
              <a:lnSpc>
                <a:spcPct val="100000"/>
              </a:lnSpc>
              <a:spcBef>
                <a:spcPts val="5"/>
              </a:spcBef>
            </a:pPr>
            <a:r>
              <a:rPr sz="1000" b="1" spc="-10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今</a:t>
            </a:r>
            <a:r>
              <a:rPr sz="1000" b="1" spc="-25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35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-10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誰</a:t>
            </a:r>
            <a:r>
              <a:rPr sz="1000" b="1" spc="-15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と</a:t>
            </a:r>
            <a:r>
              <a:rPr sz="1000" b="1" spc="45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遊</a:t>
            </a:r>
            <a:r>
              <a:rPr sz="1000" b="1" spc="20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んで</a:t>
            </a:r>
            <a:r>
              <a:rPr sz="1000" b="1" spc="-5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r>
              <a:rPr sz="1000" b="1" spc="-90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-10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15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r>
              <a:rPr sz="1000" b="1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  <a:p>
            <a:pPr marR="833755" algn="ctr">
              <a:lnSpc>
                <a:spcPct val="100000"/>
              </a:lnSpc>
              <a:spcBef>
                <a:spcPts val="133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Who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have they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played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with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so</a:t>
            </a:r>
            <a:r>
              <a:rPr sz="1100" b="1" spc="114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far?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18" name="object 70">
            <a:extLst>
              <a:ext uri="{FF2B5EF4-FFF2-40B4-BE49-F238E27FC236}">
                <a16:creationId xmlns:a16="http://schemas.microsoft.com/office/drawing/2014/main" id="{22334748-4890-9241-8F7E-3841A449B94B}"/>
              </a:ext>
            </a:extLst>
          </p:cNvPr>
          <p:cNvSpPr txBox="1"/>
          <p:nvPr/>
        </p:nvSpPr>
        <p:spPr>
          <a:xfrm>
            <a:off x="629377" y="7257366"/>
            <a:ext cx="1670581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19430" algn="l"/>
              </a:tabLst>
            </a:pPr>
            <a:r>
              <a:rPr sz="1300" b="1" spc="80" dirty="0" err="1">
                <a:solidFill>
                  <a:srgbClr val="FFFFFF"/>
                </a:solidFill>
                <a:latin typeface="UDShinMGoPro-DeBold"/>
                <a:cs typeface="UDShinMGoPro-DeBold"/>
              </a:rPr>
              <a:t>遊</a:t>
            </a:r>
            <a:r>
              <a:rPr sz="1300" b="1" dirty="0" err="1">
                <a:solidFill>
                  <a:srgbClr val="FFFFFF"/>
                </a:solidFill>
                <a:latin typeface="UDShinMGoPro-DeBold"/>
                <a:cs typeface="UDShinMGoPro-DeBold"/>
              </a:rPr>
              <a:t>び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	</a:t>
            </a:r>
            <a:r>
              <a:rPr sz="13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Play</a:t>
            </a:r>
            <a:endParaRPr sz="1300" dirty="0">
              <a:latin typeface="Arial Rounded MT Bold"/>
              <a:cs typeface="Arial Rounded MT Bold"/>
            </a:endParaRPr>
          </a:p>
        </p:txBody>
      </p:sp>
      <p:sp>
        <p:nvSpPr>
          <p:cNvPr id="119" name="object 109">
            <a:extLst>
              <a:ext uri="{FF2B5EF4-FFF2-40B4-BE49-F238E27FC236}">
                <a16:creationId xmlns:a16="http://schemas.microsoft.com/office/drawing/2014/main" id="{976F151E-3983-9243-B583-B34C7AB0764A}"/>
              </a:ext>
            </a:extLst>
          </p:cNvPr>
          <p:cNvSpPr txBox="1"/>
          <p:nvPr/>
        </p:nvSpPr>
        <p:spPr>
          <a:xfrm>
            <a:off x="150818" y="10303369"/>
            <a:ext cx="304378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3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23</a:t>
            </a:r>
            <a:endParaRPr sz="1500" dirty="0">
              <a:latin typeface="HelveticaRounded-Condensed"/>
              <a:cs typeface="HelveticaRounded-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159915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6035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1091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6151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1207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6263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1323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6379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81435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16497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51551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86606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1669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6724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91785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26840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61896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96957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32012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67068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02124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37184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72240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07295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42357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77412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12474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47529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82585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17645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52701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87757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22818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57873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92929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27991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63045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98100" y="6029477"/>
            <a:ext cx="0" cy="4408170"/>
          </a:xfrm>
          <a:custGeom>
            <a:avLst/>
            <a:gdLst/>
            <a:ahLst/>
            <a:cxnLst/>
            <a:rect l="l" t="t" r="r" b="b"/>
            <a:pathLst>
              <a:path h="4408170">
                <a:moveTo>
                  <a:pt x="0" y="0"/>
                </a:moveTo>
                <a:lnTo>
                  <a:pt x="0" y="44076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98100" y="259945"/>
            <a:ext cx="0" cy="5269865"/>
          </a:xfrm>
          <a:custGeom>
            <a:avLst/>
            <a:gdLst/>
            <a:ahLst/>
            <a:cxnLst/>
            <a:rect l="l" t="t" r="r" b="b"/>
            <a:pathLst>
              <a:path h="5269865">
                <a:moveTo>
                  <a:pt x="0" y="0"/>
                </a:moveTo>
                <a:lnTo>
                  <a:pt x="0" y="5269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33163" y="6029477"/>
            <a:ext cx="0" cy="4408170"/>
          </a:xfrm>
          <a:custGeom>
            <a:avLst/>
            <a:gdLst/>
            <a:ahLst/>
            <a:cxnLst/>
            <a:rect l="l" t="t" r="r" b="b"/>
            <a:pathLst>
              <a:path h="4408170">
                <a:moveTo>
                  <a:pt x="0" y="0"/>
                </a:moveTo>
                <a:lnTo>
                  <a:pt x="0" y="44076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33163" y="259945"/>
            <a:ext cx="0" cy="5269865"/>
          </a:xfrm>
          <a:custGeom>
            <a:avLst/>
            <a:gdLst/>
            <a:ahLst/>
            <a:cxnLst/>
            <a:rect l="l" t="t" r="r" b="b"/>
            <a:pathLst>
              <a:path h="5269865">
                <a:moveTo>
                  <a:pt x="0" y="0"/>
                </a:moveTo>
                <a:lnTo>
                  <a:pt x="0" y="5269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68218" y="6029477"/>
            <a:ext cx="0" cy="4408170"/>
          </a:xfrm>
          <a:custGeom>
            <a:avLst/>
            <a:gdLst/>
            <a:ahLst/>
            <a:cxnLst/>
            <a:rect l="l" t="t" r="r" b="b"/>
            <a:pathLst>
              <a:path h="4408170">
                <a:moveTo>
                  <a:pt x="0" y="0"/>
                </a:moveTo>
                <a:lnTo>
                  <a:pt x="0" y="44076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68218" y="259945"/>
            <a:ext cx="0" cy="5269865"/>
          </a:xfrm>
          <a:custGeom>
            <a:avLst/>
            <a:gdLst/>
            <a:ahLst/>
            <a:cxnLst/>
            <a:rect l="l" t="t" r="r" b="b"/>
            <a:pathLst>
              <a:path h="5269865">
                <a:moveTo>
                  <a:pt x="0" y="0"/>
                </a:moveTo>
                <a:lnTo>
                  <a:pt x="0" y="5269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03273" y="6029477"/>
            <a:ext cx="0" cy="4408170"/>
          </a:xfrm>
          <a:custGeom>
            <a:avLst/>
            <a:gdLst/>
            <a:ahLst/>
            <a:cxnLst/>
            <a:rect l="l" t="t" r="r" b="b"/>
            <a:pathLst>
              <a:path h="4408170">
                <a:moveTo>
                  <a:pt x="0" y="0"/>
                </a:moveTo>
                <a:lnTo>
                  <a:pt x="0" y="44076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603273" y="259945"/>
            <a:ext cx="0" cy="5269865"/>
          </a:xfrm>
          <a:custGeom>
            <a:avLst/>
            <a:gdLst/>
            <a:ahLst/>
            <a:cxnLst/>
            <a:rect l="l" t="t" r="r" b="b"/>
            <a:pathLst>
              <a:path h="5269865">
                <a:moveTo>
                  <a:pt x="0" y="0"/>
                </a:moveTo>
                <a:lnTo>
                  <a:pt x="0" y="5269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38335" y="6029477"/>
            <a:ext cx="0" cy="4408170"/>
          </a:xfrm>
          <a:custGeom>
            <a:avLst/>
            <a:gdLst/>
            <a:ahLst/>
            <a:cxnLst/>
            <a:rect l="l" t="t" r="r" b="b"/>
            <a:pathLst>
              <a:path h="4408170">
                <a:moveTo>
                  <a:pt x="0" y="0"/>
                </a:moveTo>
                <a:lnTo>
                  <a:pt x="0" y="44076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38335" y="259945"/>
            <a:ext cx="0" cy="5269865"/>
          </a:xfrm>
          <a:custGeom>
            <a:avLst/>
            <a:gdLst/>
            <a:ahLst/>
            <a:cxnLst/>
            <a:rect l="l" t="t" r="r" b="b"/>
            <a:pathLst>
              <a:path h="5269865">
                <a:moveTo>
                  <a:pt x="0" y="0"/>
                </a:moveTo>
                <a:lnTo>
                  <a:pt x="0" y="5269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73390" y="6029477"/>
            <a:ext cx="0" cy="4408170"/>
          </a:xfrm>
          <a:custGeom>
            <a:avLst/>
            <a:gdLst/>
            <a:ahLst/>
            <a:cxnLst/>
            <a:rect l="l" t="t" r="r" b="b"/>
            <a:pathLst>
              <a:path h="4408170">
                <a:moveTo>
                  <a:pt x="0" y="0"/>
                </a:moveTo>
                <a:lnTo>
                  <a:pt x="0" y="44076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873390" y="259945"/>
            <a:ext cx="0" cy="5269865"/>
          </a:xfrm>
          <a:custGeom>
            <a:avLst/>
            <a:gdLst/>
            <a:ahLst/>
            <a:cxnLst/>
            <a:rect l="l" t="t" r="r" b="b"/>
            <a:pathLst>
              <a:path h="5269865">
                <a:moveTo>
                  <a:pt x="0" y="0"/>
                </a:moveTo>
                <a:lnTo>
                  <a:pt x="0" y="5269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08446" y="6029477"/>
            <a:ext cx="0" cy="4408170"/>
          </a:xfrm>
          <a:custGeom>
            <a:avLst/>
            <a:gdLst/>
            <a:ahLst/>
            <a:cxnLst/>
            <a:rect l="l" t="t" r="r" b="b"/>
            <a:pathLst>
              <a:path h="4408170">
                <a:moveTo>
                  <a:pt x="0" y="0"/>
                </a:moveTo>
                <a:lnTo>
                  <a:pt x="0" y="44076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08446" y="259945"/>
            <a:ext cx="0" cy="5269865"/>
          </a:xfrm>
          <a:custGeom>
            <a:avLst/>
            <a:gdLst/>
            <a:ahLst/>
            <a:cxnLst/>
            <a:rect l="l" t="t" r="r" b="b"/>
            <a:pathLst>
              <a:path h="5269865">
                <a:moveTo>
                  <a:pt x="0" y="0"/>
                </a:moveTo>
                <a:lnTo>
                  <a:pt x="0" y="5269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43506" y="6029477"/>
            <a:ext cx="0" cy="4408170"/>
          </a:xfrm>
          <a:custGeom>
            <a:avLst/>
            <a:gdLst/>
            <a:ahLst/>
            <a:cxnLst/>
            <a:rect l="l" t="t" r="r" b="b"/>
            <a:pathLst>
              <a:path h="4408170">
                <a:moveTo>
                  <a:pt x="0" y="0"/>
                </a:moveTo>
                <a:lnTo>
                  <a:pt x="0" y="44076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43506" y="259945"/>
            <a:ext cx="0" cy="5269865"/>
          </a:xfrm>
          <a:custGeom>
            <a:avLst/>
            <a:gdLst/>
            <a:ahLst/>
            <a:cxnLst/>
            <a:rect l="l" t="t" r="r" b="b"/>
            <a:pathLst>
              <a:path h="5269865">
                <a:moveTo>
                  <a:pt x="0" y="0"/>
                </a:moveTo>
                <a:lnTo>
                  <a:pt x="0" y="5269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278562" y="6029477"/>
            <a:ext cx="0" cy="4408170"/>
          </a:xfrm>
          <a:custGeom>
            <a:avLst/>
            <a:gdLst/>
            <a:ahLst/>
            <a:cxnLst/>
            <a:rect l="l" t="t" r="r" b="b"/>
            <a:pathLst>
              <a:path h="4408170">
                <a:moveTo>
                  <a:pt x="0" y="0"/>
                </a:moveTo>
                <a:lnTo>
                  <a:pt x="0" y="44076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278562" y="259945"/>
            <a:ext cx="0" cy="5269865"/>
          </a:xfrm>
          <a:custGeom>
            <a:avLst/>
            <a:gdLst/>
            <a:ahLst/>
            <a:cxnLst/>
            <a:rect l="l" t="t" r="r" b="b"/>
            <a:pathLst>
              <a:path h="5269865">
                <a:moveTo>
                  <a:pt x="0" y="0"/>
                </a:moveTo>
                <a:lnTo>
                  <a:pt x="0" y="5269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413618" y="6029477"/>
            <a:ext cx="0" cy="4408170"/>
          </a:xfrm>
          <a:custGeom>
            <a:avLst/>
            <a:gdLst/>
            <a:ahLst/>
            <a:cxnLst/>
            <a:rect l="l" t="t" r="r" b="b"/>
            <a:pathLst>
              <a:path h="4408170">
                <a:moveTo>
                  <a:pt x="0" y="0"/>
                </a:moveTo>
                <a:lnTo>
                  <a:pt x="0" y="44076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413618" y="259945"/>
            <a:ext cx="0" cy="5269865"/>
          </a:xfrm>
          <a:custGeom>
            <a:avLst/>
            <a:gdLst/>
            <a:ahLst/>
            <a:cxnLst/>
            <a:rect l="l" t="t" r="r" b="b"/>
            <a:pathLst>
              <a:path h="5269865">
                <a:moveTo>
                  <a:pt x="0" y="0"/>
                </a:moveTo>
                <a:lnTo>
                  <a:pt x="0" y="5269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548678" y="6029477"/>
            <a:ext cx="0" cy="4408170"/>
          </a:xfrm>
          <a:custGeom>
            <a:avLst/>
            <a:gdLst/>
            <a:ahLst/>
            <a:cxnLst/>
            <a:rect l="l" t="t" r="r" b="b"/>
            <a:pathLst>
              <a:path h="4408170">
                <a:moveTo>
                  <a:pt x="0" y="0"/>
                </a:moveTo>
                <a:lnTo>
                  <a:pt x="0" y="44076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548678" y="259945"/>
            <a:ext cx="0" cy="5269865"/>
          </a:xfrm>
          <a:custGeom>
            <a:avLst/>
            <a:gdLst/>
            <a:ahLst/>
            <a:cxnLst/>
            <a:rect l="l" t="t" r="r" b="b"/>
            <a:pathLst>
              <a:path h="5269865">
                <a:moveTo>
                  <a:pt x="0" y="0"/>
                </a:moveTo>
                <a:lnTo>
                  <a:pt x="0" y="5269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683734" y="6029477"/>
            <a:ext cx="0" cy="4408170"/>
          </a:xfrm>
          <a:custGeom>
            <a:avLst/>
            <a:gdLst/>
            <a:ahLst/>
            <a:cxnLst/>
            <a:rect l="l" t="t" r="r" b="b"/>
            <a:pathLst>
              <a:path h="4408170">
                <a:moveTo>
                  <a:pt x="0" y="0"/>
                </a:moveTo>
                <a:lnTo>
                  <a:pt x="0" y="44076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683734" y="259945"/>
            <a:ext cx="0" cy="5269865"/>
          </a:xfrm>
          <a:custGeom>
            <a:avLst/>
            <a:gdLst/>
            <a:ahLst/>
            <a:cxnLst/>
            <a:rect l="l" t="t" r="r" b="b"/>
            <a:pathLst>
              <a:path h="5269865">
                <a:moveTo>
                  <a:pt x="0" y="0"/>
                </a:moveTo>
                <a:lnTo>
                  <a:pt x="0" y="5269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18789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953852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088906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" name="object 65"/>
          <p:cNvGrpSpPr/>
          <p:nvPr/>
        </p:nvGrpSpPr>
        <p:grpSpPr>
          <a:xfrm>
            <a:off x="237464" y="211810"/>
            <a:ext cx="7096759" cy="10238105"/>
            <a:chOff x="237464" y="211810"/>
            <a:chExt cx="7096759" cy="10238105"/>
          </a:xfrm>
        </p:grpSpPr>
        <p:sp>
          <p:nvSpPr>
            <p:cNvPr id="66" name="object 66"/>
            <p:cNvSpPr/>
            <p:nvPr/>
          </p:nvSpPr>
          <p:spPr>
            <a:xfrm>
              <a:off x="7223962" y="259945"/>
              <a:ext cx="0" cy="10177780"/>
            </a:xfrm>
            <a:custGeom>
              <a:avLst/>
              <a:gdLst/>
              <a:ahLst/>
              <a:cxnLst/>
              <a:rect l="l" t="t" r="r" b="b"/>
              <a:pathLst>
                <a:path h="10177780">
                  <a:moveTo>
                    <a:pt x="0" y="0"/>
                  </a:moveTo>
                  <a:lnTo>
                    <a:pt x="0" y="10177157"/>
                  </a:lnTo>
                </a:path>
              </a:pathLst>
            </a:custGeom>
            <a:ln w="25400">
              <a:solidFill>
                <a:srgbClr val="FBF9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37464" y="211810"/>
              <a:ext cx="7096652" cy="13037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751258" y="260350"/>
              <a:ext cx="251879" cy="273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753328" y="286835"/>
              <a:ext cx="224630" cy="2249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257251" y="536918"/>
              <a:ext cx="237439" cy="2806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991910" y="404990"/>
              <a:ext cx="456223" cy="41259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517411" y="679795"/>
              <a:ext cx="213711" cy="21657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035368" y="813016"/>
              <a:ext cx="237591" cy="2705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775081" y="738111"/>
              <a:ext cx="450031" cy="34541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775081" y="738111"/>
              <a:ext cx="232118" cy="2755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080988" y="348180"/>
              <a:ext cx="1692275" cy="621665"/>
            </a:xfrm>
            <a:custGeom>
              <a:avLst/>
              <a:gdLst/>
              <a:ahLst/>
              <a:cxnLst/>
              <a:rect l="l" t="t" r="r" b="b"/>
              <a:pathLst>
                <a:path w="1692275" h="621665">
                  <a:moveTo>
                    <a:pt x="1381188" y="0"/>
                  </a:moveTo>
                  <a:lnTo>
                    <a:pt x="310629" y="0"/>
                  </a:lnTo>
                  <a:lnTo>
                    <a:pt x="264787" y="3374"/>
                  </a:lnTo>
                  <a:lnTo>
                    <a:pt x="221014" y="13173"/>
                  </a:lnTo>
                  <a:lnTo>
                    <a:pt x="179793" y="28914"/>
                  </a:lnTo>
                  <a:lnTo>
                    <a:pt x="141608" y="50112"/>
                  </a:lnTo>
                  <a:lnTo>
                    <a:pt x="106943" y="76283"/>
                  </a:lnTo>
                  <a:lnTo>
                    <a:pt x="76283" y="106943"/>
                  </a:lnTo>
                  <a:lnTo>
                    <a:pt x="50112" y="141608"/>
                  </a:lnTo>
                  <a:lnTo>
                    <a:pt x="28914" y="179793"/>
                  </a:lnTo>
                  <a:lnTo>
                    <a:pt x="13173" y="221014"/>
                  </a:lnTo>
                  <a:lnTo>
                    <a:pt x="3374" y="264787"/>
                  </a:lnTo>
                  <a:lnTo>
                    <a:pt x="0" y="310629"/>
                  </a:lnTo>
                  <a:lnTo>
                    <a:pt x="3374" y="356470"/>
                  </a:lnTo>
                  <a:lnTo>
                    <a:pt x="13173" y="400244"/>
                  </a:lnTo>
                  <a:lnTo>
                    <a:pt x="28914" y="441465"/>
                  </a:lnTo>
                  <a:lnTo>
                    <a:pt x="50112" y="479650"/>
                  </a:lnTo>
                  <a:lnTo>
                    <a:pt x="76283" y="514315"/>
                  </a:lnTo>
                  <a:lnTo>
                    <a:pt x="106943" y="544974"/>
                  </a:lnTo>
                  <a:lnTo>
                    <a:pt x="141608" y="571145"/>
                  </a:lnTo>
                  <a:lnTo>
                    <a:pt x="179793" y="592343"/>
                  </a:lnTo>
                  <a:lnTo>
                    <a:pt x="221014" y="608084"/>
                  </a:lnTo>
                  <a:lnTo>
                    <a:pt x="264787" y="617884"/>
                  </a:lnTo>
                  <a:lnTo>
                    <a:pt x="310629" y="621258"/>
                  </a:lnTo>
                  <a:lnTo>
                    <a:pt x="1381188" y="621258"/>
                  </a:lnTo>
                  <a:lnTo>
                    <a:pt x="1427030" y="617884"/>
                  </a:lnTo>
                  <a:lnTo>
                    <a:pt x="1470804" y="608083"/>
                  </a:lnTo>
                  <a:lnTo>
                    <a:pt x="1512027" y="592341"/>
                  </a:lnTo>
                  <a:lnTo>
                    <a:pt x="1550213" y="571142"/>
                  </a:lnTo>
                  <a:lnTo>
                    <a:pt x="1584879" y="544970"/>
                  </a:lnTo>
                  <a:lnTo>
                    <a:pt x="1615541" y="514309"/>
                  </a:lnTo>
                  <a:lnTo>
                    <a:pt x="1641713" y="479644"/>
                  </a:lnTo>
                  <a:lnTo>
                    <a:pt x="1662913" y="441460"/>
                  </a:lnTo>
                  <a:lnTo>
                    <a:pt x="1678655" y="400239"/>
                  </a:lnTo>
                  <a:lnTo>
                    <a:pt x="1688456" y="356467"/>
                  </a:lnTo>
                  <a:lnTo>
                    <a:pt x="1691830" y="310629"/>
                  </a:lnTo>
                  <a:lnTo>
                    <a:pt x="1688456" y="264787"/>
                  </a:lnTo>
                  <a:lnTo>
                    <a:pt x="1678655" y="221014"/>
                  </a:lnTo>
                  <a:lnTo>
                    <a:pt x="1662913" y="179793"/>
                  </a:lnTo>
                  <a:lnTo>
                    <a:pt x="1641713" y="141608"/>
                  </a:lnTo>
                  <a:lnTo>
                    <a:pt x="1615541" y="106943"/>
                  </a:lnTo>
                  <a:lnTo>
                    <a:pt x="1584879" y="76283"/>
                  </a:lnTo>
                  <a:lnTo>
                    <a:pt x="1550213" y="50112"/>
                  </a:lnTo>
                  <a:lnTo>
                    <a:pt x="1512027" y="28914"/>
                  </a:lnTo>
                  <a:lnTo>
                    <a:pt x="1470804" y="13173"/>
                  </a:lnTo>
                  <a:lnTo>
                    <a:pt x="1427030" y="3374"/>
                  </a:lnTo>
                  <a:lnTo>
                    <a:pt x="1381188" y="0"/>
                  </a:lnTo>
                  <a:close/>
                </a:path>
              </a:pathLst>
            </a:custGeom>
            <a:solidFill>
              <a:srgbClr val="FFF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068281" y="335475"/>
              <a:ext cx="1717675" cy="647065"/>
            </a:xfrm>
            <a:custGeom>
              <a:avLst/>
              <a:gdLst/>
              <a:ahLst/>
              <a:cxnLst/>
              <a:rect l="l" t="t" r="r" b="b"/>
              <a:pathLst>
                <a:path w="1717675" h="647065">
                  <a:moveTo>
                    <a:pt x="1393901" y="0"/>
                  </a:moveTo>
                  <a:lnTo>
                    <a:pt x="323341" y="0"/>
                  </a:lnTo>
                  <a:lnTo>
                    <a:pt x="275561" y="3505"/>
                  </a:lnTo>
                  <a:lnTo>
                    <a:pt x="229957" y="13689"/>
                  </a:lnTo>
                  <a:lnTo>
                    <a:pt x="187030" y="30050"/>
                  </a:lnTo>
                  <a:lnTo>
                    <a:pt x="147279" y="52089"/>
                  </a:lnTo>
                  <a:lnTo>
                    <a:pt x="111206" y="79305"/>
                  </a:lnTo>
                  <a:lnTo>
                    <a:pt x="79311" y="111199"/>
                  </a:lnTo>
                  <a:lnTo>
                    <a:pt x="52092" y="147270"/>
                  </a:lnTo>
                  <a:lnTo>
                    <a:pt x="30052" y="187019"/>
                  </a:lnTo>
                  <a:lnTo>
                    <a:pt x="13690" y="229945"/>
                  </a:lnTo>
                  <a:lnTo>
                    <a:pt x="3505" y="275548"/>
                  </a:lnTo>
                  <a:lnTo>
                    <a:pt x="0" y="323329"/>
                  </a:lnTo>
                  <a:lnTo>
                    <a:pt x="3505" y="371109"/>
                  </a:lnTo>
                  <a:lnTo>
                    <a:pt x="13690" y="416712"/>
                  </a:lnTo>
                  <a:lnTo>
                    <a:pt x="30052" y="459638"/>
                  </a:lnTo>
                  <a:lnTo>
                    <a:pt x="52092" y="499387"/>
                  </a:lnTo>
                  <a:lnTo>
                    <a:pt x="79311" y="535459"/>
                  </a:lnTo>
                  <a:lnTo>
                    <a:pt x="111206" y="567353"/>
                  </a:lnTo>
                  <a:lnTo>
                    <a:pt x="147279" y="594569"/>
                  </a:lnTo>
                  <a:lnTo>
                    <a:pt x="187030" y="616608"/>
                  </a:lnTo>
                  <a:lnTo>
                    <a:pt x="229957" y="632969"/>
                  </a:lnTo>
                  <a:lnTo>
                    <a:pt x="275561" y="643152"/>
                  </a:lnTo>
                  <a:lnTo>
                    <a:pt x="323341" y="646658"/>
                  </a:lnTo>
                  <a:lnTo>
                    <a:pt x="1393901" y="646658"/>
                  </a:lnTo>
                  <a:lnTo>
                    <a:pt x="1441681" y="643152"/>
                  </a:lnTo>
                  <a:lnTo>
                    <a:pt x="1487284" y="632969"/>
                  </a:lnTo>
                  <a:lnTo>
                    <a:pt x="1518010" y="621258"/>
                  </a:lnTo>
                  <a:lnTo>
                    <a:pt x="323341" y="621258"/>
                  </a:lnTo>
                  <a:lnTo>
                    <a:pt x="275077" y="617352"/>
                  </a:lnTo>
                  <a:lnTo>
                    <a:pt x="229269" y="606045"/>
                  </a:lnTo>
                  <a:lnTo>
                    <a:pt x="186535" y="587956"/>
                  </a:lnTo>
                  <a:lnTo>
                    <a:pt x="147494" y="563702"/>
                  </a:lnTo>
                  <a:lnTo>
                    <a:pt x="112763" y="533901"/>
                  </a:lnTo>
                  <a:lnTo>
                    <a:pt x="82960" y="499172"/>
                  </a:lnTo>
                  <a:lnTo>
                    <a:pt x="58705" y="460132"/>
                  </a:lnTo>
                  <a:lnTo>
                    <a:pt x="40614" y="417400"/>
                  </a:lnTo>
                  <a:lnTo>
                    <a:pt x="29306" y="371593"/>
                  </a:lnTo>
                  <a:lnTo>
                    <a:pt x="25400" y="323329"/>
                  </a:lnTo>
                  <a:lnTo>
                    <a:pt x="29306" y="275068"/>
                  </a:lnTo>
                  <a:lnTo>
                    <a:pt x="40614" y="229263"/>
                  </a:lnTo>
                  <a:lnTo>
                    <a:pt x="58705" y="186531"/>
                  </a:lnTo>
                  <a:lnTo>
                    <a:pt x="82960" y="147491"/>
                  </a:lnTo>
                  <a:lnTo>
                    <a:pt x="112763" y="112761"/>
                  </a:lnTo>
                  <a:lnTo>
                    <a:pt x="147494" y="82960"/>
                  </a:lnTo>
                  <a:lnTo>
                    <a:pt x="186535" y="58704"/>
                  </a:lnTo>
                  <a:lnTo>
                    <a:pt x="229269" y="40614"/>
                  </a:lnTo>
                  <a:lnTo>
                    <a:pt x="275077" y="29306"/>
                  </a:lnTo>
                  <a:lnTo>
                    <a:pt x="323341" y="25400"/>
                  </a:lnTo>
                  <a:lnTo>
                    <a:pt x="1518010" y="25400"/>
                  </a:lnTo>
                  <a:lnTo>
                    <a:pt x="1487284" y="13689"/>
                  </a:lnTo>
                  <a:lnTo>
                    <a:pt x="1441681" y="3505"/>
                  </a:lnTo>
                  <a:lnTo>
                    <a:pt x="1393901" y="0"/>
                  </a:lnTo>
                  <a:close/>
                </a:path>
                <a:path w="1717675" h="647065">
                  <a:moveTo>
                    <a:pt x="1518010" y="25400"/>
                  </a:moveTo>
                  <a:lnTo>
                    <a:pt x="1393901" y="25400"/>
                  </a:lnTo>
                  <a:lnTo>
                    <a:pt x="1442165" y="29306"/>
                  </a:lnTo>
                  <a:lnTo>
                    <a:pt x="1487972" y="40614"/>
                  </a:lnTo>
                  <a:lnTo>
                    <a:pt x="1530704" y="58704"/>
                  </a:lnTo>
                  <a:lnTo>
                    <a:pt x="1569744" y="82960"/>
                  </a:lnTo>
                  <a:lnTo>
                    <a:pt x="1604473" y="112761"/>
                  </a:lnTo>
                  <a:lnTo>
                    <a:pt x="1634274" y="147491"/>
                  </a:lnTo>
                  <a:lnTo>
                    <a:pt x="1658528" y="186531"/>
                  </a:lnTo>
                  <a:lnTo>
                    <a:pt x="1676617" y="229263"/>
                  </a:lnTo>
                  <a:lnTo>
                    <a:pt x="1687924" y="275068"/>
                  </a:lnTo>
                  <a:lnTo>
                    <a:pt x="1691830" y="323329"/>
                  </a:lnTo>
                  <a:lnTo>
                    <a:pt x="1687924" y="371593"/>
                  </a:lnTo>
                  <a:lnTo>
                    <a:pt x="1676617" y="417400"/>
                  </a:lnTo>
                  <a:lnTo>
                    <a:pt x="1658528" y="460132"/>
                  </a:lnTo>
                  <a:lnTo>
                    <a:pt x="1634274" y="499172"/>
                  </a:lnTo>
                  <a:lnTo>
                    <a:pt x="1604473" y="533901"/>
                  </a:lnTo>
                  <a:lnTo>
                    <a:pt x="1569744" y="563702"/>
                  </a:lnTo>
                  <a:lnTo>
                    <a:pt x="1530704" y="587956"/>
                  </a:lnTo>
                  <a:lnTo>
                    <a:pt x="1487972" y="606045"/>
                  </a:lnTo>
                  <a:lnTo>
                    <a:pt x="1442165" y="617352"/>
                  </a:lnTo>
                  <a:lnTo>
                    <a:pt x="1393901" y="621258"/>
                  </a:lnTo>
                  <a:lnTo>
                    <a:pt x="1518010" y="621258"/>
                  </a:lnTo>
                  <a:lnTo>
                    <a:pt x="1569959" y="594569"/>
                  </a:lnTo>
                  <a:lnTo>
                    <a:pt x="1606030" y="567353"/>
                  </a:lnTo>
                  <a:lnTo>
                    <a:pt x="1637924" y="535459"/>
                  </a:lnTo>
                  <a:lnTo>
                    <a:pt x="1665141" y="499387"/>
                  </a:lnTo>
                  <a:lnTo>
                    <a:pt x="1687180" y="459638"/>
                  </a:lnTo>
                  <a:lnTo>
                    <a:pt x="1703541" y="416712"/>
                  </a:lnTo>
                  <a:lnTo>
                    <a:pt x="1713724" y="371109"/>
                  </a:lnTo>
                  <a:lnTo>
                    <a:pt x="1717230" y="323329"/>
                  </a:lnTo>
                  <a:lnTo>
                    <a:pt x="1713724" y="275548"/>
                  </a:lnTo>
                  <a:lnTo>
                    <a:pt x="1703541" y="229945"/>
                  </a:lnTo>
                  <a:lnTo>
                    <a:pt x="1687180" y="187019"/>
                  </a:lnTo>
                  <a:lnTo>
                    <a:pt x="1665141" y="147270"/>
                  </a:lnTo>
                  <a:lnTo>
                    <a:pt x="1637924" y="111199"/>
                  </a:lnTo>
                  <a:lnTo>
                    <a:pt x="1606030" y="79305"/>
                  </a:lnTo>
                  <a:lnTo>
                    <a:pt x="1569959" y="52089"/>
                  </a:lnTo>
                  <a:lnTo>
                    <a:pt x="1530210" y="30050"/>
                  </a:lnTo>
                  <a:lnTo>
                    <a:pt x="1518010" y="25400"/>
                  </a:lnTo>
                  <a:close/>
                </a:path>
              </a:pathLst>
            </a:custGeom>
            <a:solidFill>
              <a:srgbClr val="F6A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2288691" y="562484"/>
            <a:ext cx="848360" cy="220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25" b="1" spc="30" baseline="4115" dirty="0">
                <a:solidFill>
                  <a:srgbClr val="3E3A39"/>
                </a:solidFill>
                <a:latin typeface="UDShinMGoPro-DeBold"/>
                <a:cs typeface="UDShinMGoPro-DeBold"/>
              </a:rPr>
              <a:t>は </a:t>
            </a:r>
            <a:r>
              <a:rPr sz="2025" b="1" baseline="411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2025" b="1" spc="-157" baseline="4115" dirty="0">
                <a:solidFill>
                  <a:srgbClr val="3E3A39"/>
                </a:solidFill>
                <a:latin typeface="UDShinMGoPro-DeBold"/>
                <a:cs typeface="UDShinMGoPro-DeBold"/>
              </a:rPr>
              <a:t> </a:t>
            </a:r>
            <a:r>
              <a:rPr lang="en-US" sz="2025" b="1" spc="-157" baseline="4115" dirty="0">
                <a:solidFill>
                  <a:srgbClr val="3E3A39"/>
                </a:solidFill>
                <a:latin typeface="UDShinMGoPro-DeBold"/>
                <a:cs typeface="UDShinMGoPro-DeBold"/>
              </a:rPr>
              <a:t>  </a:t>
            </a:r>
            <a:r>
              <a:rPr sz="1350" spc="65" dirty="0">
                <a:solidFill>
                  <a:srgbClr val="41638C"/>
                </a:solidFill>
                <a:latin typeface="Arial Rounded MT Bold"/>
                <a:cs typeface="Arial Rounded MT Bold"/>
              </a:rPr>
              <a:t>YES</a:t>
            </a:r>
            <a:endParaRPr sz="1350" dirty="0">
              <a:latin typeface="Arial Rounded MT Bold"/>
              <a:cs typeface="Arial Rounded MT Bold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3290507" y="335475"/>
            <a:ext cx="2323465" cy="647065"/>
            <a:chOff x="3290507" y="335475"/>
            <a:chExt cx="2323465" cy="647065"/>
          </a:xfrm>
        </p:grpSpPr>
        <p:sp>
          <p:nvSpPr>
            <p:cNvPr id="82" name="object 82"/>
            <p:cNvSpPr/>
            <p:nvPr/>
          </p:nvSpPr>
          <p:spPr>
            <a:xfrm>
              <a:off x="3312097" y="507088"/>
              <a:ext cx="299720" cy="299720"/>
            </a:xfrm>
            <a:custGeom>
              <a:avLst/>
              <a:gdLst/>
              <a:ahLst/>
              <a:cxnLst/>
              <a:rect l="l" t="t" r="r" b="b"/>
              <a:pathLst>
                <a:path w="299720" h="299720">
                  <a:moveTo>
                    <a:pt x="299389" y="149694"/>
                  </a:moveTo>
                  <a:lnTo>
                    <a:pt x="291758" y="197011"/>
                  </a:lnTo>
                  <a:lnTo>
                    <a:pt x="270508" y="238103"/>
                  </a:lnTo>
                  <a:lnTo>
                    <a:pt x="238103" y="270508"/>
                  </a:lnTo>
                  <a:lnTo>
                    <a:pt x="197011" y="291758"/>
                  </a:lnTo>
                  <a:lnTo>
                    <a:pt x="149694" y="299389"/>
                  </a:lnTo>
                  <a:lnTo>
                    <a:pt x="102378" y="291758"/>
                  </a:lnTo>
                  <a:lnTo>
                    <a:pt x="61285" y="270508"/>
                  </a:lnTo>
                  <a:lnTo>
                    <a:pt x="28881" y="238103"/>
                  </a:lnTo>
                  <a:lnTo>
                    <a:pt x="7631" y="197011"/>
                  </a:lnTo>
                  <a:lnTo>
                    <a:pt x="0" y="149694"/>
                  </a:lnTo>
                  <a:lnTo>
                    <a:pt x="7631" y="102378"/>
                  </a:lnTo>
                  <a:lnTo>
                    <a:pt x="28881" y="61285"/>
                  </a:lnTo>
                  <a:lnTo>
                    <a:pt x="61285" y="28881"/>
                  </a:lnTo>
                  <a:lnTo>
                    <a:pt x="102378" y="7631"/>
                  </a:lnTo>
                  <a:lnTo>
                    <a:pt x="149694" y="0"/>
                  </a:lnTo>
                  <a:lnTo>
                    <a:pt x="197011" y="7631"/>
                  </a:lnTo>
                  <a:lnTo>
                    <a:pt x="238103" y="28881"/>
                  </a:lnTo>
                  <a:lnTo>
                    <a:pt x="270508" y="61285"/>
                  </a:lnTo>
                  <a:lnTo>
                    <a:pt x="291758" y="102378"/>
                  </a:lnTo>
                  <a:lnTo>
                    <a:pt x="299389" y="149694"/>
                  </a:lnTo>
                  <a:close/>
                </a:path>
              </a:pathLst>
            </a:custGeom>
            <a:ln w="42697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908846" y="348180"/>
              <a:ext cx="1692275" cy="621665"/>
            </a:xfrm>
            <a:custGeom>
              <a:avLst/>
              <a:gdLst/>
              <a:ahLst/>
              <a:cxnLst/>
              <a:rect l="l" t="t" r="r" b="b"/>
              <a:pathLst>
                <a:path w="1692275" h="621665">
                  <a:moveTo>
                    <a:pt x="1381188" y="0"/>
                  </a:moveTo>
                  <a:lnTo>
                    <a:pt x="310629" y="0"/>
                  </a:lnTo>
                  <a:lnTo>
                    <a:pt x="264787" y="3374"/>
                  </a:lnTo>
                  <a:lnTo>
                    <a:pt x="221014" y="13173"/>
                  </a:lnTo>
                  <a:lnTo>
                    <a:pt x="179793" y="28914"/>
                  </a:lnTo>
                  <a:lnTo>
                    <a:pt x="141608" y="50112"/>
                  </a:lnTo>
                  <a:lnTo>
                    <a:pt x="106943" y="76283"/>
                  </a:lnTo>
                  <a:lnTo>
                    <a:pt x="76283" y="106943"/>
                  </a:lnTo>
                  <a:lnTo>
                    <a:pt x="50112" y="141608"/>
                  </a:lnTo>
                  <a:lnTo>
                    <a:pt x="28914" y="179793"/>
                  </a:lnTo>
                  <a:lnTo>
                    <a:pt x="13173" y="221014"/>
                  </a:lnTo>
                  <a:lnTo>
                    <a:pt x="3374" y="264787"/>
                  </a:lnTo>
                  <a:lnTo>
                    <a:pt x="0" y="310629"/>
                  </a:lnTo>
                  <a:lnTo>
                    <a:pt x="3374" y="356470"/>
                  </a:lnTo>
                  <a:lnTo>
                    <a:pt x="13173" y="400244"/>
                  </a:lnTo>
                  <a:lnTo>
                    <a:pt x="28914" y="441465"/>
                  </a:lnTo>
                  <a:lnTo>
                    <a:pt x="50112" y="479650"/>
                  </a:lnTo>
                  <a:lnTo>
                    <a:pt x="76283" y="514315"/>
                  </a:lnTo>
                  <a:lnTo>
                    <a:pt x="106943" y="544974"/>
                  </a:lnTo>
                  <a:lnTo>
                    <a:pt x="141608" y="571145"/>
                  </a:lnTo>
                  <a:lnTo>
                    <a:pt x="179793" y="592343"/>
                  </a:lnTo>
                  <a:lnTo>
                    <a:pt x="221014" y="608084"/>
                  </a:lnTo>
                  <a:lnTo>
                    <a:pt x="264787" y="617884"/>
                  </a:lnTo>
                  <a:lnTo>
                    <a:pt x="310629" y="621258"/>
                  </a:lnTo>
                  <a:lnTo>
                    <a:pt x="1381188" y="621258"/>
                  </a:lnTo>
                  <a:lnTo>
                    <a:pt x="1427030" y="617884"/>
                  </a:lnTo>
                  <a:lnTo>
                    <a:pt x="1470804" y="608083"/>
                  </a:lnTo>
                  <a:lnTo>
                    <a:pt x="1512027" y="592341"/>
                  </a:lnTo>
                  <a:lnTo>
                    <a:pt x="1550213" y="571142"/>
                  </a:lnTo>
                  <a:lnTo>
                    <a:pt x="1584879" y="544970"/>
                  </a:lnTo>
                  <a:lnTo>
                    <a:pt x="1615541" y="514309"/>
                  </a:lnTo>
                  <a:lnTo>
                    <a:pt x="1641713" y="479644"/>
                  </a:lnTo>
                  <a:lnTo>
                    <a:pt x="1662913" y="441460"/>
                  </a:lnTo>
                  <a:lnTo>
                    <a:pt x="1678655" y="400239"/>
                  </a:lnTo>
                  <a:lnTo>
                    <a:pt x="1688456" y="356467"/>
                  </a:lnTo>
                  <a:lnTo>
                    <a:pt x="1691830" y="310629"/>
                  </a:lnTo>
                  <a:lnTo>
                    <a:pt x="1688456" y="264787"/>
                  </a:lnTo>
                  <a:lnTo>
                    <a:pt x="1678655" y="221014"/>
                  </a:lnTo>
                  <a:lnTo>
                    <a:pt x="1662913" y="179793"/>
                  </a:lnTo>
                  <a:lnTo>
                    <a:pt x="1641713" y="141608"/>
                  </a:lnTo>
                  <a:lnTo>
                    <a:pt x="1615541" y="106943"/>
                  </a:lnTo>
                  <a:lnTo>
                    <a:pt x="1584879" y="76283"/>
                  </a:lnTo>
                  <a:lnTo>
                    <a:pt x="1550213" y="50112"/>
                  </a:lnTo>
                  <a:lnTo>
                    <a:pt x="1512027" y="28914"/>
                  </a:lnTo>
                  <a:lnTo>
                    <a:pt x="1470804" y="13173"/>
                  </a:lnTo>
                  <a:lnTo>
                    <a:pt x="1427030" y="3374"/>
                  </a:lnTo>
                  <a:lnTo>
                    <a:pt x="1381188" y="0"/>
                  </a:lnTo>
                  <a:close/>
                </a:path>
              </a:pathLst>
            </a:custGeom>
            <a:solidFill>
              <a:srgbClr val="FFF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896138" y="335475"/>
              <a:ext cx="1717675" cy="647065"/>
            </a:xfrm>
            <a:custGeom>
              <a:avLst/>
              <a:gdLst/>
              <a:ahLst/>
              <a:cxnLst/>
              <a:rect l="l" t="t" r="r" b="b"/>
              <a:pathLst>
                <a:path w="1717675" h="647065">
                  <a:moveTo>
                    <a:pt x="1393901" y="0"/>
                  </a:moveTo>
                  <a:lnTo>
                    <a:pt x="323341" y="0"/>
                  </a:lnTo>
                  <a:lnTo>
                    <a:pt x="275561" y="3505"/>
                  </a:lnTo>
                  <a:lnTo>
                    <a:pt x="229957" y="13689"/>
                  </a:lnTo>
                  <a:lnTo>
                    <a:pt x="187030" y="30050"/>
                  </a:lnTo>
                  <a:lnTo>
                    <a:pt x="147279" y="52089"/>
                  </a:lnTo>
                  <a:lnTo>
                    <a:pt x="111206" y="79305"/>
                  </a:lnTo>
                  <a:lnTo>
                    <a:pt x="79311" y="111199"/>
                  </a:lnTo>
                  <a:lnTo>
                    <a:pt x="52092" y="147270"/>
                  </a:lnTo>
                  <a:lnTo>
                    <a:pt x="30052" y="187019"/>
                  </a:lnTo>
                  <a:lnTo>
                    <a:pt x="13690" y="229945"/>
                  </a:lnTo>
                  <a:lnTo>
                    <a:pt x="3505" y="275548"/>
                  </a:lnTo>
                  <a:lnTo>
                    <a:pt x="0" y="323329"/>
                  </a:lnTo>
                  <a:lnTo>
                    <a:pt x="3505" y="371109"/>
                  </a:lnTo>
                  <a:lnTo>
                    <a:pt x="13690" y="416712"/>
                  </a:lnTo>
                  <a:lnTo>
                    <a:pt x="30052" y="459638"/>
                  </a:lnTo>
                  <a:lnTo>
                    <a:pt x="52092" y="499387"/>
                  </a:lnTo>
                  <a:lnTo>
                    <a:pt x="79311" y="535459"/>
                  </a:lnTo>
                  <a:lnTo>
                    <a:pt x="111206" y="567353"/>
                  </a:lnTo>
                  <a:lnTo>
                    <a:pt x="147279" y="594569"/>
                  </a:lnTo>
                  <a:lnTo>
                    <a:pt x="187030" y="616608"/>
                  </a:lnTo>
                  <a:lnTo>
                    <a:pt x="229957" y="632969"/>
                  </a:lnTo>
                  <a:lnTo>
                    <a:pt x="275561" y="643152"/>
                  </a:lnTo>
                  <a:lnTo>
                    <a:pt x="323341" y="646658"/>
                  </a:lnTo>
                  <a:lnTo>
                    <a:pt x="1393901" y="646658"/>
                  </a:lnTo>
                  <a:lnTo>
                    <a:pt x="1441681" y="643152"/>
                  </a:lnTo>
                  <a:lnTo>
                    <a:pt x="1487284" y="632969"/>
                  </a:lnTo>
                  <a:lnTo>
                    <a:pt x="1518010" y="621258"/>
                  </a:lnTo>
                  <a:lnTo>
                    <a:pt x="323341" y="621258"/>
                  </a:lnTo>
                  <a:lnTo>
                    <a:pt x="275077" y="617352"/>
                  </a:lnTo>
                  <a:lnTo>
                    <a:pt x="229269" y="606045"/>
                  </a:lnTo>
                  <a:lnTo>
                    <a:pt x="186535" y="587956"/>
                  </a:lnTo>
                  <a:lnTo>
                    <a:pt x="147494" y="563702"/>
                  </a:lnTo>
                  <a:lnTo>
                    <a:pt x="112763" y="533901"/>
                  </a:lnTo>
                  <a:lnTo>
                    <a:pt x="82960" y="499172"/>
                  </a:lnTo>
                  <a:lnTo>
                    <a:pt x="58705" y="460132"/>
                  </a:lnTo>
                  <a:lnTo>
                    <a:pt x="40614" y="417400"/>
                  </a:lnTo>
                  <a:lnTo>
                    <a:pt x="29306" y="371593"/>
                  </a:lnTo>
                  <a:lnTo>
                    <a:pt x="25399" y="323329"/>
                  </a:lnTo>
                  <a:lnTo>
                    <a:pt x="29306" y="275068"/>
                  </a:lnTo>
                  <a:lnTo>
                    <a:pt x="40614" y="229263"/>
                  </a:lnTo>
                  <a:lnTo>
                    <a:pt x="58705" y="186531"/>
                  </a:lnTo>
                  <a:lnTo>
                    <a:pt x="82960" y="147491"/>
                  </a:lnTo>
                  <a:lnTo>
                    <a:pt x="112763" y="112761"/>
                  </a:lnTo>
                  <a:lnTo>
                    <a:pt x="147494" y="82960"/>
                  </a:lnTo>
                  <a:lnTo>
                    <a:pt x="186535" y="58704"/>
                  </a:lnTo>
                  <a:lnTo>
                    <a:pt x="229269" y="40614"/>
                  </a:lnTo>
                  <a:lnTo>
                    <a:pt x="275077" y="29306"/>
                  </a:lnTo>
                  <a:lnTo>
                    <a:pt x="323341" y="25400"/>
                  </a:lnTo>
                  <a:lnTo>
                    <a:pt x="1518010" y="25400"/>
                  </a:lnTo>
                  <a:lnTo>
                    <a:pt x="1487284" y="13689"/>
                  </a:lnTo>
                  <a:lnTo>
                    <a:pt x="1441681" y="3505"/>
                  </a:lnTo>
                  <a:lnTo>
                    <a:pt x="1393901" y="0"/>
                  </a:lnTo>
                  <a:close/>
                </a:path>
                <a:path w="1717675" h="647065">
                  <a:moveTo>
                    <a:pt x="1518010" y="25400"/>
                  </a:moveTo>
                  <a:lnTo>
                    <a:pt x="1393901" y="25400"/>
                  </a:lnTo>
                  <a:lnTo>
                    <a:pt x="1442165" y="29306"/>
                  </a:lnTo>
                  <a:lnTo>
                    <a:pt x="1487972" y="40614"/>
                  </a:lnTo>
                  <a:lnTo>
                    <a:pt x="1530704" y="58704"/>
                  </a:lnTo>
                  <a:lnTo>
                    <a:pt x="1569744" y="82960"/>
                  </a:lnTo>
                  <a:lnTo>
                    <a:pt x="1604473" y="112761"/>
                  </a:lnTo>
                  <a:lnTo>
                    <a:pt x="1634274" y="147491"/>
                  </a:lnTo>
                  <a:lnTo>
                    <a:pt x="1658528" y="186531"/>
                  </a:lnTo>
                  <a:lnTo>
                    <a:pt x="1676617" y="229263"/>
                  </a:lnTo>
                  <a:lnTo>
                    <a:pt x="1687924" y="275068"/>
                  </a:lnTo>
                  <a:lnTo>
                    <a:pt x="1691830" y="323329"/>
                  </a:lnTo>
                  <a:lnTo>
                    <a:pt x="1687924" y="371593"/>
                  </a:lnTo>
                  <a:lnTo>
                    <a:pt x="1676617" y="417400"/>
                  </a:lnTo>
                  <a:lnTo>
                    <a:pt x="1658528" y="460132"/>
                  </a:lnTo>
                  <a:lnTo>
                    <a:pt x="1634274" y="499172"/>
                  </a:lnTo>
                  <a:lnTo>
                    <a:pt x="1604473" y="533901"/>
                  </a:lnTo>
                  <a:lnTo>
                    <a:pt x="1569744" y="563702"/>
                  </a:lnTo>
                  <a:lnTo>
                    <a:pt x="1530704" y="587956"/>
                  </a:lnTo>
                  <a:lnTo>
                    <a:pt x="1487972" y="606045"/>
                  </a:lnTo>
                  <a:lnTo>
                    <a:pt x="1442165" y="617352"/>
                  </a:lnTo>
                  <a:lnTo>
                    <a:pt x="1393901" y="621258"/>
                  </a:lnTo>
                  <a:lnTo>
                    <a:pt x="1518010" y="621258"/>
                  </a:lnTo>
                  <a:lnTo>
                    <a:pt x="1569959" y="594569"/>
                  </a:lnTo>
                  <a:lnTo>
                    <a:pt x="1606030" y="567353"/>
                  </a:lnTo>
                  <a:lnTo>
                    <a:pt x="1637924" y="535459"/>
                  </a:lnTo>
                  <a:lnTo>
                    <a:pt x="1665141" y="499387"/>
                  </a:lnTo>
                  <a:lnTo>
                    <a:pt x="1687180" y="459638"/>
                  </a:lnTo>
                  <a:lnTo>
                    <a:pt x="1703541" y="416712"/>
                  </a:lnTo>
                  <a:lnTo>
                    <a:pt x="1713724" y="371109"/>
                  </a:lnTo>
                  <a:lnTo>
                    <a:pt x="1717230" y="323329"/>
                  </a:lnTo>
                  <a:lnTo>
                    <a:pt x="1713724" y="275548"/>
                  </a:lnTo>
                  <a:lnTo>
                    <a:pt x="1703541" y="229945"/>
                  </a:lnTo>
                  <a:lnTo>
                    <a:pt x="1687180" y="187019"/>
                  </a:lnTo>
                  <a:lnTo>
                    <a:pt x="1665141" y="147270"/>
                  </a:lnTo>
                  <a:lnTo>
                    <a:pt x="1637924" y="111199"/>
                  </a:lnTo>
                  <a:lnTo>
                    <a:pt x="1606030" y="79305"/>
                  </a:lnTo>
                  <a:lnTo>
                    <a:pt x="1569959" y="52089"/>
                  </a:lnTo>
                  <a:lnTo>
                    <a:pt x="1530210" y="30050"/>
                  </a:lnTo>
                  <a:lnTo>
                    <a:pt x="1518010" y="25400"/>
                  </a:lnTo>
                  <a:close/>
                </a:path>
              </a:pathLst>
            </a:custGeom>
            <a:solidFill>
              <a:srgbClr val="F6A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4055882" y="562484"/>
            <a:ext cx="94869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25" b="1" spc="82" baseline="4115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2025" b="1" spc="37" baseline="4115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2025" b="1" baseline="4115" dirty="0">
                <a:solidFill>
                  <a:srgbClr val="3E3A39"/>
                </a:solidFill>
                <a:latin typeface="UDShinMGoPro-DeBold"/>
                <a:cs typeface="UDShinMGoPro-DeBold"/>
              </a:rPr>
              <a:t>え</a:t>
            </a:r>
            <a:r>
              <a:rPr sz="2025" b="1" spc="540" baseline="4115" dirty="0">
                <a:solidFill>
                  <a:srgbClr val="3E3A39"/>
                </a:solidFill>
                <a:latin typeface="UDShinMGoPro-DeBold"/>
                <a:cs typeface="UDShinMGoPro-DeBold"/>
              </a:rPr>
              <a:t> </a:t>
            </a:r>
            <a:r>
              <a:rPr sz="1350" spc="65" dirty="0">
                <a:solidFill>
                  <a:srgbClr val="41638C"/>
                </a:solidFill>
                <a:latin typeface="Arial Rounded MT Bold"/>
                <a:cs typeface="Arial Rounded MT Bold"/>
              </a:rPr>
              <a:t>NO</a:t>
            </a:r>
            <a:endParaRPr sz="1350">
              <a:latin typeface="Arial Rounded MT Bold"/>
              <a:cs typeface="Arial Rounded MT Bold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503276" y="516187"/>
            <a:ext cx="6308090" cy="9777095"/>
            <a:chOff x="503276" y="516187"/>
            <a:chExt cx="6308090" cy="9777095"/>
          </a:xfrm>
        </p:grpSpPr>
        <p:sp>
          <p:nvSpPr>
            <p:cNvPr id="87" name="object 87"/>
            <p:cNvSpPr/>
            <p:nvPr/>
          </p:nvSpPr>
          <p:spPr>
            <a:xfrm>
              <a:off x="5135990" y="542222"/>
              <a:ext cx="233679" cy="233679"/>
            </a:xfrm>
            <a:custGeom>
              <a:avLst/>
              <a:gdLst/>
              <a:ahLst/>
              <a:cxnLst/>
              <a:rect l="l" t="t" r="r" b="b"/>
              <a:pathLst>
                <a:path w="233679" h="233679">
                  <a:moveTo>
                    <a:pt x="0" y="0"/>
                  </a:moveTo>
                  <a:lnTo>
                    <a:pt x="233464" y="233464"/>
                  </a:lnTo>
                </a:path>
              </a:pathLst>
            </a:custGeom>
            <a:ln w="51714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144108" y="544247"/>
              <a:ext cx="233679" cy="233679"/>
            </a:xfrm>
            <a:custGeom>
              <a:avLst/>
              <a:gdLst/>
              <a:ahLst/>
              <a:cxnLst/>
              <a:rect l="l" t="t" r="r" b="b"/>
              <a:pathLst>
                <a:path w="233679" h="233679">
                  <a:moveTo>
                    <a:pt x="0" y="233476"/>
                  </a:moveTo>
                  <a:lnTo>
                    <a:pt x="233464" y="0"/>
                  </a:lnTo>
                </a:path>
              </a:pathLst>
            </a:custGeom>
            <a:ln w="51714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39997" y="1121318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93" y="801903"/>
                  </a:lnTo>
                  <a:lnTo>
                    <a:pt x="6271298" y="535698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545088" y="1654501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192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03276" y="3850440"/>
              <a:ext cx="1746502" cy="42671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39997" y="3889169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2"/>
                  </a:lnTo>
                  <a:lnTo>
                    <a:pt x="1627750" y="204818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03276" y="7136184"/>
              <a:ext cx="1746502" cy="42366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39997" y="7172924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4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2"/>
                  </a:lnTo>
                  <a:lnTo>
                    <a:pt x="1627750" y="204818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03276" y="9114336"/>
              <a:ext cx="1746502" cy="42367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39997" y="9151966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4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2"/>
                  </a:lnTo>
                  <a:lnTo>
                    <a:pt x="1627750" y="204818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52695" y="9560627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3"/>
                  </a:lnTo>
                  <a:lnTo>
                    <a:pt x="1496282" y="613942"/>
                  </a:lnTo>
                  <a:lnTo>
                    <a:pt x="1518372" y="573297"/>
                  </a:lnTo>
                  <a:lnTo>
                    <a:pt x="1532337" y="528405"/>
                  </a:lnTo>
                  <a:lnTo>
                    <a:pt x="1537208" y="480237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39995" y="9547923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9" y="740864"/>
                  </a:lnTo>
                  <a:lnTo>
                    <a:pt x="1398304" y="729111"/>
                  </a:lnTo>
                  <a:lnTo>
                    <a:pt x="141837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418378" y="25400"/>
                  </a:lnTo>
                  <a:lnTo>
                    <a:pt x="1398304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8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2"/>
                  </a:lnTo>
                  <a:lnTo>
                    <a:pt x="1470758" y="91844"/>
                  </a:lnTo>
                  <a:lnTo>
                    <a:pt x="1498452" y="125394"/>
                  </a:lnTo>
                  <a:lnTo>
                    <a:pt x="1519370" y="163883"/>
                  </a:lnTo>
                  <a:lnTo>
                    <a:pt x="1532595" y="206393"/>
                  </a:lnTo>
                  <a:lnTo>
                    <a:pt x="1537208" y="252006"/>
                  </a:lnTo>
                  <a:lnTo>
                    <a:pt x="1537208" y="492937"/>
                  </a:lnTo>
                  <a:lnTo>
                    <a:pt x="1532595" y="538550"/>
                  </a:lnTo>
                  <a:lnTo>
                    <a:pt x="1519370" y="581060"/>
                  </a:lnTo>
                  <a:lnTo>
                    <a:pt x="1498452" y="619549"/>
                  </a:lnTo>
                  <a:lnTo>
                    <a:pt x="1470758" y="653099"/>
                  </a:lnTo>
                  <a:lnTo>
                    <a:pt x="1437207" y="680791"/>
                  </a:lnTo>
                  <a:lnTo>
                    <a:pt x="1398719" y="701708"/>
                  </a:lnTo>
                  <a:lnTo>
                    <a:pt x="1356211" y="714932"/>
                  </a:lnTo>
                  <a:lnTo>
                    <a:pt x="1310601" y="719543"/>
                  </a:lnTo>
                  <a:lnTo>
                    <a:pt x="1418378" y="719543"/>
                  </a:lnTo>
                  <a:lnTo>
                    <a:pt x="1472731" y="685487"/>
                  </a:lnTo>
                  <a:lnTo>
                    <a:pt x="1503151" y="655067"/>
                  </a:lnTo>
                  <a:lnTo>
                    <a:pt x="1528074" y="619876"/>
                  </a:lnTo>
                  <a:lnTo>
                    <a:pt x="1546776" y="580640"/>
                  </a:lnTo>
                  <a:lnTo>
                    <a:pt x="1558529" y="538085"/>
                  </a:lnTo>
                  <a:lnTo>
                    <a:pt x="1562608" y="492937"/>
                  </a:lnTo>
                  <a:lnTo>
                    <a:pt x="1562608" y="252006"/>
                  </a:lnTo>
                  <a:lnTo>
                    <a:pt x="1558529" y="206858"/>
                  </a:lnTo>
                  <a:lnTo>
                    <a:pt x="1546776" y="164303"/>
                  </a:lnTo>
                  <a:lnTo>
                    <a:pt x="1528074" y="125067"/>
                  </a:lnTo>
                  <a:lnTo>
                    <a:pt x="1503151" y="89876"/>
                  </a:lnTo>
                  <a:lnTo>
                    <a:pt x="1472731" y="59456"/>
                  </a:lnTo>
                  <a:lnTo>
                    <a:pt x="1437540" y="34533"/>
                  </a:lnTo>
                  <a:lnTo>
                    <a:pt x="141837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39997" y="9908285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598909" y="9184076"/>
            <a:ext cx="132461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4830" algn="l"/>
              </a:tabLst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小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便	</a:t>
            </a:r>
            <a:r>
              <a:rPr sz="13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Urination</a:t>
            </a:r>
            <a:endParaRPr sz="1300" dirty="0">
              <a:latin typeface="Arial Rounded MT Bold"/>
              <a:cs typeface="Arial Rounded MT Bold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73007" y="9975111"/>
            <a:ext cx="13671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Is</a:t>
            </a:r>
            <a:r>
              <a:rPr sz="1100" b="1" spc="-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-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</a:t>
            </a:r>
            <a:r>
              <a:rPr sz="1100" b="1" spc="-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-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gap</a:t>
            </a:r>
            <a:r>
              <a:rPr sz="1100" b="1" spc="-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-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in</a:t>
            </a:r>
            <a:r>
              <a:rPr sz="1100" b="1" spc="-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-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between</a:t>
            </a:r>
            <a:r>
              <a:rPr sz="1100" b="1" spc="-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-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long?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2175959" y="9547923"/>
            <a:ext cx="1569085" cy="745490"/>
            <a:chOff x="2175959" y="9547923"/>
            <a:chExt cx="1569085" cy="745490"/>
          </a:xfrm>
        </p:grpSpPr>
        <p:sp>
          <p:nvSpPr>
            <p:cNvPr id="103" name="object 103"/>
            <p:cNvSpPr/>
            <p:nvPr/>
          </p:nvSpPr>
          <p:spPr>
            <a:xfrm>
              <a:off x="2191838" y="9560627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97889" y="719543"/>
                  </a:lnTo>
                  <a:lnTo>
                    <a:pt x="1346056" y="714673"/>
                  </a:lnTo>
                  <a:lnTo>
                    <a:pt x="1390948" y="700708"/>
                  </a:lnTo>
                  <a:lnTo>
                    <a:pt x="1431594" y="678618"/>
                  </a:lnTo>
                  <a:lnTo>
                    <a:pt x="1467024" y="649373"/>
                  </a:lnTo>
                  <a:lnTo>
                    <a:pt x="1496269" y="613942"/>
                  </a:lnTo>
                  <a:lnTo>
                    <a:pt x="1518359" y="573297"/>
                  </a:lnTo>
                  <a:lnTo>
                    <a:pt x="1532324" y="528405"/>
                  </a:lnTo>
                  <a:lnTo>
                    <a:pt x="1537195" y="480237"/>
                  </a:lnTo>
                  <a:lnTo>
                    <a:pt x="1537195" y="239306"/>
                  </a:lnTo>
                  <a:lnTo>
                    <a:pt x="1532324" y="191138"/>
                  </a:lnTo>
                  <a:lnTo>
                    <a:pt x="1518359" y="146246"/>
                  </a:lnTo>
                  <a:lnTo>
                    <a:pt x="1496269" y="105600"/>
                  </a:lnTo>
                  <a:lnTo>
                    <a:pt x="1467024" y="70170"/>
                  </a:lnTo>
                  <a:lnTo>
                    <a:pt x="1431594" y="40925"/>
                  </a:lnTo>
                  <a:lnTo>
                    <a:pt x="1390948" y="18835"/>
                  </a:lnTo>
                  <a:lnTo>
                    <a:pt x="1346056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179132" y="9547923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7" y="729111"/>
                  </a:lnTo>
                  <a:lnTo>
                    <a:pt x="141837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0" y="25400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0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2"/>
                  </a:lnTo>
                  <a:lnTo>
                    <a:pt x="1470752" y="91844"/>
                  </a:lnTo>
                  <a:lnTo>
                    <a:pt x="1498443" y="125394"/>
                  </a:lnTo>
                  <a:lnTo>
                    <a:pt x="1519360" y="163883"/>
                  </a:lnTo>
                  <a:lnTo>
                    <a:pt x="1532583" y="206393"/>
                  </a:lnTo>
                  <a:lnTo>
                    <a:pt x="1537195" y="252006"/>
                  </a:lnTo>
                  <a:lnTo>
                    <a:pt x="1537195" y="492937"/>
                  </a:lnTo>
                  <a:lnTo>
                    <a:pt x="1532583" y="538550"/>
                  </a:lnTo>
                  <a:lnTo>
                    <a:pt x="1519360" y="581060"/>
                  </a:lnTo>
                  <a:lnTo>
                    <a:pt x="1498443" y="619549"/>
                  </a:lnTo>
                  <a:lnTo>
                    <a:pt x="1470752" y="653099"/>
                  </a:lnTo>
                  <a:lnTo>
                    <a:pt x="1437203" y="680791"/>
                  </a:lnTo>
                  <a:lnTo>
                    <a:pt x="1398717" y="701708"/>
                  </a:lnTo>
                  <a:lnTo>
                    <a:pt x="1356210" y="714932"/>
                  </a:lnTo>
                  <a:lnTo>
                    <a:pt x="1310601" y="719543"/>
                  </a:lnTo>
                  <a:lnTo>
                    <a:pt x="1418370" y="719543"/>
                  </a:lnTo>
                  <a:lnTo>
                    <a:pt x="1472720" y="685487"/>
                  </a:lnTo>
                  <a:lnTo>
                    <a:pt x="1503139" y="655067"/>
                  </a:lnTo>
                  <a:lnTo>
                    <a:pt x="1528062" y="619876"/>
                  </a:lnTo>
                  <a:lnTo>
                    <a:pt x="1546763" y="580640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2006"/>
                  </a:lnTo>
                  <a:lnTo>
                    <a:pt x="1558516" y="206858"/>
                  </a:lnTo>
                  <a:lnTo>
                    <a:pt x="1546763" y="164303"/>
                  </a:lnTo>
                  <a:lnTo>
                    <a:pt x="1528062" y="125067"/>
                  </a:lnTo>
                  <a:lnTo>
                    <a:pt x="1503139" y="89876"/>
                  </a:lnTo>
                  <a:lnTo>
                    <a:pt x="1472720" y="59456"/>
                  </a:lnTo>
                  <a:lnTo>
                    <a:pt x="1437531" y="34533"/>
                  </a:lnTo>
                  <a:lnTo>
                    <a:pt x="141837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179134" y="9908285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59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2278464" y="9653672"/>
            <a:ext cx="13671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9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ト</a:t>
            </a:r>
            <a:r>
              <a:rPr sz="1000" b="1" spc="-9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イ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レ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を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怖</a:t>
            </a: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が</a:t>
            </a:r>
            <a:r>
              <a:rPr sz="1000" b="1" spc="-9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り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000" b="1" spc="-17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？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598759" y="9937009"/>
            <a:ext cx="7232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Are </a:t>
            </a: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they</a:t>
            </a:r>
            <a:r>
              <a:rPr sz="1000" b="1" spc="-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-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afraid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650575" y="10076709"/>
            <a:ext cx="6197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of the</a:t>
            </a:r>
            <a:r>
              <a:rPr sz="1000" b="1" spc="-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toilet?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3815091" y="9547923"/>
            <a:ext cx="1569085" cy="745490"/>
            <a:chOff x="3815091" y="9547923"/>
            <a:chExt cx="1569085" cy="745490"/>
          </a:xfrm>
        </p:grpSpPr>
        <p:sp>
          <p:nvSpPr>
            <p:cNvPr id="110" name="object 110"/>
            <p:cNvSpPr/>
            <p:nvPr/>
          </p:nvSpPr>
          <p:spPr>
            <a:xfrm>
              <a:off x="3830970" y="9560627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97889" y="719543"/>
                  </a:lnTo>
                  <a:lnTo>
                    <a:pt x="1346060" y="714673"/>
                  </a:lnTo>
                  <a:lnTo>
                    <a:pt x="1390953" y="700708"/>
                  </a:lnTo>
                  <a:lnTo>
                    <a:pt x="1431599" y="678618"/>
                  </a:lnTo>
                  <a:lnTo>
                    <a:pt x="1467029" y="649373"/>
                  </a:lnTo>
                  <a:lnTo>
                    <a:pt x="1496272" y="613942"/>
                  </a:lnTo>
                  <a:lnTo>
                    <a:pt x="1518361" y="573297"/>
                  </a:lnTo>
                  <a:lnTo>
                    <a:pt x="1532325" y="528405"/>
                  </a:lnTo>
                  <a:lnTo>
                    <a:pt x="1537195" y="480237"/>
                  </a:lnTo>
                  <a:lnTo>
                    <a:pt x="1537195" y="239306"/>
                  </a:lnTo>
                  <a:lnTo>
                    <a:pt x="1532325" y="191138"/>
                  </a:lnTo>
                  <a:lnTo>
                    <a:pt x="1518361" y="146246"/>
                  </a:lnTo>
                  <a:lnTo>
                    <a:pt x="1496272" y="105600"/>
                  </a:lnTo>
                  <a:lnTo>
                    <a:pt x="1467029" y="70170"/>
                  </a:lnTo>
                  <a:lnTo>
                    <a:pt x="1431599" y="40925"/>
                  </a:lnTo>
                  <a:lnTo>
                    <a:pt x="1390953" y="18835"/>
                  </a:lnTo>
                  <a:lnTo>
                    <a:pt x="1346060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818264" y="9547923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9" y="740864"/>
                  </a:lnTo>
                  <a:lnTo>
                    <a:pt x="1398304" y="729111"/>
                  </a:lnTo>
                  <a:lnTo>
                    <a:pt x="1418378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8" y="25400"/>
                  </a:lnTo>
                  <a:lnTo>
                    <a:pt x="1398304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8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2"/>
                  </a:lnTo>
                  <a:lnTo>
                    <a:pt x="1470758" y="91844"/>
                  </a:lnTo>
                  <a:lnTo>
                    <a:pt x="1498452" y="125394"/>
                  </a:lnTo>
                  <a:lnTo>
                    <a:pt x="1519370" y="163883"/>
                  </a:lnTo>
                  <a:lnTo>
                    <a:pt x="1532595" y="206393"/>
                  </a:lnTo>
                  <a:lnTo>
                    <a:pt x="1537208" y="252006"/>
                  </a:lnTo>
                  <a:lnTo>
                    <a:pt x="1537208" y="492937"/>
                  </a:lnTo>
                  <a:lnTo>
                    <a:pt x="1532595" y="538550"/>
                  </a:lnTo>
                  <a:lnTo>
                    <a:pt x="1519370" y="581060"/>
                  </a:lnTo>
                  <a:lnTo>
                    <a:pt x="1498452" y="619549"/>
                  </a:lnTo>
                  <a:lnTo>
                    <a:pt x="1470758" y="653099"/>
                  </a:lnTo>
                  <a:lnTo>
                    <a:pt x="1437207" y="680791"/>
                  </a:lnTo>
                  <a:lnTo>
                    <a:pt x="1398719" y="701708"/>
                  </a:lnTo>
                  <a:lnTo>
                    <a:pt x="1356211" y="714932"/>
                  </a:lnTo>
                  <a:lnTo>
                    <a:pt x="1310601" y="719543"/>
                  </a:lnTo>
                  <a:lnTo>
                    <a:pt x="1418378" y="719543"/>
                  </a:lnTo>
                  <a:lnTo>
                    <a:pt x="1472731" y="685487"/>
                  </a:lnTo>
                  <a:lnTo>
                    <a:pt x="1503151" y="655067"/>
                  </a:lnTo>
                  <a:lnTo>
                    <a:pt x="1528074" y="619876"/>
                  </a:lnTo>
                  <a:lnTo>
                    <a:pt x="1546776" y="580640"/>
                  </a:lnTo>
                  <a:lnTo>
                    <a:pt x="1558529" y="538085"/>
                  </a:lnTo>
                  <a:lnTo>
                    <a:pt x="1562608" y="492937"/>
                  </a:lnTo>
                  <a:lnTo>
                    <a:pt x="1562608" y="252006"/>
                  </a:lnTo>
                  <a:lnTo>
                    <a:pt x="1558529" y="206858"/>
                  </a:lnTo>
                  <a:lnTo>
                    <a:pt x="1546776" y="164303"/>
                  </a:lnTo>
                  <a:lnTo>
                    <a:pt x="1528074" y="125067"/>
                  </a:lnTo>
                  <a:lnTo>
                    <a:pt x="1503151" y="89876"/>
                  </a:lnTo>
                  <a:lnTo>
                    <a:pt x="1472731" y="59456"/>
                  </a:lnTo>
                  <a:lnTo>
                    <a:pt x="1437540" y="34533"/>
                  </a:lnTo>
                  <a:lnTo>
                    <a:pt x="141837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818266" y="9908285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4037097" y="9653672"/>
            <a:ext cx="12318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一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人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き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000" b="1" spc="-17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か？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038903" y="9975111"/>
            <a:ext cx="11214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Can they do it</a:t>
            </a:r>
            <a:r>
              <a:rPr sz="1100" b="1" spc="-9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alone?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5454222" y="9547923"/>
            <a:ext cx="1569085" cy="745490"/>
            <a:chOff x="5454222" y="9547923"/>
            <a:chExt cx="1569085" cy="745490"/>
          </a:xfrm>
        </p:grpSpPr>
        <p:sp>
          <p:nvSpPr>
            <p:cNvPr id="116" name="object 116"/>
            <p:cNvSpPr/>
            <p:nvPr/>
          </p:nvSpPr>
          <p:spPr>
            <a:xfrm>
              <a:off x="5470094" y="9560627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4" h="72009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3"/>
                  </a:lnTo>
                  <a:lnTo>
                    <a:pt x="1496282" y="613942"/>
                  </a:lnTo>
                  <a:lnTo>
                    <a:pt x="1518372" y="573297"/>
                  </a:lnTo>
                  <a:lnTo>
                    <a:pt x="1532337" y="528405"/>
                  </a:lnTo>
                  <a:lnTo>
                    <a:pt x="1537208" y="480237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457400" y="9547923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4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7" y="729111"/>
                  </a:lnTo>
                  <a:lnTo>
                    <a:pt x="141837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0" y="25400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4" h="745490">
                  <a:moveTo>
                    <a:pt x="1418370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2"/>
                  </a:lnTo>
                  <a:lnTo>
                    <a:pt x="1470752" y="91844"/>
                  </a:lnTo>
                  <a:lnTo>
                    <a:pt x="1498443" y="125394"/>
                  </a:lnTo>
                  <a:lnTo>
                    <a:pt x="1519360" y="163883"/>
                  </a:lnTo>
                  <a:lnTo>
                    <a:pt x="1532583" y="206393"/>
                  </a:lnTo>
                  <a:lnTo>
                    <a:pt x="1537195" y="252006"/>
                  </a:lnTo>
                  <a:lnTo>
                    <a:pt x="1537195" y="492937"/>
                  </a:lnTo>
                  <a:lnTo>
                    <a:pt x="1532583" y="538550"/>
                  </a:lnTo>
                  <a:lnTo>
                    <a:pt x="1519360" y="581060"/>
                  </a:lnTo>
                  <a:lnTo>
                    <a:pt x="1498443" y="619549"/>
                  </a:lnTo>
                  <a:lnTo>
                    <a:pt x="1470752" y="653099"/>
                  </a:lnTo>
                  <a:lnTo>
                    <a:pt x="1437203" y="680791"/>
                  </a:lnTo>
                  <a:lnTo>
                    <a:pt x="1398717" y="701708"/>
                  </a:lnTo>
                  <a:lnTo>
                    <a:pt x="1356210" y="714932"/>
                  </a:lnTo>
                  <a:lnTo>
                    <a:pt x="1310601" y="719543"/>
                  </a:lnTo>
                  <a:lnTo>
                    <a:pt x="1418370" y="719543"/>
                  </a:lnTo>
                  <a:lnTo>
                    <a:pt x="1472720" y="685487"/>
                  </a:lnTo>
                  <a:lnTo>
                    <a:pt x="1503139" y="655067"/>
                  </a:lnTo>
                  <a:lnTo>
                    <a:pt x="1528062" y="619876"/>
                  </a:lnTo>
                  <a:lnTo>
                    <a:pt x="1546763" y="580640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2006"/>
                  </a:lnTo>
                  <a:lnTo>
                    <a:pt x="1558516" y="206858"/>
                  </a:lnTo>
                  <a:lnTo>
                    <a:pt x="1546763" y="164303"/>
                  </a:lnTo>
                  <a:lnTo>
                    <a:pt x="1528062" y="125067"/>
                  </a:lnTo>
                  <a:lnTo>
                    <a:pt x="1503139" y="89876"/>
                  </a:lnTo>
                  <a:lnTo>
                    <a:pt x="1472720" y="59456"/>
                  </a:lnTo>
                  <a:lnTo>
                    <a:pt x="1437531" y="34533"/>
                  </a:lnTo>
                  <a:lnTo>
                    <a:pt x="141837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457397" y="9908285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" name="object 119"/>
          <p:cNvSpPr txBox="1"/>
          <p:nvPr/>
        </p:nvSpPr>
        <p:spPr>
          <a:xfrm>
            <a:off x="5610138" y="9653672"/>
            <a:ext cx="12795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自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分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ら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言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え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000" b="1" spc="-17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？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5782858" y="9924309"/>
            <a:ext cx="9118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Can they say</a:t>
            </a:r>
            <a:r>
              <a:rPr sz="1000" b="1" spc="-9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when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5834674" y="10064009"/>
            <a:ext cx="8083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they need to</a:t>
            </a:r>
            <a:r>
              <a:rPr sz="1000" b="1" spc="-9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go?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536822" y="7568881"/>
            <a:ext cx="3208655" cy="670560"/>
            <a:chOff x="536822" y="7568881"/>
            <a:chExt cx="3208655" cy="670560"/>
          </a:xfrm>
        </p:grpSpPr>
        <p:sp>
          <p:nvSpPr>
            <p:cNvPr id="123" name="object 123"/>
            <p:cNvSpPr/>
            <p:nvPr/>
          </p:nvSpPr>
          <p:spPr>
            <a:xfrm>
              <a:off x="552695" y="7581576"/>
              <a:ext cx="3176905" cy="645160"/>
            </a:xfrm>
            <a:custGeom>
              <a:avLst/>
              <a:gdLst/>
              <a:ahLst/>
              <a:cxnLst/>
              <a:rect l="l" t="t" r="r" b="b"/>
              <a:pathLst>
                <a:path w="3176904" h="645159">
                  <a:moveTo>
                    <a:pt x="2937040" y="0"/>
                  </a:moveTo>
                  <a:lnTo>
                    <a:pt x="239306" y="0"/>
                  </a:lnTo>
                  <a:lnTo>
                    <a:pt x="191138" y="4871"/>
                  </a:lnTo>
                  <a:lnTo>
                    <a:pt x="146246" y="18837"/>
                  </a:lnTo>
                  <a:lnTo>
                    <a:pt x="105600" y="40928"/>
                  </a:lnTo>
                  <a:lnTo>
                    <a:pt x="70170" y="70175"/>
                  </a:lnTo>
                  <a:lnTo>
                    <a:pt x="40925" y="105606"/>
                  </a:lnTo>
                  <a:lnTo>
                    <a:pt x="18835" y="146252"/>
                  </a:lnTo>
                  <a:lnTo>
                    <a:pt x="4870" y="191142"/>
                  </a:lnTo>
                  <a:lnTo>
                    <a:pt x="0" y="239306"/>
                  </a:lnTo>
                  <a:lnTo>
                    <a:pt x="0" y="405447"/>
                  </a:lnTo>
                  <a:lnTo>
                    <a:pt x="4870" y="453614"/>
                  </a:lnTo>
                  <a:lnTo>
                    <a:pt x="18835" y="498504"/>
                  </a:lnTo>
                  <a:lnTo>
                    <a:pt x="40925" y="539148"/>
                  </a:lnTo>
                  <a:lnTo>
                    <a:pt x="70170" y="574576"/>
                  </a:lnTo>
                  <a:lnTo>
                    <a:pt x="105600" y="603819"/>
                  </a:lnTo>
                  <a:lnTo>
                    <a:pt x="146246" y="625907"/>
                  </a:lnTo>
                  <a:lnTo>
                    <a:pt x="191138" y="639870"/>
                  </a:lnTo>
                  <a:lnTo>
                    <a:pt x="239306" y="644740"/>
                  </a:lnTo>
                  <a:lnTo>
                    <a:pt x="2937040" y="644740"/>
                  </a:lnTo>
                  <a:lnTo>
                    <a:pt x="2985207" y="639870"/>
                  </a:lnTo>
                  <a:lnTo>
                    <a:pt x="3030097" y="625907"/>
                  </a:lnTo>
                  <a:lnTo>
                    <a:pt x="3070741" y="603819"/>
                  </a:lnTo>
                  <a:lnTo>
                    <a:pt x="3106169" y="574576"/>
                  </a:lnTo>
                  <a:lnTo>
                    <a:pt x="3135411" y="539148"/>
                  </a:lnTo>
                  <a:lnTo>
                    <a:pt x="3157499" y="498504"/>
                  </a:lnTo>
                  <a:lnTo>
                    <a:pt x="3171463" y="453614"/>
                  </a:lnTo>
                  <a:lnTo>
                    <a:pt x="3176333" y="405447"/>
                  </a:lnTo>
                  <a:lnTo>
                    <a:pt x="3176333" y="239306"/>
                  </a:lnTo>
                  <a:lnTo>
                    <a:pt x="3171463" y="191142"/>
                  </a:lnTo>
                  <a:lnTo>
                    <a:pt x="3157499" y="146252"/>
                  </a:lnTo>
                  <a:lnTo>
                    <a:pt x="3135411" y="105606"/>
                  </a:lnTo>
                  <a:lnTo>
                    <a:pt x="3106169" y="70175"/>
                  </a:lnTo>
                  <a:lnTo>
                    <a:pt x="3070741" y="40928"/>
                  </a:lnTo>
                  <a:lnTo>
                    <a:pt x="3030097" y="18837"/>
                  </a:lnTo>
                  <a:lnTo>
                    <a:pt x="2985207" y="4871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4" name="object 124"/>
            <p:cNvSpPr/>
            <p:nvPr/>
          </p:nvSpPr>
          <p:spPr>
            <a:xfrm>
              <a:off x="539993" y="7568881"/>
              <a:ext cx="3202305" cy="670560"/>
            </a:xfrm>
            <a:custGeom>
              <a:avLst/>
              <a:gdLst/>
              <a:ahLst/>
              <a:cxnLst/>
              <a:rect l="l" t="t" r="r" b="b"/>
              <a:pathLst>
                <a:path w="3202304" h="670559">
                  <a:moveTo>
                    <a:pt x="2949740" y="0"/>
                  </a:moveTo>
                  <a:lnTo>
                    <a:pt x="252006" y="0"/>
                  </a:lnTo>
                  <a:lnTo>
                    <a:pt x="206861" y="4079"/>
                  </a:lnTo>
                  <a:lnTo>
                    <a:pt x="164308" y="15833"/>
                  </a:lnTo>
                  <a:lnTo>
                    <a:pt x="125073" y="34536"/>
                  </a:lnTo>
                  <a:lnTo>
                    <a:pt x="89882" y="59460"/>
                  </a:lnTo>
                  <a:lnTo>
                    <a:pt x="59460" y="89882"/>
                  </a:lnTo>
                  <a:lnTo>
                    <a:pt x="34536" y="125073"/>
                  </a:lnTo>
                  <a:lnTo>
                    <a:pt x="15833" y="164308"/>
                  </a:lnTo>
                  <a:lnTo>
                    <a:pt x="4079" y="206861"/>
                  </a:lnTo>
                  <a:lnTo>
                    <a:pt x="0" y="252006"/>
                  </a:lnTo>
                  <a:lnTo>
                    <a:pt x="0" y="418147"/>
                  </a:lnTo>
                  <a:lnTo>
                    <a:pt x="4079" y="463291"/>
                  </a:lnTo>
                  <a:lnTo>
                    <a:pt x="15833" y="505843"/>
                  </a:lnTo>
                  <a:lnTo>
                    <a:pt x="34536" y="545076"/>
                  </a:lnTo>
                  <a:lnTo>
                    <a:pt x="59460" y="580266"/>
                  </a:lnTo>
                  <a:lnTo>
                    <a:pt x="89882" y="610685"/>
                  </a:lnTo>
                  <a:lnTo>
                    <a:pt x="125073" y="635608"/>
                  </a:lnTo>
                  <a:lnTo>
                    <a:pt x="164308" y="654309"/>
                  </a:lnTo>
                  <a:lnTo>
                    <a:pt x="206861" y="666061"/>
                  </a:lnTo>
                  <a:lnTo>
                    <a:pt x="252006" y="670140"/>
                  </a:lnTo>
                  <a:lnTo>
                    <a:pt x="2949740" y="670140"/>
                  </a:lnTo>
                  <a:lnTo>
                    <a:pt x="2994884" y="666061"/>
                  </a:lnTo>
                  <a:lnTo>
                    <a:pt x="3037436" y="654309"/>
                  </a:lnTo>
                  <a:lnTo>
                    <a:pt x="3057509" y="644740"/>
                  </a:lnTo>
                  <a:lnTo>
                    <a:pt x="252006" y="644740"/>
                  </a:lnTo>
                  <a:lnTo>
                    <a:pt x="206396" y="640129"/>
                  </a:lnTo>
                  <a:lnTo>
                    <a:pt x="163888" y="626905"/>
                  </a:lnTo>
                  <a:lnTo>
                    <a:pt x="125400" y="605989"/>
                  </a:lnTo>
                  <a:lnTo>
                    <a:pt x="91849" y="578297"/>
                  </a:lnTo>
                  <a:lnTo>
                    <a:pt x="64155" y="544749"/>
                  </a:lnTo>
                  <a:lnTo>
                    <a:pt x="43237" y="506262"/>
                  </a:lnTo>
                  <a:lnTo>
                    <a:pt x="30012" y="463756"/>
                  </a:lnTo>
                  <a:lnTo>
                    <a:pt x="25400" y="41814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399"/>
                  </a:lnTo>
                  <a:lnTo>
                    <a:pt x="3057504" y="25399"/>
                  </a:lnTo>
                  <a:lnTo>
                    <a:pt x="3037436" y="15833"/>
                  </a:lnTo>
                  <a:lnTo>
                    <a:pt x="2994884" y="4079"/>
                  </a:lnTo>
                  <a:lnTo>
                    <a:pt x="2949740" y="0"/>
                  </a:lnTo>
                  <a:close/>
                </a:path>
                <a:path w="3202304" h="670559">
                  <a:moveTo>
                    <a:pt x="3057504" y="25399"/>
                  </a:moveTo>
                  <a:lnTo>
                    <a:pt x="2949740" y="25399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2"/>
                  </a:lnTo>
                  <a:lnTo>
                    <a:pt x="3109890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18147"/>
                  </a:lnTo>
                  <a:lnTo>
                    <a:pt x="3171721" y="463756"/>
                  </a:lnTo>
                  <a:lnTo>
                    <a:pt x="3158498" y="506262"/>
                  </a:lnTo>
                  <a:lnTo>
                    <a:pt x="3137581" y="544749"/>
                  </a:lnTo>
                  <a:lnTo>
                    <a:pt x="3109890" y="578297"/>
                  </a:lnTo>
                  <a:lnTo>
                    <a:pt x="3076342" y="605989"/>
                  </a:lnTo>
                  <a:lnTo>
                    <a:pt x="3037855" y="626905"/>
                  </a:lnTo>
                  <a:lnTo>
                    <a:pt x="2995348" y="640129"/>
                  </a:lnTo>
                  <a:lnTo>
                    <a:pt x="2949740" y="644740"/>
                  </a:lnTo>
                  <a:lnTo>
                    <a:pt x="3057509" y="644740"/>
                  </a:lnTo>
                  <a:lnTo>
                    <a:pt x="3111858" y="610685"/>
                  </a:lnTo>
                  <a:lnTo>
                    <a:pt x="3142277" y="580266"/>
                  </a:lnTo>
                  <a:lnTo>
                    <a:pt x="3167200" y="545076"/>
                  </a:lnTo>
                  <a:lnTo>
                    <a:pt x="3185901" y="505843"/>
                  </a:lnTo>
                  <a:lnTo>
                    <a:pt x="3197654" y="463291"/>
                  </a:lnTo>
                  <a:lnTo>
                    <a:pt x="3201733" y="418147"/>
                  </a:lnTo>
                  <a:lnTo>
                    <a:pt x="3201733" y="252006"/>
                  </a:lnTo>
                  <a:lnTo>
                    <a:pt x="3197654" y="206861"/>
                  </a:lnTo>
                  <a:lnTo>
                    <a:pt x="3185901" y="164308"/>
                  </a:lnTo>
                  <a:lnTo>
                    <a:pt x="3167200" y="125073"/>
                  </a:lnTo>
                  <a:lnTo>
                    <a:pt x="3142277" y="89882"/>
                  </a:lnTo>
                  <a:lnTo>
                    <a:pt x="3111858" y="59460"/>
                  </a:lnTo>
                  <a:lnTo>
                    <a:pt x="3076669" y="34536"/>
                  </a:lnTo>
                  <a:lnTo>
                    <a:pt x="3057504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5" name="object 125"/>
            <p:cNvSpPr/>
            <p:nvPr/>
          </p:nvSpPr>
          <p:spPr>
            <a:xfrm>
              <a:off x="539997" y="7903955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044340" y="0"/>
                  </a:lnTo>
                </a:path>
                <a:path w="3202304">
                  <a:moveTo>
                    <a:pt x="3005194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937059" y="7672665"/>
            <a:ext cx="5588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起床時刻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718225" y="7921269"/>
            <a:ext cx="78168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Waking</a:t>
            </a:r>
            <a:r>
              <a:rPr sz="11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time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1584337" y="7691335"/>
            <a:ext cx="1960880" cy="425450"/>
          </a:xfrm>
          <a:custGeom>
            <a:avLst/>
            <a:gdLst/>
            <a:ahLst/>
            <a:cxnLst/>
            <a:rect l="l" t="t" r="r" b="b"/>
            <a:pathLst>
              <a:path w="1960879" h="425450">
                <a:moveTo>
                  <a:pt x="1960854" y="0"/>
                </a:moveTo>
                <a:lnTo>
                  <a:pt x="0" y="0"/>
                </a:lnTo>
                <a:lnTo>
                  <a:pt x="0" y="425234"/>
                </a:lnTo>
                <a:lnTo>
                  <a:pt x="1960854" y="425234"/>
                </a:lnTo>
                <a:lnTo>
                  <a:pt x="19608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1584337" y="7691335"/>
            <a:ext cx="1960880" cy="425450"/>
          </a:xfrm>
          <a:custGeom>
            <a:avLst/>
            <a:gdLst/>
            <a:ahLst/>
            <a:cxnLst/>
            <a:rect l="l" t="t" r="r" b="b"/>
            <a:pathLst>
              <a:path w="1960879" h="425450">
                <a:moveTo>
                  <a:pt x="1960854" y="425234"/>
                </a:moveTo>
                <a:lnTo>
                  <a:pt x="0" y="425234"/>
                </a:lnTo>
                <a:lnTo>
                  <a:pt x="0" y="0"/>
                </a:lnTo>
                <a:lnTo>
                  <a:pt x="1960854" y="0"/>
                </a:lnTo>
                <a:lnTo>
                  <a:pt x="1960854" y="425234"/>
                </a:lnTo>
                <a:close/>
              </a:path>
            </a:pathLst>
          </a:custGeom>
          <a:ln w="6350">
            <a:solidFill>
              <a:srgbClr val="C9CACA"/>
            </a:solidFill>
            <a:prstDash val="dash"/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98909" y="7192340"/>
            <a:ext cx="100647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1020" algn="l"/>
              </a:tabLst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睡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眠	</a:t>
            </a: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Sle</a:t>
            </a:r>
            <a:r>
              <a:rPr sz="13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p</a:t>
            </a:r>
            <a:endParaRPr sz="1300">
              <a:latin typeface="Arial Rounded MT Bold"/>
              <a:cs typeface="Arial Rounded MT Bold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528453" y="7779549"/>
            <a:ext cx="698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:</a:t>
            </a:r>
            <a:endParaRPr sz="1200" b="1">
              <a:latin typeface="PT Sans Narrow" panose="020B0506020203020204" pitchFamily="34" charset="0"/>
              <a:cs typeface="UDShinMGoPro-DeBold"/>
            </a:endParaRPr>
          </a:p>
        </p:txBody>
      </p:sp>
      <p:grpSp>
        <p:nvGrpSpPr>
          <p:cNvPr id="132" name="object 132"/>
          <p:cNvGrpSpPr/>
          <p:nvPr/>
        </p:nvGrpSpPr>
        <p:grpSpPr>
          <a:xfrm>
            <a:off x="3815091" y="8336426"/>
            <a:ext cx="3208655" cy="670560"/>
            <a:chOff x="3815091" y="8336426"/>
            <a:chExt cx="3208655" cy="670560"/>
          </a:xfrm>
        </p:grpSpPr>
        <p:sp>
          <p:nvSpPr>
            <p:cNvPr id="133" name="object 133"/>
            <p:cNvSpPr/>
            <p:nvPr/>
          </p:nvSpPr>
          <p:spPr>
            <a:xfrm>
              <a:off x="3830970" y="8349120"/>
              <a:ext cx="3176905" cy="645160"/>
            </a:xfrm>
            <a:custGeom>
              <a:avLst/>
              <a:gdLst/>
              <a:ahLst/>
              <a:cxnLst/>
              <a:rect l="l" t="t" r="r" b="b"/>
              <a:pathLst>
                <a:path w="3176904" h="645159">
                  <a:moveTo>
                    <a:pt x="2937027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4"/>
                  </a:lnTo>
                  <a:lnTo>
                    <a:pt x="70164" y="70169"/>
                  </a:lnTo>
                  <a:lnTo>
                    <a:pt x="40921" y="105597"/>
                  </a:lnTo>
                  <a:lnTo>
                    <a:pt x="18833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5434"/>
                  </a:lnTo>
                  <a:lnTo>
                    <a:pt x="4870" y="453602"/>
                  </a:lnTo>
                  <a:lnTo>
                    <a:pt x="18833" y="498494"/>
                  </a:lnTo>
                  <a:lnTo>
                    <a:pt x="40921" y="539139"/>
                  </a:lnTo>
                  <a:lnTo>
                    <a:pt x="70164" y="574570"/>
                  </a:lnTo>
                  <a:lnTo>
                    <a:pt x="105592" y="603815"/>
                  </a:lnTo>
                  <a:lnTo>
                    <a:pt x="146236" y="625905"/>
                  </a:lnTo>
                  <a:lnTo>
                    <a:pt x="191126" y="639870"/>
                  </a:lnTo>
                  <a:lnTo>
                    <a:pt x="239293" y="644740"/>
                  </a:lnTo>
                  <a:lnTo>
                    <a:pt x="2937027" y="644740"/>
                  </a:lnTo>
                  <a:lnTo>
                    <a:pt x="2985195" y="639870"/>
                  </a:lnTo>
                  <a:lnTo>
                    <a:pt x="3030086" y="625905"/>
                  </a:lnTo>
                  <a:lnTo>
                    <a:pt x="3070732" y="603815"/>
                  </a:lnTo>
                  <a:lnTo>
                    <a:pt x="3106162" y="574570"/>
                  </a:lnTo>
                  <a:lnTo>
                    <a:pt x="3135407" y="539139"/>
                  </a:lnTo>
                  <a:lnTo>
                    <a:pt x="3157497" y="498494"/>
                  </a:lnTo>
                  <a:lnTo>
                    <a:pt x="3171462" y="453602"/>
                  </a:lnTo>
                  <a:lnTo>
                    <a:pt x="3176333" y="405434"/>
                  </a:lnTo>
                  <a:lnTo>
                    <a:pt x="3176333" y="239293"/>
                  </a:lnTo>
                  <a:lnTo>
                    <a:pt x="3171462" y="191129"/>
                  </a:lnTo>
                  <a:lnTo>
                    <a:pt x="3157497" y="146241"/>
                  </a:lnTo>
                  <a:lnTo>
                    <a:pt x="3135407" y="105597"/>
                  </a:lnTo>
                  <a:lnTo>
                    <a:pt x="3106162" y="70169"/>
                  </a:lnTo>
                  <a:lnTo>
                    <a:pt x="3070732" y="40924"/>
                  </a:lnTo>
                  <a:lnTo>
                    <a:pt x="3030086" y="18835"/>
                  </a:lnTo>
                  <a:lnTo>
                    <a:pt x="2985195" y="4870"/>
                  </a:lnTo>
                  <a:lnTo>
                    <a:pt x="2937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4" name="object 134"/>
            <p:cNvSpPr/>
            <p:nvPr/>
          </p:nvSpPr>
          <p:spPr>
            <a:xfrm>
              <a:off x="3818262" y="8336426"/>
              <a:ext cx="3202305" cy="670560"/>
            </a:xfrm>
            <a:custGeom>
              <a:avLst/>
              <a:gdLst/>
              <a:ahLst/>
              <a:cxnLst/>
              <a:rect l="l" t="t" r="r" b="b"/>
              <a:pathLst>
                <a:path w="3202304" h="670559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18134"/>
                  </a:lnTo>
                  <a:lnTo>
                    <a:pt x="4079" y="463279"/>
                  </a:lnTo>
                  <a:lnTo>
                    <a:pt x="15833" y="505832"/>
                  </a:lnTo>
                  <a:lnTo>
                    <a:pt x="34536" y="545067"/>
                  </a:lnTo>
                  <a:lnTo>
                    <a:pt x="59460" y="580258"/>
                  </a:lnTo>
                  <a:lnTo>
                    <a:pt x="89882" y="610679"/>
                  </a:lnTo>
                  <a:lnTo>
                    <a:pt x="125073" y="635604"/>
                  </a:lnTo>
                  <a:lnTo>
                    <a:pt x="164308" y="654307"/>
                  </a:lnTo>
                  <a:lnTo>
                    <a:pt x="206861" y="666061"/>
                  </a:lnTo>
                  <a:lnTo>
                    <a:pt x="252006" y="670140"/>
                  </a:lnTo>
                  <a:lnTo>
                    <a:pt x="2949740" y="670140"/>
                  </a:lnTo>
                  <a:lnTo>
                    <a:pt x="2994884" y="666061"/>
                  </a:lnTo>
                  <a:lnTo>
                    <a:pt x="3037436" y="654307"/>
                  </a:lnTo>
                  <a:lnTo>
                    <a:pt x="3057504" y="644740"/>
                  </a:lnTo>
                  <a:lnTo>
                    <a:pt x="252006" y="644740"/>
                  </a:lnTo>
                  <a:lnTo>
                    <a:pt x="206393" y="640129"/>
                  </a:lnTo>
                  <a:lnTo>
                    <a:pt x="163883" y="626905"/>
                  </a:lnTo>
                  <a:lnTo>
                    <a:pt x="125394" y="605988"/>
                  </a:lnTo>
                  <a:lnTo>
                    <a:pt x="91844" y="578296"/>
                  </a:lnTo>
                  <a:lnTo>
                    <a:pt x="64152" y="544746"/>
                  </a:lnTo>
                  <a:lnTo>
                    <a:pt x="43235" y="506257"/>
                  </a:lnTo>
                  <a:lnTo>
                    <a:pt x="30011" y="463747"/>
                  </a:lnTo>
                  <a:lnTo>
                    <a:pt x="25400" y="418134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3057509" y="25399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670559">
                  <a:moveTo>
                    <a:pt x="3057509" y="25399"/>
                  </a:moveTo>
                  <a:lnTo>
                    <a:pt x="2949740" y="25399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1"/>
                  </a:lnTo>
                  <a:lnTo>
                    <a:pt x="3109890" y="91843"/>
                  </a:lnTo>
                  <a:lnTo>
                    <a:pt x="3137581" y="125391"/>
                  </a:lnTo>
                  <a:lnTo>
                    <a:pt x="3158498" y="163878"/>
                  </a:lnTo>
                  <a:lnTo>
                    <a:pt x="3171721" y="206384"/>
                  </a:lnTo>
                  <a:lnTo>
                    <a:pt x="3176333" y="251993"/>
                  </a:lnTo>
                  <a:lnTo>
                    <a:pt x="3176333" y="418134"/>
                  </a:lnTo>
                  <a:lnTo>
                    <a:pt x="3171721" y="463747"/>
                  </a:lnTo>
                  <a:lnTo>
                    <a:pt x="3158498" y="506257"/>
                  </a:lnTo>
                  <a:lnTo>
                    <a:pt x="3137581" y="544746"/>
                  </a:lnTo>
                  <a:lnTo>
                    <a:pt x="3109890" y="578296"/>
                  </a:lnTo>
                  <a:lnTo>
                    <a:pt x="3076342" y="605988"/>
                  </a:lnTo>
                  <a:lnTo>
                    <a:pt x="3037855" y="626905"/>
                  </a:lnTo>
                  <a:lnTo>
                    <a:pt x="2995348" y="640129"/>
                  </a:lnTo>
                  <a:lnTo>
                    <a:pt x="2949740" y="644740"/>
                  </a:lnTo>
                  <a:lnTo>
                    <a:pt x="3057504" y="644740"/>
                  </a:lnTo>
                  <a:lnTo>
                    <a:pt x="3111858" y="610679"/>
                  </a:lnTo>
                  <a:lnTo>
                    <a:pt x="3142277" y="580258"/>
                  </a:lnTo>
                  <a:lnTo>
                    <a:pt x="3167200" y="545067"/>
                  </a:lnTo>
                  <a:lnTo>
                    <a:pt x="3185901" y="505832"/>
                  </a:lnTo>
                  <a:lnTo>
                    <a:pt x="3197654" y="463279"/>
                  </a:lnTo>
                  <a:lnTo>
                    <a:pt x="3201733" y="418134"/>
                  </a:lnTo>
                  <a:lnTo>
                    <a:pt x="3201733" y="251993"/>
                  </a:lnTo>
                  <a:lnTo>
                    <a:pt x="3197654" y="206849"/>
                  </a:lnTo>
                  <a:lnTo>
                    <a:pt x="3185901" y="164297"/>
                  </a:lnTo>
                  <a:lnTo>
                    <a:pt x="3167200" y="125063"/>
                  </a:lnTo>
                  <a:lnTo>
                    <a:pt x="3142277" y="89874"/>
                  </a:lnTo>
                  <a:lnTo>
                    <a:pt x="3111858" y="59455"/>
                  </a:lnTo>
                  <a:lnTo>
                    <a:pt x="3076669" y="34532"/>
                  </a:lnTo>
                  <a:lnTo>
                    <a:pt x="3057509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5" name="object 135"/>
            <p:cNvSpPr/>
            <p:nvPr/>
          </p:nvSpPr>
          <p:spPr>
            <a:xfrm>
              <a:off x="3818266" y="8671487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763332" y="0"/>
                  </a:lnTo>
                </a:path>
                <a:path w="3202304">
                  <a:moveTo>
                    <a:pt x="3005202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36" name="object 136"/>
          <p:cNvSpPr txBox="1"/>
          <p:nvPr/>
        </p:nvSpPr>
        <p:spPr>
          <a:xfrm>
            <a:off x="4324169" y="8440209"/>
            <a:ext cx="9899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誰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と</a:t>
            </a: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眠</a:t>
            </a:r>
            <a:r>
              <a:rPr sz="1000" b="1" spc="-9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り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000" b="1" spc="-17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か？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3995756" y="8701507"/>
            <a:ext cx="152146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Who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do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they sleep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with?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5581599" y="8458873"/>
            <a:ext cx="1242060" cy="425450"/>
          </a:xfrm>
          <a:custGeom>
            <a:avLst/>
            <a:gdLst/>
            <a:ahLst/>
            <a:cxnLst/>
            <a:rect l="l" t="t" r="r" b="b"/>
            <a:pathLst>
              <a:path w="1242059" h="425450">
                <a:moveTo>
                  <a:pt x="1241869" y="0"/>
                </a:moveTo>
                <a:lnTo>
                  <a:pt x="0" y="0"/>
                </a:lnTo>
                <a:lnTo>
                  <a:pt x="0" y="425234"/>
                </a:lnTo>
                <a:lnTo>
                  <a:pt x="1241869" y="425234"/>
                </a:lnTo>
                <a:lnTo>
                  <a:pt x="12418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grpSp>
        <p:nvGrpSpPr>
          <p:cNvPr id="139" name="object 139"/>
          <p:cNvGrpSpPr/>
          <p:nvPr/>
        </p:nvGrpSpPr>
        <p:grpSpPr>
          <a:xfrm>
            <a:off x="3815091" y="7568881"/>
            <a:ext cx="3208655" cy="1318895"/>
            <a:chOff x="3815091" y="7568881"/>
            <a:chExt cx="3208655" cy="1318895"/>
          </a:xfrm>
        </p:grpSpPr>
        <p:sp>
          <p:nvSpPr>
            <p:cNvPr id="140" name="object 140"/>
            <p:cNvSpPr/>
            <p:nvPr/>
          </p:nvSpPr>
          <p:spPr>
            <a:xfrm>
              <a:off x="5581599" y="8458873"/>
              <a:ext cx="1242060" cy="425450"/>
            </a:xfrm>
            <a:custGeom>
              <a:avLst/>
              <a:gdLst/>
              <a:ahLst/>
              <a:cxnLst/>
              <a:rect l="l" t="t" r="r" b="b"/>
              <a:pathLst>
                <a:path w="1242059" h="425450">
                  <a:moveTo>
                    <a:pt x="1241869" y="425234"/>
                  </a:moveTo>
                  <a:lnTo>
                    <a:pt x="0" y="425234"/>
                  </a:lnTo>
                  <a:lnTo>
                    <a:pt x="0" y="0"/>
                  </a:lnTo>
                  <a:lnTo>
                    <a:pt x="1241869" y="0"/>
                  </a:lnTo>
                  <a:lnTo>
                    <a:pt x="1241869" y="425234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1" name="object 141"/>
            <p:cNvSpPr/>
            <p:nvPr/>
          </p:nvSpPr>
          <p:spPr>
            <a:xfrm>
              <a:off x="3830970" y="7581576"/>
              <a:ext cx="3176905" cy="645160"/>
            </a:xfrm>
            <a:custGeom>
              <a:avLst/>
              <a:gdLst/>
              <a:ahLst/>
              <a:cxnLst/>
              <a:rect l="l" t="t" r="r" b="b"/>
              <a:pathLst>
                <a:path w="3176904" h="645159">
                  <a:moveTo>
                    <a:pt x="2937027" y="0"/>
                  </a:moveTo>
                  <a:lnTo>
                    <a:pt x="239293" y="0"/>
                  </a:lnTo>
                  <a:lnTo>
                    <a:pt x="191126" y="4871"/>
                  </a:lnTo>
                  <a:lnTo>
                    <a:pt x="146236" y="18837"/>
                  </a:lnTo>
                  <a:lnTo>
                    <a:pt x="105592" y="40928"/>
                  </a:lnTo>
                  <a:lnTo>
                    <a:pt x="70164" y="70175"/>
                  </a:lnTo>
                  <a:lnTo>
                    <a:pt x="40921" y="105606"/>
                  </a:lnTo>
                  <a:lnTo>
                    <a:pt x="18833" y="146252"/>
                  </a:lnTo>
                  <a:lnTo>
                    <a:pt x="4870" y="191142"/>
                  </a:lnTo>
                  <a:lnTo>
                    <a:pt x="0" y="239306"/>
                  </a:lnTo>
                  <a:lnTo>
                    <a:pt x="0" y="405447"/>
                  </a:lnTo>
                  <a:lnTo>
                    <a:pt x="4870" y="453614"/>
                  </a:lnTo>
                  <a:lnTo>
                    <a:pt x="18833" y="498504"/>
                  </a:lnTo>
                  <a:lnTo>
                    <a:pt x="40921" y="539148"/>
                  </a:lnTo>
                  <a:lnTo>
                    <a:pt x="70164" y="574576"/>
                  </a:lnTo>
                  <a:lnTo>
                    <a:pt x="105592" y="603819"/>
                  </a:lnTo>
                  <a:lnTo>
                    <a:pt x="146236" y="625907"/>
                  </a:lnTo>
                  <a:lnTo>
                    <a:pt x="191126" y="639870"/>
                  </a:lnTo>
                  <a:lnTo>
                    <a:pt x="239293" y="644740"/>
                  </a:lnTo>
                  <a:lnTo>
                    <a:pt x="2937027" y="644740"/>
                  </a:lnTo>
                  <a:lnTo>
                    <a:pt x="2985195" y="639870"/>
                  </a:lnTo>
                  <a:lnTo>
                    <a:pt x="3030086" y="625907"/>
                  </a:lnTo>
                  <a:lnTo>
                    <a:pt x="3070732" y="603819"/>
                  </a:lnTo>
                  <a:lnTo>
                    <a:pt x="3106162" y="574576"/>
                  </a:lnTo>
                  <a:lnTo>
                    <a:pt x="3135407" y="539148"/>
                  </a:lnTo>
                  <a:lnTo>
                    <a:pt x="3157497" y="498504"/>
                  </a:lnTo>
                  <a:lnTo>
                    <a:pt x="3171462" y="453614"/>
                  </a:lnTo>
                  <a:lnTo>
                    <a:pt x="3176333" y="405447"/>
                  </a:lnTo>
                  <a:lnTo>
                    <a:pt x="3176333" y="239306"/>
                  </a:lnTo>
                  <a:lnTo>
                    <a:pt x="3171462" y="191142"/>
                  </a:lnTo>
                  <a:lnTo>
                    <a:pt x="3157497" y="146252"/>
                  </a:lnTo>
                  <a:lnTo>
                    <a:pt x="3135407" y="105606"/>
                  </a:lnTo>
                  <a:lnTo>
                    <a:pt x="3106162" y="70175"/>
                  </a:lnTo>
                  <a:lnTo>
                    <a:pt x="3070732" y="40928"/>
                  </a:lnTo>
                  <a:lnTo>
                    <a:pt x="3030086" y="18837"/>
                  </a:lnTo>
                  <a:lnTo>
                    <a:pt x="2985195" y="4871"/>
                  </a:lnTo>
                  <a:lnTo>
                    <a:pt x="2937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2" name="object 142"/>
            <p:cNvSpPr/>
            <p:nvPr/>
          </p:nvSpPr>
          <p:spPr>
            <a:xfrm>
              <a:off x="3818262" y="7568881"/>
              <a:ext cx="3202305" cy="670560"/>
            </a:xfrm>
            <a:custGeom>
              <a:avLst/>
              <a:gdLst/>
              <a:ahLst/>
              <a:cxnLst/>
              <a:rect l="l" t="t" r="r" b="b"/>
              <a:pathLst>
                <a:path w="3202304" h="670559">
                  <a:moveTo>
                    <a:pt x="2949740" y="0"/>
                  </a:moveTo>
                  <a:lnTo>
                    <a:pt x="252006" y="0"/>
                  </a:lnTo>
                  <a:lnTo>
                    <a:pt x="206861" y="4079"/>
                  </a:lnTo>
                  <a:lnTo>
                    <a:pt x="164308" y="15833"/>
                  </a:lnTo>
                  <a:lnTo>
                    <a:pt x="125073" y="34536"/>
                  </a:lnTo>
                  <a:lnTo>
                    <a:pt x="89882" y="59460"/>
                  </a:lnTo>
                  <a:lnTo>
                    <a:pt x="59460" y="89882"/>
                  </a:lnTo>
                  <a:lnTo>
                    <a:pt x="34536" y="125073"/>
                  </a:lnTo>
                  <a:lnTo>
                    <a:pt x="15833" y="164308"/>
                  </a:lnTo>
                  <a:lnTo>
                    <a:pt x="4079" y="206861"/>
                  </a:lnTo>
                  <a:lnTo>
                    <a:pt x="0" y="252006"/>
                  </a:lnTo>
                  <a:lnTo>
                    <a:pt x="0" y="418147"/>
                  </a:lnTo>
                  <a:lnTo>
                    <a:pt x="4079" y="463291"/>
                  </a:lnTo>
                  <a:lnTo>
                    <a:pt x="15833" y="505843"/>
                  </a:lnTo>
                  <a:lnTo>
                    <a:pt x="34536" y="545076"/>
                  </a:lnTo>
                  <a:lnTo>
                    <a:pt x="59460" y="580266"/>
                  </a:lnTo>
                  <a:lnTo>
                    <a:pt x="89882" y="610685"/>
                  </a:lnTo>
                  <a:lnTo>
                    <a:pt x="125073" y="635608"/>
                  </a:lnTo>
                  <a:lnTo>
                    <a:pt x="164308" y="654309"/>
                  </a:lnTo>
                  <a:lnTo>
                    <a:pt x="206861" y="666061"/>
                  </a:lnTo>
                  <a:lnTo>
                    <a:pt x="252006" y="670140"/>
                  </a:lnTo>
                  <a:lnTo>
                    <a:pt x="2949740" y="670140"/>
                  </a:lnTo>
                  <a:lnTo>
                    <a:pt x="2994884" y="666061"/>
                  </a:lnTo>
                  <a:lnTo>
                    <a:pt x="3037436" y="654309"/>
                  </a:lnTo>
                  <a:lnTo>
                    <a:pt x="3057509" y="644740"/>
                  </a:lnTo>
                  <a:lnTo>
                    <a:pt x="252006" y="644740"/>
                  </a:lnTo>
                  <a:lnTo>
                    <a:pt x="206393" y="640129"/>
                  </a:lnTo>
                  <a:lnTo>
                    <a:pt x="163883" y="626905"/>
                  </a:lnTo>
                  <a:lnTo>
                    <a:pt x="125394" y="605989"/>
                  </a:lnTo>
                  <a:lnTo>
                    <a:pt x="91844" y="578297"/>
                  </a:lnTo>
                  <a:lnTo>
                    <a:pt x="64152" y="544749"/>
                  </a:lnTo>
                  <a:lnTo>
                    <a:pt x="43235" y="506262"/>
                  </a:lnTo>
                  <a:lnTo>
                    <a:pt x="30011" y="463756"/>
                  </a:lnTo>
                  <a:lnTo>
                    <a:pt x="25400" y="41814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3057504" y="25399"/>
                  </a:lnTo>
                  <a:lnTo>
                    <a:pt x="3037436" y="15833"/>
                  </a:lnTo>
                  <a:lnTo>
                    <a:pt x="2994884" y="4079"/>
                  </a:lnTo>
                  <a:lnTo>
                    <a:pt x="2949740" y="0"/>
                  </a:lnTo>
                  <a:close/>
                </a:path>
                <a:path w="3202304" h="670559">
                  <a:moveTo>
                    <a:pt x="3057504" y="25399"/>
                  </a:moveTo>
                  <a:lnTo>
                    <a:pt x="2949740" y="25399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2"/>
                  </a:lnTo>
                  <a:lnTo>
                    <a:pt x="3109890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18147"/>
                  </a:lnTo>
                  <a:lnTo>
                    <a:pt x="3171721" y="463756"/>
                  </a:lnTo>
                  <a:lnTo>
                    <a:pt x="3158498" y="506262"/>
                  </a:lnTo>
                  <a:lnTo>
                    <a:pt x="3137581" y="544749"/>
                  </a:lnTo>
                  <a:lnTo>
                    <a:pt x="3109890" y="578297"/>
                  </a:lnTo>
                  <a:lnTo>
                    <a:pt x="3076342" y="605989"/>
                  </a:lnTo>
                  <a:lnTo>
                    <a:pt x="3037855" y="626905"/>
                  </a:lnTo>
                  <a:lnTo>
                    <a:pt x="2995348" y="640129"/>
                  </a:lnTo>
                  <a:lnTo>
                    <a:pt x="2949740" y="644740"/>
                  </a:lnTo>
                  <a:lnTo>
                    <a:pt x="3057509" y="644740"/>
                  </a:lnTo>
                  <a:lnTo>
                    <a:pt x="3111858" y="610685"/>
                  </a:lnTo>
                  <a:lnTo>
                    <a:pt x="3142277" y="580266"/>
                  </a:lnTo>
                  <a:lnTo>
                    <a:pt x="3167200" y="545076"/>
                  </a:lnTo>
                  <a:lnTo>
                    <a:pt x="3185901" y="505843"/>
                  </a:lnTo>
                  <a:lnTo>
                    <a:pt x="3197654" y="463291"/>
                  </a:lnTo>
                  <a:lnTo>
                    <a:pt x="3201733" y="418147"/>
                  </a:lnTo>
                  <a:lnTo>
                    <a:pt x="3201733" y="252006"/>
                  </a:lnTo>
                  <a:lnTo>
                    <a:pt x="3197654" y="206861"/>
                  </a:lnTo>
                  <a:lnTo>
                    <a:pt x="3185901" y="164308"/>
                  </a:lnTo>
                  <a:lnTo>
                    <a:pt x="3167200" y="125073"/>
                  </a:lnTo>
                  <a:lnTo>
                    <a:pt x="3142277" y="89882"/>
                  </a:lnTo>
                  <a:lnTo>
                    <a:pt x="3111858" y="59460"/>
                  </a:lnTo>
                  <a:lnTo>
                    <a:pt x="3076669" y="34536"/>
                  </a:lnTo>
                  <a:lnTo>
                    <a:pt x="3057504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3" name="object 143"/>
            <p:cNvSpPr/>
            <p:nvPr/>
          </p:nvSpPr>
          <p:spPr>
            <a:xfrm>
              <a:off x="3818266" y="7903955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124713" y="0"/>
                  </a:lnTo>
                </a:path>
                <a:path w="3202304">
                  <a:moveTo>
                    <a:pt x="3005202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44" name="object 144"/>
          <p:cNvSpPr txBox="1"/>
          <p:nvPr/>
        </p:nvSpPr>
        <p:spPr>
          <a:xfrm>
            <a:off x="4289995" y="7672665"/>
            <a:ext cx="5588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就寝時刻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3998019" y="7921269"/>
            <a:ext cx="85534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Sleeping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time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4942979" y="7691335"/>
            <a:ext cx="1880870" cy="425450"/>
          </a:xfrm>
          <a:custGeom>
            <a:avLst/>
            <a:gdLst/>
            <a:ahLst/>
            <a:cxnLst/>
            <a:rect l="l" t="t" r="r" b="b"/>
            <a:pathLst>
              <a:path w="1880870" h="425450">
                <a:moveTo>
                  <a:pt x="1880489" y="0"/>
                </a:moveTo>
                <a:lnTo>
                  <a:pt x="0" y="0"/>
                </a:lnTo>
                <a:lnTo>
                  <a:pt x="0" y="425234"/>
                </a:lnTo>
                <a:lnTo>
                  <a:pt x="1880489" y="425234"/>
                </a:lnTo>
                <a:lnTo>
                  <a:pt x="18804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4942979" y="7691335"/>
            <a:ext cx="1880870" cy="425450"/>
          </a:xfrm>
          <a:custGeom>
            <a:avLst/>
            <a:gdLst/>
            <a:ahLst/>
            <a:cxnLst/>
            <a:rect l="l" t="t" r="r" b="b"/>
            <a:pathLst>
              <a:path w="1880870" h="425450">
                <a:moveTo>
                  <a:pt x="1880489" y="425234"/>
                </a:moveTo>
                <a:lnTo>
                  <a:pt x="0" y="425234"/>
                </a:lnTo>
                <a:lnTo>
                  <a:pt x="0" y="0"/>
                </a:lnTo>
                <a:lnTo>
                  <a:pt x="1880489" y="0"/>
                </a:lnTo>
                <a:lnTo>
                  <a:pt x="1880489" y="425234"/>
                </a:lnTo>
                <a:close/>
              </a:path>
            </a:pathLst>
          </a:custGeom>
          <a:ln w="6350">
            <a:solidFill>
              <a:srgbClr val="C9CACA"/>
            </a:solidFill>
            <a:prstDash val="dash"/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5870215" y="7792249"/>
            <a:ext cx="698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:</a:t>
            </a:r>
            <a:endParaRPr sz="1200" b="1">
              <a:latin typeface="PT Sans Narrow" panose="020B0506020203020204" pitchFamily="34" charset="0"/>
              <a:cs typeface="UDShinMGoPro-DeBold"/>
            </a:endParaRPr>
          </a:p>
        </p:txBody>
      </p:sp>
      <p:grpSp>
        <p:nvGrpSpPr>
          <p:cNvPr id="149" name="object 149"/>
          <p:cNvGrpSpPr/>
          <p:nvPr/>
        </p:nvGrpSpPr>
        <p:grpSpPr>
          <a:xfrm>
            <a:off x="536822" y="8336426"/>
            <a:ext cx="3208655" cy="670560"/>
            <a:chOff x="536822" y="8336426"/>
            <a:chExt cx="3208655" cy="670560"/>
          </a:xfrm>
        </p:grpSpPr>
        <p:sp>
          <p:nvSpPr>
            <p:cNvPr id="150" name="object 150"/>
            <p:cNvSpPr/>
            <p:nvPr/>
          </p:nvSpPr>
          <p:spPr>
            <a:xfrm>
              <a:off x="552695" y="8349120"/>
              <a:ext cx="3176905" cy="645160"/>
            </a:xfrm>
            <a:custGeom>
              <a:avLst/>
              <a:gdLst/>
              <a:ahLst/>
              <a:cxnLst/>
              <a:rect l="l" t="t" r="r" b="b"/>
              <a:pathLst>
                <a:path w="3176904" h="645159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5434"/>
                  </a:lnTo>
                  <a:lnTo>
                    <a:pt x="4870" y="453602"/>
                  </a:lnTo>
                  <a:lnTo>
                    <a:pt x="18835" y="498494"/>
                  </a:lnTo>
                  <a:lnTo>
                    <a:pt x="40925" y="539139"/>
                  </a:lnTo>
                  <a:lnTo>
                    <a:pt x="70170" y="574570"/>
                  </a:lnTo>
                  <a:lnTo>
                    <a:pt x="105600" y="603815"/>
                  </a:lnTo>
                  <a:lnTo>
                    <a:pt x="146246" y="625905"/>
                  </a:lnTo>
                  <a:lnTo>
                    <a:pt x="191138" y="639870"/>
                  </a:lnTo>
                  <a:lnTo>
                    <a:pt x="239306" y="644740"/>
                  </a:lnTo>
                  <a:lnTo>
                    <a:pt x="2937040" y="644740"/>
                  </a:lnTo>
                  <a:lnTo>
                    <a:pt x="2985207" y="639870"/>
                  </a:lnTo>
                  <a:lnTo>
                    <a:pt x="3030097" y="625905"/>
                  </a:lnTo>
                  <a:lnTo>
                    <a:pt x="3070741" y="603815"/>
                  </a:lnTo>
                  <a:lnTo>
                    <a:pt x="3106169" y="574570"/>
                  </a:lnTo>
                  <a:lnTo>
                    <a:pt x="3135411" y="539139"/>
                  </a:lnTo>
                  <a:lnTo>
                    <a:pt x="3157499" y="498494"/>
                  </a:lnTo>
                  <a:lnTo>
                    <a:pt x="3171463" y="453602"/>
                  </a:lnTo>
                  <a:lnTo>
                    <a:pt x="3176333" y="405434"/>
                  </a:lnTo>
                  <a:lnTo>
                    <a:pt x="3176333" y="239293"/>
                  </a:lnTo>
                  <a:lnTo>
                    <a:pt x="3171463" y="191129"/>
                  </a:lnTo>
                  <a:lnTo>
                    <a:pt x="3157499" y="146241"/>
                  </a:lnTo>
                  <a:lnTo>
                    <a:pt x="3135411" y="105597"/>
                  </a:lnTo>
                  <a:lnTo>
                    <a:pt x="3106169" y="70169"/>
                  </a:lnTo>
                  <a:lnTo>
                    <a:pt x="3070741" y="40924"/>
                  </a:lnTo>
                  <a:lnTo>
                    <a:pt x="3030097" y="18835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1" name="object 151"/>
            <p:cNvSpPr/>
            <p:nvPr/>
          </p:nvSpPr>
          <p:spPr>
            <a:xfrm>
              <a:off x="539993" y="8336426"/>
              <a:ext cx="3202305" cy="670560"/>
            </a:xfrm>
            <a:custGeom>
              <a:avLst/>
              <a:gdLst/>
              <a:ahLst/>
              <a:cxnLst/>
              <a:rect l="l" t="t" r="r" b="b"/>
              <a:pathLst>
                <a:path w="3202304" h="670559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18134"/>
                  </a:lnTo>
                  <a:lnTo>
                    <a:pt x="4079" y="463279"/>
                  </a:lnTo>
                  <a:lnTo>
                    <a:pt x="15833" y="505832"/>
                  </a:lnTo>
                  <a:lnTo>
                    <a:pt x="34536" y="545067"/>
                  </a:lnTo>
                  <a:lnTo>
                    <a:pt x="59460" y="580258"/>
                  </a:lnTo>
                  <a:lnTo>
                    <a:pt x="89882" y="610679"/>
                  </a:lnTo>
                  <a:lnTo>
                    <a:pt x="125073" y="635604"/>
                  </a:lnTo>
                  <a:lnTo>
                    <a:pt x="164308" y="654307"/>
                  </a:lnTo>
                  <a:lnTo>
                    <a:pt x="206861" y="666061"/>
                  </a:lnTo>
                  <a:lnTo>
                    <a:pt x="252006" y="670140"/>
                  </a:lnTo>
                  <a:lnTo>
                    <a:pt x="2949740" y="670140"/>
                  </a:lnTo>
                  <a:lnTo>
                    <a:pt x="2994884" y="666061"/>
                  </a:lnTo>
                  <a:lnTo>
                    <a:pt x="3037436" y="654307"/>
                  </a:lnTo>
                  <a:lnTo>
                    <a:pt x="3057504" y="644740"/>
                  </a:lnTo>
                  <a:lnTo>
                    <a:pt x="252006" y="644740"/>
                  </a:lnTo>
                  <a:lnTo>
                    <a:pt x="206396" y="640129"/>
                  </a:lnTo>
                  <a:lnTo>
                    <a:pt x="163888" y="626905"/>
                  </a:lnTo>
                  <a:lnTo>
                    <a:pt x="125400" y="605988"/>
                  </a:lnTo>
                  <a:lnTo>
                    <a:pt x="91849" y="578296"/>
                  </a:lnTo>
                  <a:lnTo>
                    <a:pt x="64155" y="544746"/>
                  </a:lnTo>
                  <a:lnTo>
                    <a:pt x="43237" y="506257"/>
                  </a:lnTo>
                  <a:lnTo>
                    <a:pt x="30012" y="463747"/>
                  </a:lnTo>
                  <a:lnTo>
                    <a:pt x="25400" y="418134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399"/>
                  </a:lnTo>
                  <a:lnTo>
                    <a:pt x="3057509" y="25399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670559">
                  <a:moveTo>
                    <a:pt x="3057509" y="25399"/>
                  </a:moveTo>
                  <a:lnTo>
                    <a:pt x="2949740" y="25399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1"/>
                  </a:lnTo>
                  <a:lnTo>
                    <a:pt x="3109890" y="91843"/>
                  </a:lnTo>
                  <a:lnTo>
                    <a:pt x="3137581" y="125391"/>
                  </a:lnTo>
                  <a:lnTo>
                    <a:pt x="3158498" y="163878"/>
                  </a:lnTo>
                  <a:lnTo>
                    <a:pt x="3171721" y="206384"/>
                  </a:lnTo>
                  <a:lnTo>
                    <a:pt x="3176333" y="251993"/>
                  </a:lnTo>
                  <a:lnTo>
                    <a:pt x="3176333" y="418134"/>
                  </a:lnTo>
                  <a:lnTo>
                    <a:pt x="3171721" y="463747"/>
                  </a:lnTo>
                  <a:lnTo>
                    <a:pt x="3158498" y="506257"/>
                  </a:lnTo>
                  <a:lnTo>
                    <a:pt x="3137581" y="544746"/>
                  </a:lnTo>
                  <a:lnTo>
                    <a:pt x="3109890" y="578296"/>
                  </a:lnTo>
                  <a:lnTo>
                    <a:pt x="3076342" y="605988"/>
                  </a:lnTo>
                  <a:lnTo>
                    <a:pt x="3037855" y="626905"/>
                  </a:lnTo>
                  <a:lnTo>
                    <a:pt x="2995348" y="640129"/>
                  </a:lnTo>
                  <a:lnTo>
                    <a:pt x="2949740" y="644740"/>
                  </a:lnTo>
                  <a:lnTo>
                    <a:pt x="3057504" y="644740"/>
                  </a:lnTo>
                  <a:lnTo>
                    <a:pt x="3111858" y="610679"/>
                  </a:lnTo>
                  <a:lnTo>
                    <a:pt x="3142277" y="580258"/>
                  </a:lnTo>
                  <a:lnTo>
                    <a:pt x="3167200" y="545067"/>
                  </a:lnTo>
                  <a:lnTo>
                    <a:pt x="3185901" y="505832"/>
                  </a:lnTo>
                  <a:lnTo>
                    <a:pt x="3197654" y="463279"/>
                  </a:lnTo>
                  <a:lnTo>
                    <a:pt x="3201733" y="418134"/>
                  </a:lnTo>
                  <a:lnTo>
                    <a:pt x="3201733" y="251993"/>
                  </a:lnTo>
                  <a:lnTo>
                    <a:pt x="3197654" y="206849"/>
                  </a:lnTo>
                  <a:lnTo>
                    <a:pt x="3185901" y="164297"/>
                  </a:lnTo>
                  <a:lnTo>
                    <a:pt x="3167200" y="125063"/>
                  </a:lnTo>
                  <a:lnTo>
                    <a:pt x="3142277" y="89874"/>
                  </a:lnTo>
                  <a:lnTo>
                    <a:pt x="3111858" y="59455"/>
                  </a:lnTo>
                  <a:lnTo>
                    <a:pt x="3076669" y="34532"/>
                  </a:lnTo>
                  <a:lnTo>
                    <a:pt x="3057509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2" name="object 152"/>
            <p:cNvSpPr/>
            <p:nvPr/>
          </p:nvSpPr>
          <p:spPr>
            <a:xfrm>
              <a:off x="539997" y="8659383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53" name="object 153"/>
          <p:cNvSpPr txBox="1"/>
          <p:nvPr/>
        </p:nvSpPr>
        <p:spPr>
          <a:xfrm>
            <a:off x="1281323" y="8440209"/>
            <a:ext cx="17341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寝</a:t>
            </a:r>
            <a:r>
              <a:rPr sz="1000" b="1" spc="-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と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き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</a:t>
            </a:r>
            <a:r>
              <a:rPr sz="1000" b="1" spc="-6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く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せは</a:t>
            </a:r>
            <a:r>
              <a:rPr sz="1000" b="1" spc="-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あ</a:t>
            </a:r>
            <a:r>
              <a:rPr sz="1000" b="1" spc="-9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り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000" b="1" spc="-17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か？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975245" y="8688807"/>
            <a:ext cx="23209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Do they have habits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when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they</a:t>
            </a:r>
            <a:r>
              <a:rPr sz="1100" b="1" spc="1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sleep?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55" name="object 155"/>
          <p:cNvGrpSpPr/>
          <p:nvPr/>
        </p:nvGrpSpPr>
        <p:grpSpPr>
          <a:xfrm>
            <a:off x="536827" y="6262034"/>
            <a:ext cx="6486525" cy="745490"/>
            <a:chOff x="536827" y="6262034"/>
            <a:chExt cx="6486525" cy="745490"/>
          </a:xfrm>
        </p:grpSpPr>
        <p:sp>
          <p:nvSpPr>
            <p:cNvPr id="156" name="object 156"/>
            <p:cNvSpPr/>
            <p:nvPr/>
          </p:nvSpPr>
          <p:spPr>
            <a:xfrm>
              <a:off x="552695" y="6274737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9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6215303" y="719543"/>
                  </a:lnTo>
                  <a:lnTo>
                    <a:pt x="6263471" y="714673"/>
                  </a:lnTo>
                  <a:lnTo>
                    <a:pt x="6308363" y="700708"/>
                  </a:lnTo>
                  <a:lnTo>
                    <a:pt x="6349008" y="678618"/>
                  </a:lnTo>
                  <a:lnTo>
                    <a:pt x="6384439" y="649373"/>
                  </a:lnTo>
                  <a:lnTo>
                    <a:pt x="6413684" y="613942"/>
                  </a:lnTo>
                  <a:lnTo>
                    <a:pt x="6435774" y="573297"/>
                  </a:lnTo>
                  <a:lnTo>
                    <a:pt x="6449739" y="528405"/>
                  </a:lnTo>
                  <a:lnTo>
                    <a:pt x="6454609" y="480237"/>
                  </a:lnTo>
                  <a:lnTo>
                    <a:pt x="6454609" y="239306"/>
                  </a:lnTo>
                  <a:lnTo>
                    <a:pt x="6449739" y="191138"/>
                  </a:lnTo>
                  <a:lnTo>
                    <a:pt x="6435774" y="146246"/>
                  </a:lnTo>
                  <a:lnTo>
                    <a:pt x="6413684" y="105600"/>
                  </a:lnTo>
                  <a:lnTo>
                    <a:pt x="6384439" y="70170"/>
                  </a:lnTo>
                  <a:lnTo>
                    <a:pt x="6349008" y="40925"/>
                  </a:lnTo>
                  <a:lnTo>
                    <a:pt x="6308363" y="18835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7" name="object 157"/>
            <p:cNvSpPr/>
            <p:nvPr/>
          </p:nvSpPr>
          <p:spPr>
            <a:xfrm>
              <a:off x="539998" y="6262034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90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47" y="740864"/>
                  </a:lnTo>
                  <a:lnTo>
                    <a:pt x="6315699" y="729111"/>
                  </a:lnTo>
                  <a:lnTo>
                    <a:pt x="6335772" y="719543"/>
                  </a:lnTo>
                  <a:lnTo>
                    <a:pt x="252006" y="719543"/>
                  </a:lnTo>
                  <a:lnTo>
                    <a:pt x="206393" y="714931"/>
                  </a:lnTo>
                  <a:lnTo>
                    <a:pt x="163883" y="701706"/>
                  </a:lnTo>
                  <a:lnTo>
                    <a:pt x="125394" y="680788"/>
                  </a:lnTo>
                  <a:lnTo>
                    <a:pt x="91844" y="653094"/>
                  </a:lnTo>
                  <a:lnTo>
                    <a:pt x="64152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72" y="25400"/>
                  </a:lnTo>
                  <a:lnTo>
                    <a:pt x="6315699" y="15831"/>
                  </a:lnTo>
                  <a:lnTo>
                    <a:pt x="6273147" y="4078"/>
                  </a:lnTo>
                  <a:lnTo>
                    <a:pt x="6228003" y="0"/>
                  </a:lnTo>
                  <a:close/>
                </a:path>
                <a:path w="6480175" h="745490">
                  <a:moveTo>
                    <a:pt x="6335772" y="25400"/>
                  </a:moveTo>
                  <a:lnTo>
                    <a:pt x="6228003" y="25400"/>
                  </a:lnTo>
                  <a:lnTo>
                    <a:pt x="6273612" y="30011"/>
                  </a:lnTo>
                  <a:lnTo>
                    <a:pt x="6316119" y="43235"/>
                  </a:lnTo>
                  <a:lnTo>
                    <a:pt x="6354605" y="64152"/>
                  </a:lnTo>
                  <a:lnTo>
                    <a:pt x="6388153" y="91844"/>
                  </a:lnTo>
                  <a:lnTo>
                    <a:pt x="6415845" y="125394"/>
                  </a:lnTo>
                  <a:lnTo>
                    <a:pt x="6436762" y="163883"/>
                  </a:lnTo>
                  <a:lnTo>
                    <a:pt x="6449985" y="206393"/>
                  </a:lnTo>
                  <a:lnTo>
                    <a:pt x="6454597" y="252006"/>
                  </a:lnTo>
                  <a:lnTo>
                    <a:pt x="6454597" y="492937"/>
                  </a:lnTo>
                  <a:lnTo>
                    <a:pt x="6449985" y="538546"/>
                  </a:lnTo>
                  <a:lnTo>
                    <a:pt x="6436762" y="581055"/>
                  </a:lnTo>
                  <a:lnTo>
                    <a:pt x="6415845" y="619543"/>
                  </a:lnTo>
                  <a:lnTo>
                    <a:pt x="6388153" y="653094"/>
                  </a:lnTo>
                  <a:lnTo>
                    <a:pt x="6354605" y="680788"/>
                  </a:lnTo>
                  <a:lnTo>
                    <a:pt x="6316119" y="701706"/>
                  </a:lnTo>
                  <a:lnTo>
                    <a:pt x="6273612" y="714931"/>
                  </a:lnTo>
                  <a:lnTo>
                    <a:pt x="6228003" y="719543"/>
                  </a:lnTo>
                  <a:lnTo>
                    <a:pt x="6335772" y="719543"/>
                  </a:lnTo>
                  <a:lnTo>
                    <a:pt x="6390122" y="685487"/>
                  </a:lnTo>
                  <a:lnTo>
                    <a:pt x="6420541" y="655067"/>
                  </a:lnTo>
                  <a:lnTo>
                    <a:pt x="6445464" y="619876"/>
                  </a:lnTo>
                  <a:lnTo>
                    <a:pt x="6464165" y="580640"/>
                  </a:lnTo>
                  <a:lnTo>
                    <a:pt x="6475918" y="538085"/>
                  </a:lnTo>
                  <a:lnTo>
                    <a:pt x="6479997" y="492937"/>
                  </a:lnTo>
                  <a:lnTo>
                    <a:pt x="6479997" y="252006"/>
                  </a:lnTo>
                  <a:lnTo>
                    <a:pt x="6475918" y="206858"/>
                  </a:lnTo>
                  <a:lnTo>
                    <a:pt x="6464165" y="164303"/>
                  </a:lnTo>
                  <a:lnTo>
                    <a:pt x="6445464" y="125067"/>
                  </a:lnTo>
                  <a:lnTo>
                    <a:pt x="6420541" y="89876"/>
                  </a:lnTo>
                  <a:lnTo>
                    <a:pt x="6390122" y="59456"/>
                  </a:lnTo>
                  <a:lnTo>
                    <a:pt x="6354933" y="34533"/>
                  </a:lnTo>
                  <a:lnTo>
                    <a:pt x="633577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8" name="object 158"/>
            <p:cNvSpPr/>
            <p:nvPr/>
          </p:nvSpPr>
          <p:spPr>
            <a:xfrm>
              <a:off x="540002" y="6634501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2655393" y="0"/>
                  </a:lnTo>
                </a:path>
                <a:path w="6480175">
                  <a:moveTo>
                    <a:pt x="6283465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59" name="object 159"/>
          <p:cNvSpPr txBox="1"/>
          <p:nvPr/>
        </p:nvSpPr>
        <p:spPr>
          <a:xfrm>
            <a:off x="726950" y="6367789"/>
            <a:ext cx="2373630" cy="514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体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質に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合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わ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な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食べ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物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と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それ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に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伴う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症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状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85420">
              <a:lnSpc>
                <a:spcPct val="100000"/>
              </a:lnSpc>
              <a:spcBef>
                <a:spcPts val="133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Foods they can’t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eat,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and </a:t>
            </a: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symptoms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60" name="object 160"/>
          <p:cNvGrpSpPr/>
          <p:nvPr/>
        </p:nvGrpSpPr>
        <p:grpSpPr>
          <a:xfrm>
            <a:off x="536827" y="3014072"/>
            <a:ext cx="6276975" cy="745490"/>
            <a:chOff x="536827" y="3014072"/>
            <a:chExt cx="6276975" cy="745490"/>
          </a:xfrm>
        </p:grpSpPr>
        <p:sp>
          <p:nvSpPr>
            <p:cNvPr id="161" name="object 161"/>
            <p:cNvSpPr/>
            <p:nvPr/>
          </p:nvSpPr>
          <p:spPr>
            <a:xfrm>
              <a:off x="552691" y="3026774"/>
              <a:ext cx="6246495" cy="720090"/>
            </a:xfrm>
            <a:custGeom>
              <a:avLst/>
              <a:gdLst/>
              <a:ahLst/>
              <a:cxnLst/>
              <a:rect l="l" t="t" r="r" b="b"/>
              <a:pathLst>
                <a:path w="6246495" h="720089">
                  <a:moveTo>
                    <a:pt x="6010694" y="0"/>
                  </a:moveTo>
                  <a:lnTo>
                    <a:pt x="235216" y="0"/>
                  </a:lnTo>
                  <a:lnTo>
                    <a:pt x="187873" y="4787"/>
                  </a:lnTo>
                  <a:lnTo>
                    <a:pt x="143750" y="18512"/>
                  </a:lnTo>
                  <a:lnTo>
                    <a:pt x="103798" y="40223"/>
                  </a:lnTo>
                  <a:lnTo>
                    <a:pt x="68973" y="68967"/>
                  </a:lnTo>
                  <a:lnTo>
                    <a:pt x="40227" y="103790"/>
                  </a:lnTo>
                  <a:lnTo>
                    <a:pt x="18514" y="143739"/>
                  </a:lnTo>
                  <a:lnTo>
                    <a:pt x="4787" y="187861"/>
                  </a:lnTo>
                  <a:lnTo>
                    <a:pt x="0" y="235204"/>
                  </a:lnTo>
                  <a:lnTo>
                    <a:pt x="0" y="484327"/>
                  </a:lnTo>
                  <a:lnTo>
                    <a:pt x="4787" y="531673"/>
                  </a:lnTo>
                  <a:lnTo>
                    <a:pt x="18514" y="575799"/>
                  </a:lnTo>
                  <a:lnTo>
                    <a:pt x="40227" y="615750"/>
                  </a:lnTo>
                  <a:lnTo>
                    <a:pt x="68973" y="650574"/>
                  </a:lnTo>
                  <a:lnTo>
                    <a:pt x="103798" y="679319"/>
                  </a:lnTo>
                  <a:lnTo>
                    <a:pt x="143750" y="701031"/>
                  </a:lnTo>
                  <a:lnTo>
                    <a:pt x="187873" y="714756"/>
                  </a:lnTo>
                  <a:lnTo>
                    <a:pt x="235216" y="719543"/>
                  </a:lnTo>
                  <a:lnTo>
                    <a:pt x="6010694" y="719543"/>
                  </a:lnTo>
                  <a:lnTo>
                    <a:pt x="6058036" y="714756"/>
                  </a:lnTo>
                  <a:lnTo>
                    <a:pt x="6102158" y="701031"/>
                  </a:lnTo>
                  <a:lnTo>
                    <a:pt x="6142107" y="679319"/>
                  </a:lnTo>
                  <a:lnTo>
                    <a:pt x="6176930" y="650574"/>
                  </a:lnTo>
                  <a:lnTo>
                    <a:pt x="6205674" y="615750"/>
                  </a:lnTo>
                  <a:lnTo>
                    <a:pt x="6227385" y="575799"/>
                  </a:lnTo>
                  <a:lnTo>
                    <a:pt x="6241111" y="531673"/>
                  </a:lnTo>
                  <a:lnTo>
                    <a:pt x="6245898" y="484327"/>
                  </a:lnTo>
                  <a:lnTo>
                    <a:pt x="6245898" y="235204"/>
                  </a:lnTo>
                  <a:lnTo>
                    <a:pt x="6241111" y="187861"/>
                  </a:lnTo>
                  <a:lnTo>
                    <a:pt x="6227385" y="143739"/>
                  </a:lnTo>
                  <a:lnTo>
                    <a:pt x="6205674" y="103790"/>
                  </a:lnTo>
                  <a:lnTo>
                    <a:pt x="6176930" y="68967"/>
                  </a:lnTo>
                  <a:lnTo>
                    <a:pt x="6142107" y="40223"/>
                  </a:lnTo>
                  <a:lnTo>
                    <a:pt x="6102158" y="18512"/>
                  </a:lnTo>
                  <a:lnTo>
                    <a:pt x="6058036" y="4787"/>
                  </a:lnTo>
                  <a:lnTo>
                    <a:pt x="60106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2" name="object 162"/>
            <p:cNvSpPr/>
            <p:nvPr/>
          </p:nvSpPr>
          <p:spPr>
            <a:xfrm>
              <a:off x="540001" y="3014072"/>
              <a:ext cx="6271895" cy="745490"/>
            </a:xfrm>
            <a:custGeom>
              <a:avLst/>
              <a:gdLst/>
              <a:ahLst/>
              <a:cxnLst/>
              <a:rect l="l" t="t" r="r" b="b"/>
              <a:pathLst>
                <a:path w="6271895" h="745489">
                  <a:moveTo>
                    <a:pt x="6023381" y="0"/>
                  </a:moveTo>
                  <a:lnTo>
                    <a:pt x="247903" y="0"/>
                  </a:lnTo>
                  <a:lnTo>
                    <a:pt x="198105" y="5059"/>
                  </a:lnTo>
                  <a:lnTo>
                    <a:pt x="151647" y="19561"/>
                  </a:lnTo>
                  <a:lnTo>
                    <a:pt x="109547" y="42488"/>
                  </a:lnTo>
                  <a:lnTo>
                    <a:pt x="72821" y="72823"/>
                  </a:lnTo>
                  <a:lnTo>
                    <a:pt x="42487" y="109550"/>
                  </a:lnTo>
                  <a:lnTo>
                    <a:pt x="19561" y="151652"/>
                  </a:lnTo>
                  <a:lnTo>
                    <a:pt x="5059" y="198113"/>
                  </a:lnTo>
                  <a:lnTo>
                    <a:pt x="0" y="247916"/>
                  </a:lnTo>
                  <a:lnTo>
                    <a:pt x="0" y="497039"/>
                  </a:lnTo>
                  <a:lnTo>
                    <a:pt x="5059" y="546838"/>
                  </a:lnTo>
                  <a:lnTo>
                    <a:pt x="19561" y="593296"/>
                  </a:lnTo>
                  <a:lnTo>
                    <a:pt x="42487" y="635396"/>
                  </a:lnTo>
                  <a:lnTo>
                    <a:pt x="72821" y="672122"/>
                  </a:lnTo>
                  <a:lnTo>
                    <a:pt x="109547" y="702456"/>
                  </a:lnTo>
                  <a:lnTo>
                    <a:pt x="151647" y="725382"/>
                  </a:lnTo>
                  <a:lnTo>
                    <a:pt x="198105" y="739884"/>
                  </a:lnTo>
                  <a:lnTo>
                    <a:pt x="247903" y="744943"/>
                  </a:lnTo>
                  <a:lnTo>
                    <a:pt x="6023381" y="744943"/>
                  </a:lnTo>
                  <a:lnTo>
                    <a:pt x="6073180" y="739884"/>
                  </a:lnTo>
                  <a:lnTo>
                    <a:pt x="6119639" y="725382"/>
                  </a:lnTo>
                  <a:lnTo>
                    <a:pt x="6130362" y="719543"/>
                  </a:lnTo>
                  <a:lnTo>
                    <a:pt x="247903" y="719543"/>
                  </a:lnTo>
                  <a:lnTo>
                    <a:pt x="203120" y="715015"/>
                  </a:lnTo>
                  <a:lnTo>
                    <a:pt x="161381" y="702029"/>
                  </a:lnTo>
                  <a:lnTo>
                    <a:pt x="123589" y="681490"/>
                  </a:lnTo>
                  <a:lnTo>
                    <a:pt x="90646" y="654297"/>
                  </a:lnTo>
                  <a:lnTo>
                    <a:pt x="63453" y="621354"/>
                  </a:lnTo>
                  <a:lnTo>
                    <a:pt x="42914" y="583562"/>
                  </a:lnTo>
                  <a:lnTo>
                    <a:pt x="29928" y="541823"/>
                  </a:lnTo>
                  <a:lnTo>
                    <a:pt x="25400" y="497039"/>
                  </a:lnTo>
                  <a:lnTo>
                    <a:pt x="25400" y="247916"/>
                  </a:lnTo>
                  <a:lnTo>
                    <a:pt x="29928" y="203128"/>
                  </a:lnTo>
                  <a:lnTo>
                    <a:pt x="42914" y="161386"/>
                  </a:lnTo>
                  <a:lnTo>
                    <a:pt x="63453" y="123592"/>
                  </a:lnTo>
                  <a:lnTo>
                    <a:pt x="90646" y="90647"/>
                  </a:lnTo>
                  <a:lnTo>
                    <a:pt x="123589" y="63454"/>
                  </a:lnTo>
                  <a:lnTo>
                    <a:pt x="161381" y="42914"/>
                  </a:lnTo>
                  <a:lnTo>
                    <a:pt x="203120" y="29928"/>
                  </a:lnTo>
                  <a:lnTo>
                    <a:pt x="247903" y="25400"/>
                  </a:lnTo>
                  <a:lnTo>
                    <a:pt x="6130361" y="25400"/>
                  </a:lnTo>
                  <a:lnTo>
                    <a:pt x="6119639" y="19561"/>
                  </a:lnTo>
                  <a:lnTo>
                    <a:pt x="6073180" y="5059"/>
                  </a:lnTo>
                  <a:lnTo>
                    <a:pt x="6023381" y="0"/>
                  </a:lnTo>
                  <a:close/>
                </a:path>
                <a:path w="6271895" h="745489">
                  <a:moveTo>
                    <a:pt x="6130361" y="25400"/>
                  </a:moveTo>
                  <a:lnTo>
                    <a:pt x="6023381" y="25400"/>
                  </a:lnTo>
                  <a:lnTo>
                    <a:pt x="6068169" y="29928"/>
                  </a:lnTo>
                  <a:lnTo>
                    <a:pt x="6109911" y="42914"/>
                  </a:lnTo>
                  <a:lnTo>
                    <a:pt x="6147705" y="63454"/>
                  </a:lnTo>
                  <a:lnTo>
                    <a:pt x="6180650" y="90647"/>
                  </a:lnTo>
                  <a:lnTo>
                    <a:pt x="6207843" y="123592"/>
                  </a:lnTo>
                  <a:lnTo>
                    <a:pt x="6228383" y="161386"/>
                  </a:lnTo>
                  <a:lnTo>
                    <a:pt x="6241369" y="203128"/>
                  </a:lnTo>
                  <a:lnTo>
                    <a:pt x="6245898" y="247916"/>
                  </a:lnTo>
                  <a:lnTo>
                    <a:pt x="6245898" y="497039"/>
                  </a:lnTo>
                  <a:lnTo>
                    <a:pt x="6241369" y="541823"/>
                  </a:lnTo>
                  <a:lnTo>
                    <a:pt x="6228383" y="583562"/>
                  </a:lnTo>
                  <a:lnTo>
                    <a:pt x="6207843" y="621354"/>
                  </a:lnTo>
                  <a:lnTo>
                    <a:pt x="6180650" y="654297"/>
                  </a:lnTo>
                  <a:lnTo>
                    <a:pt x="6147705" y="681490"/>
                  </a:lnTo>
                  <a:lnTo>
                    <a:pt x="6109911" y="702029"/>
                  </a:lnTo>
                  <a:lnTo>
                    <a:pt x="6068169" y="715015"/>
                  </a:lnTo>
                  <a:lnTo>
                    <a:pt x="6023381" y="719543"/>
                  </a:lnTo>
                  <a:lnTo>
                    <a:pt x="6130362" y="719543"/>
                  </a:lnTo>
                  <a:lnTo>
                    <a:pt x="6198469" y="672122"/>
                  </a:lnTo>
                  <a:lnTo>
                    <a:pt x="6228806" y="635396"/>
                  </a:lnTo>
                  <a:lnTo>
                    <a:pt x="6251734" y="593296"/>
                  </a:lnTo>
                  <a:lnTo>
                    <a:pt x="6266237" y="546838"/>
                  </a:lnTo>
                  <a:lnTo>
                    <a:pt x="6271298" y="497039"/>
                  </a:lnTo>
                  <a:lnTo>
                    <a:pt x="6271298" y="247916"/>
                  </a:lnTo>
                  <a:lnTo>
                    <a:pt x="6266237" y="198113"/>
                  </a:lnTo>
                  <a:lnTo>
                    <a:pt x="6251734" y="151652"/>
                  </a:lnTo>
                  <a:lnTo>
                    <a:pt x="6228806" y="109550"/>
                  </a:lnTo>
                  <a:lnTo>
                    <a:pt x="6198469" y="72823"/>
                  </a:lnTo>
                  <a:lnTo>
                    <a:pt x="6161741" y="42488"/>
                  </a:lnTo>
                  <a:lnTo>
                    <a:pt x="613036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3" name="object 163"/>
            <p:cNvSpPr/>
            <p:nvPr/>
          </p:nvSpPr>
          <p:spPr>
            <a:xfrm>
              <a:off x="540002" y="3386545"/>
              <a:ext cx="6270625" cy="0"/>
            </a:xfrm>
            <a:custGeom>
              <a:avLst/>
              <a:gdLst/>
              <a:ahLst/>
              <a:cxnLst/>
              <a:rect l="l" t="t" r="r" b="b"/>
              <a:pathLst>
                <a:path w="6270625">
                  <a:moveTo>
                    <a:pt x="0" y="0"/>
                  </a:moveTo>
                  <a:lnTo>
                    <a:pt x="3863722" y="0"/>
                  </a:lnTo>
                </a:path>
                <a:path w="6270625">
                  <a:moveTo>
                    <a:pt x="5913337" y="0"/>
                  </a:moveTo>
                  <a:lnTo>
                    <a:pt x="6270409" y="0"/>
                  </a:lnTo>
                </a:path>
              </a:pathLst>
            </a:custGeom>
            <a:ln w="6248">
              <a:solidFill>
                <a:srgbClr val="C9CACA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847688" y="3119826"/>
            <a:ext cx="3535045" cy="514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25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今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に主に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世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話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を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r>
              <a:rPr sz="1000" b="1" spc="-4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人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（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お</a:t>
            </a: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子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さ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ん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と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続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柄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記入）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  <a:p>
            <a:pPr marL="12700" algn="ctr">
              <a:lnSpc>
                <a:spcPct val="100000"/>
              </a:lnSpc>
              <a:spcBef>
                <a:spcPts val="133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Main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caretakers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until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now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(enter relationship with</a:t>
            </a:r>
            <a:r>
              <a:rPr sz="1100" b="1" spc="19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child)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3195396" y="6384480"/>
            <a:ext cx="3628390" cy="500380"/>
          </a:xfrm>
          <a:custGeom>
            <a:avLst/>
            <a:gdLst/>
            <a:ahLst/>
            <a:cxnLst/>
            <a:rect l="l" t="t" r="r" b="b"/>
            <a:pathLst>
              <a:path w="3628390" h="500379">
                <a:moveTo>
                  <a:pt x="3628072" y="0"/>
                </a:moveTo>
                <a:lnTo>
                  <a:pt x="0" y="0"/>
                </a:lnTo>
                <a:lnTo>
                  <a:pt x="0" y="500037"/>
                </a:lnTo>
                <a:lnTo>
                  <a:pt x="3628072" y="500037"/>
                </a:lnTo>
                <a:lnTo>
                  <a:pt x="3628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grpSp>
        <p:nvGrpSpPr>
          <p:cNvPr id="166" name="object 166"/>
          <p:cNvGrpSpPr/>
          <p:nvPr/>
        </p:nvGrpSpPr>
        <p:grpSpPr>
          <a:xfrm>
            <a:off x="540001" y="2095839"/>
            <a:ext cx="6287135" cy="4792345"/>
            <a:chOff x="540001" y="2095839"/>
            <a:chExt cx="6287135" cy="4792345"/>
          </a:xfrm>
        </p:grpSpPr>
        <p:sp>
          <p:nvSpPr>
            <p:cNvPr id="167" name="object 167"/>
            <p:cNvSpPr/>
            <p:nvPr/>
          </p:nvSpPr>
          <p:spPr>
            <a:xfrm>
              <a:off x="3195396" y="6384480"/>
              <a:ext cx="3628390" cy="500380"/>
            </a:xfrm>
            <a:custGeom>
              <a:avLst/>
              <a:gdLst/>
              <a:ahLst/>
              <a:cxnLst/>
              <a:rect l="l" t="t" r="r" b="b"/>
              <a:pathLst>
                <a:path w="3628390" h="500379">
                  <a:moveTo>
                    <a:pt x="3628072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3628072" y="0"/>
                  </a:lnTo>
                  <a:lnTo>
                    <a:pt x="3628072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107050" y="5529440"/>
              <a:ext cx="1717039" cy="500380"/>
            </a:xfrm>
            <a:custGeom>
              <a:avLst/>
              <a:gdLst/>
              <a:ahLst/>
              <a:cxnLst/>
              <a:rect l="l" t="t" r="r" b="b"/>
              <a:pathLst>
                <a:path w="1717040" h="500379">
                  <a:moveTo>
                    <a:pt x="1716417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1716417" y="500037"/>
                  </a:lnTo>
                  <a:lnTo>
                    <a:pt x="1716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107050" y="5529440"/>
              <a:ext cx="1717039" cy="500380"/>
            </a:xfrm>
            <a:custGeom>
              <a:avLst/>
              <a:gdLst/>
              <a:ahLst/>
              <a:cxnLst/>
              <a:rect l="l" t="t" r="r" b="b"/>
              <a:pathLst>
                <a:path w="1717040" h="500379">
                  <a:moveTo>
                    <a:pt x="1716417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1716417" y="0"/>
                  </a:lnTo>
                  <a:lnTo>
                    <a:pt x="1716417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52691" y="2108538"/>
              <a:ext cx="6246495" cy="770890"/>
            </a:xfrm>
            <a:custGeom>
              <a:avLst/>
              <a:gdLst/>
              <a:ahLst/>
              <a:cxnLst/>
              <a:rect l="l" t="t" r="r" b="b"/>
              <a:pathLst>
                <a:path w="6246495" h="770889">
                  <a:moveTo>
                    <a:pt x="6010694" y="0"/>
                  </a:moveTo>
                  <a:lnTo>
                    <a:pt x="235216" y="0"/>
                  </a:lnTo>
                  <a:lnTo>
                    <a:pt x="187873" y="4787"/>
                  </a:lnTo>
                  <a:lnTo>
                    <a:pt x="143750" y="18512"/>
                  </a:lnTo>
                  <a:lnTo>
                    <a:pt x="103798" y="40223"/>
                  </a:lnTo>
                  <a:lnTo>
                    <a:pt x="68973" y="68967"/>
                  </a:lnTo>
                  <a:lnTo>
                    <a:pt x="40227" y="103790"/>
                  </a:lnTo>
                  <a:lnTo>
                    <a:pt x="18514" y="143739"/>
                  </a:lnTo>
                  <a:lnTo>
                    <a:pt x="4787" y="187861"/>
                  </a:lnTo>
                  <a:lnTo>
                    <a:pt x="0" y="235204"/>
                  </a:lnTo>
                  <a:lnTo>
                    <a:pt x="0" y="535076"/>
                  </a:lnTo>
                  <a:lnTo>
                    <a:pt x="4787" y="582418"/>
                  </a:lnTo>
                  <a:lnTo>
                    <a:pt x="18514" y="626541"/>
                  </a:lnTo>
                  <a:lnTo>
                    <a:pt x="40227" y="666490"/>
                  </a:lnTo>
                  <a:lnTo>
                    <a:pt x="68973" y="701313"/>
                  </a:lnTo>
                  <a:lnTo>
                    <a:pt x="103798" y="730056"/>
                  </a:lnTo>
                  <a:lnTo>
                    <a:pt x="143750" y="751767"/>
                  </a:lnTo>
                  <a:lnTo>
                    <a:pt x="187873" y="765493"/>
                  </a:lnTo>
                  <a:lnTo>
                    <a:pt x="235216" y="770280"/>
                  </a:lnTo>
                  <a:lnTo>
                    <a:pt x="6010694" y="770280"/>
                  </a:lnTo>
                  <a:lnTo>
                    <a:pt x="6058036" y="765493"/>
                  </a:lnTo>
                  <a:lnTo>
                    <a:pt x="6102158" y="751767"/>
                  </a:lnTo>
                  <a:lnTo>
                    <a:pt x="6142107" y="730056"/>
                  </a:lnTo>
                  <a:lnTo>
                    <a:pt x="6176930" y="701313"/>
                  </a:lnTo>
                  <a:lnTo>
                    <a:pt x="6205674" y="666490"/>
                  </a:lnTo>
                  <a:lnTo>
                    <a:pt x="6227385" y="626541"/>
                  </a:lnTo>
                  <a:lnTo>
                    <a:pt x="6241111" y="582418"/>
                  </a:lnTo>
                  <a:lnTo>
                    <a:pt x="6245898" y="535076"/>
                  </a:lnTo>
                  <a:lnTo>
                    <a:pt x="6245898" y="235204"/>
                  </a:lnTo>
                  <a:lnTo>
                    <a:pt x="6241111" y="187861"/>
                  </a:lnTo>
                  <a:lnTo>
                    <a:pt x="6227385" y="143739"/>
                  </a:lnTo>
                  <a:lnTo>
                    <a:pt x="6205674" y="103790"/>
                  </a:lnTo>
                  <a:lnTo>
                    <a:pt x="6176930" y="68967"/>
                  </a:lnTo>
                  <a:lnTo>
                    <a:pt x="6142107" y="40223"/>
                  </a:lnTo>
                  <a:lnTo>
                    <a:pt x="6102158" y="18512"/>
                  </a:lnTo>
                  <a:lnTo>
                    <a:pt x="6058036" y="4787"/>
                  </a:lnTo>
                  <a:lnTo>
                    <a:pt x="60106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40001" y="2095839"/>
              <a:ext cx="6271895" cy="796290"/>
            </a:xfrm>
            <a:custGeom>
              <a:avLst/>
              <a:gdLst/>
              <a:ahLst/>
              <a:cxnLst/>
              <a:rect l="l" t="t" r="r" b="b"/>
              <a:pathLst>
                <a:path w="6271895" h="796289">
                  <a:moveTo>
                    <a:pt x="6023381" y="0"/>
                  </a:moveTo>
                  <a:lnTo>
                    <a:pt x="247903" y="0"/>
                  </a:lnTo>
                  <a:lnTo>
                    <a:pt x="198105" y="5059"/>
                  </a:lnTo>
                  <a:lnTo>
                    <a:pt x="151647" y="19561"/>
                  </a:lnTo>
                  <a:lnTo>
                    <a:pt x="109547" y="42487"/>
                  </a:lnTo>
                  <a:lnTo>
                    <a:pt x="72821" y="72821"/>
                  </a:lnTo>
                  <a:lnTo>
                    <a:pt x="42487" y="109547"/>
                  </a:lnTo>
                  <a:lnTo>
                    <a:pt x="19561" y="151647"/>
                  </a:lnTo>
                  <a:lnTo>
                    <a:pt x="5059" y="198105"/>
                  </a:lnTo>
                  <a:lnTo>
                    <a:pt x="0" y="247904"/>
                  </a:lnTo>
                  <a:lnTo>
                    <a:pt x="0" y="547776"/>
                  </a:lnTo>
                  <a:lnTo>
                    <a:pt x="5059" y="597575"/>
                  </a:lnTo>
                  <a:lnTo>
                    <a:pt x="19561" y="644032"/>
                  </a:lnTo>
                  <a:lnTo>
                    <a:pt x="42487" y="686132"/>
                  </a:lnTo>
                  <a:lnTo>
                    <a:pt x="72821" y="722858"/>
                  </a:lnTo>
                  <a:lnTo>
                    <a:pt x="109547" y="753192"/>
                  </a:lnTo>
                  <a:lnTo>
                    <a:pt x="151647" y="776119"/>
                  </a:lnTo>
                  <a:lnTo>
                    <a:pt x="198105" y="790620"/>
                  </a:lnTo>
                  <a:lnTo>
                    <a:pt x="247903" y="795680"/>
                  </a:lnTo>
                  <a:lnTo>
                    <a:pt x="6023381" y="795680"/>
                  </a:lnTo>
                  <a:lnTo>
                    <a:pt x="6073180" y="790620"/>
                  </a:lnTo>
                  <a:lnTo>
                    <a:pt x="6119639" y="776119"/>
                  </a:lnTo>
                  <a:lnTo>
                    <a:pt x="6130362" y="770280"/>
                  </a:lnTo>
                  <a:lnTo>
                    <a:pt x="247903" y="770280"/>
                  </a:lnTo>
                  <a:lnTo>
                    <a:pt x="203120" y="765751"/>
                  </a:lnTo>
                  <a:lnTo>
                    <a:pt x="161381" y="752766"/>
                  </a:lnTo>
                  <a:lnTo>
                    <a:pt x="123589" y="732226"/>
                  </a:lnTo>
                  <a:lnTo>
                    <a:pt x="90646" y="705034"/>
                  </a:lnTo>
                  <a:lnTo>
                    <a:pt x="63453" y="672091"/>
                  </a:lnTo>
                  <a:lnTo>
                    <a:pt x="42914" y="634299"/>
                  </a:lnTo>
                  <a:lnTo>
                    <a:pt x="29928" y="592560"/>
                  </a:lnTo>
                  <a:lnTo>
                    <a:pt x="25400" y="547776"/>
                  </a:lnTo>
                  <a:lnTo>
                    <a:pt x="25400" y="247904"/>
                  </a:lnTo>
                  <a:lnTo>
                    <a:pt x="29928" y="203116"/>
                  </a:lnTo>
                  <a:lnTo>
                    <a:pt x="42914" y="161375"/>
                  </a:lnTo>
                  <a:lnTo>
                    <a:pt x="63453" y="123583"/>
                  </a:lnTo>
                  <a:lnTo>
                    <a:pt x="90646" y="90641"/>
                  </a:lnTo>
                  <a:lnTo>
                    <a:pt x="123589" y="63450"/>
                  </a:lnTo>
                  <a:lnTo>
                    <a:pt x="161381" y="42912"/>
                  </a:lnTo>
                  <a:lnTo>
                    <a:pt x="203120" y="29928"/>
                  </a:lnTo>
                  <a:lnTo>
                    <a:pt x="247903" y="25400"/>
                  </a:lnTo>
                  <a:lnTo>
                    <a:pt x="6130362" y="25400"/>
                  </a:lnTo>
                  <a:lnTo>
                    <a:pt x="6119639" y="19561"/>
                  </a:lnTo>
                  <a:lnTo>
                    <a:pt x="6073180" y="5059"/>
                  </a:lnTo>
                  <a:lnTo>
                    <a:pt x="6023381" y="0"/>
                  </a:lnTo>
                  <a:close/>
                </a:path>
                <a:path w="6271895" h="796289">
                  <a:moveTo>
                    <a:pt x="6130362" y="25400"/>
                  </a:moveTo>
                  <a:lnTo>
                    <a:pt x="6023381" y="25400"/>
                  </a:lnTo>
                  <a:lnTo>
                    <a:pt x="6068169" y="29928"/>
                  </a:lnTo>
                  <a:lnTo>
                    <a:pt x="6109911" y="42912"/>
                  </a:lnTo>
                  <a:lnTo>
                    <a:pt x="6147705" y="63450"/>
                  </a:lnTo>
                  <a:lnTo>
                    <a:pt x="6180650" y="90641"/>
                  </a:lnTo>
                  <a:lnTo>
                    <a:pt x="6207843" y="123583"/>
                  </a:lnTo>
                  <a:lnTo>
                    <a:pt x="6228383" y="161375"/>
                  </a:lnTo>
                  <a:lnTo>
                    <a:pt x="6241369" y="203116"/>
                  </a:lnTo>
                  <a:lnTo>
                    <a:pt x="6245898" y="247904"/>
                  </a:lnTo>
                  <a:lnTo>
                    <a:pt x="6245898" y="547776"/>
                  </a:lnTo>
                  <a:lnTo>
                    <a:pt x="6241369" y="592560"/>
                  </a:lnTo>
                  <a:lnTo>
                    <a:pt x="6228383" y="634299"/>
                  </a:lnTo>
                  <a:lnTo>
                    <a:pt x="6207843" y="672091"/>
                  </a:lnTo>
                  <a:lnTo>
                    <a:pt x="6180650" y="705034"/>
                  </a:lnTo>
                  <a:lnTo>
                    <a:pt x="6147705" y="732226"/>
                  </a:lnTo>
                  <a:lnTo>
                    <a:pt x="6109911" y="752766"/>
                  </a:lnTo>
                  <a:lnTo>
                    <a:pt x="6068169" y="765751"/>
                  </a:lnTo>
                  <a:lnTo>
                    <a:pt x="6023381" y="770280"/>
                  </a:lnTo>
                  <a:lnTo>
                    <a:pt x="6130362" y="770280"/>
                  </a:lnTo>
                  <a:lnTo>
                    <a:pt x="6198469" y="722858"/>
                  </a:lnTo>
                  <a:lnTo>
                    <a:pt x="6228806" y="686132"/>
                  </a:lnTo>
                  <a:lnTo>
                    <a:pt x="6251734" y="644032"/>
                  </a:lnTo>
                  <a:lnTo>
                    <a:pt x="6266237" y="597575"/>
                  </a:lnTo>
                  <a:lnTo>
                    <a:pt x="6271298" y="547776"/>
                  </a:lnTo>
                  <a:lnTo>
                    <a:pt x="6271298" y="247904"/>
                  </a:lnTo>
                  <a:lnTo>
                    <a:pt x="6266237" y="198105"/>
                  </a:lnTo>
                  <a:lnTo>
                    <a:pt x="6251734" y="151647"/>
                  </a:lnTo>
                  <a:lnTo>
                    <a:pt x="6228806" y="109547"/>
                  </a:lnTo>
                  <a:lnTo>
                    <a:pt x="6198469" y="72821"/>
                  </a:lnTo>
                  <a:lnTo>
                    <a:pt x="6161741" y="42487"/>
                  </a:lnTo>
                  <a:lnTo>
                    <a:pt x="613036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2" name="object 172"/>
          <p:cNvSpPr txBox="1"/>
          <p:nvPr/>
        </p:nvSpPr>
        <p:spPr>
          <a:xfrm>
            <a:off x="676175" y="2222500"/>
            <a:ext cx="30708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今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幼稚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園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は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保育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園に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通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っ</a:t>
            </a: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r>
              <a:rPr sz="1000" b="1" spc="-6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こ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と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が</a:t>
            </a:r>
            <a:r>
              <a:rPr sz="1000" b="1" spc="-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あ</a:t>
            </a:r>
            <a:r>
              <a:rPr sz="1000" b="1" spc="-9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り</a:t>
            </a: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700192" y="2587935"/>
            <a:ext cx="302958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Have they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been 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to </a:t>
            </a:r>
            <a:r>
              <a:rPr sz="11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nursery </a:t>
            </a:r>
            <a:r>
              <a:rPr sz="11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or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preschool</a:t>
            </a:r>
            <a:r>
              <a:rPr sz="1100" b="1" spc="29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before?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74" name="object 174"/>
          <p:cNvGrpSpPr/>
          <p:nvPr/>
        </p:nvGrpSpPr>
        <p:grpSpPr>
          <a:xfrm>
            <a:off x="696247" y="1118920"/>
            <a:ext cx="960119" cy="960119"/>
            <a:chOff x="696247" y="1118920"/>
            <a:chExt cx="960119" cy="960119"/>
          </a:xfrm>
        </p:grpSpPr>
        <p:sp>
          <p:nvSpPr>
            <p:cNvPr id="175" name="object 175"/>
            <p:cNvSpPr/>
            <p:nvPr/>
          </p:nvSpPr>
          <p:spPr>
            <a:xfrm>
              <a:off x="696247" y="1118920"/>
              <a:ext cx="960119" cy="96011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68991" y="1193288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63" y="0"/>
                  </a:moveTo>
                  <a:lnTo>
                    <a:pt x="323555" y="2882"/>
                  </a:lnTo>
                  <a:lnTo>
                    <a:pt x="278867" y="11298"/>
                  </a:lnTo>
                  <a:lnTo>
                    <a:pt x="236246" y="24902"/>
                  </a:lnTo>
                  <a:lnTo>
                    <a:pt x="196039" y="43346"/>
                  </a:lnTo>
                  <a:lnTo>
                    <a:pt x="158593" y="66283"/>
                  </a:lnTo>
                  <a:lnTo>
                    <a:pt x="124254" y="93368"/>
                  </a:lnTo>
                  <a:lnTo>
                    <a:pt x="93368" y="124254"/>
                  </a:lnTo>
                  <a:lnTo>
                    <a:pt x="66283" y="158593"/>
                  </a:lnTo>
                  <a:lnTo>
                    <a:pt x="43346" y="196039"/>
                  </a:lnTo>
                  <a:lnTo>
                    <a:pt x="24902" y="236246"/>
                  </a:lnTo>
                  <a:lnTo>
                    <a:pt x="11298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8" y="461060"/>
                  </a:lnTo>
                  <a:lnTo>
                    <a:pt x="24902" y="503680"/>
                  </a:lnTo>
                  <a:lnTo>
                    <a:pt x="43346" y="543887"/>
                  </a:lnTo>
                  <a:lnTo>
                    <a:pt x="66283" y="581334"/>
                  </a:lnTo>
                  <a:lnTo>
                    <a:pt x="93368" y="615673"/>
                  </a:lnTo>
                  <a:lnTo>
                    <a:pt x="124254" y="646558"/>
                  </a:lnTo>
                  <a:lnTo>
                    <a:pt x="158593" y="673643"/>
                  </a:lnTo>
                  <a:lnTo>
                    <a:pt x="196039" y="696581"/>
                  </a:lnTo>
                  <a:lnTo>
                    <a:pt x="236246" y="715025"/>
                  </a:lnTo>
                  <a:lnTo>
                    <a:pt x="278867" y="728628"/>
                  </a:lnTo>
                  <a:lnTo>
                    <a:pt x="323555" y="737044"/>
                  </a:lnTo>
                  <a:lnTo>
                    <a:pt x="369963" y="739927"/>
                  </a:lnTo>
                  <a:lnTo>
                    <a:pt x="416372" y="737044"/>
                  </a:lnTo>
                  <a:lnTo>
                    <a:pt x="461060" y="728628"/>
                  </a:lnTo>
                  <a:lnTo>
                    <a:pt x="503680" y="715025"/>
                  </a:lnTo>
                  <a:lnTo>
                    <a:pt x="543887" y="696581"/>
                  </a:lnTo>
                  <a:lnTo>
                    <a:pt x="581334" y="673643"/>
                  </a:lnTo>
                  <a:lnTo>
                    <a:pt x="615673" y="646558"/>
                  </a:lnTo>
                  <a:lnTo>
                    <a:pt x="646558" y="615673"/>
                  </a:lnTo>
                  <a:lnTo>
                    <a:pt x="673643" y="581334"/>
                  </a:lnTo>
                  <a:lnTo>
                    <a:pt x="696581" y="543887"/>
                  </a:lnTo>
                  <a:lnTo>
                    <a:pt x="715025" y="503680"/>
                  </a:lnTo>
                  <a:lnTo>
                    <a:pt x="728628" y="461060"/>
                  </a:lnTo>
                  <a:lnTo>
                    <a:pt x="737044" y="416372"/>
                  </a:lnTo>
                  <a:lnTo>
                    <a:pt x="739927" y="369963"/>
                  </a:lnTo>
                  <a:lnTo>
                    <a:pt x="737044" y="323555"/>
                  </a:lnTo>
                  <a:lnTo>
                    <a:pt x="728628" y="278867"/>
                  </a:lnTo>
                  <a:lnTo>
                    <a:pt x="715025" y="236246"/>
                  </a:lnTo>
                  <a:lnTo>
                    <a:pt x="696581" y="196039"/>
                  </a:lnTo>
                  <a:lnTo>
                    <a:pt x="673643" y="158593"/>
                  </a:lnTo>
                  <a:lnTo>
                    <a:pt x="646558" y="124254"/>
                  </a:lnTo>
                  <a:lnTo>
                    <a:pt x="615673" y="93368"/>
                  </a:lnTo>
                  <a:lnTo>
                    <a:pt x="581334" y="66283"/>
                  </a:lnTo>
                  <a:lnTo>
                    <a:pt x="543887" y="43346"/>
                  </a:lnTo>
                  <a:lnTo>
                    <a:pt x="503680" y="24902"/>
                  </a:lnTo>
                  <a:lnTo>
                    <a:pt x="461060" y="11298"/>
                  </a:lnTo>
                  <a:lnTo>
                    <a:pt x="416372" y="2882"/>
                  </a:lnTo>
                  <a:lnTo>
                    <a:pt x="3699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7" name="object 177"/>
          <p:cNvSpPr txBox="1"/>
          <p:nvPr/>
        </p:nvSpPr>
        <p:spPr>
          <a:xfrm>
            <a:off x="857380" y="1515586"/>
            <a:ext cx="5632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solidFill>
                  <a:srgbClr val="F39939"/>
                </a:solidFill>
                <a:latin typeface="Arial Rounded MT Bold"/>
                <a:cs typeface="Arial Rounded MT Bold"/>
              </a:rPr>
              <a:t>N</a:t>
            </a:r>
            <a:r>
              <a:rPr sz="1200" spc="-60" dirty="0">
                <a:solidFill>
                  <a:srgbClr val="F39939"/>
                </a:solidFill>
                <a:latin typeface="Arial Rounded MT Bold"/>
                <a:cs typeface="Arial Rounded MT Bold"/>
              </a:rPr>
              <a:t>o</a:t>
            </a:r>
            <a:r>
              <a:rPr sz="1200" dirty="0">
                <a:solidFill>
                  <a:srgbClr val="F39939"/>
                </a:solidFill>
                <a:latin typeface="Arial Rounded MT Bold"/>
                <a:cs typeface="Arial Rounded MT Bold"/>
              </a:rPr>
              <a:t>.</a:t>
            </a:r>
            <a:r>
              <a:rPr sz="1900" spc="5" dirty="0">
                <a:solidFill>
                  <a:srgbClr val="F39939"/>
                </a:solidFill>
                <a:latin typeface="Arial Rounded MT Bold"/>
                <a:cs typeface="Arial Rounded MT Bold"/>
              </a:rPr>
              <a:t>16</a:t>
            </a:r>
            <a:endParaRPr sz="1900">
              <a:latin typeface="Arial Rounded MT Bold"/>
              <a:cs typeface="Arial Rounded MT Bold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1645568" y="1253007"/>
            <a:ext cx="2966164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個人調査</a:t>
            </a:r>
            <a:r>
              <a:rPr sz="1700" b="1" spc="-725" dirty="0">
                <a:solidFill>
                  <a:srgbClr val="FFFFFF"/>
                </a:solidFill>
                <a:latin typeface="UDShinMGoPro-DeBold"/>
                <a:cs typeface="UDShinMGoPro-DeBold"/>
              </a:rPr>
              <a:t>票</a:t>
            </a: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（3歳以上</a:t>
            </a:r>
            <a:r>
              <a:rPr sz="1700" b="1" spc="-335" dirty="0">
                <a:solidFill>
                  <a:srgbClr val="FFFFFF"/>
                </a:solidFill>
                <a:latin typeface="UDShinMGoPro-DeBold"/>
                <a:cs typeface="UDShinMGoPro-DeBold"/>
              </a:rPr>
              <a:t>）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１</a:t>
            </a:r>
            <a:endParaRPr sz="1700" dirty="0">
              <a:latin typeface="UDShinMGoPro-DeBold"/>
              <a:cs typeface="UDShinMGoPro-DeBold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1645568" y="1515974"/>
            <a:ext cx="452437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Personal </a:t>
            </a:r>
            <a:r>
              <a:rPr sz="17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questionnaire </a:t>
            </a:r>
            <a:r>
              <a:rPr sz="17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(age </a:t>
            </a: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3 </a:t>
            </a:r>
            <a:r>
              <a:rPr sz="17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and </a:t>
            </a:r>
            <a:r>
              <a:rPr sz="17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above)</a:t>
            </a:r>
            <a:r>
              <a:rPr sz="17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1</a:t>
            </a:r>
            <a:endParaRPr sz="1700">
              <a:latin typeface="Arial Rounded MT Bold"/>
              <a:cs typeface="Arial Rounded MT Bold"/>
            </a:endParaRPr>
          </a:p>
        </p:txBody>
      </p:sp>
      <p:grpSp>
        <p:nvGrpSpPr>
          <p:cNvPr id="180" name="object 180"/>
          <p:cNvGrpSpPr/>
          <p:nvPr/>
        </p:nvGrpSpPr>
        <p:grpSpPr>
          <a:xfrm>
            <a:off x="539998" y="4285455"/>
            <a:ext cx="6480175" cy="1073150"/>
            <a:chOff x="539998" y="4285455"/>
            <a:chExt cx="6480175" cy="1073150"/>
          </a:xfrm>
        </p:grpSpPr>
        <p:sp>
          <p:nvSpPr>
            <p:cNvPr id="181" name="object 181"/>
            <p:cNvSpPr/>
            <p:nvPr/>
          </p:nvSpPr>
          <p:spPr>
            <a:xfrm>
              <a:off x="552695" y="4298156"/>
              <a:ext cx="6454775" cy="1047750"/>
            </a:xfrm>
            <a:custGeom>
              <a:avLst/>
              <a:gdLst/>
              <a:ahLst/>
              <a:cxnLst/>
              <a:rect l="l" t="t" r="r" b="b"/>
              <a:pathLst>
                <a:path w="6454775" h="104775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808126"/>
                  </a:lnTo>
                  <a:lnTo>
                    <a:pt x="4870" y="856294"/>
                  </a:lnTo>
                  <a:lnTo>
                    <a:pt x="18835" y="901185"/>
                  </a:lnTo>
                  <a:lnTo>
                    <a:pt x="40925" y="941831"/>
                  </a:lnTo>
                  <a:lnTo>
                    <a:pt x="70170" y="977261"/>
                  </a:lnTo>
                  <a:lnTo>
                    <a:pt x="105600" y="1006506"/>
                  </a:lnTo>
                  <a:lnTo>
                    <a:pt x="146246" y="1028596"/>
                  </a:lnTo>
                  <a:lnTo>
                    <a:pt x="191138" y="1042561"/>
                  </a:lnTo>
                  <a:lnTo>
                    <a:pt x="239306" y="1047432"/>
                  </a:lnTo>
                  <a:lnTo>
                    <a:pt x="6215303" y="1047432"/>
                  </a:lnTo>
                  <a:lnTo>
                    <a:pt x="6263471" y="1042561"/>
                  </a:lnTo>
                  <a:lnTo>
                    <a:pt x="6308363" y="1028596"/>
                  </a:lnTo>
                  <a:lnTo>
                    <a:pt x="6349008" y="1006506"/>
                  </a:lnTo>
                  <a:lnTo>
                    <a:pt x="6384439" y="977261"/>
                  </a:lnTo>
                  <a:lnTo>
                    <a:pt x="6413684" y="941831"/>
                  </a:lnTo>
                  <a:lnTo>
                    <a:pt x="6435774" y="901185"/>
                  </a:lnTo>
                  <a:lnTo>
                    <a:pt x="6449739" y="856294"/>
                  </a:lnTo>
                  <a:lnTo>
                    <a:pt x="6454609" y="808126"/>
                  </a:lnTo>
                  <a:lnTo>
                    <a:pt x="6454609" y="239306"/>
                  </a:lnTo>
                  <a:lnTo>
                    <a:pt x="6449739" y="191138"/>
                  </a:lnTo>
                  <a:lnTo>
                    <a:pt x="6435774" y="146246"/>
                  </a:lnTo>
                  <a:lnTo>
                    <a:pt x="6413684" y="105600"/>
                  </a:lnTo>
                  <a:lnTo>
                    <a:pt x="6384439" y="70170"/>
                  </a:lnTo>
                  <a:lnTo>
                    <a:pt x="6349008" y="40925"/>
                  </a:lnTo>
                  <a:lnTo>
                    <a:pt x="6308363" y="18835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2" name="object 182"/>
            <p:cNvSpPr/>
            <p:nvPr/>
          </p:nvSpPr>
          <p:spPr>
            <a:xfrm>
              <a:off x="539998" y="4285455"/>
              <a:ext cx="6480175" cy="1073150"/>
            </a:xfrm>
            <a:custGeom>
              <a:avLst/>
              <a:gdLst/>
              <a:ahLst/>
              <a:cxnLst/>
              <a:rect l="l" t="t" r="r" b="b"/>
              <a:pathLst>
                <a:path w="6480175" h="1073150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820826"/>
                  </a:lnTo>
                  <a:lnTo>
                    <a:pt x="4078" y="865974"/>
                  </a:lnTo>
                  <a:lnTo>
                    <a:pt x="15831" y="908529"/>
                  </a:lnTo>
                  <a:lnTo>
                    <a:pt x="34533" y="947764"/>
                  </a:lnTo>
                  <a:lnTo>
                    <a:pt x="59456" y="982955"/>
                  </a:lnTo>
                  <a:lnTo>
                    <a:pt x="89876" y="1013375"/>
                  </a:lnTo>
                  <a:lnTo>
                    <a:pt x="125067" y="1038299"/>
                  </a:lnTo>
                  <a:lnTo>
                    <a:pt x="164303" y="1057000"/>
                  </a:lnTo>
                  <a:lnTo>
                    <a:pt x="206858" y="1068753"/>
                  </a:lnTo>
                  <a:lnTo>
                    <a:pt x="252006" y="1072832"/>
                  </a:lnTo>
                  <a:lnTo>
                    <a:pt x="6228003" y="1072832"/>
                  </a:lnTo>
                  <a:lnTo>
                    <a:pt x="6273147" y="1068753"/>
                  </a:lnTo>
                  <a:lnTo>
                    <a:pt x="6315699" y="1057000"/>
                  </a:lnTo>
                  <a:lnTo>
                    <a:pt x="6335772" y="1047432"/>
                  </a:lnTo>
                  <a:lnTo>
                    <a:pt x="252006" y="1047432"/>
                  </a:lnTo>
                  <a:lnTo>
                    <a:pt x="206393" y="1042820"/>
                  </a:lnTo>
                  <a:lnTo>
                    <a:pt x="163883" y="1029597"/>
                  </a:lnTo>
                  <a:lnTo>
                    <a:pt x="125394" y="1008680"/>
                  </a:lnTo>
                  <a:lnTo>
                    <a:pt x="91844" y="980987"/>
                  </a:lnTo>
                  <a:lnTo>
                    <a:pt x="64152" y="947437"/>
                  </a:lnTo>
                  <a:lnTo>
                    <a:pt x="43235" y="908949"/>
                  </a:lnTo>
                  <a:lnTo>
                    <a:pt x="30011" y="866439"/>
                  </a:lnTo>
                  <a:lnTo>
                    <a:pt x="25400" y="820826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72" y="25400"/>
                  </a:lnTo>
                  <a:lnTo>
                    <a:pt x="6315699" y="15831"/>
                  </a:lnTo>
                  <a:lnTo>
                    <a:pt x="6273147" y="4078"/>
                  </a:lnTo>
                  <a:lnTo>
                    <a:pt x="6228003" y="0"/>
                  </a:lnTo>
                  <a:close/>
                </a:path>
                <a:path w="6480175" h="1073150">
                  <a:moveTo>
                    <a:pt x="6335772" y="25400"/>
                  </a:moveTo>
                  <a:lnTo>
                    <a:pt x="6228003" y="25400"/>
                  </a:lnTo>
                  <a:lnTo>
                    <a:pt x="6273612" y="30011"/>
                  </a:lnTo>
                  <a:lnTo>
                    <a:pt x="6316119" y="43235"/>
                  </a:lnTo>
                  <a:lnTo>
                    <a:pt x="6354605" y="64152"/>
                  </a:lnTo>
                  <a:lnTo>
                    <a:pt x="6388153" y="91844"/>
                  </a:lnTo>
                  <a:lnTo>
                    <a:pt x="6415845" y="125394"/>
                  </a:lnTo>
                  <a:lnTo>
                    <a:pt x="6436762" y="163883"/>
                  </a:lnTo>
                  <a:lnTo>
                    <a:pt x="6449985" y="206393"/>
                  </a:lnTo>
                  <a:lnTo>
                    <a:pt x="6454597" y="252006"/>
                  </a:lnTo>
                  <a:lnTo>
                    <a:pt x="6454597" y="820826"/>
                  </a:lnTo>
                  <a:lnTo>
                    <a:pt x="6449985" y="866439"/>
                  </a:lnTo>
                  <a:lnTo>
                    <a:pt x="6436762" y="908949"/>
                  </a:lnTo>
                  <a:lnTo>
                    <a:pt x="6415845" y="947437"/>
                  </a:lnTo>
                  <a:lnTo>
                    <a:pt x="6388153" y="980987"/>
                  </a:lnTo>
                  <a:lnTo>
                    <a:pt x="6354605" y="1008680"/>
                  </a:lnTo>
                  <a:lnTo>
                    <a:pt x="6316119" y="1029597"/>
                  </a:lnTo>
                  <a:lnTo>
                    <a:pt x="6273612" y="1042820"/>
                  </a:lnTo>
                  <a:lnTo>
                    <a:pt x="6228003" y="1047432"/>
                  </a:lnTo>
                  <a:lnTo>
                    <a:pt x="6335772" y="1047432"/>
                  </a:lnTo>
                  <a:lnTo>
                    <a:pt x="6390122" y="1013375"/>
                  </a:lnTo>
                  <a:lnTo>
                    <a:pt x="6420541" y="982955"/>
                  </a:lnTo>
                  <a:lnTo>
                    <a:pt x="6445464" y="947764"/>
                  </a:lnTo>
                  <a:lnTo>
                    <a:pt x="6464165" y="908529"/>
                  </a:lnTo>
                  <a:lnTo>
                    <a:pt x="6475918" y="865974"/>
                  </a:lnTo>
                  <a:lnTo>
                    <a:pt x="6479997" y="820826"/>
                  </a:lnTo>
                  <a:lnTo>
                    <a:pt x="6479997" y="252006"/>
                  </a:lnTo>
                  <a:lnTo>
                    <a:pt x="6475918" y="206858"/>
                  </a:lnTo>
                  <a:lnTo>
                    <a:pt x="6464165" y="164303"/>
                  </a:lnTo>
                  <a:lnTo>
                    <a:pt x="6445464" y="125067"/>
                  </a:lnTo>
                  <a:lnTo>
                    <a:pt x="6420541" y="89876"/>
                  </a:lnTo>
                  <a:lnTo>
                    <a:pt x="6390122" y="59456"/>
                  </a:lnTo>
                  <a:lnTo>
                    <a:pt x="6354933" y="34533"/>
                  </a:lnTo>
                  <a:lnTo>
                    <a:pt x="633577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3" name="object 183"/>
            <p:cNvSpPr/>
            <p:nvPr/>
          </p:nvSpPr>
          <p:spPr>
            <a:xfrm>
              <a:off x="737243" y="4644633"/>
              <a:ext cx="1251585" cy="615950"/>
            </a:xfrm>
            <a:custGeom>
              <a:avLst/>
              <a:gdLst/>
              <a:ahLst/>
              <a:cxnLst/>
              <a:rect l="l" t="t" r="r" b="b"/>
              <a:pathLst>
                <a:path w="1251585" h="615950">
                  <a:moveTo>
                    <a:pt x="1149870" y="0"/>
                  </a:moveTo>
                  <a:lnTo>
                    <a:pt x="101650" y="0"/>
                  </a:lnTo>
                  <a:lnTo>
                    <a:pt x="62118" y="7999"/>
                  </a:lnTo>
                  <a:lnTo>
                    <a:pt x="29803" y="29803"/>
                  </a:lnTo>
                  <a:lnTo>
                    <a:pt x="7999" y="62118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7999" y="553247"/>
                  </a:lnTo>
                  <a:lnTo>
                    <a:pt x="29803" y="585562"/>
                  </a:lnTo>
                  <a:lnTo>
                    <a:pt x="62118" y="607365"/>
                  </a:lnTo>
                  <a:lnTo>
                    <a:pt x="101650" y="615365"/>
                  </a:lnTo>
                  <a:lnTo>
                    <a:pt x="1149870" y="615365"/>
                  </a:lnTo>
                  <a:lnTo>
                    <a:pt x="1189397" y="607365"/>
                  </a:lnTo>
                  <a:lnTo>
                    <a:pt x="1221713" y="585562"/>
                  </a:lnTo>
                  <a:lnTo>
                    <a:pt x="1243519" y="553247"/>
                  </a:lnTo>
                  <a:lnTo>
                    <a:pt x="1251521" y="513715"/>
                  </a:lnTo>
                  <a:lnTo>
                    <a:pt x="1251521" y="101650"/>
                  </a:lnTo>
                  <a:lnTo>
                    <a:pt x="1243519" y="62118"/>
                  </a:lnTo>
                  <a:lnTo>
                    <a:pt x="1221713" y="29803"/>
                  </a:lnTo>
                  <a:lnTo>
                    <a:pt x="1189397" y="7999"/>
                  </a:lnTo>
                  <a:lnTo>
                    <a:pt x="1149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4" name="object 184"/>
            <p:cNvSpPr/>
            <p:nvPr/>
          </p:nvSpPr>
          <p:spPr>
            <a:xfrm>
              <a:off x="730895" y="4638282"/>
              <a:ext cx="1264285" cy="628650"/>
            </a:xfrm>
            <a:custGeom>
              <a:avLst/>
              <a:gdLst/>
              <a:ahLst/>
              <a:cxnLst/>
              <a:rect l="l" t="t" r="r" b="b"/>
              <a:pathLst>
                <a:path w="1264285" h="628650">
                  <a:moveTo>
                    <a:pt x="1156208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1998"/>
                  </a:lnTo>
                  <a:lnTo>
                    <a:pt x="31726" y="596339"/>
                  </a:lnTo>
                  <a:lnTo>
                    <a:pt x="66067" y="619543"/>
                  </a:lnTo>
                  <a:lnTo>
                    <a:pt x="108000" y="628065"/>
                  </a:lnTo>
                  <a:lnTo>
                    <a:pt x="1156208" y="628065"/>
                  </a:lnTo>
                  <a:lnTo>
                    <a:pt x="1198141" y="619543"/>
                  </a:lnTo>
                  <a:lnTo>
                    <a:pt x="1204324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1204324" y="12700"/>
                  </a:lnTo>
                  <a:lnTo>
                    <a:pt x="1198141" y="8522"/>
                  </a:lnTo>
                  <a:lnTo>
                    <a:pt x="1156208" y="0"/>
                  </a:lnTo>
                  <a:close/>
                </a:path>
                <a:path w="1264285" h="628650">
                  <a:moveTo>
                    <a:pt x="1204324" y="12700"/>
                  </a:moveTo>
                  <a:lnTo>
                    <a:pt x="1156208" y="12700"/>
                  </a:lnTo>
                  <a:lnTo>
                    <a:pt x="1193269" y="20200"/>
                  </a:lnTo>
                  <a:lnTo>
                    <a:pt x="1223565" y="40643"/>
                  </a:lnTo>
                  <a:lnTo>
                    <a:pt x="1244008" y="70939"/>
                  </a:lnTo>
                  <a:lnTo>
                    <a:pt x="1251508" y="108000"/>
                  </a:lnTo>
                  <a:lnTo>
                    <a:pt x="1251508" y="520065"/>
                  </a:lnTo>
                  <a:lnTo>
                    <a:pt x="1244008" y="557126"/>
                  </a:lnTo>
                  <a:lnTo>
                    <a:pt x="1223565" y="587422"/>
                  </a:lnTo>
                  <a:lnTo>
                    <a:pt x="1193269" y="607865"/>
                  </a:lnTo>
                  <a:lnTo>
                    <a:pt x="1156208" y="615365"/>
                  </a:lnTo>
                  <a:lnTo>
                    <a:pt x="1204324" y="615365"/>
                  </a:lnTo>
                  <a:lnTo>
                    <a:pt x="1232482" y="596339"/>
                  </a:lnTo>
                  <a:lnTo>
                    <a:pt x="1255686" y="561998"/>
                  </a:lnTo>
                  <a:lnTo>
                    <a:pt x="1264208" y="520065"/>
                  </a:lnTo>
                  <a:lnTo>
                    <a:pt x="1264208" y="108000"/>
                  </a:lnTo>
                  <a:lnTo>
                    <a:pt x="1255686" y="66067"/>
                  </a:lnTo>
                  <a:lnTo>
                    <a:pt x="1232482" y="31726"/>
                  </a:lnTo>
                  <a:lnTo>
                    <a:pt x="1204324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5" name="object 185"/>
            <p:cNvSpPr/>
            <p:nvPr/>
          </p:nvSpPr>
          <p:spPr>
            <a:xfrm>
              <a:off x="730895" y="4947014"/>
              <a:ext cx="1264285" cy="0"/>
            </a:xfrm>
            <a:custGeom>
              <a:avLst/>
              <a:gdLst/>
              <a:ahLst/>
              <a:cxnLst/>
              <a:rect l="l" t="t" r="r" b="b"/>
              <a:pathLst>
                <a:path w="1264285">
                  <a:moveTo>
                    <a:pt x="0" y="0"/>
                  </a:moveTo>
                  <a:lnTo>
                    <a:pt x="12642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6" name="object 186"/>
            <p:cNvSpPr/>
            <p:nvPr/>
          </p:nvSpPr>
          <p:spPr>
            <a:xfrm>
              <a:off x="3142590" y="4644633"/>
              <a:ext cx="1172845" cy="615950"/>
            </a:xfrm>
            <a:custGeom>
              <a:avLst/>
              <a:gdLst/>
              <a:ahLst/>
              <a:cxnLst/>
              <a:rect l="l" t="t" r="r" b="b"/>
              <a:pathLst>
                <a:path w="1172845" h="615950">
                  <a:moveTo>
                    <a:pt x="1070749" y="0"/>
                  </a:moveTo>
                  <a:lnTo>
                    <a:pt x="101650" y="0"/>
                  </a:lnTo>
                  <a:lnTo>
                    <a:pt x="62118" y="7999"/>
                  </a:lnTo>
                  <a:lnTo>
                    <a:pt x="29803" y="29803"/>
                  </a:lnTo>
                  <a:lnTo>
                    <a:pt x="7999" y="62118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7999" y="553247"/>
                  </a:lnTo>
                  <a:lnTo>
                    <a:pt x="29803" y="585562"/>
                  </a:lnTo>
                  <a:lnTo>
                    <a:pt x="62118" y="607365"/>
                  </a:lnTo>
                  <a:lnTo>
                    <a:pt x="101650" y="615365"/>
                  </a:lnTo>
                  <a:lnTo>
                    <a:pt x="1070749" y="615365"/>
                  </a:lnTo>
                  <a:lnTo>
                    <a:pt x="1110282" y="607365"/>
                  </a:lnTo>
                  <a:lnTo>
                    <a:pt x="1142596" y="585562"/>
                  </a:lnTo>
                  <a:lnTo>
                    <a:pt x="1164400" y="553247"/>
                  </a:lnTo>
                  <a:lnTo>
                    <a:pt x="1172400" y="513715"/>
                  </a:lnTo>
                  <a:lnTo>
                    <a:pt x="1172400" y="101650"/>
                  </a:lnTo>
                  <a:lnTo>
                    <a:pt x="1164400" y="62118"/>
                  </a:lnTo>
                  <a:lnTo>
                    <a:pt x="1142596" y="29803"/>
                  </a:lnTo>
                  <a:lnTo>
                    <a:pt x="1110282" y="7999"/>
                  </a:lnTo>
                  <a:lnTo>
                    <a:pt x="10707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7" name="object 187"/>
            <p:cNvSpPr/>
            <p:nvPr/>
          </p:nvSpPr>
          <p:spPr>
            <a:xfrm>
              <a:off x="3136243" y="4638282"/>
              <a:ext cx="1185545" cy="628650"/>
            </a:xfrm>
            <a:custGeom>
              <a:avLst/>
              <a:gdLst/>
              <a:ahLst/>
              <a:cxnLst/>
              <a:rect l="l" t="t" r="r" b="b"/>
              <a:pathLst>
                <a:path w="1185545" h="628650">
                  <a:moveTo>
                    <a:pt x="1077099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1998"/>
                  </a:lnTo>
                  <a:lnTo>
                    <a:pt x="31726" y="596339"/>
                  </a:lnTo>
                  <a:lnTo>
                    <a:pt x="66067" y="619543"/>
                  </a:lnTo>
                  <a:lnTo>
                    <a:pt x="108000" y="628065"/>
                  </a:lnTo>
                  <a:lnTo>
                    <a:pt x="1077099" y="628065"/>
                  </a:lnTo>
                  <a:lnTo>
                    <a:pt x="1119033" y="619543"/>
                  </a:lnTo>
                  <a:lnTo>
                    <a:pt x="1125216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40643" y="40643"/>
                  </a:lnTo>
                  <a:lnTo>
                    <a:pt x="108000" y="12700"/>
                  </a:lnTo>
                  <a:lnTo>
                    <a:pt x="1125216" y="12699"/>
                  </a:lnTo>
                  <a:lnTo>
                    <a:pt x="1119033" y="8522"/>
                  </a:lnTo>
                  <a:lnTo>
                    <a:pt x="1077099" y="0"/>
                  </a:lnTo>
                  <a:close/>
                </a:path>
                <a:path w="1185545" h="628650">
                  <a:moveTo>
                    <a:pt x="1125216" y="12699"/>
                  </a:moveTo>
                  <a:lnTo>
                    <a:pt x="1077099" y="12700"/>
                  </a:lnTo>
                  <a:lnTo>
                    <a:pt x="1114161" y="20200"/>
                  </a:lnTo>
                  <a:lnTo>
                    <a:pt x="1144457" y="40643"/>
                  </a:lnTo>
                  <a:lnTo>
                    <a:pt x="1164899" y="70939"/>
                  </a:lnTo>
                  <a:lnTo>
                    <a:pt x="1172400" y="108000"/>
                  </a:lnTo>
                  <a:lnTo>
                    <a:pt x="1172400" y="520065"/>
                  </a:lnTo>
                  <a:lnTo>
                    <a:pt x="1164899" y="557126"/>
                  </a:lnTo>
                  <a:lnTo>
                    <a:pt x="1144457" y="587422"/>
                  </a:lnTo>
                  <a:lnTo>
                    <a:pt x="1114161" y="607865"/>
                  </a:lnTo>
                  <a:lnTo>
                    <a:pt x="1077099" y="615365"/>
                  </a:lnTo>
                  <a:lnTo>
                    <a:pt x="1125216" y="615365"/>
                  </a:lnTo>
                  <a:lnTo>
                    <a:pt x="1153374" y="596339"/>
                  </a:lnTo>
                  <a:lnTo>
                    <a:pt x="1176578" y="561998"/>
                  </a:lnTo>
                  <a:lnTo>
                    <a:pt x="1185100" y="520065"/>
                  </a:lnTo>
                  <a:lnTo>
                    <a:pt x="1185100" y="108000"/>
                  </a:lnTo>
                  <a:lnTo>
                    <a:pt x="1176578" y="66067"/>
                  </a:lnTo>
                  <a:lnTo>
                    <a:pt x="1153374" y="31726"/>
                  </a:lnTo>
                  <a:lnTo>
                    <a:pt x="1125216" y="126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8" name="object 188"/>
            <p:cNvSpPr/>
            <p:nvPr/>
          </p:nvSpPr>
          <p:spPr>
            <a:xfrm>
              <a:off x="3136242" y="4947014"/>
              <a:ext cx="1185545" cy="0"/>
            </a:xfrm>
            <a:custGeom>
              <a:avLst/>
              <a:gdLst/>
              <a:ahLst/>
              <a:cxnLst/>
              <a:rect l="l" t="t" r="r" b="b"/>
              <a:pathLst>
                <a:path w="1185545">
                  <a:moveTo>
                    <a:pt x="0" y="0"/>
                  </a:moveTo>
                  <a:lnTo>
                    <a:pt x="377619" y="0"/>
                  </a:lnTo>
                </a:path>
                <a:path w="1185545">
                  <a:moveTo>
                    <a:pt x="877656" y="0"/>
                  </a:moveTo>
                  <a:lnTo>
                    <a:pt x="1185100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89" name="object 189"/>
          <p:cNvSpPr txBox="1"/>
          <p:nvPr/>
        </p:nvSpPr>
        <p:spPr>
          <a:xfrm>
            <a:off x="3194682" y="4998980"/>
            <a:ext cx="2927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</a:t>
            </a: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ime:</a:t>
            </a:r>
            <a:endParaRPr sz="10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4047641" y="4710178"/>
            <a:ext cx="1270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0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分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4047641" y="4998980"/>
            <a:ext cx="2019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min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3513861" y="4696993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79" h="500379">
                <a:moveTo>
                  <a:pt x="500037" y="0"/>
                </a:moveTo>
                <a:lnTo>
                  <a:pt x="0" y="0"/>
                </a:lnTo>
                <a:lnTo>
                  <a:pt x="0" y="500037"/>
                </a:lnTo>
                <a:lnTo>
                  <a:pt x="500037" y="500037"/>
                </a:lnTo>
                <a:lnTo>
                  <a:pt x="5000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grpSp>
        <p:nvGrpSpPr>
          <p:cNvPr id="193" name="object 193"/>
          <p:cNvGrpSpPr/>
          <p:nvPr/>
        </p:nvGrpSpPr>
        <p:grpSpPr>
          <a:xfrm>
            <a:off x="2071786" y="4638282"/>
            <a:ext cx="1945639" cy="628650"/>
            <a:chOff x="2071786" y="4638282"/>
            <a:chExt cx="1945639" cy="628650"/>
          </a:xfrm>
        </p:grpSpPr>
        <p:sp>
          <p:nvSpPr>
            <p:cNvPr id="194" name="object 194"/>
            <p:cNvSpPr/>
            <p:nvPr/>
          </p:nvSpPr>
          <p:spPr>
            <a:xfrm>
              <a:off x="3513861" y="4696993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79" h="500379">
                  <a:moveTo>
                    <a:pt x="500037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500037" y="0"/>
                  </a:lnTo>
                  <a:lnTo>
                    <a:pt x="500037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5" name="object 195"/>
            <p:cNvSpPr/>
            <p:nvPr/>
          </p:nvSpPr>
          <p:spPr>
            <a:xfrm>
              <a:off x="2081310" y="4644634"/>
              <a:ext cx="969010" cy="615950"/>
            </a:xfrm>
            <a:custGeom>
              <a:avLst/>
              <a:gdLst/>
              <a:ahLst/>
              <a:cxnLst/>
              <a:rect l="l" t="t" r="r" b="b"/>
              <a:pathLst>
                <a:path w="969010" h="615950">
                  <a:moveTo>
                    <a:pt x="867079" y="0"/>
                  </a:moveTo>
                  <a:lnTo>
                    <a:pt x="101650" y="0"/>
                  </a:lnTo>
                  <a:lnTo>
                    <a:pt x="62118" y="7999"/>
                  </a:lnTo>
                  <a:lnTo>
                    <a:pt x="29803" y="29803"/>
                  </a:lnTo>
                  <a:lnTo>
                    <a:pt x="7999" y="62118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7999" y="553247"/>
                  </a:lnTo>
                  <a:lnTo>
                    <a:pt x="29803" y="585562"/>
                  </a:lnTo>
                  <a:lnTo>
                    <a:pt x="62118" y="607365"/>
                  </a:lnTo>
                  <a:lnTo>
                    <a:pt x="101650" y="615365"/>
                  </a:lnTo>
                  <a:lnTo>
                    <a:pt x="867079" y="615365"/>
                  </a:lnTo>
                  <a:lnTo>
                    <a:pt x="906612" y="607365"/>
                  </a:lnTo>
                  <a:lnTo>
                    <a:pt x="938926" y="585562"/>
                  </a:lnTo>
                  <a:lnTo>
                    <a:pt x="960730" y="553247"/>
                  </a:lnTo>
                  <a:lnTo>
                    <a:pt x="968730" y="513715"/>
                  </a:lnTo>
                  <a:lnTo>
                    <a:pt x="968730" y="101650"/>
                  </a:lnTo>
                  <a:lnTo>
                    <a:pt x="960730" y="62118"/>
                  </a:lnTo>
                  <a:lnTo>
                    <a:pt x="938926" y="29803"/>
                  </a:lnTo>
                  <a:lnTo>
                    <a:pt x="906612" y="7999"/>
                  </a:lnTo>
                  <a:lnTo>
                    <a:pt x="8670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6" name="object 196"/>
            <p:cNvSpPr/>
            <p:nvPr/>
          </p:nvSpPr>
          <p:spPr>
            <a:xfrm>
              <a:off x="2074960" y="4638282"/>
              <a:ext cx="981710" cy="628650"/>
            </a:xfrm>
            <a:custGeom>
              <a:avLst/>
              <a:gdLst/>
              <a:ahLst/>
              <a:cxnLst/>
              <a:rect l="l" t="t" r="r" b="b"/>
              <a:pathLst>
                <a:path w="981710" h="628650">
                  <a:moveTo>
                    <a:pt x="873429" y="0"/>
                  </a:moveTo>
                  <a:lnTo>
                    <a:pt x="107988" y="0"/>
                  </a:lnTo>
                  <a:lnTo>
                    <a:pt x="66061" y="8522"/>
                  </a:lnTo>
                  <a:lnTo>
                    <a:pt x="31724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1998"/>
                  </a:lnTo>
                  <a:lnTo>
                    <a:pt x="31724" y="596339"/>
                  </a:lnTo>
                  <a:lnTo>
                    <a:pt x="66061" y="619543"/>
                  </a:lnTo>
                  <a:lnTo>
                    <a:pt x="107988" y="628065"/>
                  </a:lnTo>
                  <a:lnTo>
                    <a:pt x="873429" y="628065"/>
                  </a:lnTo>
                  <a:lnTo>
                    <a:pt x="915363" y="619543"/>
                  </a:lnTo>
                  <a:lnTo>
                    <a:pt x="921546" y="615365"/>
                  </a:lnTo>
                  <a:lnTo>
                    <a:pt x="107988" y="615365"/>
                  </a:lnTo>
                  <a:lnTo>
                    <a:pt x="70934" y="607865"/>
                  </a:lnTo>
                  <a:lnTo>
                    <a:pt x="40641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1" y="40643"/>
                  </a:lnTo>
                  <a:lnTo>
                    <a:pt x="70934" y="20200"/>
                  </a:lnTo>
                  <a:lnTo>
                    <a:pt x="107988" y="12700"/>
                  </a:lnTo>
                  <a:lnTo>
                    <a:pt x="921546" y="12700"/>
                  </a:lnTo>
                  <a:lnTo>
                    <a:pt x="915363" y="8522"/>
                  </a:lnTo>
                  <a:lnTo>
                    <a:pt x="873429" y="0"/>
                  </a:lnTo>
                  <a:close/>
                </a:path>
                <a:path w="981710" h="628650">
                  <a:moveTo>
                    <a:pt x="921546" y="12700"/>
                  </a:moveTo>
                  <a:lnTo>
                    <a:pt x="873429" y="12700"/>
                  </a:lnTo>
                  <a:lnTo>
                    <a:pt x="910491" y="20200"/>
                  </a:lnTo>
                  <a:lnTo>
                    <a:pt x="940787" y="40643"/>
                  </a:lnTo>
                  <a:lnTo>
                    <a:pt x="961230" y="70939"/>
                  </a:lnTo>
                  <a:lnTo>
                    <a:pt x="968730" y="108000"/>
                  </a:lnTo>
                  <a:lnTo>
                    <a:pt x="968730" y="520065"/>
                  </a:lnTo>
                  <a:lnTo>
                    <a:pt x="961230" y="557126"/>
                  </a:lnTo>
                  <a:lnTo>
                    <a:pt x="940787" y="587422"/>
                  </a:lnTo>
                  <a:lnTo>
                    <a:pt x="910491" y="607865"/>
                  </a:lnTo>
                  <a:lnTo>
                    <a:pt x="873429" y="615365"/>
                  </a:lnTo>
                  <a:lnTo>
                    <a:pt x="921546" y="615365"/>
                  </a:lnTo>
                  <a:lnTo>
                    <a:pt x="949704" y="596339"/>
                  </a:lnTo>
                  <a:lnTo>
                    <a:pt x="972908" y="561998"/>
                  </a:lnTo>
                  <a:lnTo>
                    <a:pt x="981430" y="520065"/>
                  </a:lnTo>
                  <a:lnTo>
                    <a:pt x="981430" y="108000"/>
                  </a:lnTo>
                  <a:lnTo>
                    <a:pt x="972908" y="66067"/>
                  </a:lnTo>
                  <a:lnTo>
                    <a:pt x="949704" y="31726"/>
                  </a:lnTo>
                  <a:lnTo>
                    <a:pt x="921546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7" name="object 197"/>
            <p:cNvSpPr/>
            <p:nvPr/>
          </p:nvSpPr>
          <p:spPr>
            <a:xfrm>
              <a:off x="2074961" y="4947014"/>
              <a:ext cx="981710" cy="0"/>
            </a:xfrm>
            <a:custGeom>
              <a:avLst/>
              <a:gdLst/>
              <a:ahLst/>
              <a:cxnLst/>
              <a:rect l="l" t="t" r="r" b="b"/>
              <a:pathLst>
                <a:path w="981710">
                  <a:moveTo>
                    <a:pt x="0" y="0"/>
                  </a:moveTo>
                  <a:lnTo>
                    <a:pt x="981430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grpSp>
        <p:nvGrpSpPr>
          <p:cNvPr id="199" name="object 199"/>
          <p:cNvGrpSpPr/>
          <p:nvPr/>
        </p:nvGrpSpPr>
        <p:grpSpPr>
          <a:xfrm>
            <a:off x="4403727" y="4393132"/>
            <a:ext cx="2397125" cy="873760"/>
            <a:chOff x="4403727" y="4393132"/>
            <a:chExt cx="2397125" cy="873760"/>
          </a:xfrm>
        </p:grpSpPr>
        <p:sp>
          <p:nvSpPr>
            <p:cNvPr id="200" name="object 200"/>
            <p:cNvSpPr/>
            <p:nvPr/>
          </p:nvSpPr>
          <p:spPr>
            <a:xfrm>
              <a:off x="4410073" y="4399486"/>
              <a:ext cx="2384425" cy="861060"/>
            </a:xfrm>
            <a:custGeom>
              <a:avLst/>
              <a:gdLst/>
              <a:ahLst/>
              <a:cxnLst/>
              <a:rect l="l" t="t" r="r" b="b"/>
              <a:pathLst>
                <a:path w="2384425" h="861060">
                  <a:moveTo>
                    <a:pt x="2282202" y="0"/>
                  </a:moveTo>
                  <a:lnTo>
                    <a:pt x="101650" y="0"/>
                  </a:lnTo>
                  <a:lnTo>
                    <a:pt x="62118" y="7999"/>
                  </a:lnTo>
                  <a:lnTo>
                    <a:pt x="29803" y="29803"/>
                  </a:lnTo>
                  <a:lnTo>
                    <a:pt x="7999" y="62118"/>
                  </a:lnTo>
                  <a:lnTo>
                    <a:pt x="0" y="101650"/>
                  </a:lnTo>
                  <a:lnTo>
                    <a:pt x="0" y="758863"/>
                  </a:lnTo>
                  <a:lnTo>
                    <a:pt x="7999" y="798395"/>
                  </a:lnTo>
                  <a:lnTo>
                    <a:pt x="29803" y="830710"/>
                  </a:lnTo>
                  <a:lnTo>
                    <a:pt x="62118" y="852514"/>
                  </a:lnTo>
                  <a:lnTo>
                    <a:pt x="101650" y="860513"/>
                  </a:lnTo>
                  <a:lnTo>
                    <a:pt x="2282202" y="860513"/>
                  </a:lnTo>
                  <a:lnTo>
                    <a:pt x="2321735" y="852514"/>
                  </a:lnTo>
                  <a:lnTo>
                    <a:pt x="2354049" y="830710"/>
                  </a:lnTo>
                  <a:lnTo>
                    <a:pt x="2375853" y="798395"/>
                  </a:lnTo>
                  <a:lnTo>
                    <a:pt x="2383853" y="758863"/>
                  </a:lnTo>
                  <a:lnTo>
                    <a:pt x="2383853" y="101650"/>
                  </a:lnTo>
                  <a:lnTo>
                    <a:pt x="2375853" y="62118"/>
                  </a:lnTo>
                  <a:lnTo>
                    <a:pt x="2354049" y="29803"/>
                  </a:lnTo>
                  <a:lnTo>
                    <a:pt x="2321735" y="7999"/>
                  </a:lnTo>
                  <a:lnTo>
                    <a:pt x="2282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1" name="object 201"/>
            <p:cNvSpPr/>
            <p:nvPr/>
          </p:nvSpPr>
          <p:spPr>
            <a:xfrm>
              <a:off x="4403727" y="4393132"/>
              <a:ext cx="2397125" cy="873760"/>
            </a:xfrm>
            <a:custGeom>
              <a:avLst/>
              <a:gdLst/>
              <a:ahLst/>
              <a:cxnLst/>
              <a:rect l="l" t="t" r="r" b="b"/>
              <a:pathLst>
                <a:path w="2397125" h="873760">
                  <a:moveTo>
                    <a:pt x="2288552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765213"/>
                  </a:lnTo>
                  <a:lnTo>
                    <a:pt x="8520" y="807152"/>
                  </a:lnTo>
                  <a:lnTo>
                    <a:pt x="31721" y="841492"/>
                  </a:lnTo>
                  <a:lnTo>
                    <a:pt x="66061" y="864693"/>
                  </a:lnTo>
                  <a:lnTo>
                    <a:pt x="108000" y="873213"/>
                  </a:lnTo>
                  <a:lnTo>
                    <a:pt x="2288552" y="873213"/>
                  </a:lnTo>
                  <a:lnTo>
                    <a:pt x="2330486" y="864693"/>
                  </a:lnTo>
                  <a:lnTo>
                    <a:pt x="2336672" y="860513"/>
                  </a:lnTo>
                  <a:lnTo>
                    <a:pt x="108000" y="860513"/>
                  </a:lnTo>
                  <a:lnTo>
                    <a:pt x="70939" y="853013"/>
                  </a:lnTo>
                  <a:lnTo>
                    <a:pt x="40643" y="832570"/>
                  </a:lnTo>
                  <a:lnTo>
                    <a:pt x="20200" y="802274"/>
                  </a:lnTo>
                  <a:lnTo>
                    <a:pt x="12700" y="765213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2336669" y="12700"/>
                  </a:lnTo>
                  <a:lnTo>
                    <a:pt x="2330486" y="8522"/>
                  </a:lnTo>
                  <a:lnTo>
                    <a:pt x="2288552" y="0"/>
                  </a:lnTo>
                  <a:close/>
                </a:path>
                <a:path w="2397125" h="873760">
                  <a:moveTo>
                    <a:pt x="2336669" y="12700"/>
                  </a:moveTo>
                  <a:lnTo>
                    <a:pt x="2288552" y="12700"/>
                  </a:lnTo>
                  <a:lnTo>
                    <a:pt x="2325614" y="20200"/>
                  </a:lnTo>
                  <a:lnTo>
                    <a:pt x="2355910" y="40643"/>
                  </a:lnTo>
                  <a:lnTo>
                    <a:pt x="2376352" y="70939"/>
                  </a:lnTo>
                  <a:lnTo>
                    <a:pt x="2383853" y="108000"/>
                  </a:lnTo>
                  <a:lnTo>
                    <a:pt x="2383853" y="765213"/>
                  </a:lnTo>
                  <a:lnTo>
                    <a:pt x="2376352" y="802274"/>
                  </a:lnTo>
                  <a:lnTo>
                    <a:pt x="2355910" y="832570"/>
                  </a:lnTo>
                  <a:lnTo>
                    <a:pt x="2325614" y="853013"/>
                  </a:lnTo>
                  <a:lnTo>
                    <a:pt x="2288552" y="860513"/>
                  </a:lnTo>
                  <a:lnTo>
                    <a:pt x="2336672" y="860513"/>
                  </a:lnTo>
                  <a:lnTo>
                    <a:pt x="2364827" y="841492"/>
                  </a:lnTo>
                  <a:lnTo>
                    <a:pt x="2388031" y="807152"/>
                  </a:lnTo>
                  <a:lnTo>
                    <a:pt x="2396553" y="765213"/>
                  </a:lnTo>
                  <a:lnTo>
                    <a:pt x="2396553" y="108000"/>
                  </a:lnTo>
                  <a:lnTo>
                    <a:pt x="2388031" y="66067"/>
                  </a:lnTo>
                  <a:lnTo>
                    <a:pt x="2364827" y="31726"/>
                  </a:lnTo>
                  <a:lnTo>
                    <a:pt x="2336669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02" name="object 202"/>
          <p:cNvSpPr txBox="1"/>
          <p:nvPr/>
        </p:nvSpPr>
        <p:spPr>
          <a:xfrm>
            <a:off x="4480247" y="4458213"/>
            <a:ext cx="9258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何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食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べ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5490058" y="4456650"/>
            <a:ext cx="12249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What do they eat</a:t>
            </a:r>
            <a:r>
              <a:rPr sz="1100" b="1" spc="-9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with?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4503445" y="4698936"/>
            <a:ext cx="2204085" cy="503555"/>
          </a:xfrm>
          <a:custGeom>
            <a:avLst/>
            <a:gdLst/>
            <a:ahLst/>
            <a:cxnLst/>
            <a:rect l="l" t="t" r="r" b="b"/>
            <a:pathLst>
              <a:path w="2204084" h="503554">
                <a:moveTo>
                  <a:pt x="685749" y="71996"/>
                </a:moveTo>
                <a:lnTo>
                  <a:pt x="680072" y="44043"/>
                </a:lnTo>
                <a:lnTo>
                  <a:pt x="664603" y="21158"/>
                </a:lnTo>
                <a:lnTo>
                  <a:pt x="641705" y="5689"/>
                </a:lnTo>
                <a:lnTo>
                  <a:pt x="613752" y="0"/>
                </a:lnTo>
                <a:lnTo>
                  <a:pt x="71996" y="0"/>
                </a:lnTo>
                <a:lnTo>
                  <a:pt x="44043" y="5689"/>
                </a:lnTo>
                <a:lnTo>
                  <a:pt x="21145" y="21158"/>
                </a:lnTo>
                <a:lnTo>
                  <a:pt x="5676" y="44043"/>
                </a:lnTo>
                <a:lnTo>
                  <a:pt x="0" y="71996"/>
                </a:lnTo>
                <a:lnTo>
                  <a:pt x="0" y="431558"/>
                </a:lnTo>
                <a:lnTo>
                  <a:pt x="5676" y="459524"/>
                </a:lnTo>
                <a:lnTo>
                  <a:pt x="21145" y="482409"/>
                </a:lnTo>
                <a:lnTo>
                  <a:pt x="44043" y="497878"/>
                </a:lnTo>
                <a:lnTo>
                  <a:pt x="71996" y="503555"/>
                </a:lnTo>
                <a:lnTo>
                  <a:pt x="613752" y="503555"/>
                </a:lnTo>
                <a:lnTo>
                  <a:pt x="641705" y="497878"/>
                </a:lnTo>
                <a:lnTo>
                  <a:pt x="664603" y="482409"/>
                </a:lnTo>
                <a:lnTo>
                  <a:pt x="680072" y="459524"/>
                </a:lnTo>
                <a:lnTo>
                  <a:pt x="685749" y="431558"/>
                </a:lnTo>
                <a:lnTo>
                  <a:pt x="685749" y="71996"/>
                </a:lnTo>
                <a:close/>
              </a:path>
              <a:path w="2204084" h="503554">
                <a:moveTo>
                  <a:pt x="1445882" y="71996"/>
                </a:moveTo>
                <a:lnTo>
                  <a:pt x="1440205" y="44043"/>
                </a:lnTo>
                <a:lnTo>
                  <a:pt x="1424724" y="21158"/>
                </a:lnTo>
                <a:lnTo>
                  <a:pt x="1401826" y="5689"/>
                </a:lnTo>
                <a:lnTo>
                  <a:pt x="1373873" y="0"/>
                </a:lnTo>
                <a:lnTo>
                  <a:pt x="832116" y="0"/>
                </a:lnTo>
                <a:lnTo>
                  <a:pt x="804164" y="5689"/>
                </a:lnTo>
                <a:lnTo>
                  <a:pt x="781265" y="21158"/>
                </a:lnTo>
                <a:lnTo>
                  <a:pt x="765797" y="44043"/>
                </a:lnTo>
                <a:lnTo>
                  <a:pt x="760120" y="71996"/>
                </a:lnTo>
                <a:lnTo>
                  <a:pt x="760120" y="431558"/>
                </a:lnTo>
                <a:lnTo>
                  <a:pt x="765797" y="459524"/>
                </a:lnTo>
                <a:lnTo>
                  <a:pt x="781265" y="482409"/>
                </a:lnTo>
                <a:lnTo>
                  <a:pt x="804164" y="497878"/>
                </a:lnTo>
                <a:lnTo>
                  <a:pt x="832116" y="503555"/>
                </a:lnTo>
                <a:lnTo>
                  <a:pt x="1373873" y="503555"/>
                </a:lnTo>
                <a:lnTo>
                  <a:pt x="1401826" y="497878"/>
                </a:lnTo>
                <a:lnTo>
                  <a:pt x="1424724" y="482409"/>
                </a:lnTo>
                <a:lnTo>
                  <a:pt x="1440205" y="459524"/>
                </a:lnTo>
                <a:lnTo>
                  <a:pt x="1445882" y="431558"/>
                </a:lnTo>
                <a:lnTo>
                  <a:pt x="1445882" y="71996"/>
                </a:lnTo>
                <a:close/>
              </a:path>
              <a:path w="2204084" h="503554">
                <a:moveTo>
                  <a:pt x="2203615" y="71996"/>
                </a:moveTo>
                <a:lnTo>
                  <a:pt x="2197938" y="44043"/>
                </a:lnTo>
                <a:lnTo>
                  <a:pt x="2182457" y="21158"/>
                </a:lnTo>
                <a:lnTo>
                  <a:pt x="2159558" y="5689"/>
                </a:lnTo>
                <a:lnTo>
                  <a:pt x="2131606" y="0"/>
                </a:lnTo>
                <a:lnTo>
                  <a:pt x="1594624" y="0"/>
                </a:lnTo>
                <a:lnTo>
                  <a:pt x="1566672" y="5689"/>
                </a:lnTo>
                <a:lnTo>
                  <a:pt x="1543773" y="21158"/>
                </a:lnTo>
                <a:lnTo>
                  <a:pt x="1528305" y="44043"/>
                </a:lnTo>
                <a:lnTo>
                  <a:pt x="1522628" y="71996"/>
                </a:lnTo>
                <a:lnTo>
                  <a:pt x="1522628" y="431558"/>
                </a:lnTo>
                <a:lnTo>
                  <a:pt x="1528305" y="459524"/>
                </a:lnTo>
                <a:lnTo>
                  <a:pt x="1543773" y="482409"/>
                </a:lnTo>
                <a:lnTo>
                  <a:pt x="1566672" y="497878"/>
                </a:lnTo>
                <a:lnTo>
                  <a:pt x="1594624" y="503555"/>
                </a:lnTo>
                <a:lnTo>
                  <a:pt x="2131606" y="503555"/>
                </a:lnTo>
                <a:lnTo>
                  <a:pt x="2159558" y="497878"/>
                </a:lnTo>
                <a:lnTo>
                  <a:pt x="2182457" y="482409"/>
                </a:lnTo>
                <a:lnTo>
                  <a:pt x="2197938" y="459524"/>
                </a:lnTo>
                <a:lnTo>
                  <a:pt x="2203615" y="431558"/>
                </a:lnTo>
                <a:lnTo>
                  <a:pt x="2203615" y="71996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4577941" y="4751120"/>
            <a:ext cx="2096135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  <a:tabLst>
                <a:tab pos="781050" algn="l"/>
                <a:tab pos="1717675" algn="l"/>
              </a:tabLst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ス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プ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ー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ン	</a:t>
            </a:r>
            <a:r>
              <a:rPr sz="1000" b="1" spc="-10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フ</a:t>
            </a:r>
            <a:r>
              <a:rPr sz="1000" b="1" spc="-7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ォ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ー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ク	箸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  <a:p>
            <a:pPr marL="100965">
              <a:lnSpc>
                <a:spcPct val="100000"/>
              </a:lnSpc>
              <a:spcBef>
                <a:spcPts val="185"/>
              </a:spcBef>
              <a:tabLst>
                <a:tab pos="903605" algn="l"/>
                <a:tab pos="1502410" algn="l"/>
              </a:tabLst>
            </a:pPr>
            <a:r>
              <a:rPr sz="10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Spoo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</a:t>
            </a: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	</a:t>
            </a:r>
            <a:r>
              <a:rPr sz="10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or</a:t>
            </a: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k</a:t>
            </a: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	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Chopsticks</a:t>
            </a:r>
            <a:endParaRPr sz="10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4403725" y="3136531"/>
            <a:ext cx="2049780" cy="500380"/>
          </a:xfrm>
          <a:custGeom>
            <a:avLst/>
            <a:gdLst/>
            <a:ahLst/>
            <a:cxnLst/>
            <a:rect l="l" t="t" r="r" b="b"/>
            <a:pathLst>
              <a:path w="2049779" h="500379">
                <a:moveTo>
                  <a:pt x="2049614" y="0"/>
                </a:moveTo>
                <a:lnTo>
                  <a:pt x="0" y="0"/>
                </a:lnTo>
                <a:lnTo>
                  <a:pt x="0" y="500024"/>
                </a:lnTo>
                <a:lnTo>
                  <a:pt x="2049614" y="500024"/>
                </a:lnTo>
                <a:lnTo>
                  <a:pt x="20496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grpSp>
        <p:nvGrpSpPr>
          <p:cNvPr id="207" name="object 207"/>
          <p:cNvGrpSpPr/>
          <p:nvPr/>
        </p:nvGrpSpPr>
        <p:grpSpPr>
          <a:xfrm>
            <a:off x="3813583" y="3133356"/>
            <a:ext cx="3208655" cy="3031490"/>
            <a:chOff x="3813583" y="3133356"/>
            <a:chExt cx="3208655" cy="3031490"/>
          </a:xfrm>
        </p:grpSpPr>
        <p:sp>
          <p:nvSpPr>
            <p:cNvPr id="208" name="object 208"/>
            <p:cNvSpPr/>
            <p:nvPr/>
          </p:nvSpPr>
          <p:spPr>
            <a:xfrm>
              <a:off x="4403724" y="3136531"/>
              <a:ext cx="2049780" cy="500380"/>
            </a:xfrm>
            <a:custGeom>
              <a:avLst/>
              <a:gdLst/>
              <a:ahLst/>
              <a:cxnLst/>
              <a:rect l="l" t="t" r="r" b="b"/>
              <a:pathLst>
                <a:path w="2049779" h="500379">
                  <a:moveTo>
                    <a:pt x="2049614" y="500024"/>
                  </a:moveTo>
                  <a:lnTo>
                    <a:pt x="0" y="500024"/>
                  </a:lnTo>
                  <a:lnTo>
                    <a:pt x="0" y="0"/>
                  </a:lnTo>
                  <a:lnTo>
                    <a:pt x="2049614" y="0"/>
                  </a:lnTo>
                  <a:lnTo>
                    <a:pt x="2049614" y="500024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3829456" y="5468387"/>
              <a:ext cx="3176905" cy="683895"/>
            </a:xfrm>
            <a:custGeom>
              <a:avLst/>
              <a:gdLst/>
              <a:ahLst/>
              <a:cxnLst/>
              <a:rect l="l" t="t" r="r" b="b"/>
              <a:pathLst>
                <a:path w="3176904" h="683895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44246"/>
                  </a:lnTo>
                  <a:lnTo>
                    <a:pt x="4870" y="492413"/>
                  </a:lnTo>
                  <a:lnTo>
                    <a:pt x="18835" y="537303"/>
                  </a:lnTo>
                  <a:lnTo>
                    <a:pt x="40925" y="577947"/>
                  </a:lnTo>
                  <a:lnTo>
                    <a:pt x="70170" y="613375"/>
                  </a:lnTo>
                  <a:lnTo>
                    <a:pt x="105600" y="642617"/>
                  </a:lnTo>
                  <a:lnTo>
                    <a:pt x="146246" y="664705"/>
                  </a:lnTo>
                  <a:lnTo>
                    <a:pt x="191138" y="678669"/>
                  </a:lnTo>
                  <a:lnTo>
                    <a:pt x="239306" y="683539"/>
                  </a:lnTo>
                  <a:lnTo>
                    <a:pt x="2937040" y="683539"/>
                  </a:lnTo>
                  <a:lnTo>
                    <a:pt x="2985207" y="678669"/>
                  </a:lnTo>
                  <a:lnTo>
                    <a:pt x="3030097" y="664705"/>
                  </a:lnTo>
                  <a:lnTo>
                    <a:pt x="3070741" y="642617"/>
                  </a:lnTo>
                  <a:lnTo>
                    <a:pt x="3106169" y="613375"/>
                  </a:lnTo>
                  <a:lnTo>
                    <a:pt x="3135411" y="577947"/>
                  </a:lnTo>
                  <a:lnTo>
                    <a:pt x="3157499" y="537303"/>
                  </a:lnTo>
                  <a:lnTo>
                    <a:pt x="3171463" y="492413"/>
                  </a:lnTo>
                  <a:lnTo>
                    <a:pt x="3176333" y="444246"/>
                  </a:lnTo>
                  <a:lnTo>
                    <a:pt x="3176333" y="239306"/>
                  </a:lnTo>
                  <a:lnTo>
                    <a:pt x="3171463" y="191138"/>
                  </a:lnTo>
                  <a:lnTo>
                    <a:pt x="3157499" y="146246"/>
                  </a:lnTo>
                  <a:lnTo>
                    <a:pt x="3135411" y="105600"/>
                  </a:lnTo>
                  <a:lnTo>
                    <a:pt x="3106169" y="70170"/>
                  </a:lnTo>
                  <a:lnTo>
                    <a:pt x="3070741" y="40925"/>
                  </a:lnTo>
                  <a:lnTo>
                    <a:pt x="3030097" y="18835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3816755" y="5455683"/>
              <a:ext cx="3202305" cy="709295"/>
            </a:xfrm>
            <a:custGeom>
              <a:avLst/>
              <a:gdLst/>
              <a:ahLst/>
              <a:cxnLst/>
              <a:rect l="l" t="t" r="r" b="b"/>
              <a:pathLst>
                <a:path w="3202304" h="709295">
                  <a:moveTo>
                    <a:pt x="2949740" y="0"/>
                  </a:moveTo>
                  <a:lnTo>
                    <a:pt x="252006" y="0"/>
                  </a:lnTo>
                  <a:lnTo>
                    <a:pt x="206861" y="4079"/>
                  </a:lnTo>
                  <a:lnTo>
                    <a:pt x="164308" y="15833"/>
                  </a:lnTo>
                  <a:lnTo>
                    <a:pt x="125073" y="34536"/>
                  </a:lnTo>
                  <a:lnTo>
                    <a:pt x="89882" y="59460"/>
                  </a:lnTo>
                  <a:lnTo>
                    <a:pt x="59460" y="89882"/>
                  </a:lnTo>
                  <a:lnTo>
                    <a:pt x="34536" y="125073"/>
                  </a:lnTo>
                  <a:lnTo>
                    <a:pt x="15833" y="164308"/>
                  </a:lnTo>
                  <a:lnTo>
                    <a:pt x="4079" y="206861"/>
                  </a:lnTo>
                  <a:lnTo>
                    <a:pt x="0" y="252006"/>
                  </a:lnTo>
                  <a:lnTo>
                    <a:pt x="0" y="456945"/>
                  </a:lnTo>
                  <a:lnTo>
                    <a:pt x="4079" y="502093"/>
                  </a:lnTo>
                  <a:lnTo>
                    <a:pt x="15833" y="544647"/>
                  </a:lnTo>
                  <a:lnTo>
                    <a:pt x="34536" y="583881"/>
                  </a:lnTo>
                  <a:lnTo>
                    <a:pt x="59460" y="619069"/>
                  </a:lnTo>
                  <a:lnTo>
                    <a:pt x="89882" y="649487"/>
                  </a:lnTo>
                  <a:lnTo>
                    <a:pt x="125073" y="674409"/>
                  </a:lnTo>
                  <a:lnTo>
                    <a:pt x="164308" y="693109"/>
                  </a:lnTo>
                  <a:lnTo>
                    <a:pt x="206861" y="704860"/>
                  </a:lnTo>
                  <a:lnTo>
                    <a:pt x="252006" y="708939"/>
                  </a:lnTo>
                  <a:lnTo>
                    <a:pt x="2949740" y="708939"/>
                  </a:lnTo>
                  <a:lnTo>
                    <a:pt x="2994884" y="704860"/>
                  </a:lnTo>
                  <a:lnTo>
                    <a:pt x="3037436" y="693109"/>
                  </a:lnTo>
                  <a:lnTo>
                    <a:pt x="3057514" y="683539"/>
                  </a:lnTo>
                  <a:lnTo>
                    <a:pt x="252006" y="683539"/>
                  </a:lnTo>
                  <a:lnTo>
                    <a:pt x="206393" y="678927"/>
                  </a:lnTo>
                  <a:lnTo>
                    <a:pt x="163883" y="665704"/>
                  </a:lnTo>
                  <a:lnTo>
                    <a:pt x="125394" y="644787"/>
                  </a:lnTo>
                  <a:lnTo>
                    <a:pt x="91844" y="617096"/>
                  </a:lnTo>
                  <a:lnTo>
                    <a:pt x="64152" y="583547"/>
                  </a:lnTo>
                  <a:lnTo>
                    <a:pt x="43235" y="545061"/>
                  </a:lnTo>
                  <a:lnTo>
                    <a:pt x="30011" y="502554"/>
                  </a:lnTo>
                  <a:lnTo>
                    <a:pt x="25400" y="456945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3057504" y="25400"/>
                  </a:lnTo>
                  <a:lnTo>
                    <a:pt x="3037436" y="15833"/>
                  </a:lnTo>
                  <a:lnTo>
                    <a:pt x="2994884" y="4079"/>
                  </a:lnTo>
                  <a:lnTo>
                    <a:pt x="2949740" y="0"/>
                  </a:lnTo>
                  <a:close/>
                </a:path>
                <a:path w="3202304" h="709295">
                  <a:moveTo>
                    <a:pt x="3057504" y="25400"/>
                  </a:moveTo>
                  <a:lnTo>
                    <a:pt x="2949740" y="25400"/>
                  </a:lnTo>
                  <a:lnTo>
                    <a:pt x="2995348" y="30012"/>
                  </a:lnTo>
                  <a:lnTo>
                    <a:pt x="3037855" y="43237"/>
                  </a:lnTo>
                  <a:lnTo>
                    <a:pt x="3076342" y="64155"/>
                  </a:lnTo>
                  <a:lnTo>
                    <a:pt x="3109890" y="91849"/>
                  </a:lnTo>
                  <a:lnTo>
                    <a:pt x="3137581" y="125400"/>
                  </a:lnTo>
                  <a:lnTo>
                    <a:pt x="3158498" y="163888"/>
                  </a:lnTo>
                  <a:lnTo>
                    <a:pt x="3171721" y="206396"/>
                  </a:lnTo>
                  <a:lnTo>
                    <a:pt x="3176333" y="252006"/>
                  </a:lnTo>
                  <a:lnTo>
                    <a:pt x="3176333" y="456945"/>
                  </a:lnTo>
                  <a:lnTo>
                    <a:pt x="3171721" y="502554"/>
                  </a:lnTo>
                  <a:lnTo>
                    <a:pt x="3158498" y="545061"/>
                  </a:lnTo>
                  <a:lnTo>
                    <a:pt x="3137581" y="583547"/>
                  </a:lnTo>
                  <a:lnTo>
                    <a:pt x="3109890" y="617096"/>
                  </a:lnTo>
                  <a:lnTo>
                    <a:pt x="3076342" y="644787"/>
                  </a:lnTo>
                  <a:lnTo>
                    <a:pt x="3037855" y="665704"/>
                  </a:lnTo>
                  <a:lnTo>
                    <a:pt x="2995348" y="678927"/>
                  </a:lnTo>
                  <a:lnTo>
                    <a:pt x="2949740" y="683539"/>
                  </a:lnTo>
                  <a:lnTo>
                    <a:pt x="3057514" y="683539"/>
                  </a:lnTo>
                  <a:lnTo>
                    <a:pt x="3111858" y="649487"/>
                  </a:lnTo>
                  <a:lnTo>
                    <a:pt x="3142277" y="619069"/>
                  </a:lnTo>
                  <a:lnTo>
                    <a:pt x="3167200" y="583881"/>
                  </a:lnTo>
                  <a:lnTo>
                    <a:pt x="3185901" y="544647"/>
                  </a:lnTo>
                  <a:lnTo>
                    <a:pt x="3197654" y="502093"/>
                  </a:lnTo>
                  <a:lnTo>
                    <a:pt x="3201733" y="456945"/>
                  </a:lnTo>
                  <a:lnTo>
                    <a:pt x="3201733" y="252006"/>
                  </a:lnTo>
                  <a:lnTo>
                    <a:pt x="3197654" y="206861"/>
                  </a:lnTo>
                  <a:lnTo>
                    <a:pt x="3185901" y="164308"/>
                  </a:lnTo>
                  <a:lnTo>
                    <a:pt x="3167200" y="125073"/>
                  </a:lnTo>
                  <a:lnTo>
                    <a:pt x="3142277" y="89882"/>
                  </a:lnTo>
                  <a:lnTo>
                    <a:pt x="3111858" y="59460"/>
                  </a:lnTo>
                  <a:lnTo>
                    <a:pt x="3076669" y="34536"/>
                  </a:lnTo>
                  <a:lnTo>
                    <a:pt x="305750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3816758" y="5816059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174963" y="0"/>
                  </a:lnTo>
                </a:path>
                <a:path w="3202304">
                  <a:moveTo>
                    <a:pt x="3005198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2" name="object 212"/>
          <p:cNvSpPr txBox="1"/>
          <p:nvPr/>
        </p:nvSpPr>
        <p:spPr>
          <a:xfrm>
            <a:off x="4016759" y="5548739"/>
            <a:ext cx="8794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好</a:t>
            </a:r>
            <a:r>
              <a:rPr sz="11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き</a:t>
            </a:r>
            <a:r>
              <a:rPr sz="11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な</a:t>
            </a:r>
            <a:r>
              <a:rPr sz="11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食</a:t>
            </a:r>
            <a:r>
              <a:rPr sz="11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べ</a:t>
            </a:r>
            <a:r>
              <a:rPr sz="11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物</a:t>
            </a:r>
            <a:endParaRPr sz="11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4011848" y="5882882"/>
            <a:ext cx="89154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Favorite</a:t>
            </a:r>
            <a:r>
              <a:rPr sz="11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foods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14" name="object 214"/>
          <p:cNvGrpSpPr/>
          <p:nvPr/>
        </p:nvGrpSpPr>
        <p:grpSpPr>
          <a:xfrm>
            <a:off x="535321" y="5455684"/>
            <a:ext cx="3208655" cy="709295"/>
            <a:chOff x="535321" y="5455684"/>
            <a:chExt cx="3208655" cy="709295"/>
          </a:xfrm>
        </p:grpSpPr>
        <p:sp>
          <p:nvSpPr>
            <p:cNvPr id="215" name="object 215"/>
            <p:cNvSpPr/>
            <p:nvPr/>
          </p:nvSpPr>
          <p:spPr>
            <a:xfrm>
              <a:off x="551188" y="5468387"/>
              <a:ext cx="3176905" cy="683895"/>
            </a:xfrm>
            <a:custGeom>
              <a:avLst/>
              <a:gdLst/>
              <a:ahLst/>
              <a:cxnLst/>
              <a:rect l="l" t="t" r="r" b="b"/>
              <a:pathLst>
                <a:path w="3176904" h="683895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44246"/>
                  </a:lnTo>
                  <a:lnTo>
                    <a:pt x="4870" y="492413"/>
                  </a:lnTo>
                  <a:lnTo>
                    <a:pt x="18835" y="537303"/>
                  </a:lnTo>
                  <a:lnTo>
                    <a:pt x="40925" y="577947"/>
                  </a:lnTo>
                  <a:lnTo>
                    <a:pt x="70170" y="613375"/>
                  </a:lnTo>
                  <a:lnTo>
                    <a:pt x="105600" y="642617"/>
                  </a:lnTo>
                  <a:lnTo>
                    <a:pt x="146246" y="664705"/>
                  </a:lnTo>
                  <a:lnTo>
                    <a:pt x="191138" y="678669"/>
                  </a:lnTo>
                  <a:lnTo>
                    <a:pt x="239306" y="683539"/>
                  </a:lnTo>
                  <a:lnTo>
                    <a:pt x="2937040" y="683539"/>
                  </a:lnTo>
                  <a:lnTo>
                    <a:pt x="2985207" y="678669"/>
                  </a:lnTo>
                  <a:lnTo>
                    <a:pt x="3030099" y="664705"/>
                  </a:lnTo>
                  <a:lnTo>
                    <a:pt x="3070745" y="642617"/>
                  </a:lnTo>
                  <a:lnTo>
                    <a:pt x="3106175" y="613375"/>
                  </a:lnTo>
                  <a:lnTo>
                    <a:pt x="3135420" y="577947"/>
                  </a:lnTo>
                  <a:lnTo>
                    <a:pt x="3157510" y="537303"/>
                  </a:lnTo>
                  <a:lnTo>
                    <a:pt x="3171475" y="492413"/>
                  </a:lnTo>
                  <a:lnTo>
                    <a:pt x="3176346" y="444246"/>
                  </a:lnTo>
                  <a:lnTo>
                    <a:pt x="3176346" y="239306"/>
                  </a:lnTo>
                  <a:lnTo>
                    <a:pt x="3171475" y="191138"/>
                  </a:lnTo>
                  <a:lnTo>
                    <a:pt x="3157510" y="146246"/>
                  </a:lnTo>
                  <a:lnTo>
                    <a:pt x="3135420" y="105600"/>
                  </a:lnTo>
                  <a:lnTo>
                    <a:pt x="3106175" y="70170"/>
                  </a:lnTo>
                  <a:lnTo>
                    <a:pt x="3070745" y="40925"/>
                  </a:lnTo>
                  <a:lnTo>
                    <a:pt x="3030099" y="18835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6" name="object 216"/>
            <p:cNvSpPr/>
            <p:nvPr/>
          </p:nvSpPr>
          <p:spPr>
            <a:xfrm>
              <a:off x="538487" y="5455684"/>
              <a:ext cx="3202305" cy="709295"/>
            </a:xfrm>
            <a:custGeom>
              <a:avLst/>
              <a:gdLst/>
              <a:ahLst/>
              <a:cxnLst/>
              <a:rect l="l" t="t" r="r" b="b"/>
              <a:pathLst>
                <a:path w="3202304" h="709295">
                  <a:moveTo>
                    <a:pt x="2949740" y="0"/>
                  </a:moveTo>
                  <a:lnTo>
                    <a:pt x="252006" y="0"/>
                  </a:lnTo>
                  <a:lnTo>
                    <a:pt x="206861" y="4079"/>
                  </a:lnTo>
                  <a:lnTo>
                    <a:pt x="164308" y="15833"/>
                  </a:lnTo>
                  <a:lnTo>
                    <a:pt x="125073" y="34536"/>
                  </a:lnTo>
                  <a:lnTo>
                    <a:pt x="89882" y="59460"/>
                  </a:lnTo>
                  <a:lnTo>
                    <a:pt x="59460" y="89882"/>
                  </a:lnTo>
                  <a:lnTo>
                    <a:pt x="34536" y="125073"/>
                  </a:lnTo>
                  <a:lnTo>
                    <a:pt x="15833" y="164308"/>
                  </a:lnTo>
                  <a:lnTo>
                    <a:pt x="4079" y="206861"/>
                  </a:lnTo>
                  <a:lnTo>
                    <a:pt x="0" y="252006"/>
                  </a:lnTo>
                  <a:lnTo>
                    <a:pt x="0" y="456945"/>
                  </a:lnTo>
                  <a:lnTo>
                    <a:pt x="4079" y="502093"/>
                  </a:lnTo>
                  <a:lnTo>
                    <a:pt x="15833" y="544647"/>
                  </a:lnTo>
                  <a:lnTo>
                    <a:pt x="34536" y="583881"/>
                  </a:lnTo>
                  <a:lnTo>
                    <a:pt x="59460" y="619069"/>
                  </a:lnTo>
                  <a:lnTo>
                    <a:pt x="89882" y="649487"/>
                  </a:lnTo>
                  <a:lnTo>
                    <a:pt x="125073" y="674409"/>
                  </a:lnTo>
                  <a:lnTo>
                    <a:pt x="164308" y="693109"/>
                  </a:lnTo>
                  <a:lnTo>
                    <a:pt x="206861" y="704860"/>
                  </a:lnTo>
                  <a:lnTo>
                    <a:pt x="252006" y="708939"/>
                  </a:lnTo>
                  <a:lnTo>
                    <a:pt x="2949740" y="708939"/>
                  </a:lnTo>
                  <a:lnTo>
                    <a:pt x="2994888" y="704860"/>
                  </a:lnTo>
                  <a:lnTo>
                    <a:pt x="3037442" y="693109"/>
                  </a:lnTo>
                  <a:lnTo>
                    <a:pt x="3057521" y="683539"/>
                  </a:lnTo>
                  <a:lnTo>
                    <a:pt x="252006" y="683539"/>
                  </a:lnTo>
                  <a:lnTo>
                    <a:pt x="206396" y="678927"/>
                  </a:lnTo>
                  <a:lnTo>
                    <a:pt x="163888" y="665704"/>
                  </a:lnTo>
                  <a:lnTo>
                    <a:pt x="125400" y="644787"/>
                  </a:lnTo>
                  <a:lnTo>
                    <a:pt x="91849" y="617096"/>
                  </a:lnTo>
                  <a:lnTo>
                    <a:pt x="64155" y="583547"/>
                  </a:lnTo>
                  <a:lnTo>
                    <a:pt x="43237" y="545061"/>
                  </a:lnTo>
                  <a:lnTo>
                    <a:pt x="30012" y="502554"/>
                  </a:lnTo>
                  <a:lnTo>
                    <a:pt x="25400" y="456945"/>
                  </a:lnTo>
                  <a:lnTo>
                    <a:pt x="25400" y="252006"/>
                  </a:lnTo>
                  <a:lnTo>
                    <a:pt x="30012" y="206396"/>
                  </a:lnTo>
                  <a:lnTo>
                    <a:pt x="43237" y="163888"/>
                  </a:lnTo>
                  <a:lnTo>
                    <a:pt x="64155" y="125400"/>
                  </a:lnTo>
                  <a:lnTo>
                    <a:pt x="91849" y="91849"/>
                  </a:lnTo>
                  <a:lnTo>
                    <a:pt x="125400" y="64155"/>
                  </a:lnTo>
                  <a:lnTo>
                    <a:pt x="163888" y="43237"/>
                  </a:lnTo>
                  <a:lnTo>
                    <a:pt x="206396" y="30012"/>
                  </a:lnTo>
                  <a:lnTo>
                    <a:pt x="252006" y="25400"/>
                  </a:lnTo>
                  <a:lnTo>
                    <a:pt x="3057512" y="25400"/>
                  </a:lnTo>
                  <a:lnTo>
                    <a:pt x="3037442" y="15833"/>
                  </a:lnTo>
                  <a:lnTo>
                    <a:pt x="2994888" y="4079"/>
                  </a:lnTo>
                  <a:lnTo>
                    <a:pt x="2949740" y="0"/>
                  </a:lnTo>
                  <a:close/>
                </a:path>
                <a:path w="3202304" h="709295">
                  <a:moveTo>
                    <a:pt x="3057512" y="25400"/>
                  </a:moveTo>
                  <a:lnTo>
                    <a:pt x="2949740" y="25400"/>
                  </a:lnTo>
                  <a:lnTo>
                    <a:pt x="2995349" y="30012"/>
                  </a:lnTo>
                  <a:lnTo>
                    <a:pt x="3037857" y="43237"/>
                  </a:lnTo>
                  <a:lnTo>
                    <a:pt x="3076346" y="64155"/>
                  </a:lnTo>
                  <a:lnTo>
                    <a:pt x="3109896" y="91849"/>
                  </a:lnTo>
                  <a:lnTo>
                    <a:pt x="3137590" y="125400"/>
                  </a:lnTo>
                  <a:lnTo>
                    <a:pt x="3158509" y="163888"/>
                  </a:lnTo>
                  <a:lnTo>
                    <a:pt x="3171733" y="206396"/>
                  </a:lnTo>
                  <a:lnTo>
                    <a:pt x="3176346" y="252006"/>
                  </a:lnTo>
                  <a:lnTo>
                    <a:pt x="3176346" y="456945"/>
                  </a:lnTo>
                  <a:lnTo>
                    <a:pt x="3171733" y="502554"/>
                  </a:lnTo>
                  <a:lnTo>
                    <a:pt x="3158509" y="545061"/>
                  </a:lnTo>
                  <a:lnTo>
                    <a:pt x="3137590" y="583547"/>
                  </a:lnTo>
                  <a:lnTo>
                    <a:pt x="3109896" y="617096"/>
                  </a:lnTo>
                  <a:lnTo>
                    <a:pt x="3076346" y="644787"/>
                  </a:lnTo>
                  <a:lnTo>
                    <a:pt x="3037857" y="665704"/>
                  </a:lnTo>
                  <a:lnTo>
                    <a:pt x="2995349" y="678927"/>
                  </a:lnTo>
                  <a:lnTo>
                    <a:pt x="2949740" y="683539"/>
                  </a:lnTo>
                  <a:lnTo>
                    <a:pt x="3057521" y="683539"/>
                  </a:lnTo>
                  <a:lnTo>
                    <a:pt x="3111869" y="649487"/>
                  </a:lnTo>
                  <a:lnTo>
                    <a:pt x="3142289" y="619069"/>
                  </a:lnTo>
                  <a:lnTo>
                    <a:pt x="3167213" y="583881"/>
                  </a:lnTo>
                  <a:lnTo>
                    <a:pt x="3185914" y="544647"/>
                  </a:lnTo>
                  <a:lnTo>
                    <a:pt x="3197667" y="502093"/>
                  </a:lnTo>
                  <a:lnTo>
                    <a:pt x="3201746" y="456945"/>
                  </a:lnTo>
                  <a:lnTo>
                    <a:pt x="3201746" y="252006"/>
                  </a:lnTo>
                  <a:lnTo>
                    <a:pt x="3197667" y="206861"/>
                  </a:lnTo>
                  <a:lnTo>
                    <a:pt x="3185914" y="164308"/>
                  </a:lnTo>
                  <a:lnTo>
                    <a:pt x="3167213" y="125073"/>
                  </a:lnTo>
                  <a:lnTo>
                    <a:pt x="3142289" y="89882"/>
                  </a:lnTo>
                  <a:lnTo>
                    <a:pt x="3111869" y="59460"/>
                  </a:lnTo>
                  <a:lnTo>
                    <a:pt x="3076678" y="34536"/>
                  </a:lnTo>
                  <a:lnTo>
                    <a:pt x="305751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7" name="object 217"/>
            <p:cNvSpPr/>
            <p:nvPr/>
          </p:nvSpPr>
          <p:spPr>
            <a:xfrm>
              <a:off x="538496" y="5816059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174962" y="0"/>
                  </a:lnTo>
                </a:path>
                <a:path w="3202304">
                  <a:moveTo>
                    <a:pt x="3005197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18" name="object 218"/>
          <p:cNvSpPr txBox="1"/>
          <p:nvPr/>
        </p:nvSpPr>
        <p:spPr>
          <a:xfrm>
            <a:off x="740072" y="5548739"/>
            <a:ext cx="8909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嫌</a:t>
            </a:r>
            <a:r>
              <a:rPr sz="11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いな</a:t>
            </a:r>
            <a:r>
              <a:rPr sz="11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食</a:t>
            </a:r>
            <a:r>
              <a:rPr sz="11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べ</a:t>
            </a:r>
            <a:r>
              <a:rPr sz="11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物</a:t>
            </a:r>
            <a:endParaRPr sz="11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751371" y="5882882"/>
            <a:ext cx="88709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Disliked</a:t>
            </a: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foods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1713458" y="5556440"/>
            <a:ext cx="1830705" cy="500380"/>
          </a:xfrm>
          <a:custGeom>
            <a:avLst/>
            <a:gdLst/>
            <a:ahLst/>
            <a:cxnLst/>
            <a:rect l="l" t="t" r="r" b="b"/>
            <a:pathLst>
              <a:path w="1830704" h="500379">
                <a:moveTo>
                  <a:pt x="1830235" y="0"/>
                </a:moveTo>
                <a:lnTo>
                  <a:pt x="0" y="0"/>
                </a:lnTo>
                <a:lnTo>
                  <a:pt x="0" y="500037"/>
                </a:lnTo>
                <a:lnTo>
                  <a:pt x="1830235" y="500037"/>
                </a:lnTo>
                <a:lnTo>
                  <a:pt x="18302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grpSp>
        <p:nvGrpSpPr>
          <p:cNvPr id="221" name="object 221"/>
          <p:cNvGrpSpPr/>
          <p:nvPr/>
        </p:nvGrpSpPr>
        <p:grpSpPr>
          <a:xfrm>
            <a:off x="1710283" y="2175319"/>
            <a:ext cx="4956810" cy="3884929"/>
            <a:chOff x="1710283" y="2175319"/>
            <a:chExt cx="4956810" cy="3884929"/>
          </a:xfrm>
        </p:grpSpPr>
        <p:sp>
          <p:nvSpPr>
            <p:cNvPr id="222" name="object 222"/>
            <p:cNvSpPr/>
            <p:nvPr/>
          </p:nvSpPr>
          <p:spPr>
            <a:xfrm>
              <a:off x="1713458" y="5556440"/>
              <a:ext cx="1830705" cy="500380"/>
            </a:xfrm>
            <a:custGeom>
              <a:avLst/>
              <a:gdLst/>
              <a:ahLst/>
              <a:cxnLst/>
              <a:rect l="l" t="t" r="r" b="b"/>
              <a:pathLst>
                <a:path w="1830704" h="500379">
                  <a:moveTo>
                    <a:pt x="1830235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1830235" y="0"/>
                  </a:lnTo>
                  <a:lnTo>
                    <a:pt x="1830235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855136" y="2181664"/>
              <a:ext cx="2806065" cy="615950"/>
            </a:xfrm>
            <a:custGeom>
              <a:avLst/>
              <a:gdLst/>
              <a:ahLst/>
              <a:cxnLst/>
              <a:rect l="l" t="t" r="r" b="b"/>
              <a:pathLst>
                <a:path w="2806065" h="615950">
                  <a:moveTo>
                    <a:pt x="2703868" y="0"/>
                  </a:moveTo>
                  <a:lnTo>
                    <a:pt x="101650" y="0"/>
                  </a:lnTo>
                  <a:lnTo>
                    <a:pt x="62118" y="8001"/>
                  </a:lnTo>
                  <a:lnTo>
                    <a:pt x="29803" y="29808"/>
                  </a:lnTo>
                  <a:lnTo>
                    <a:pt x="7999" y="62123"/>
                  </a:lnTo>
                  <a:lnTo>
                    <a:pt x="0" y="101650"/>
                  </a:lnTo>
                  <a:lnTo>
                    <a:pt x="0" y="513727"/>
                  </a:lnTo>
                  <a:lnTo>
                    <a:pt x="7999" y="553260"/>
                  </a:lnTo>
                  <a:lnTo>
                    <a:pt x="29803" y="585574"/>
                  </a:lnTo>
                  <a:lnTo>
                    <a:pt x="62118" y="607378"/>
                  </a:lnTo>
                  <a:lnTo>
                    <a:pt x="101650" y="615378"/>
                  </a:lnTo>
                  <a:lnTo>
                    <a:pt x="2703868" y="615378"/>
                  </a:lnTo>
                  <a:lnTo>
                    <a:pt x="2743400" y="607378"/>
                  </a:lnTo>
                  <a:lnTo>
                    <a:pt x="2775715" y="585574"/>
                  </a:lnTo>
                  <a:lnTo>
                    <a:pt x="2797519" y="553260"/>
                  </a:lnTo>
                  <a:lnTo>
                    <a:pt x="2805518" y="513727"/>
                  </a:lnTo>
                  <a:lnTo>
                    <a:pt x="2805518" y="101650"/>
                  </a:lnTo>
                  <a:lnTo>
                    <a:pt x="2797519" y="62123"/>
                  </a:lnTo>
                  <a:lnTo>
                    <a:pt x="2775715" y="29808"/>
                  </a:lnTo>
                  <a:lnTo>
                    <a:pt x="2743400" y="8001"/>
                  </a:lnTo>
                  <a:lnTo>
                    <a:pt x="27038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848792" y="2175319"/>
              <a:ext cx="2818765" cy="628650"/>
            </a:xfrm>
            <a:custGeom>
              <a:avLst/>
              <a:gdLst/>
              <a:ahLst/>
              <a:cxnLst/>
              <a:rect l="l" t="t" r="r" b="b"/>
              <a:pathLst>
                <a:path w="2818765" h="628650">
                  <a:moveTo>
                    <a:pt x="2710218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77"/>
                  </a:lnTo>
                  <a:lnTo>
                    <a:pt x="8522" y="562003"/>
                  </a:lnTo>
                  <a:lnTo>
                    <a:pt x="31726" y="596341"/>
                  </a:lnTo>
                  <a:lnTo>
                    <a:pt x="66067" y="619543"/>
                  </a:lnTo>
                  <a:lnTo>
                    <a:pt x="108000" y="628065"/>
                  </a:lnTo>
                  <a:lnTo>
                    <a:pt x="2710218" y="628065"/>
                  </a:lnTo>
                  <a:lnTo>
                    <a:pt x="2752151" y="619543"/>
                  </a:lnTo>
                  <a:lnTo>
                    <a:pt x="2758335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4"/>
                  </a:lnTo>
                  <a:lnTo>
                    <a:pt x="20200" y="557131"/>
                  </a:lnTo>
                  <a:lnTo>
                    <a:pt x="12700" y="520077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2758334" y="12700"/>
                  </a:lnTo>
                  <a:lnTo>
                    <a:pt x="2752151" y="8522"/>
                  </a:lnTo>
                  <a:lnTo>
                    <a:pt x="2710218" y="0"/>
                  </a:lnTo>
                  <a:close/>
                </a:path>
                <a:path w="2818765" h="628650">
                  <a:moveTo>
                    <a:pt x="2758334" y="12700"/>
                  </a:moveTo>
                  <a:lnTo>
                    <a:pt x="2710218" y="12700"/>
                  </a:lnTo>
                  <a:lnTo>
                    <a:pt x="2747279" y="20200"/>
                  </a:lnTo>
                  <a:lnTo>
                    <a:pt x="2777575" y="40643"/>
                  </a:lnTo>
                  <a:lnTo>
                    <a:pt x="2798018" y="70939"/>
                  </a:lnTo>
                  <a:lnTo>
                    <a:pt x="2805518" y="108000"/>
                  </a:lnTo>
                  <a:lnTo>
                    <a:pt x="2805518" y="520077"/>
                  </a:lnTo>
                  <a:lnTo>
                    <a:pt x="2798018" y="557131"/>
                  </a:lnTo>
                  <a:lnTo>
                    <a:pt x="2777575" y="587424"/>
                  </a:lnTo>
                  <a:lnTo>
                    <a:pt x="2747279" y="607865"/>
                  </a:lnTo>
                  <a:lnTo>
                    <a:pt x="2710218" y="615365"/>
                  </a:lnTo>
                  <a:lnTo>
                    <a:pt x="2758335" y="615365"/>
                  </a:lnTo>
                  <a:lnTo>
                    <a:pt x="2786492" y="596341"/>
                  </a:lnTo>
                  <a:lnTo>
                    <a:pt x="2809696" y="562003"/>
                  </a:lnTo>
                  <a:lnTo>
                    <a:pt x="2818218" y="520077"/>
                  </a:lnTo>
                  <a:lnTo>
                    <a:pt x="2818218" y="108000"/>
                  </a:lnTo>
                  <a:lnTo>
                    <a:pt x="2809696" y="66067"/>
                  </a:lnTo>
                  <a:lnTo>
                    <a:pt x="2786492" y="31726"/>
                  </a:lnTo>
                  <a:lnTo>
                    <a:pt x="2758334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5" name="object 225"/>
          <p:cNvSpPr txBox="1"/>
          <p:nvPr/>
        </p:nvSpPr>
        <p:spPr>
          <a:xfrm>
            <a:off x="3954660" y="2247210"/>
            <a:ext cx="12515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あ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場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合は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園の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名前: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4094962" y="2536011"/>
            <a:ext cx="11093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If 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yes, enter </a:t>
            </a: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</a:t>
            </a:r>
            <a:r>
              <a:rPr sz="1000" b="1" spc="-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name: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4991722" y="5543740"/>
            <a:ext cx="1830705" cy="500380"/>
          </a:xfrm>
          <a:custGeom>
            <a:avLst/>
            <a:gdLst/>
            <a:ahLst/>
            <a:cxnLst/>
            <a:rect l="l" t="t" r="r" b="b"/>
            <a:pathLst>
              <a:path w="1830704" h="500379">
                <a:moveTo>
                  <a:pt x="1830235" y="0"/>
                </a:moveTo>
                <a:lnTo>
                  <a:pt x="0" y="0"/>
                </a:lnTo>
                <a:lnTo>
                  <a:pt x="0" y="500037"/>
                </a:lnTo>
                <a:lnTo>
                  <a:pt x="1830235" y="500037"/>
                </a:lnTo>
                <a:lnTo>
                  <a:pt x="18302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grpSp>
        <p:nvGrpSpPr>
          <p:cNvPr id="228" name="object 228"/>
          <p:cNvGrpSpPr/>
          <p:nvPr/>
        </p:nvGrpSpPr>
        <p:grpSpPr>
          <a:xfrm>
            <a:off x="536822" y="215061"/>
            <a:ext cx="6786245" cy="5832475"/>
            <a:chOff x="536822" y="215061"/>
            <a:chExt cx="6786245" cy="5832475"/>
          </a:xfrm>
        </p:grpSpPr>
        <p:sp>
          <p:nvSpPr>
            <p:cNvPr id="229" name="object 229"/>
            <p:cNvSpPr/>
            <p:nvPr/>
          </p:nvSpPr>
          <p:spPr>
            <a:xfrm>
              <a:off x="539997" y="2493682"/>
              <a:ext cx="6270625" cy="0"/>
            </a:xfrm>
            <a:custGeom>
              <a:avLst/>
              <a:gdLst/>
              <a:ahLst/>
              <a:cxnLst/>
              <a:rect l="l" t="t" r="r" b="b"/>
              <a:pathLst>
                <a:path w="6270625">
                  <a:moveTo>
                    <a:pt x="0" y="0"/>
                  </a:moveTo>
                  <a:lnTo>
                    <a:pt x="4692503" y="0"/>
                  </a:lnTo>
                </a:path>
                <a:path w="6270625">
                  <a:moveTo>
                    <a:pt x="6001492" y="0"/>
                  </a:moveTo>
                  <a:lnTo>
                    <a:pt x="6270409" y="0"/>
                  </a:lnTo>
                </a:path>
              </a:pathLst>
            </a:custGeom>
            <a:ln w="6248">
              <a:solidFill>
                <a:srgbClr val="C9CACA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232501" y="2234031"/>
              <a:ext cx="1309370" cy="500380"/>
            </a:xfrm>
            <a:custGeom>
              <a:avLst/>
              <a:gdLst/>
              <a:ahLst/>
              <a:cxnLst/>
              <a:rect l="l" t="t" r="r" b="b"/>
              <a:pathLst>
                <a:path w="1309370" h="500380">
                  <a:moveTo>
                    <a:pt x="1308989" y="0"/>
                  </a:moveTo>
                  <a:lnTo>
                    <a:pt x="0" y="0"/>
                  </a:lnTo>
                  <a:lnTo>
                    <a:pt x="0" y="500049"/>
                  </a:lnTo>
                  <a:lnTo>
                    <a:pt x="1308989" y="500049"/>
                  </a:lnTo>
                  <a:lnTo>
                    <a:pt x="13089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991722" y="2234031"/>
              <a:ext cx="1830705" cy="3810000"/>
            </a:xfrm>
            <a:custGeom>
              <a:avLst/>
              <a:gdLst/>
              <a:ahLst/>
              <a:cxnLst/>
              <a:rect l="l" t="t" r="r" b="b"/>
              <a:pathLst>
                <a:path w="1830704" h="3810000">
                  <a:moveTo>
                    <a:pt x="1549768" y="500049"/>
                  </a:moveTo>
                  <a:lnTo>
                    <a:pt x="240779" y="500049"/>
                  </a:lnTo>
                  <a:lnTo>
                    <a:pt x="240779" y="0"/>
                  </a:lnTo>
                  <a:lnTo>
                    <a:pt x="1549768" y="0"/>
                  </a:lnTo>
                  <a:lnTo>
                    <a:pt x="1549768" y="500049"/>
                  </a:lnTo>
                  <a:close/>
                </a:path>
                <a:path w="1830704" h="3810000">
                  <a:moveTo>
                    <a:pt x="1830235" y="3809745"/>
                  </a:moveTo>
                  <a:lnTo>
                    <a:pt x="0" y="3809745"/>
                  </a:lnTo>
                  <a:lnTo>
                    <a:pt x="0" y="3309708"/>
                  </a:lnTo>
                  <a:lnTo>
                    <a:pt x="1830235" y="3309708"/>
                  </a:lnTo>
                  <a:lnTo>
                    <a:pt x="1830235" y="3809745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6976922" y="215061"/>
              <a:ext cx="346075" cy="2316480"/>
            </a:xfrm>
            <a:custGeom>
              <a:avLst/>
              <a:gdLst/>
              <a:ahLst/>
              <a:cxnLst/>
              <a:rect l="l" t="t" r="r" b="b"/>
              <a:pathLst>
                <a:path w="346075" h="2316480">
                  <a:moveTo>
                    <a:pt x="345605" y="0"/>
                  </a:moveTo>
                  <a:lnTo>
                    <a:pt x="0" y="0"/>
                  </a:lnTo>
                  <a:lnTo>
                    <a:pt x="0" y="2316048"/>
                  </a:lnTo>
                  <a:lnTo>
                    <a:pt x="345605" y="2316048"/>
                  </a:lnTo>
                  <a:lnTo>
                    <a:pt x="345605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3" name="object 233"/>
          <p:cNvSpPr txBox="1"/>
          <p:nvPr/>
        </p:nvSpPr>
        <p:spPr>
          <a:xfrm>
            <a:off x="7174135" y="10307561"/>
            <a:ext cx="21780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24</a:t>
            </a:r>
            <a:endParaRPr sz="1500" dirty="0">
              <a:latin typeface="HelveticaRounded-Condensed"/>
              <a:cs typeface="HelveticaRounded-Condensed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1027913" y="1230595"/>
            <a:ext cx="212547" cy="3193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127">
            <a:extLst>
              <a:ext uri="{FF2B5EF4-FFF2-40B4-BE49-F238E27FC236}">
                <a16:creationId xmlns:a16="http://schemas.microsoft.com/office/drawing/2014/main" id="{8123FC4F-D958-1A4A-995D-E612A35FA5D5}"/>
              </a:ext>
            </a:extLst>
          </p:cNvPr>
          <p:cNvSpPr txBox="1"/>
          <p:nvPr/>
        </p:nvSpPr>
        <p:spPr>
          <a:xfrm>
            <a:off x="6999994" y="362028"/>
            <a:ext cx="215900" cy="61595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児童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票</a:t>
            </a:r>
            <a:endParaRPr sz="1500" dirty="0">
              <a:latin typeface="UDShinMGoPro-DeBold"/>
              <a:cs typeface="UDShinMGoPro-DeBold"/>
            </a:endParaRPr>
          </a:p>
        </p:txBody>
      </p:sp>
      <p:sp>
        <p:nvSpPr>
          <p:cNvPr id="238" name="object 128">
            <a:extLst>
              <a:ext uri="{FF2B5EF4-FFF2-40B4-BE49-F238E27FC236}">
                <a16:creationId xmlns:a16="http://schemas.microsoft.com/office/drawing/2014/main" id="{B7391609-0C1A-F44B-958C-ED357D087F1F}"/>
              </a:ext>
            </a:extLst>
          </p:cNvPr>
          <p:cNvSpPr txBox="1"/>
          <p:nvPr/>
        </p:nvSpPr>
        <p:spPr>
          <a:xfrm>
            <a:off x="7031146" y="1123669"/>
            <a:ext cx="246221" cy="1256030"/>
          </a:xfrm>
          <a:prstGeom prst="rect">
            <a:avLst/>
          </a:prstGeom>
        </p:spPr>
        <p:txBody>
          <a:bodyPr vert="vert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Child</a:t>
            </a:r>
            <a:r>
              <a:rPr sz="1600" b="1" spc="-4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certificate</a:t>
            </a:r>
            <a:endParaRPr sz="16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39" name="object 198">
            <a:extLst>
              <a:ext uri="{FF2B5EF4-FFF2-40B4-BE49-F238E27FC236}">
                <a16:creationId xmlns:a16="http://schemas.microsoft.com/office/drawing/2014/main" id="{771BB1ED-5225-674E-8D87-B95FCE795962}"/>
              </a:ext>
            </a:extLst>
          </p:cNvPr>
          <p:cNvSpPr txBox="1"/>
          <p:nvPr/>
        </p:nvSpPr>
        <p:spPr>
          <a:xfrm>
            <a:off x="592966" y="3921385"/>
            <a:ext cx="1329198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1020" algn="l"/>
              </a:tabLst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食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事	</a:t>
            </a: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Meals</a:t>
            </a:r>
            <a:endParaRPr sz="1000" dirty="0">
              <a:latin typeface="HelveticaRounded-Condensed"/>
              <a:cs typeface="HelveticaRounded-Condensed"/>
            </a:endParaRPr>
          </a:p>
        </p:txBody>
      </p:sp>
      <p:sp>
        <p:nvSpPr>
          <p:cNvPr id="240" name="object 198">
            <a:extLst>
              <a:ext uri="{FF2B5EF4-FFF2-40B4-BE49-F238E27FC236}">
                <a16:creationId xmlns:a16="http://schemas.microsoft.com/office/drawing/2014/main" id="{A5B277B2-87C0-FA42-9412-21F2C08E5C2D}"/>
              </a:ext>
            </a:extLst>
          </p:cNvPr>
          <p:cNvSpPr txBox="1"/>
          <p:nvPr/>
        </p:nvSpPr>
        <p:spPr>
          <a:xfrm>
            <a:off x="587585" y="4312371"/>
            <a:ext cx="1886702" cy="26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025">
              <a:lnSpc>
                <a:spcPct val="100000"/>
              </a:lnSpc>
              <a:spcBef>
                <a:spcPts val="5"/>
              </a:spcBef>
            </a:pPr>
            <a:r>
              <a:rPr sz="1100" b="1" spc="50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食</a:t>
            </a:r>
            <a:r>
              <a:rPr sz="1100" b="1" spc="45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べ</a:t>
            </a:r>
            <a:r>
              <a:rPr sz="1100" b="1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方</a:t>
            </a:r>
            <a:r>
              <a:rPr sz="1100" b="1" spc="2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 </a:t>
            </a:r>
            <a:r>
              <a:rPr sz="1650" b="1" spc="97" baseline="25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Eating</a:t>
            </a:r>
            <a:r>
              <a:rPr sz="1650" b="1" spc="127" baseline="25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650" b="1" spc="120" baseline="25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method</a:t>
            </a:r>
            <a:endParaRPr sz="10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41" name="object 198">
            <a:extLst>
              <a:ext uri="{FF2B5EF4-FFF2-40B4-BE49-F238E27FC236}">
                <a16:creationId xmlns:a16="http://schemas.microsoft.com/office/drawing/2014/main" id="{849C0EED-2547-944D-A920-3D9B5C88C4E0}"/>
              </a:ext>
            </a:extLst>
          </p:cNvPr>
          <p:cNvSpPr txBox="1"/>
          <p:nvPr/>
        </p:nvSpPr>
        <p:spPr>
          <a:xfrm>
            <a:off x="597754" y="4715343"/>
            <a:ext cx="1490749" cy="461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330"/>
              </a:spcBef>
              <a:tabLst>
                <a:tab pos="1560195" algn="l"/>
                <a:tab pos="2630805" algn="l"/>
              </a:tabLst>
            </a:pPr>
            <a:r>
              <a:rPr sz="1000" b="1" spc="-180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自分</a:t>
            </a:r>
            <a:r>
              <a:rPr sz="1000" b="1" spc="-175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-165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食</a:t>
            </a:r>
            <a:r>
              <a:rPr sz="1000" b="1" spc="-200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べる</a:t>
            </a:r>
            <a:endParaRPr lang="ja-JP" altLang="en-US" sz="1000" b="1">
              <a:latin typeface="PT Sans Narrow" panose="020B0506020203020204" pitchFamily="34" charset="0"/>
              <a:cs typeface="UDShinMGoPro-DeBold"/>
            </a:endParaRPr>
          </a:p>
          <a:p>
            <a:pPr marL="224790">
              <a:lnSpc>
                <a:spcPct val="100000"/>
              </a:lnSpc>
              <a:spcBef>
                <a:spcPts val="1070"/>
              </a:spcBef>
              <a:tabLst>
                <a:tab pos="1686560" algn="l"/>
              </a:tabLst>
            </a:pPr>
            <a:r>
              <a:rPr lang="en-US"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Eats</a:t>
            </a:r>
            <a:r>
              <a:rPr lang="en-US"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lang="en-US"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by</a:t>
            </a:r>
            <a:r>
              <a:rPr lang="en-US"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lang="en-US" sz="1000" b="1" spc="-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himself/herself</a:t>
            </a:r>
            <a:endParaRPr lang="en-US" sz="10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42" name="object 198">
            <a:extLst>
              <a:ext uri="{FF2B5EF4-FFF2-40B4-BE49-F238E27FC236}">
                <a16:creationId xmlns:a16="http://schemas.microsoft.com/office/drawing/2014/main" id="{A905EAEC-50BF-7F4C-852A-FCB9AB969B87}"/>
              </a:ext>
            </a:extLst>
          </p:cNvPr>
          <p:cNvSpPr txBox="1"/>
          <p:nvPr/>
        </p:nvSpPr>
        <p:spPr>
          <a:xfrm>
            <a:off x="1842821" y="4590681"/>
            <a:ext cx="1426740" cy="5924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200000"/>
              </a:lnSpc>
              <a:spcBef>
                <a:spcPts val="100"/>
              </a:spcBef>
              <a:tabLst>
                <a:tab pos="541020" algn="l"/>
              </a:tabLst>
            </a:pPr>
            <a:r>
              <a:rPr sz="1000" b="1" spc="-165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食</a:t>
            </a:r>
            <a:r>
              <a:rPr sz="1000" b="1" spc="-200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べ</a:t>
            </a:r>
            <a:r>
              <a:rPr sz="1000" b="1" spc="-204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さ</a:t>
            </a:r>
            <a:r>
              <a:rPr sz="1000" b="1" spc="-190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せ</a:t>
            </a:r>
            <a:r>
              <a:rPr sz="1000" b="1" spc="-204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て</a:t>
            </a:r>
            <a:r>
              <a:rPr sz="1000" b="1" spc="-235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も</a:t>
            </a:r>
            <a:r>
              <a:rPr sz="1000" b="1" spc="-245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ら</a:t>
            </a:r>
            <a:r>
              <a:rPr sz="1000" b="1" spc="-200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う</a:t>
            </a:r>
            <a:endParaRPr lang="en-US" sz="1000" b="1" spc="-200" dirty="0">
              <a:solidFill>
                <a:srgbClr val="3E3A39"/>
              </a:solidFill>
              <a:latin typeface="PT Sans Narrow" panose="020B0506020203020204" pitchFamily="34" charset="0"/>
              <a:cs typeface="UDShinMGoPro-DeBold"/>
            </a:endParaRPr>
          </a:p>
          <a:p>
            <a:pPr marL="12700" algn="ctr">
              <a:lnSpc>
                <a:spcPct val="200000"/>
              </a:lnSpc>
              <a:spcBef>
                <a:spcPts val="100"/>
              </a:spcBef>
              <a:tabLst>
                <a:tab pos="541020" algn="l"/>
              </a:tabLst>
            </a:pPr>
            <a:r>
              <a:rPr lang="en-US"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Fed to them</a:t>
            </a:r>
            <a:endParaRPr sz="10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43" name="object 198">
            <a:extLst>
              <a:ext uri="{FF2B5EF4-FFF2-40B4-BE49-F238E27FC236}">
                <a16:creationId xmlns:a16="http://schemas.microsoft.com/office/drawing/2014/main" id="{265E6C90-FDE4-5A48-9C27-3037713AB7EA}"/>
              </a:ext>
            </a:extLst>
          </p:cNvPr>
          <p:cNvSpPr txBox="1"/>
          <p:nvPr/>
        </p:nvSpPr>
        <p:spPr>
          <a:xfrm>
            <a:off x="3189442" y="4708138"/>
            <a:ext cx="42394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1020" algn="l"/>
              </a:tabLst>
            </a:pPr>
            <a:r>
              <a:rPr sz="1000" b="1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時間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:</a:t>
            </a:r>
            <a:endParaRPr sz="10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45" name="object 100">
            <a:extLst>
              <a:ext uri="{FF2B5EF4-FFF2-40B4-BE49-F238E27FC236}">
                <a16:creationId xmlns:a16="http://schemas.microsoft.com/office/drawing/2014/main" id="{241383E4-CC2A-A24B-814C-6900EC70F68B}"/>
              </a:ext>
            </a:extLst>
          </p:cNvPr>
          <p:cNvSpPr txBox="1"/>
          <p:nvPr/>
        </p:nvSpPr>
        <p:spPr>
          <a:xfrm>
            <a:off x="584022" y="9680601"/>
            <a:ext cx="143656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480">
              <a:lnSpc>
                <a:spcPct val="100000"/>
              </a:lnSpc>
              <a:spcBef>
                <a:spcPts val="5"/>
              </a:spcBef>
            </a:pPr>
            <a:r>
              <a:rPr sz="1000" b="1" spc="5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間隔が</a:t>
            </a:r>
            <a:r>
              <a:rPr sz="1000" b="1" spc="3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長</a:t>
            </a:r>
            <a:r>
              <a:rPr sz="1000" b="1" spc="3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1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1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-17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？</a:t>
            </a:r>
            <a:endParaRPr sz="1000" dirty="0">
              <a:latin typeface="UDShinMGoPro-DeBold"/>
              <a:cs typeface="UDShinMGoPro-DeBold"/>
            </a:endParaRPr>
          </a:p>
        </p:txBody>
      </p:sp>
    </p:spTree>
    <p:extLst>
      <p:ext uri="{BB962C8B-B14F-4D97-AF65-F5344CB8AC3E}">
        <p14:creationId xmlns:p14="http://schemas.microsoft.com/office/powerpoint/2010/main" val="4101924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11810"/>
            <a:ext cx="7096759" cy="10238105"/>
            <a:chOff x="237464" y="211810"/>
            <a:chExt cx="7096759" cy="10238105"/>
          </a:xfrm>
        </p:grpSpPr>
        <p:sp>
          <p:nvSpPr>
            <p:cNvPr id="3" name="object 3"/>
            <p:cNvSpPr/>
            <p:nvPr/>
          </p:nvSpPr>
          <p:spPr>
            <a:xfrm>
              <a:off x="237464" y="211810"/>
              <a:ext cx="7096653" cy="13037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28" y="287020"/>
              <a:ext cx="224629" cy="224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51" y="536918"/>
              <a:ext cx="237439" cy="2806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10" y="404990"/>
              <a:ext cx="456373" cy="41259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398" y="679794"/>
              <a:ext cx="213724" cy="2165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3016"/>
              <a:ext cx="237591" cy="2705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5081" y="738111"/>
              <a:ext cx="450032" cy="34541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5081" y="738111"/>
              <a:ext cx="232118" cy="2755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80990" y="348180"/>
              <a:ext cx="1692275" cy="621665"/>
            </a:xfrm>
            <a:custGeom>
              <a:avLst/>
              <a:gdLst/>
              <a:ahLst/>
              <a:cxnLst/>
              <a:rect l="l" t="t" r="r" b="b"/>
              <a:pathLst>
                <a:path w="1692275" h="621665">
                  <a:moveTo>
                    <a:pt x="1381188" y="0"/>
                  </a:moveTo>
                  <a:lnTo>
                    <a:pt x="310629" y="0"/>
                  </a:lnTo>
                  <a:lnTo>
                    <a:pt x="264787" y="3374"/>
                  </a:lnTo>
                  <a:lnTo>
                    <a:pt x="221014" y="13173"/>
                  </a:lnTo>
                  <a:lnTo>
                    <a:pt x="179793" y="28914"/>
                  </a:lnTo>
                  <a:lnTo>
                    <a:pt x="141608" y="50112"/>
                  </a:lnTo>
                  <a:lnTo>
                    <a:pt x="106943" y="76283"/>
                  </a:lnTo>
                  <a:lnTo>
                    <a:pt x="76283" y="106943"/>
                  </a:lnTo>
                  <a:lnTo>
                    <a:pt x="50112" y="141608"/>
                  </a:lnTo>
                  <a:lnTo>
                    <a:pt x="28914" y="179793"/>
                  </a:lnTo>
                  <a:lnTo>
                    <a:pt x="13173" y="221014"/>
                  </a:lnTo>
                  <a:lnTo>
                    <a:pt x="3374" y="264787"/>
                  </a:lnTo>
                  <a:lnTo>
                    <a:pt x="0" y="310629"/>
                  </a:lnTo>
                  <a:lnTo>
                    <a:pt x="3374" y="356470"/>
                  </a:lnTo>
                  <a:lnTo>
                    <a:pt x="13173" y="400244"/>
                  </a:lnTo>
                  <a:lnTo>
                    <a:pt x="28914" y="441465"/>
                  </a:lnTo>
                  <a:lnTo>
                    <a:pt x="50112" y="479650"/>
                  </a:lnTo>
                  <a:lnTo>
                    <a:pt x="76283" y="514315"/>
                  </a:lnTo>
                  <a:lnTo>
                    <a:pt x="106943" y="544974"/>
                  </a:lnTo>
                  <a:lnTo>
                    <a:pt x="141608" y="571145"/>
                  </a:lnTo>
                  <a:lnTo>
                    <a:pt x="179793" y="592343"/>
                  </a:lnTo>
                  <a:lnTo>
                    <a:pt x="221014" y="608084"/>
                  </a:lnTo>
                  <a:lnTo>
                    <a:pt x="264787" y="617884"/>
                  </a:lnTo>
                  <a:lnTo>
                    <a:pt x="310629" y="621258"/>
                  </a:lnTo>
                  <a:lnTo>
                    <a:pt x="1381188" y="621258"/>
                  </a:lnTo>
                  <a:lnTo>
                    <a:pt x="1427030" y="617884"/>
                  </a:lnTo>
                  <a:lnTo>
                    <a:pt x="1470804" y="608083"/>
                  </a:lnTo>
                  <a:lnTo>
                    <a:pt x="1512027" y="592341"/>
                  </a:lnTo>
                  <a:lnTo>
                    <a:pt x="1550213" y="571142"/>
                  </a:lnTo>
                  <a:lnTo>
                    <a:pt x="1584879" y="544970"/>
                  </a:lnTo>
                  <a:lnTo>
                    <a:pt x="1615541" y="514309"/>
                  </a:lnTo>
                  <a:lnTo>
                    <a:pt x="1641713" y="479644"/>
                  </a:lnTo>
                  <a:lnTo>
                    <a:pt x="1662913" y="441460"/>
                  </a:lnTo>
                  <a:lnTo>
                    <a:pt x="1678655" y="400239"/>
                  </a:lnTo>
                  <a:lnTo>
                    <a:pt x="1688456" y="356467"/>
                  </a:lnTo>
                  <a:lnTo>
                    <a:pt x="1691830" y="310629"/>
                  </a:lnTo>
                  <a:lnTo>
                    <a:pt x="1688456" y="264787"/>
                  </a:lnTo>
                  <a:lnTo>
                    <a:pt x="1678655" y="221014"/>
                  </a:lnTo>
                  <a:lnTo>
                    <a:pt x="1662913" y="179793"/>
                  </a:lnTo>
                  <a:lnTo>
                    <a:pt x="1641713" y="141608"/>
                  </a:lnTo>
                  <a:lnTo>
                    <a:pt x="1615541" y="106943"/>
                  </a:lnTo>
                  <a:lnTo>
                    <a:pt x="1584879" y="76283"/>
                  </a:lnTo>
                  <a:lnTo>
                    <a:pt x="1550213" y="50112"/>
                  </a:lnTo>
                  <a:lnTo>
                    <a:pt x="1512027" y="28914"/>
                  </a:lnTo>
                  <a:lnTo>
                    <a:pt x="1470804" y="13173"/>
                  </a:lnTo>
                  <a:lnTo>
                    <a:pt x="1427030" y="3374"/>
                  </a:lnTo>
                  <a:lnTo>
                    <a:pt x="1381188" y="0"/>
                  </a:lnTo>
                  <a:close/>
                </a:path>
              </a:pathLst>
            </a:custGeom>
            <a:solidFill>
              <a:srgbClr val="FFF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68282" y="335475"/>
              <a:ext cx="1717675" cy="647065"/>
            </a:xfrm>
            <a:custGeom>
              <a:avLst/>
              <a:gdLst/>
              <a:ahLst/>
              <a:cxnLst/>
              <a:rect l="l" t="t" r="r" b="b"/>
              <a:pathLst>
                <a:path w="1717675" h="647065">
                  <a:moveTo>
                    <a:pt x="1393901" y="0"/>
                  </a:moveTo>
                  <a:lnTo>
                    <a:pt x="323341" y="0"/>
                  </a:lnTo>
                  <a:lnTo>
                    <a:pt x="275561" y="3505"/>
                  </a:lnTo>
                  <a:lnTo>
                    <a:pt x="229957" y="13689"/>
                  </a:lnTo>
                  <a:lnTo>
                    <a:pt x="187030" y="30050"/>
                  </a:lnTo>
                  <a:lnTo>
                    <a:pt x="147279" y="52089"/>
                  </a:lnTo>
                  <a:lnTo>
                    <a:pt x="111206" y="79305"/>
                  </a:lnTo>
                  <a:lnTo>
                    <a:pt x="79311" y="111199"/>
                  </a:lnTo>
                  <a:lnTo>
                    <a:pt x="52092" y="147270"/>
                  </a:lnTo>
                  <a:lnTo>
                    <a:pt x="30052" y="187019"/>
                  </a:lnTo>
                  <a:lnTo>
                    <a:pt x="13690" y="229945"/>
                  </a:lnTo>
                  <a:lnTo>
                    <a:pt x="3505" y="275548"/>
                  </a:lnTo>
                  <a:lnTo>
                    <a:pt x="0" y="323329"/>
                  </a:lnTo>
                  <a:lnTo>
                    <a:pt x="3505" y="371109"/>
                  </a:lnTo>
                  <a:lnTo>
                    <a:pt x="13690" y="416712"/>
                  </a:lnTo>
                  <a:lnTo>
                    <a:pt x="30052" y="459638"/>
                  </a:lnTo>
                  <a:lnTo>
                    <a:pt x="52092" y="499387"/>
                  </a:lnTo>
                  <a:lnTo>
                    <a:pt x="79311" y="535459"/>
                  </a:lnTo>
                  <a:lnTo>
                    <a:pt x="111206" y="567353"/>
                  </a:lnTo>
                  <a:lnTo>
                    <a:pt x="147279" y="594569"/>
                  </a:lnTo>
                  <a:lnTo>
                    <a:pt x="187030" y="616608"/>
                  </a:lnTo>
                  <a:lnTo>
                    <a:pt x="229957" y="632969"/>
                  </a:lnTo>
                  <a:lnTo>
                    <a:pt x="275561" y="643152"/>
                  </a:lnTo>
                  <a:lnTo>
                    <a:pt x="323341" y="646658"/>
                  </a:lnTo>
                  <a:lnTo>
                    <a:pt x="1393901" y="646658"/>
                  </a:lnTo>
                  <a:lnTo>
                    <a:pt x="1441681" y="643152"/>
                  </a:lnTo>
                  <a:lnTo>
                    <a:pt x="1487284" y="632969"/>
                  </a:lnTo>
                  <a:lnTo>
                    <a:pt x="1518010" y="621258"/>
                  </a:lnTo>
                  <a:lnTo>
                    <a:pt x="323341" y="621258"/>
                  </a:lnTo>
                  <a:lnTo>
                    <a:pt x="275077" y="617352"/>
                  </a:lnTo>
                  <a:lnTo>
                    <a:pt x="229269" y="606045"/>
                  </a:lnTo>
                  <a:lnTo>
                    <a:pt x="186535" y="587956"/>
                  </a:lnTo>
                  <a:lnTo>
                    <a:pt x="147494" y="563702"/>
                  </a:lnTo>
                  <a:lnTo>
                    <a:pt x="112763" y="533901"/>
                  </a:lnTo>
                  <a:lnTo>
                    <a:pt x="82960" y="499172"/>
                  </a:lnTo>
                  <a:lnTo>
                    <a:pt x="58705" y="460132"/>
                  </a:lnTo>
                  <a:lnTo>
                    <a:pt x="40614" y="417400"/>
                  </a:lnTo>
                  <a:lnTo>
                    <a:pt x="29306" y="371593"/>
                  </a:lnTo>
                  <a:lnTo>
                    <a:pt x="25400" y="323329"/>
                  </a:lnTo>
                  <a:lnTo>
                    <a:pt x="29306" y="275068"/>
                  </a:lnTo>
                  <a:lnTo>
                    <a:pt x="40614" y="229263"/>
                  </a:lnTo>
                  <a:lnTo>
                    <a:pt x="58705" y="186531"/>
                  </a:lnTo>
                  <a:lnTo>
                    <a:pt x="82960" y="147491"/>
                  </a:lnTo>
                  <a:lnTo>
                    <a:pt x="112763" y="112761"/>
                  </a:lnTo>
                  <a:lnTo>
                    <a:pt x="147494" y="82960"/>
                  </a:lnTo>
                  <a:lnTo>
                    <a:pt x="186535" y="58704"/>
                  </a:lnTo>
                  <a:lnTo>
                    <a:pt x="229269" y="40614"/>
                  </a:lnTo>
                  <a:lnTo>
                    <a:pt x="275077" y="29306"/>
                  </a:lnTo>
                  <a:lnTo>
                    <a:pt x="323341" y="25400"/>
                  </a:lnTo>
                  <a:lnTo>
                    <a:pt x="1518010" y="25400"/>
                  </a:lnTo>
                  <a:lnTo>
                    <a:pt x="1487284" y="13689"/>
                  </a:lnTo>
                  <a:lnTo>
                    <a:pt x="1441681" y="3505"/>
                  </a:lnTo>
                  <a:lnTo>
                    <a:pt x="1393901" y="0"/>
                  </a:lnTo>
                  <a:close/>
                </a:path>
                <a:path w="1717675" h="647065">
                  <a:moveTo>
                    <a:pt x="1518010" y="25400"/>
                  </a:moveTo>
                  <a:lnTo>
                    <a:pt x="1393901" y="25400"/>
                  </a:lnTo>
                  <a:lnTo>
                    <a:pt x="1442165" y="29306"/>
                  </a:lnTo>
                  <a:lnTo>
                    <a:pt x="1487972" y="40614"/>
                  </a:lnTo>
                  <a:lnTo>
                    <a:pt x="1530704" y="58704"/>
                  </a:lnTo>
                  <a:lnTo>
                    <a:pt x="1569744" y="82960"/>
                  </a:lnTo>
                  <a:lnTo>
                    <a:pt x="1604473" y="112761"/>
                  </a:lnTo>
                  <a:lnTo>
                    <a:pt x="1634274" y="147491"/>
                  </a:lnTo>
                  <a:lnTo>
                    <a:pt x="1658528" y="186531"/>
                  </a:lnTo>
                  <a:lnTo>
                    <a:pt x="1676617" y="229263"/>
                  </a:lnTo>
                  <a:lnTo>
                    <a:pt x="1687924" y="275068"/>
                  </a:lnTo>
                  <a:lnTo>
                    <a:pt x="1691830" y="323329"/>
                  </a:lnTo>
                  <a:lnTo>
                    <a:pt x="1687924" y="371593"/>
                  </a:lnTo>
                  <a:lnTo>
                    <a:pt x="1676617" y="417400"/>
                  </a:lnTo>
                  <a:lnTo>
                    <a:pt x="1658528" y="460132"/>
                  </a:lnTo>
                  <a:lnTo>
                    <a:pt x="1634274" y="499172"/>
                  </a:lnTo>
                  <a:lnTo>
                    <a:pt x="1604473" y="533901"/>
                  </a:lnTo>
                  <a:lnTo>
                    <a:pt x="1569744" y="563702"/>
                  </a:lnTo>
                  <a:lnTo>
                    <a:pt x="1530704" y="587956"/>
                  </a:lnTo>
                  <a:lnTo>
                    <a:pt x="1487972" y="606045"/>
                  </a:lnTo>
                  <a:lnTo>
                    <a:pt x="1442165" y="617352"/>
                  </a:lnTo>
                  <a:lnTo>
                    <a:pt x="1393901" y="621258"/>
                  </a:lnTo>
                  <a:lnTo>
                    <a:pt x="1518010" y="621258"/>
                  </a:lnTo>
                  <a:lnTo>
                    <a:pt x="1569959" y="594569"/>
                  </a:lnTo>
                  <a:lnTo>
                    <a:pt x="1606030" y="567353"/>
                  </a:lnTo>
                  <a:lnTo>
                    <a:pt x="1637924" y="535459"/>
                  </a:lnTo>
                  <a:lnTo>
                    <a:pt x="1665141" y="499387"/>
                  </a:lnTo>
                  <a:lnTo>
                    <a:pt x="1687180" y="459638"/>
                  </a:lnTo>
                  <a:lnTo>
                    <a:pt x="1703541" y="416712"/>
                  </a:lnTo>
                  <a:lnTo>
                    <a:pt x="1713724" y="371109"/>
                  </a:lnTo>
                  <a:lnTo>
                    <a:pt x="1717230" y="323329"/>
                  </a:lnTo>
                  <a:lnTo>
                    <a:pt x="1713724" y="275548"/>
                  </a:lnTo>
                  <a:lnTo>
                    <a:pt x="1703541" y="229945"/>
                  </a:lnTo>
                  <a:lnTo>
                    <a:pt x="1687180" y="187019"/>
                  </a:lnTo>
                  <a:lnTo>
                    <a:pt x="1665141" y="147270"/>
                  </a:lnTo>
                  <a:lnTo>
                    <a:pt x="1637924" y="111199"/>
                  </a:lnTo>
                  <a:lnTo>
                    <a:pt x="1606030" y="79305"/>
                  </a:lnTo>
                  <a:lnTo>
                    <a:pt x="1569959" y="52089"/>
                  </a:lnTo>
                  <a:lnTo>
                    <a:pt x="1530210" y="30050"/>
                  </a:lnTo>
                  <a:lnTo>
                    <a:pt x="1518010" y="25400"/>
                  </a:lnTo>
                  <a:close/>
                </a:path>
              </a:pathLst>
            </a:custGeom>
            <a:solidFill>
              <a:srgbClr val="F6A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288690" y="562484"/>
            <a:ext cx="948689" cy="220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25" b="1" spc="30" baseline="411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r>
              <a:rPr sz="2025" b="1" spc="30" baseline="4115" dirty="0">
                <a:solidFill>
                  <a:srgbClr val="3E3A39"/>
                </a:solidFill>
                <a:latin typeface="UDShinMGoPro-DeBold"/>
                <a:cs typeface="UDShinMGoPro-DeBold"/>
              </a:rPr>
              <a:t> </a:t>
            </a:r>
            <a:r>
              <a:rPr sz="2025" b="1" baseline="411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lang="en-US" sz="2025" b="1" baseline="4115" dirty="0">
                <a:solidFill>
                  <a:srgbClr val="3E3A39"/>
                </a:solidFill>
                <a:latin typeface="UDShinMGoPro-DeBold"/>
                <a:cs typeface="UDShinMGoPro-DeBold"/>
              </a:rPr>
              <a:t>  </a:t>
            </a:r>
            <a:r>
              <a:rPr sz="2025" b="1" spc="-157" baseline="4115" dirty="0">
                <a:solidFill>
                  <a:srgbClr val="3E3A39"/>
                </a:solidFill>
                <a:latin typeface="UDShinMGoPro-DeBold"/>
                <a:cs typeface="UDShinMGoPro-DeBold"/>
              </a:rPr>
              <a:t> </a:t>
            </a:r>
            <a:r>
              <a:rPr sz="1350" spc="65" dirty="0">
                <a:solidFill>
                  <a:srgbClr val="41638C"/>
                </a:solidFill>
                <a:latin typeface="Arial Rounded MT Bold"/>
                <a:cs typeface="Arial Rounded MT Bold"/>
              </a:rPr>
              <a:t>YES</a:t>
            </a:r>
            <a:endParaRPr sz="1350" dirty="0">
              <a:latin typeface="Arial Rounded MT Bold"/>
              <a:cs typeface="Arial Rounded MT Bold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290509" y="335475"/>
            <a:ext cx="2323465" cy="647065"/>
            <a:chOff x="3290509" y="335475"/>
            <a:chExt cx="2323465" cy="647065"/>
          </a:xfrm>
        </p:grpSpPr>
        <p:sp>
          <p:nvSpPr>
            <p:cNvPr id="18" name="object 18"/>
            <p:cNvSpPr/>
            <p:nvPr/>
          </p:nvSpPr>
          <p:spPr>
            <a:xfrm>
              <a:off x="3312099" y="507088"/>
              <a:ext cx="299720" cy="299720"/>
            </a:xfrm>
            <a:custGeom>
              <a:avLst/>
              <a:gdLst/>
              <a:ahLst/>
              <a:cxnLst/>
              <a:rect l="l" t="t" r="r" b="b"/>
              <a:pathLst>
                <a:path w="299720" h="299720">
                  <a:moveTo>
                    <a:pt x="299389" y="149694"/>
                  </a:moveTo>
                  <a:lnTo>
                    <a:pt x="291758" y="197011"/>
                  </a:lnTo>
                  <a:lnTo>
                    <a:pt x="270508" y="238103"/>
                  </a:lnTo>
                  <a:lnTo>
                    <a:pt x="238103" y="270508"/>
                  </a:lnTo>
                  <a:lnTo>
                    <a:pt x="197011" y="291758"/>
                  </a:lnTo>
                  <a:lnTo>
                    <a:pt x="149694" y="299389"/>
                  </a:lnTo>
                  <a:lnTo>
                    <a:pt x="102378" y="291758"/>
                  </a:lnTo>
                  <a:lnTo>
                    <a:pt x="61285" y="270508"/>
                  </a:lnTo>
                  <a:lnTo>
                    <a:pt x="28881" y="238103"/>
                  </a:lnTo>
                  <a:lnTo>
                    <a:pt x="7631" y="197011"/>
                  </a:lnTo>
                  <a:lnTo>
                    <a:pt x="0" y="149694"/>
                  </a:lnTo>
                  <a:lnTo>
                    <a:pt x="7631" y="102378"/>
                  </a:lnTo>
                  <a:lnTo>
                    <a:pt x="28881" y="61285"/>
                  </a:lnTo>
                  <a:lnTo>
                    <a:pt x="61285" y="28881"/>
                  </a:lnTo>
                  <a:lnTo>
                    <a:pt x="102378" y="7631"/>
                  </a:lnTo>
                  <a:lnTo>
                    <a:pt x="149694" y="0"/>
                  </a:lnTo>
                  <a:lnTo>
                    <a:pt x="197011" y="7631"/>
                  </a:lnTo>
                  <a:lnTo>
                    <a:pt x="238103" y="28881"/>
                  </a:lnTo>
                  <a:lnTo>
                    <a:pt x="270508" y="61285"/>
                  </a:lnTo>
                  <a:lnTo>
                    <a:pt x="291758" y="102378"/>
                  </a:lnTo>
                  <a:lnTo>
                    <a:pt x="299389" y="149694"/>
                  </a:lnTo>
                  <a:close/>
                </a:path>
              </a:pathLst>
            </a:custGeom>
            <a:ln w="42697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08848" y="348180"/>
              <a:ext cx="1692275" cy="621665"/>
            </a:xfrm>
            <a:custGeom>
              <a:avLst/>
              <a:gdLst/>
              <a:ahLst/>
              <a:cxnLst/>
              <a:rect l="l" t="t" r="r" b="b"/>
              <a:pathLst>
                <a:path w="1692275" h="621665">
                  <a:moveTo>
                    <a:pt x="1381188" y="0"/>
                  </a:moveTo>
                  <a:lnTo>
                    <a:pt x="310629" y="0"/>
                  </a:lnTo>
                  <a:lnTo>
                    <a:pt x="264787" y="3374"/>
                  </a:lnTo>
                  <a:lnTo>
                    <a:pt x="221014" y="13173"/>
                  </a:lnTo>
                  <a:lnTo>
                    <a:pt x="179793" y="28914"/>
                  </a:lnTo>
                  <a:lnTo>
                    <a:pt x="141608" y="50112"/>
                  </a:lnTo>
                  <a:lnTo>
                    <a:pt x="106943" y="76283"/>
                  </a:lnTo>
                  <a:lnTo>
                    <a:pt x="76283" y="106943"/>
                  </a:lnTo>
                  <a:lnTo>
                    <a:pt x="50112" y="141608"/>
                  </a:lnTo>
                  <a:lnTo>
                    <a:pt x="28914" y="179793"/>
                  </a:lnTo>
                  <a:lnTo>
                    <a:pt x="13173" y="221014"/>
                  </a:lnTo>
                  <a:lnTo>
                    <a:pt x="3374" y="264787"/>
                  </a:lnTo>
                  <a:lnTo>
                    <a:pt x="0" y="310629"/>
                  </a:lnTo>
                  <a:lnTo>
                    <a:pt x="3374" y="356470"/>
                  </a:lnTo>
                  <a:lnTo>
                    <a:pt x="13173" y="400244"/>
                  </a:lnTo>
                  <a:lnTo>
                    <a:pt x="28914" y="441465"/>
                  </a:lnTo>
                  <a:lnTo>
                    <a:pt x="50112" y="479650"/>
                  </a:lnTo>
                  <a:lnTo>
                    <a:pt x="76283" y="514315"/>
                  </a:lnTo>
                  <a:lnTo>
                    <a:pt x="106943" y="544974"/>
                  </a:lnTo>
                  <a:lnTo>
                    <a:pt x="141608" y="571145"/>
                  </a:lnTo>
                  <a:lnTo>
                    <a:pt x="179793" y="592343"/>
                  </a:lnTo>
                  <a:lnTo>
                    <a:pt x="221014" y="608084"/>
                  </a:lnTo>
                  <a:lnTo>
                    <a:pt x="264787" y="617884"/>
                  </a:lnTo>
                  <a:lnTo>
                    <a:pt x="310629" y="621258"/>
                  </a:lnTo>
                  <a:lnTo>
                    <a:pt x="1381188" y="621258"/>
                  </a:lnTo>
                  <a:lnTo>
                    <a:pt x="1427030" y="617884"/>
                  </a:lnTo>
                  <a:lnTo>
                    <a:pt x="1470804" y="608083"/>
                  </a:lnTo>
                  <a:lnTo>
                    <a:pt x="1512027" y="592341"/>
                  </a:lnTo>
                  <a:lnTo>
                    <a:pt x="1550213" y="571142"/>
                  </a:lnTo>
                  <a:lnTo>
                    <a:pt x="1584879" y="544970"/>
                  </a:lnTo>
                  <a:lnTo>
                    <a:pt x="1615541" y="514309"/>
                  </a:lnTo>
                  <a:lnTo>
                    <a:pt x="1641713" y="479644"/>
                  </a:lnTo>
                  <a:lnTo>
                    <a:pt x="1662913" y="441460"/>
                  </a:lnTo>
                  <a:lnTo>
                    <a:pt x="1678655" y="400239"/>
                  </a:lnTo>
                  <a:lnTo>
                    <a:pt x="1688456" y="356467"/>
                  </a:lnTo>
                  <a:lnTo>
                    <a:pt x="1691830" y="310629"/>
                  </a:lnTo>
                  <a:lnTo>
                    <a:pt x="1688456" y="264787"/>
                  </a:lnTo>
                  <a:lnTo>
                    <a:pt x="1678655" y="221014"/>
                  </a:lnTo>
                  <a:lnTo>
                    <a:pt x="1662913" y="179793"/>
                  </a:lnTo>
                  <a:lnTo>
                    <a:pt x="1641713" y="141608"/>
                  </a:lnTo>
                  <a:lnTo>
                    <a:pt x="1615541" y="106943"/>
                  </a:lnTo>
                  <a:lnTo>
                    <a:pt x="1584879" y="76283"/>
                  </a:lnTo>
                  <a:lnTo>
                    <a:pt x="1550213" y="50112"/>
                  </a:lnTo>
                  <a:lnTo>
                    <a:pt x="1512027" y="28914"/>
                  </a:lnTo>
                  <a:lnTo>
                    <a:pt x="1470804" y="13173"/>
                  </a:lnTo>
                  <a:lnTo>
                    <a:pt x="1427030" y="3374"/>
                  </a:lnTo>
                  <a:lnTo>
                    <a:pt x="1381188" y="0"/>
                  </a:lnTo>
                  <a:close/>
                </a:path>
              </a:pathLst>
            </a:custGeom>
            <a:solidFill>
              <a:srgbClr val="FFF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96140" y="335475"/>
              <a:ext cx="1717675" cy="647065"/>
            </a:xfrm>
            <a:custGeom>
              <a:avLst/>
              <a:gdLst/>
              <a:ahLst/>
              <a:cxnLst/>
              <a:rect l="l" t="t" r="r" b="b"/>
              <a:pathLst>
                <a:path w="1717675" h="647065">
                  <a:moveTo>
                    <a:pt x="1393901" y="0"/>
                  </a:moveTo>
                  <a:lnTo>
                    <a:pt x="323342" y="0"/>
                  </a:lnTo>
                  <a:lnTo>
                    <a:pt x="275561" y="3505"/>
                  </a:lnTo>
                  <a:lnTo>
                    <a:pt x="229957" y="13689"/>
                  </a:lnTo>
                  <a:lnTo>
                    <a:pt x="187030" y="30050"/>
                  </a:lnTo>
                  <a:lnTo>
                    <a:pt x="147279" y="52089"/>
                  </a:lnTo>
                  <a:lnTo>
                    <a:pt x="111206" y="79305"/>
                  </a:lnTo>
                  <a:lnTo>
                    <a:pt x="79311" y="111199"/>
                  </a:lnTo>
                  <a:lnTo>
                    <a:pt x="52092" y="147270"/>
                  </a:lnTo>
                  <a:lnTo>
                    <a:pt x="30052" y="187019"/>
                  </a:lnTo>
                  <a:lnTo>
                    <a:pt x="13690" y="229945"/>
                  </a:lnTo>
                  <a:lnTo>
                    <a:pt x="3505" y="275548"/>
                  </a:lnTo>
                  <a:lnTo>
                    <a:pt x="0" y="323329"/>
                  </a:lnTo>
                  <a:lnTo>
                    <a:pt x="3505" y="371109"/>
                  </a:lnTo>
                  <a:lnTo>
                    <a:pt x="13690" y="416712"/>
                  </a:lnTo>
                  <a:lnTo>
                    <a:pt x="30052" y="459638"/>
                  </a:lnTo>
                  <a:lnTo>
                    <a:pt x="52092" y="499387"/>
                  </a:lnTo>
                  <a:lnTo>
                    <a:pt x="79311" y="535459"/>
                  </a:lnTo>
                  <a:lnTo>
                    <a:pt x="111206" y="567353"/>
                  </a:lnTo>
                  <a:lnTo>
                    <a:pt x="147279" y="594569"/>
                  </a:lnTo>
                  <a:lnTo>
                    <a:pt x="187030" y="616608"/>
                  </a:lnTo>
                  <a:lnTo>
                    <a:pt x="229957" y="632969"/>
                  </a:lnTo>
                  <a:lnTo>
                    <a:pt x="275561" y="643152"/>
                  </a:lnTo>
                  <a:lnTo>
                    <a:pt x="323342" y="646658"/>
                  </a:lnTo>
                  <a:lnTo>
                    <a:pt x="1393901" y="646658"/>
                  </a:lnTo>
                  <a:lnTo>
                    <a:pt x="1441681" y="643152"/>
                  </a:lnTo>
                  <a:lnTo>
                    <a:pt x="1487284" y="632969"/>
                  </a:lnTo>
                  <a:lnTo>
                    <a:pt x="1518010" y="621258"/>
                  </a:lnTo>
                  <a:lnTo>
                    <a:pt x="323342" y="621258"/>
                  </a:lnTo>
                  <a:lnTo>
                    <a:pt x="275077" y="617352"/>
                  </a:lnTo>
                  <a:lnTo>
                    <a:pt x="229269" y="606045"/>
                  </a:lnTo>
                  <a:lnTo>
                    <a:pt x="186535" y="587956"/>
                  </a:lnTo>
                  <a:lnTo>
                    <a:pt x="147494" y="563702"/>
                  </a:lnTo>
                  <a:lnTo>
                    <a:pt x="112763" y="533901"/>
                  </a:lnTo>
                  <a:lnTo>
                    <a:pt x="82960" y="499172"/>
                  </a:lnTo>
                  <a:lnTo>
                    <a:pt x="58705" y="460132"/>
                  </a:lnTo>
                  <a:lnTo>
                    <a:pt x="40614" y="417400"/>
                  </a:lnTo>
                  <a:lnTo>
                    <a:pt x="29306" y="371593"/>
                  </a:lnTo>
                  <a:lnTo>
                    <a:pt x="25400" y="323329"/>
                  </a:lnTo>
                  <a:lnTo>
                    <a:pt x="29306" y="275068"/>
                  </a:lnTo>
                  <a:lnTo>
                    <a:pt x="40614" y="229263"/>
                  </a:lnTo>
                  <a:lnTo>
                    <a:pt x="58705" y="186531"/>
                  </a:lnTo>
                  <a:lnTo>
                    <a:pt x="82960" y="147491"/>
                  </a:lnTo>
                  <a:lnTo>
                    <a:pt x="112763" y="112761"/>
                  </a:lnTo>
                  <a:lnTo>
                    <a:pt x="147494" y="82960"/>
                  </a:lnTo>
                  <a:lnTo>
                    <a:pt x="186535" y="58704"/>
                  </a:lnTo>
                  <a:lnTo>
                    <a:pt x="229269" y="40614"/>
                  </a:lnTo>
                  <a:lnTo>
                    <a:pt x="275077" y="29306"/>
                  </a:lnTo>
                  <a:lnTo>
                    <a:pt x="323342" y="25400"/>
                  </a:lnTo>
                  <a:lnTo>
                    <a:pt x="1518010" y="25400"/>
                  </a:lnTo>
                  <a:lnTo>
                    <a:pt x="1487284" y="13689"/>
                  </a:lnTo>
                  <a:lnTo>
                    <a:pt x="1441681" y="3505"/>
                  </a:lnTo>
                  <a:lnTo>
                    <a:pt x="1393901" y="0"/>
                  </a:lnTo>
                  <a:close/>
                </a:path>
                <a:path w="1717675" h="647065">
                  <a:moveTo>
                    <a:pt x="1518010" y="25400"/>
                  </a:moveTo>
                  <a:lnTo>
                    <a:pt x="1393901" y="25400"/>
                  </a:lnTo>
                  <a:lnTo>
                    <a:pt x="1442165" y="29306"/>
                  </a:lnTo>
                  <a:lnTo>
                    <a:pt x="1487972" y="40614"/>
                  </a:lnTo>
                  <a:lnTo>
                    <a:pt x="1530704" y="58704"/>
                  </a:lnTo>
                  <a:lnTo>
                    <a:pt x="1569744" y="82960"/>
                  </a:lnTo>
                  <a:lnTo>
                    <a:pt x="1604473" y="112761"/>
                  </a:lnTo>
                  <a:lnTo>
                    <a:pt x="1634274" y="147491"/>
                  </a:lnTo>
                  <a:lnTo>
                    <a:pt x="1658528" y="186531"/>
                  </a:lnTo>
                  <a:lnTo>
                    <a:pt x="1676617" y="229263"/>
                  </a:lnTo>
                  <a:lnTo>
                    <a:pt x="1687924" y="275068"/>
                  </a:lnTo>
                  <a:lnTo>
                    <a:pt x="1691830" y="323329"/>
                  </a:lnTo>
                  <a:lnTo>
                    <a:pt x="1687924" y="371593"/>
                  </a:lnTo>
                  <a:lnTo>
                    <a:pt x="1676617" y="417400"/>
                  </a:lnTo>
                  <a:lnTo>
                    <a:pt x="1658528" y="460132"/>
                  </a:lnTo>
                  <a:lnTo>
                    <a:pt x="1634274" y="499172"/>
                  </a:lnTo>
                  <a:lnTo>
                    <a:pt x="1604473" y="533901"/>
                  </a:lnTo>
                  <a:lnTo>
                    <a:pt x="1569744" y="563702"/>
                  </a:lnTo>
                  <a:lnTo>
                    <a:pt x="1530704" y="587956"/>
                  </a:lnTo>
                  <a:lnTo>
                    <a:pt x="1487972" y="606045"/>
                  </a:lnTo>
                  <a:lnTo>
                    <a:pt x="1442165" y="617352"/>
                  </a:lnTo>
                  <a:lnTo>
                    <a:pt x="1393901" y="621258"/>
                  </a:lnTo>
                  <a:lnTo>
                    <a:pt x="1518010" y="621258"/>
                  </a:lnTo>
                  <a:lnTo>
                    <a:pt x="1569959" y="594569"/>
                  </a:lnTo>
                  <a:lnTo>
                    <a:pt x="1606030" y="567353"/>
                  </a:lnTo>
                  <a:lnTo>
                    <a:pt x="1637924" y="535459"/>
                  </a:lnTo>
                  <a:lnTo>
                    <a:pt x="1665141" y="499387"/>
                  </a:lnTo>
                  <a:lnTo>
                    <a:pt x="1687180" y="459638"/>
                  </a:lnTo>
                  <a:lnTo>
                    <a:pt x="1703541" y="416712"/>
                  </a:lnTo>
                  <a:lnTo>
                    <a:pt x="1713724" y="371109"/>
                  </a:lnTo>
                  <a:lnTo>
                    <a:pt x="1717230" y="323329"/>
                  </a:lnTo>
                  <a:lnTo>
                    <a:pt x="1713724" y="275548"/>
                  </a:lnTo>
                  <a:lnTo>
                    <a:pt x="1703541" y="229945"/>
                  </a:lnTo>
                  <a:lnTo>
                    <a:pt x="1687180" y="187019"/>
                  </a:lnTo>
                  <a:lnTo>
                    <a:pt x="1665141" y="147270"/>
                  </a:lnTo>
                  <a:lnTo>
                    <a:pt x="1637924" y="111199"/>
                  </a:lnTo>
                  <a:lnTo>
                    <a:pt x="1606030" y="79305"/>
                  </a:lnTo>
                  <a:lnTo>
                    <a:pt x="1569959" y="52089"/>
                  </a:lnTo>
                  <a:lnTo>
                    <a:pt x="1530210" y="30050"/>
                  </a:lnTo>
                  <a:lnTo>
                    <a:pt x="1518010" y="25400"/>
                  </a:lnTo>
                  <a:close/>
                </a:path>
              </a:pathLst>
            </a:custGeom>
            <a:solidFill>
              <a:srgbClr val="F6A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055882" y="562484"/>
            <a:ext cx="94869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25" b="1" spc="82" baseline="4115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2025" b="1" spc="37" baseline="4115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2025" b="1" baseline="4115" dirty="0">
                <a:solidFill>
                  <a:srgbClr val="3E3A39"/>
                </a:solidFill>
                <a:latin typeface="UDShinMGoPro-DeBold"/>
                <a:cs typeface="UDShinMGoPro-DeBold"/>
              </a:rPr>
              <a:t>え</a:t>
            </a:r>
            <a:r>
              <a:rPr sz="2025" b="1" spc="540" baseline="4115" dirty="0">
                <a:solidFill>
                  <a:srgbClr val="3E3A39"/>
                </a:solidFill>
                <a:latin typeface="UDShinMGoPro-DeBold"/>
                <a:cs typeface="UDShinMGoPro-DeBold"/>
              </a:rPr>
              <a:t> </a:t>
            </a:r>
            <a:r>
              <a:rPr sz="1350" spc="65" dirty="0">
                <a:solidFill>
                  <a:srgbClr val="41638C"/>
                </a:solidFill>
                <a:latin typeface="Arial Rounded MT Bold"/>
                <a:cs typeface="Arial Rounded MT Bold"/>
              </a:rPr>
              <a:t>NO</a:t>
            </a:r>
            <a:endParaRPr sz="1350">
              <a:latin typeface="Arial Rounded MT Bold"/>
              <a:cs typeface="Arial Rounded MT Bold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02390" y="516187"/>
            <a:ext cx="6517640" cy="9046845"/>
            <a:chOff x="502390" y="516187"/>
            <a:chExt cx="6517640" cy="9046845"/>
          </a:xfrm>
        </p:grpSpPr>
        <p:sp>
          <p:nvSpPr>
            <p:cNvPr id="23" name="object 23"/>
            <p:cNvSpPr/>
            <p:nvPr/>
          </p:nvSpPr>
          <p:spPr>
            <a:xfrm>
              <a:off x="5135985" y="542222"/>
              <a:ext cx="233679" cy="233679"/>
            </a:xfrm>
            <a:custGeom>
              <a:avLst/>
              <a:gdLst/>
              <a:ahLst/>
              <a:cxnLst/>
              <a:rect l="l" t="t" r="r" b="b"/>
              <a:pathLst>
                <a:path w="233679" h="233679">
                  <a:moveTo>
                    <a:pt x="0" y="0"/>
                  </a:moveTo>
                  <a:lnTo>
                    <a:pt x="233476" y="233464"/>
                  </a:lnTo>
                </a:path>
              </a:pathLst>
            </a:custGeom>
            <a:ln w="51714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44108" y="544247"/>
              <a:ext cx="233679" cy="233679"/>
            </a:xfrm>
            <a:custGeom>
              <a:avLst/>
              <a:gdLst/>
              <a:ahLst/>
              <a:cxnLst/>
              <a:rect l="l" t="t" r="r" b="b"/>
              <a:pathLst>
                <a:path w="233679" h="233679">
                  <a:moveTo>
                    <a:pt x="0" y="233476"/>
                  </a:moveTo>
                  <a:lnTo>
                    <a:pt x="233464" y="0"/>
                  </a:lnTo>
                </a:path>
              </a:pathLst>
            </a:custGeom>
            <a:ln w="51714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48711" y="1121318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85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80" y="801903"/>
                  </a:lnTo>
                  <a:lnTo>
                    <a:pt x="6271285" y="535698"/>
                  </a:lnTo>
                  <a:lnTo>
                    <a:pt x="6271285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53795" y="1654501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192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2390" y="4831896"/>
              <a:ext cx="1749548" cy="42366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9998" y="4869909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2"/>
                  </a:lnTo>
                  <a:lnTo>
                    <a:pt x="1627750" y="204818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2390" y="6032808"/>
              <a:ext cx="1749548" cy="42366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9998" y="6070108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5"/>
                  </a:lnTo>
                  <a:lnTo>
                    <a:pt x="1627750" y="204824"/>
                  </a:lnTo>
                  <a:lnTo>
                    <a:pt x="1635683" y="155638"/>
                  </a:lnTo>
                  <a:lnTo>
                    <a:pt x="1627750" y="106441"/>
                  </a:lnTo>
                  <a:lnTo>
                    <a:pt x="1605658" y="63716"/>
                  </a:lnTo>
                  <a:lnTo>
                    <a:pt x="1571970" y="30026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2390" y="7233720"/>
              <a:ext cx="1749548" cy="42366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9998" y="7270320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4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8"/>
                  </a:lnTo>
                  <a:lnTo>
                    <a:pt x="1571970" y="281230"/>
                  </a:lnTo>
                  <a:lnTo>
                    <a:pt x="1605658" y="247537"/>
                  </a:lnTo>
                  <a:lnTo>
                    <a:pt x="1627750" y="204813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52696" y="8902485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0002" y="8889781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3" y="547880"/>
                  </a:lnTo>
                  <a:lnTo>
                    <a:pt x="59456" y="583067"/>
                  </a:lnTo>
                  <a:lnTo>
                    <a:pt x="89876" y="613484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8"/>
                  </a:lnTo>
                  <a:lnTo>
                    <a:pt x="1204514" y="509062"/>
                  </a:lnTo>
                  <a:lnTo>
                    <a:pt x="1183597" y="547546"/>
                  </a:lnTo>
                  <a:lnTo>
                    <a:pt x="1155906" y="581093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4"/>
                  </a:lnTo>
                  <a:lnTo>
                    <a:pt x="1188293" y="583067"/>
                  </a:lnTo>
                  <a:lnTo>
                    <a:pt x="1213216" y="547880"/>
                  </a:lnTo>
                  <a:lnTo>
                    <a:pt x="1231917" y="508648"/>
                  </a:lnTo>
                  <a:lnTo>
                    <a:pt x="1243670" y="466097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39998" y="921415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86717" y="8993235"/>
            <a:ext cx="5511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気が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強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72077" y="9280956"/>
            <a:ext cx="7880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Strong</a:t>
            </a:r>
            <a:r>
              <a:rPr sz="11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spirit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845693" y="8889781"/>
            <a:ext cx="1254125" cy="673100"/>
            <a:chOff x="1845693" y="8889781"/>
            <a:chExt cx="1254125" cy="673100"/>
          </a:xfrm>
        </p:grpSpPr>
        <p:sp>
          <p:nvSpPr>
            <p:cNvPr id="39" name="object 39"/>
            <p:cNvSpPr/>
            <p:nvPr/>
          </p:nvSpPr>
          <p:spPr>
            <a:xfrm>
              <a:off x="1861564" y="8902485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48871" y="8889781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3" y="547880"/>
                  </a:lnTo>
                  <a:lnTo>
                    <a:pt x="59456" y="583067"/>
                  </a:lnTo>
                  <a:lnTo>
                    <a:pt x="89876" y="613484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3" y="668856"/>
                  </a:lnTo>
                  <a:lnTo>
                    <a:pt x="1083457" y="657104"/>
                  </a:lnTo>
                  <a:lnTo>
                    <a:pt x="1103536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0" y="25400"/>
                  </a:lnTo>
                  <a:lnTo>
                    <a:pt x="1083457" y="15831"/>
                  </a:lnTo>
                  <a:lnTo>
                    <a:pt x="1040903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30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8"/>
                  </a:lnTo>
                  <a:lnTo>
                    <a:pt x="1204514" y="509062"/>
                  </a:lnTo>
                  <a:lnTo>
                    <a:pt x="1183597" y="547546"/>
                  </a:lnTo>
                  <a:lnTo>
                    <a:pt x="1155906" y="581093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6" y="647534"/>
                  </a:lnTo>
                  <a:lnTo>
                    <a:pt x="1157880" y="613484"/>
                  </a:lnTo>
                  <a:lnTo>
                    <a:pt x="1188298" y="583067"/>
                  </a:lnTo>
                  <a:lnTo>
                    <a:pt x="1213219" y="547880"/>
                  </a:lnTo>
                  <a:lnTo>
                    <a:pt x="1231919" y="508648"/>
                  </a:lnTo>
                  <a:lnTo>
                    <a:pt x="1243671" y="466097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1" y="206858"/>
                  </a:lnTo>
                  <a:lnTo>
                    <a:pt x="1231919" y="164303"/>
                  </a:lnTo>
                  <a:lnTo>
                    <a:pt x="1213219" y="125067"/>
                  </a:lnTo>
                  <a:lnTo>
                    <a:pt x="1188298" y="89876"/>
                  </a:lnTo>
                  <a:lnTo>
                    <a:pt x="1157880" y="59456"/>
                  </a:lnTo>
                  <a:lnTo>
                    <a:pt x="1122691" y="34533"/>
                  </a:lnTo>
                  <a:lnTo>
                    <a:pt x="110353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48868" y="921415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195587" y="8993235"/>
            <a:ext cx="5511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気が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弱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115294" y="9280956"/>
            <a:ext cx="7188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Weak</a:t>
            </a:r>
            <a:r>
              <a:rPr sz="11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spirit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154561" y="8889781"/>
            <a:ext cx="1254125" cy="673100"/>
            <a:chOff x="3154561" y="8889781"/>
            <a:chExt cx="1254125" cy="673100"/>
          </a:xfrm>
        </p:grpSpPr>
        <p:sp>
          <p:nvSpPr>
            <p:cNvPr id="45" name="object 45"/>
            <p:cNvSpPr/>
            <p:nvPr/>
          </p:nvSpPr>
          <p:spPr>
            <a:xfrm>
              <a:off x="3170434" y="8902485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157740" y="8889781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3" y="547880"/>
                  </a:lnTo>
                  <a:lnTo>
                    <a:pt x="59456" y="583067"/>
                  </a:lnTo>
                  <a:lnTo>
                    <a:pt x="89876" y="613484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8"/>
                  </a:lnTo>
                  <a:lnTo>
                    <a:pt x="1204514" y="509062"/>
                  </a:lnTo>
                  <a:lnTo>
                    <a:pt x="1183597" y="547546"/>
                  </a:lnTo>
                  <a:lnTo>
                    <a:pt x="1155906" y="581093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4"/>
                  </a:lnTo>
                  <a:lnTo>
                    <a:pt x="1188293" y="583067"/>
                  </a:lnTo>
                  <a:lnTo>
                    <a:pt x="1213216" y="547880"/>
                  </a:lnTo>
                  <a:lnTo>
                    <a:pt x="1231917" y="508648"/>
                  </a:lnTo>
                  <a:lnTo>
                    <a:pt x="1243670" y="466097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157736" y="921415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3576401" y="8993235"/>
            <a:ext cx="4083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泣き虫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415170" y="9280956"/>
            <a:ext cx="7372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Cries</a:t>
            </a:r>
            <a:r>
              <a:rPr sz="11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easily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463431" y="8889781"/>
            <a:ext cx="1254125" cy="673100"/>
            <a:chOff x="4463431" y="8889781"/>
            <a:chExt cx="1254125" cy="673100"/>
          </a:xfrm>
        </p:grpSpPr>
        <p:sp>
          <p:nvSpPr>
            <p:cNvPr id="51" name="object 51"/>
            <p:cNvSpPr/>
            <p:nvPr/>
          </p:nvSpPr>
          <p:spPr>
            <a:xfrm>
              <a:off x="4479302" y="8902485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466608" y="8889781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3" y="547880"/>
                  </a:lnTo>
                  <a:lnTo>
                    <a:pt x="59456" y="583067"/>
                  </a:lnTo>
                  <a:lnTo>
                    <a:pt x="89876" y="613484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3" y="668856"/>
                  </a:lnTo>
                  <a:lnTo>
                    <a:pt x="1083457" y="657104"/>
                  </a:lnTo>
                  <a:lnTo>
                    <a:pt x="1103536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0" y="25400"/>
                  </a:lnTo>
                  <a:lnTo>
                    <a:pt x="1083457" y="15831"/>
                  </a:lnTo>
                  <a:lnTo>
                    <a:pt x="1040903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30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8"/>
                  </a:lnTo>
                  <a:lnTo>
                    <a:pt x="1204514" y="509062"/>
                  </a:lnTo>
                  <a:lnTo>
                    <a:pt x="1183597" y="547546"/>
                  </a:lnTo>
                  <a:lnTo>
                    <a:pt x="1155906" y="581093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6" y="647534"/>
                  </a:lnTo>
                  <a:lnTo>
                    <a:pt x="1157880" y="613484"/>
                  </a:lnTo>
                  <a:lnTo>
                    <a:pt x="1188298" y="583067"/>
                  </a:lnTo>
                  <a:lnTo>
                    <a:pt x="1213219" y="547880"/>
                  </a:lnTo>
                  <a:lnTo>
                    <a:pt x="1231919" y="508648"/>
                  </a:lnTo>
                  <a:lnTo>
                    <a:pt x="1243671" y="466097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1" y="206858"/>
                  </a:lnTo>
                  <a:lnTo>
                    <a:pt x="1231919" y="164303"/>
                  </a:lnTo>
                  <a:lnTo>
                    <a:pt x="1213219" y="125067"/>
                  </a:lnTo>
                  <a:lnTo>
                    <a:pt x="1188298" y="89876"/>
                  </a:lnTo>
                  <a:lnTo>
                    <a:pt x="1157880" y="59456"/>
                  </a:lnTo>
                  <a:lnTo>
                    <a:pt x="1122691" y="34533"/>
                  </a:lnTo>
                  <a:lnTo>
                    <a:pt x="110353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466606" y="921415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4946116" y="8993235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明朗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825391" y="9280956"/>
            <a:ext cx="5346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Cheerful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5772299" y="8889781"/>
            <a:ext cx="1254125" cy="673100"/>
            <a:chOff x="5772299" y="8889781"/>
            <a:chExt cx="1254125" cy="673100"/>
          </a:xfrm>
        </p:grpSpPr>
        <p:sp>
          <p:nvSpPr>
            <p:cNvPr id="57" name="object 57"/>
            <p:cNvSpPr/>
            <p:nvPr/>
          </p:nvSpPr>
          <p:spPr>
            <a:xfrm>
              <a:off x="5788172" y="8902485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7" y="642664"/>
                  </a:lnTo>
                  <a:lnTo>
                    <a:pt x="1076120" y="628701"/>
                  </a:lnTo>
                  <a:lnTo>
                    <a:pt x="1116766" y="606613"/>
                  </a:lnTo>
                  <a:lnTo>
                    <a:pt x="1152196" y="577370"/>
                  </a:lnTo>
                  <a:lnTo>
                    <a:pt x="1181439" y="541942"/>
                  </a:lnTo>
                  <a:lnTo>
                    <a:pt x="1203528" y="501298"/>
                  </a:lnTo>
                  <a:lnTo>
                    <a:pt x="1217492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2" y="191129"/>
                  </a:lnTo>
                  <a:lnTo>
                    <a:pt x="1203528" y="146241"/>
                  </a:lnTo>
                  <a:lnTo>
                    <a:pt x="1181439" y="105597"/>
                  </a:lnTo>
                  <a:lnTo>
                    <a:pt x="1152196" y="70169"/>
                  </a:lnTo>
                  <a:lnTo>
                    <a:pt x="1116766" y="40924"/>
                  </a:lnTo>
                  <a:lnTo>
                    <a:pt x="1076120" y="18835"/>
                  </a:lnTo>
                  <a:lnTo>
                    <a:pt x="1031227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775477" y="8889781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3" y="547880"/>
                  </a:lnTo>
                  <a:lnTo>
                    <a:pt x="59456" y="583067"/>
                  </a:lnTo>
                  <a:lnTo>
                    <a:pt x="89876" y="613484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4" y="668856"/>
                  </a:lnTo>
                  <a:lnTo>
                    <a:pt x="1083458" y="657104"/>
                  </a:lnTo>
                  <a:lnTo>
                    <a:pt x="1103538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2" y="25400"/>
                  </a:lnTo>
                  <a:lnTo>
                    <a:pt x="1083458" y="15831"/>
                  </a:lnTo>
                  <a:lnTo>
                    <a:pt x="1040904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32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8"/>
                  </a:lnTo>
                  <a:lnTo>
                    <a:pt x="1204525" y="509062"/>
                  </a:lnTo>
                  <a:lnTo>
                    <a:pt x="1183606" y="547546"/>
                  </a:lnTo>
                  <a:lnTo>
                    <a:pt x="1155912" y="581093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8" y="647534"/>
                  </a:lnTo>
                  <a:lnTo>
                    <a:pt x="1157885" y="613484"/>
                  </a:lnTo>
                  <a:lnTo>
                    <a:pt x="1188305" y="583067"/>
                  </a:lnTo>
                  <a:lnTo>
                    <a:pt x="1213229" y="547880"/>
                  </a:lnTo>
                  <a:lnTo>
                    <a:pt x="1231930" y="508648"/>
                  </a:lnTo>
                  <a:lnTo>
                    <a:pt x="1243683" y="466097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3" y="206858"/>
                  </a:lnTo>
                  <a:lnTo>
                    <a:pt x="1231930" y="164303"/>
                  </a:lnTo>
                  <a:lnTo>
                    <a:pt x="1213229" y="125067"/>
                  </a:lnTo>
                  <a:lnTo>
                    <a:pt x="1188305" y="89876"/>
                  </a:lnTo>
                  <a:lnTo>
                    <a:pt x="1157885" y="59456"/>
                  </a:lnTo>
                  <a:lnTo>
                    <a:pt x="1122694" y="34533"/>
                  </a:lnTo>
                  <a:lnTo>
                    <a:pt x="110353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775474" y="921415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6194145" y="8993235"/>
            <a:ext cx="4140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左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利き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023228" y="9280956"/>
            <a:ext cx="75628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Left-handed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502390" y="8431584"/>
            <a:ext cx="2731135" cy="426720"/>
            <a:chOff x="502390" y="8431584"/>
            <a:chExt cx="2731135" cy="426720"/>
          </a:xfrm>
        </p:grpSpPr>
        <p:sp>
          <p:nvSpPr>
            <p:cNvPr id="63" name="object 63"/>
            <p:cNvSpPr/>
            <p:nvPr/>
          </p:nvSpPr>
          <p:spPr>
            <a:xfrm>
              <a:off x="502390" y="8431584"/>
              <a:ext cx="2731004" cy="42671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39998" y="8470520"/>
              <a:ext cx="2618105" cy="311785"/>
            </a:xfrm>
            <a:custGeom>
              <a:avLst/>
              <a:gdLst/>
              <a:ahLst/>
              <a:cxnLst/>
              <a:rect l="l" t="t" r="r" b="b"/>
              <a:pathLst>
                <a:path w="2618105" h="311784">
                  <a:moveTo>
                    <a:pt x="2462110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2462110" y="311264"/>
                  </a:lnTo>
                  <a:lnTo>
                    <a:pt x="2511302" y="303329"/>
                  </a:lnTo>
                  <a:lnTo>
                    <a:pt x="2554023" y="281234"/>
                  </a:lnTo>
                  <a:lnTo>
                    <a:pt x="2587711" y="247542"/>
                  </a:lnTo>
                  <a:lnTo>
                    <a:pt x="2609803" y="204818"/>
                  </a:lnTo>
                  <a:lnTo>
                    <a:pt x="2617736" y="155625"/>
                  </a:lnTo>
                  <a:lnTo>
                    <a:pt x="2609803" y="106434"/>
                  </a:lnTo>
                  <a:lnTo>
                    <a:pt x="2587711" y="63713"/>
                  </a:lnTo>
                  <a:lnTo>
                    <a:pt x="2554023" y="30025"/>
                  </a:lnTo>
                  <a:lnTo>
                    <a:pt x="2511302" y="7933"/>
                  </a:lnTo>
                  <a:lnTo>
                    <a:pt x="2462110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596267" y="8502133"/>
            <a:ext cx="12369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80" dirty="0">
                <a:solidFill>
                  <a:srgbClr val="FFFFFF"/>
                </a:solidFill>
                <a:latin typeface="UDShinMGoPro-DeBold"/>
                <a:cs typeface="UDShinMGoPro-DeBold"/>
              </a:rPr>
              <a:t>お</a:t>
            </a:r>
            <a:r>
              <a:rPr sz="1300" b="1" spc="40" dirty="0">
                <a:solidFill>
                  <a:srgbClr val="FFFFFF"/>
                </a:solidFill>
                <a:latin typeface="UDShinMGoPro-DeBold"/>
                <a:cs typeface="UDShinMGoPro-DeBold"/>
              </a:rPr>
              <a:t>子</a:t>
            </a:r>
            <a:r>
              <a:rPr sz="1300" b="1" spc="35" dirty="0">
                <a:solidFill>
                  <a:srgbClr val="FFFFFF"/>
                </a:solidFill>
                <a:latin typeface="UDShinMGoPro-DeBold"/>
                <a:cs typeface="UDShinMGoPro-DeBold"/>
              </a:rPr>
              <a:t>さ</a:t>
            </a:r>
            <a:r>
              <a:rPr sz="1300" b="1" spc="85" dirty="0">
                <a:solidFill>
                  <a:srgbClr val="FFFFFF"/>
                </a:solidFill>
                <a:latin typeface="UDShinMGoPro-DeBold"/>
                <a:cs typeface="UDShinMGoPro-DeBold"/>
              </a:rPr>
              <a:t>ん</a:t>
            </a:r>
            <a:r>
              <a:rPr sz="1300" b="1" spc="90" dirty="0">
                <a:solidFill>
                  <a:srgbClr val="FFFFFF"/>
                </a:solidFill>
                <a:latin typeface="UDShinMGoPro-DeBold"/>
                <a:cs typeface="UDShinMGoPro-DeBold"/>
              </a:rPr>
              <a:t>の</a:t>
            </a: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特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徴</a:t>
            </a:r>
            <a:endParaRPr sz="1300" dirty="0">
              <a:latin typeface="UDShinMGoPro-DeBold"/>
              <a:cs typeface="UDShinMGoPro-DeBold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961479" y="8502628"/>
            <a:ext cx="89852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Child</a:t>
            </a:r>
            <a:r>
              <a:rPr sz="1300" spc="-7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traits</a:t>
            </a:r>
            <a:endParaRPr sz="1300">
              <a:latin typeface="Arial Rounded MT Bold"/>
              <a:cs typeface="Arial Rounded MT Bold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536823" y="5289170"/>
            <a:ext cx="1416050" cy="673100"/>
            <a:chOff x="536823" y="5289170"/>
            <a:chExt cx="1416050" cy="673100"/>
          </a:xfrm>
        </p:grpSpPr>
        <p:sp>
          <p:nvSpPr>
            <p:cNvPr id="68" name="object 68"/>
            <p:cNvSpPr/>
            <p:nvPr/>
          </p:nvSpPr>
          <p:spPr>
            <a:xfrm>
              <a:off x="552696" y="5301874"/>
              <a:ext cx="1384300" cy="647700"/>
            </a:xfrm>
            <a:custGeom>
              <a:avLst/>
              <a:gdLst/>
              <a:ahLst/>
              <a:cxnLst/>
              <a:rect l="l" t="t" r="r" b="b"/>
              <a:pathLst>
                <a:path w="1384300" h="647700">
                  <a:moveTo>
                    <a:pt x="114484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1144841" y="647534"/>
                  </a:lnTo>
                  <a:lnTo>
                    <a:pt x="1193009" y="642664"/>
                  </a:lnTo>
                  <a:lnTo>
                    <a:pt x="1237900" y="628701"/>
                  </a:lnTo>
                  <a:lnTo>
                    <a:pt x="1278546" y="606613"/>
                  </a:lnTo>
                  <a:lnTo>
                    <a:pt x="1313976" y="577370"/>
                  </a:lnTo>
                  <a:lnTo>
                    <a:pt x="1343221" y="541942"/>
                  </a:lnTo>
                  <a:lnTo>
                    <a:pt x="1365311" y="501298"/>
                  </a:lnTo>
                  <a:lnTo>
                    <a:pt x="1379277" y="456408"/>
                  </a:lnTo>
                  <a:lnTo>
                    <a:pt x="1384147" y="408241"/>
                  </a:lnTo>
                  <a:lnTo>
                    <a:pt x="1384147" y="239293"/>
                  </a:lnTo>
                  <a:lnTo>
                    <a:pt x="1379277" y="191129"/>
                  </a:lnTo>
                  <a:lnTo>
                    <a:pt x="1365311" y="146241"/>
                  </a:lnTo>
                  <a:lnTo>
                    <a:pt x="1343221" y="105597"/>
                  </a:lnTo>
                  <a:lnTo>
                    <a:pt x="1313976" y="70169"/>
                  </a:lnTo>
                  <a:lnTo>
                    <a:pt x="1278546" y="40924"/>
                  </a:lnTo>
                  <a:lnTo>
                    <a:pt x="1237900" y="18835"/>
                  </a:lnTo>
                  <a:lnTo>
                    <a:pt x="1193009" y="4870"/>
                  </a:lnTo>
                  <a:lnTo>
                    <a:pt x="11448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539992" y="5289170"/>
              <a:ext cx="1409700" cy="673100"/>
            </a:xfrm>
            <a:custGeom>
              <a:avLst/>
              <a:gdLst/>
              <a:ahLst/>
              <a:cxnLst/>
              <a:rect l="l" t="t" r="r" b="b"/>
              <a:pathLst>
                <a:path w="1409700" h="673100">
                  <a:moveTo>
                    <a:pt x="1157541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9" y="466097"/>
                  </a:lnTo>
                  <a:lnTo>
                    <a:pt x="15833" y="508648"/>
                  </a:lnTo>
                  <a:lnTo>
                    <a:pt x="34536" y="547880"/>
                  </a:lnTo>
                  <a:lnTo>
                    <a:pt x="59460" y="583067"/>
                  </a:lnTo>
                  <a:lnTo>
                    <a:pt x="89882" y="613484"/>
                  </a:lnTo>
                  <a:lnTo>
                    <a:pt x="125073" y="638405"/>
                  </a:lnTo>
                  <a:lnTo>
                    <a:pt x="164308" y="657104"/>
                  </a:lnTo>
                  <a:lnTo>
                    <a:pt x="206861" y="668856"/>
                  </a:lnTo>
                  <a:lnTo>
                    <a:pt x="252006" y="672934"/>
                  </a:lnTo>
                  <a:lnTo>
                    <a:pt x="1157541" y="672934"/>
                  </a:lnTo>
                  <a:lnTo>
                    <a:pt x="1202689" y="668856"/>
                  </a:lnTo>
                  <a:lnTo>
                    <a:pt x="1245244" y="657104"/>
                  </a:lnTo>
                  <a:lnTo>
                    <a:pt x="1265324" y="647534"/>
                  </a:lnTo>
                  <a:lnTo>
                    <a:pt x="252006" y="647534"/>
                  </a:lnTo>
                  <a:lnTo>
                    <a:pt x="206396" y="642923"/>
                  </a:lnTo>
                  <a:lnTo>
                    <a:pt x="163888" y="629699"/>
                  </a:lnTo>
                  <a:lnTo>
                    <a:pt x="125400" y="608783"/>
                  </a:lnTo>
                  <a:lnTo>
                    <a:pt x="91849" y="581093"/>
                  </a:lnTo>
                  <a:lnTo>
                    <a:pt x="64155" y="547546"/>
                  </a:lnTo>
                  <a:lnTo>
                    <a:pt x="43237" y="509062"/>
                  </a:lnTo>
                  <a:lnTo>
                    <a:pt x="30012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265318" y="25400"/>
                  </a:lnTo>
                  <a:lnTo>
                    <a:pt x="1245244" y="15831"/>
                  </a:lnTo>
                  <a:lnTo>
                    <a:pt x="1202689" y="4078"/>
                  </a:lnTo>
                  <a:lnTo>
                    <a:pt x="1157541" y="0"/>
                  </a:lnTo>
                  <a:close/>
                </a:path>
                <a:path w="1409700" h="673100">
                  <a:moveTo>
                    <a:pt x="1265318" y="25400"/>
                  </a:moveTo>
                  <a:lnTo>
                    <a:pt x="1157541" y="25400"/>
                  </a:lnTo>
                  <a:lnTo>
                    <a:pt x="1203150" y="30011"/>
                  </a:lnTo>
                  <a:lnTo>
                    <a:pt x="1245658" y="43235"/>
                  </a:lnTo>
                  <a:lnTo>
                    <a:pt x="1284147" y="64152"/>
                  </a:lnTo>
                  <a:lnTo>
                    <a:pt x="1317698" y="91844"/>
                  </a:lnTo>
                  <a:lnTo>
                    <a:pt x="1345391" y="125394"/>
                  </a:lnTo>
                  <a:lnTo>
                    <a:pt x="1366310" y="163883"/>
                  </a:lnTo>
                  <a:lnTo>
                    <a:pt x="1379535" y="206393"/>
                  </a:lnTo>
                  <a:lnTo>
                    <a:pt x="1384147" y="252006"/>
                  </a:lnTo>
                  <a:lnTo>
                    <a:pt x="1384147" y="420954"/>
                  </a:lnTo>
                  <a:lnTo>
                    <a:pt x="1379535" y="466558"/>
                  </a:lnTo>
                  <a:lnTo>
                    <a:pt x="1366310" y="509062"/>
                  </a:lnTo>
                  <a:lnTo>
                    <a:pt x="1345391" y="547546"/>
                  </a:lnTo>
                  <a:lnTo>
                    <a:pt x="1317698" y="581093"/>
                  </a:lnTo>
                  <a:lnTo>
                    <a:pt x="1284147" y="608783"/>
                  </a:lnTo>
                  <a:lnTo>
                    <a:pt x="1245658" y="629699"/>
                  </a:lnTo>
                  <a:lnTo>
                    <a:pt x="1203150" y="642923"/>
                  </a:lnTo>
                  <a:lnTo>
                    <a:pt x="1157541" y="647534"/>
                  </a:lnTo>
                  <a:lnTo>
                    <a:pt x="1265324" y="647534"/>
                  </a:lnTo>
                  <a:lnTo>
                    <a:pt x="1319670" y="613484"/>
                  </a:lnTo>
                  <a:lnTo>
                    <a:pt x="1350090" y="583067"/>
                  </a:lnTo>
                  <a:lnTo>
                    <a:pt x="1375014" y="547880"/>
                  </a:lnTo>
                  <a:lnTo>
                    <a:pt x="1393715" y="508648"/>
                  </a:lnTo>
                  <a:lnTo>
                    <a:pt x="1405468" y="466097"/>
                  </a:lnTo>
                  <a:lnTo>
                    <a:pt x="1409547" y="420954"/>
                  </a:lnTo>
                  <a:lnTo>
                    <a:pt x="1409547" y="252006"/>
                  </a:lnTo>
                  <a:lnTo>
                    <a:pt x="1405468" y="206858"/>
                  </a:lnTo>
                  <a:lnTo>
                    <a:pt x="1393715" y="164303"/>
                  </a:lnTo>
                  <a:lnTo>
                    <a:pt x="1375014" y="125067"/>
                  </a:lnTo>
                  <a:lnTo>
                    <a:pt x="1350090" y="89876"/>
                  </a:lnTo>
                  <a:lnTo>
                    <a:pt x="1319670" y="59456"/>
                  </a:lnTo>
                  <a:lnTo>
                    <a:pt x="1284479" y="34533"/>
                  </a:lnTo>
                  <a:lnTo>
                    <a:pt x="126531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539998" y="5613541"/>
              <a:ext cx="1409700" cy="0"/>
            </a:xfrm>
            <a:custGeom>
              <a:avLst/>
              <a:gdLst/>
              <a:ahLst/>
              <a:cxnLst/>
              <a:rect l="l" t="t" r="r" b="b"/>
              <a:pathLst>
                <a:path w="1409700">
                  <a:moveTo>
                    <a:pt x="0" y="0"/>
                  </a:moveTo>
                  <a:lnTo>
                    <a:pt x="140953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731768" y="5392630"/>
            <a:ext cx="114973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あ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ち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ゃ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ん</a:t>
            </a:r>
            <a:r>
              <a:rPr sz="1000" b="1" spc="-6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こ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と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ば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49399" y="5663497"/>
            <a:ext cx="5949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Baby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talk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2022891" y="5289170"/>
            <a:ext cx="1416050" cy="673100"/>
            <a:chOff x="2022891" y="5289170"/>
            <a:chExt cx="1416050" cy="673100"/>
          </a:xfrm>
        </p:grpSpPr>
        <p:sp>
          <p:nvSpPr>
            <p:cNvPr id="74" name="object 74"/>
            <p:cNvSpPr/>
            <p:nvPr/>
          </p:nvSpPr>
          <p:spPr>
            <a:xfrm>
              <a:off x="2038764" y="5301874"/>
              <a:ext cx="1384300" cy="647700"/>
            </a:xfrm>
            <a:custGeom>
              <a:avLst/>
              <a:gdLst/>
              <a:ahLst/>
              <a:cxnLst/>
              <a:rect l="l" t="t" r="r" b="b"/>
              <a:pathLst>
                <a:path w="1384300" h="647700">
                  <a:moveTo>
                    <a:pt x="114484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1144841" y="647534"/>
                  </a:lnTo>
                  <a:lnTo>
                    <a:pt x="1193009" y="642664"/>
                  </a:lnTo>
                  <a:lnTo>
                    <a:pt x="1237900" y="628701"/>
                  </a:lnTo>
                  <a:lnTo>
                    <a:pt x="1278546" y="606613"/>
                  </a:lnTo>
                  <a:lnTo>
                    <a:pt x="1313976" y="577370"/>
                  </a:lnTo>
                  <a:lnTo>
                    <a:pt x="1343221" y="541942"/>
                  </a:lnTo>
                  <a:lnTo>
                    <a:pt x="1365311" y="501298"/>
                  </a:lnTo>
                  <a:lnTo>
                    <a:pt x="1379277" y="456408"/>
                  </a:lnTo>
                  <a:lnTo>
                    <a:pt x="1384147" y="408241"/>
                  </a:lnTo>
                  <a:lnTo>
                    <a:pt x="1384147" y="239293"/>
                  </a:lnTo>
                  <a:lnTo>
                    <a:pt x="1379277" y="191129"/>
                  </a:lnTo>
                  <a:lnTo>
                    <a:pt x="1365311" y="146241"/>
                  </a:lnTo>
                  <a:lnTo>
                    <a:pt x="1343221" y="105597"/>
                  </a:lnTo>
                  <a:lnTo>
                    <a:pt x="1313976" y="70169"/>
                  </a:lnTo>
                  <a:lnTo>
                    <a:pt x="1278546" y="40924"/>
                  </a:lnTo>
                  <a:lnTo>
                    <a:pt x="1237900" y="18835"/>
                  </a:lnTo>
                  <a:lnTo>
                    <a:pt x="1193009" y="4870"/>
                  </a:lnTo>
                  <a:lnTo>
                    <a:pt x="11448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2026066" y="5289170"/>
              <a:ext cx="1409700" cy="673100"/>
            </a:xfrm>
            <a:custGeom>
              <a:avLst/>
              <a:gdLst/>
              <a:ahLst/>
              <a:cxnLst/>
              <a:rect l="l" t="t" r="r" b="b"/>
              <a:pathLst>
                <a:path w="1409700" h="673100">
                  <a:moveTo>
                    <a:pt x="115754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3" y="547880"/>
                  </a:lnTo>
                  <a:lnTo>
                    <a:pt x="59456" y="583067"/>
                  </a:lnTo>
                  <a:lnTo>
                    <a:pt x="89876" y="613484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1157541" y="672934"/>
                  </a:lnTo>
                  <a:lnTo>
                    <a:pt x="1202685" y="668856"/>
                  </a:lnTo>
                  <a:lnTo>
                    <a:pt x="1245237" y="657104"/>
                  </a:lnTo>
                  <a:lnTo>
                    <a:pt x="1265316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399" y="420954"/>
                  </a:lnTo>
                  <a:lnTo>
                    <a:pt x="25399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265310" y="25400"/>
                  </a:lnTo>
                  <a:lnTo>
                    <a:pt x="1245237" y="15831"/>
                  </a:lnTo>
                  <a:lnTo>
                    <a:pt x="1202685" y="4078"/>
                  </a:lnTo>
                  <a:lnTo>
                    <a:pt x="1157541" y="0"/>
                  </a:lnTo>
                  <a:close/>
                </a:path>
                <a:path w="1409700" h="673100">
                  <a:moveTo>
                    <a:pt x="1265310" y="25400"/>
                  </a:moveTo>
                  <a:lnTo>
                    <a:pt x="1157541" y="25400"/>
                  </a:lnTo>
                  <a:lnTo>
                    <a:pt x="1203150" y="30011"/>
                  </a:lnTo>
                  <a:lnTo>
                    <a:pt x="1245656" y="43235"/>
                  </a:lnTo>
                  <a:lnTo>
                    <a:pt x="1284143" y="64152"/>
                  </a:lnTo>
                  <a:lnTo>
                    <a:pt x="1317691" y="91844"/>
                  </a:lnTo>
                  <a:lnTo>
                    <a:pt x="1345383" y="125394"/>
                  </a:lnTo>
                  <a:lnTo>
                    <a:pt x="1366299" y="163883"/>
                  </a:lnTo>
                  <a:lnTo>
                    <a:pt x="1379523" y="206393"/>
                  </a:lnTo>
                  <a:lnTo>
                    <a:pt x="1384134" y="252006"/>
                  </a:lnTo>
                  <a:lnTo>
                    <a:pt x="1384134" y="420954"/>
                  </a:lnTo>
                  <a:lnTo>
                    <a:pt x="1379523" y="466558"/>
                  </a:lnTo>
                  <a:lnTo>
                    <a:pt x="1366299" y="509062"/>
                  </a:lnTo>
                  <a:lnTo>
                    <a:pt x="1345383" y="547546"/>
                  </a:lnTo>
                  <a:lnTo>
                    <a:pt x="1317691" y="581093"/>
                  </a:lnTo>
                  <a:lnTo>
                    <a:pt x="1284143" y="608783"/>
                  </a:lnTo>
                  <a:lnTo>
                    <a:pt x="1245656" y="629699"/>
                  </a:lnTo>
                  <a:lnTo>
                    <a:pt x="1203150" y="642923"/>
                  </a:lnTo>
                  <a:lnTo>
                    <a:pt x="1157541" y="647534"/>
                  </a:lnTo>
                  <a:lnTo>
                    <a:pt x="1265316" y="647534"/>
                  </a:lnTo>
                  <a:lnTo>
                    <a:pt x="1319660" y="613484"/>
                  </a:lnTo>
                  <a:lnTo>
                    <a:pt x="1350079" y="583067"/>
                  </a:lnTo>
                  <a:lnTo>
                    <a:pt x="1375002" y="547880"/>
                  </a:lnTo>
                  <a:lnTo>
                    <a:pt x="1393703" y="508648"/>
                  </a:lnTo>
                  <a:lnTo>
                    <a:pt x="1405455" y="466097"/>
                  </a:lnTo>
                  <a:lnTo>
                    <a:pt x="1409534" y="420954"/>
                  </a:lnTo>
                  <a:lnTo>
                    <a:pt x="1409534" y="252006"/>
                  </a:lnTo>
                  <a:lnTo>
                    <a:pt x="1405455" y="206858"/>
                  </a:lnTo>
                  <a:lnTo>
                    <a:pt x="1393703" y="164303"/>
                  </a:lnTo>
                  <a:lnTo>
                    <a:pt x="1375002" y="125067"/>
                  </a:lnTo>
                  <a:lnTo>
                    <a:pt x="1350079" y="89876"/>
                  </a:lnTo>
                  <a:lnTo>
                    <a:pt x="1319660" y="59456"/>
                  </a:lnTo>
                  <a:lnTo>
                    <a:pt x="1284470" y="34533"/>
                  </a:lnTo>
                  <a:lnTo>
                    <a:pt x="126531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2026066" y="5613541"/>
              <a:ext cx="1409700" cy="0"/>
            </a:xfrm>
            <a:custGeom>
              <a:avLst/>
              <a:gdLst/>
              <a:ahLst/>
              <a:cxnLst/>
              <a:rect l="l" t="t" r="r" b="b"/>
              <a:pathLst>
                <a:path w="1409700">
                  <a:moveTo>
                    <a:pt x="0" y="0"/>
                  </a:moveTo>
                  <a:lnTo>
                    <a:pt x="140953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2288517" y="5392630"/>
            <a:ext cx="8845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は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っ</a:t>
            </a:r>
            <a:r>
              <a:rPr sz="1000" b="1" spc="-7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き</a:t>
            </a: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り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言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え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273728" y="5663497"/>
            <a:ext cx="9182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Speaks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clearly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3508959" y="5289170"/>
            <a:ext cx="1416050" cy="673100"/>
            <a:chOff x="3508959" y="5289170"/>
            <a:chExt cx="1416050" cy="673100"/>
          </a:xfrm>
        </p:grpSpPr>
        <p:sp>
          <p:nvSpPr>
            <p:cNvPr id="80" name="object 80"/>
            <p:cNvSpPr/>
            <p:nvPr/>
          </p:nvSpPr>
          <p:spPr>
            <a:xfrm>
              <a:off x="3524831" y="5301874"/>
              <a:ext cx="1384300" cy="647700"/>
            </a:xfrm>
            <a:custGeom>
              <a:avLst/>
              <a:gdLst/>
              <a:ahLst/>
              <a:cxnLst/>
              <a:rect l="l" t="t" r="r" b="b"/>
              <a:pathLst>
                <a:path w="1384300" h="647700">
                  <a:moveTo>
                    <a:pt x="114484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1144841" y="647534"/>
                  </a:lnTo>
                  <a:lnTo>
                    <a:pt x="1193009" y="642664"/>
                  </a:lnTo>
                  <a:lnTo>
                    <a:pt x="1237900" y="628701"/>
                  </a:lnTo>
                  <a:lnTo>
                    <a:pt x="1278546" y="606613"/>
                  </a:lnTo>
                  <a:lnTo>
                    <a:pt x="1313976" y="577370"/>
                  </a:lnTo>
                  <a:lnTo>
                    <a:pt x="1343221" y="541942"/>
                  </a:lnTo>
                  <a:lnTo>
                    <a:pt x="1365311" y="501298"/>
                  </a:lnTo>
                  <a:lnTo>
                    <a:pt x="1379277" y="456408"/>
                  </a:lnTo>
                  <a:lnTo>
                    <a:pt x="1384147" y="408241"/>
                  </a:lnTo>
                  <a:lnTo>
                    <a:pt x="1384147" y="239293"/>
                  </a:lnTo>
                  <a:lnTo>
                    <a:pt x="1379277" y="191129"/>
                  </a:lnTo>
                  <a:lnTo>
                    <a:pt x="1365311" y="146241"/>
                  </a:lnTo>
                  <a:lnTo>
                    <a:pt x="1343221" y="105597"/>
                  </a:lnTo>
                  <a:lnTo>
                    <a:pt x="1313976" y="70169"/>
                  </a:lnTo>
                  <a:lnTo>
                    <a:pt x="1278546" y="40924"/>
                  </a:lnTo>
                  <a:lnTo>
                    <a:pt x="1237900" y="18835"/>
                  </a:lnTo>
                  <a:lnTo>
                    <a:pt x="1193009" y="4870"/>
                  </a:lnTo>
                  <a:lnTo>
                    <a:pt x="11448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3512134" y="5289170"/>
              <a:ext cx="1409700" cy="673100"/>
            </a:xfrm>
            <a:custGeom>
              <a:avLst/>
              <a:gdLst/>
              <a:ahLst/>
              <a:cxnLst/>
              <a:rect l="l" t="t" r="r" b="b"/>
              <a:pathLst>
                <a:path w="1409700" h="673100">
                  <a:moveTo>
                    <a:pt x="115754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3" y="547880"/>
                  </a:lnTo>
                  <a:lnTo>
                    <a:pt x="59456" y="583067"/>
                  </a:lnTo>
                  <a:lnTo>
                    <a:pt x="89876" y="613484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1157541" y="672934"/>
                  </a:lnTo>
                  <a:lnTo>
                    <a:pt x="1202685" y="668856"/>
                  </a:lnTo>
                  <a:lnTo>
                    <a:pt x="1245237" y="657104"/>
                  </a:lnTo>
                  <a:lnTo>
                    <a:pt x="1265316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399" y="420954"/>
                  </a:lnTo>
                  <a:lnTo>
                    <a:pt x="25399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265310" y="25400"/>
                  </a:lnTo>
                  <a:lnTo>
                    <a:pt x="1245237" y="15831"/>
                  </a:lnTo>
                  <a:lnTo>
                    <a:pt x="1202685" y="4078"/>
                  </a:lnTo>
                  <a:lnTo>
                    <a:pt x="1157541" y="0"/>
                  </a:lnTo>
                  <a:close/>
                </a:path>
                <a:path w="1409700" h="673100">
                  <a:moveTo>
                    <a:pt x="1265310" y="25400"/>
                  </a:moveTo>
                  <a:lnTo>
                    <a:pt x="1157541" y="25400"/>
                  </a:lnTo>
                  <a:lnTo>
                    <a:pt x="1203150" y="30011"/>
                  </a:lnTo>
                  <a:lnTo>
                    <a:pt x="1245656" y="43235"/>
                  </a:lnTo>
                  <a:lnTo>
                    <a:pt x="1284143" y="64152"/>
                  </a:lnTo>
                  <a:lnTo>
                    <a:pt x="1317691" y="91844"/>
                  </a:lnTo>
                  <a:lnTo>
                    <a:pt x="1345383" y="125394"/>
                  </a:lnTo>
                  <a:lnTo>
                    <a:pt x="1366299" y="163883"/>
                  </a:lnTo>
                  <a:lnTo>
                    <a:pt x="1379523" y="206393"/>
                  </a:lnTo>
                  <a:lnTo>
                    <a:pt x="1384134" y="252006"/>
                  </a:lnTo>
                  <a:lnTo>
                    <a:pt x="1384134" y="420954"/>
                  </a:lnTo>
                  <a:lnTo>
                    <a:pt x="1379523" y="466558"/>
                  </a:lnTo>
                  <a:lnTo>
                    <a:pt x="1366299" y="509062"/>
                  </a:lnTo>
                  <a:lnTo>
                    <a:pt x="1345383" y="547546"/>
                  </a:lnTo>
                  <a:lnTo>
                    <a:pt x="1317691" y="581093"/>
                  </a:lnTo>
                  <a:lnTo>
                    <a:pt x="1284143" y="608783"/>
                  </a:lnTo>
                  <a:lnTo>
                    <a:pt x="1245656" y="629699"/>
                  </a:lnTo>
                  <a:lnTo>
                    <a:pt x="1203150" y="642923"/>
                  </a:lnTo>
                  <a:lnTo>
                    <a:pt x="1157541" y="647534"/>
                  </a:lnTo>
                  <a:lnTo>
                    <a:pt x="1265316" y="647534"/>
                  </a:lnTo>
                  <a:lnTo>
                    <a:pt x="1319660" y="613484"/>
                  </a:lnTo>
                  <a:lnTo>
                    <a:pt x="1350079" y="583067"/>
                  </a:lnTo>
                  <a:lnTo>
                    <a:pt x="1375002" y="547880"/>
                  </a:lnTo>
                  <a:lnTo>
                    <a:pt x="1393703" y="508648"/>
                  </a:lnTo>
                  <a:lnTo>
                    <a:pt x="1405455" y="466097"/>
                  </a:lnTo>
                  <a:lnTo>
                    <a:pt x="1409534" y="420954"/>
                  </a:lnTo>
                  <a:lnTo>
                    <a:pt x="1409534" y="252006"/>
                  </a:lnTo>
                  <a:lnTo>
                    <a:pt x="1405455" y="206858"/>
                  </a:lnTo>
                  <a:lnTo>
                    <a:pt x="1393703" y="164303"/>
                  </a:lnTo>
                  <a:lnTo>
                    <a:pt x="1375002" y="125067"/>
                  </a:lnTo>
                  <a:lnTo>
                    <a:pt x="1350079" y="89876"/>
                  </a:lnTo>
                  <a:lnTo>
                    <a:pt x="1319660" y="59456"/>
                  </a:lnTo>
                  <a:lnTo>
                    <a:pt x="1284470" y="34533"/>
                  </a:lnTo>
                  <a:lnTo>
                    <a:pt x="126531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3512134" y="5613541"/>
              <a:ext cx="1409700" cy="0"/>
            </a:xfrm>
            <a:custGeom>
              <a:avLst/>
              <a:gdLst/>
              <a:ahLst/>
              <a:cxnLst/>
              <a:rect l="l" t="t" r="r" b="b"/>
              <a:pathLst>
                <a:path w="1409700">
                  <a:moveTo>
                    <a:pt x="0" y="0"/>
                  </a:moveTo>
                  <a:lnTo>
                    <a:pt x="140953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3705554" y="5392630"/>
            <a:ext cx="101726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は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っ</a:t>
            </a:r>
            <a:r>
              <a:rPr sz="1000" b="1" spc="-7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き</a:t>
            </a: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り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言</a:t>
            </a: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え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な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637042" y="5663497"/>
            <a:ext cx="11893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Can’t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speak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clearly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4995033" y="5289170"/>
            <a:ext cx="2028189" cy="673100"/>
            <a:chOff x="4995033" y="5289170"/>
            <a:chExt cx="2028189" cy="673100"/>
          </a:xfrm>
        </p:grpSpPr>
        <p:sp>
          <p:nvSpPr>
            <p:cNvPr id="86" name="object 86"/>
            <p:cNvSpPr/>
            <p:nvPr/>
          </p:nvSpPr>
          <p:spPr>
            <a:xfrm>
              <a:off x="5010910" y="5301874"/>
              <a:ext cx="1996439" cy="647700"/>
            </a:xfrm>
            <a:custGeom>
              <a:avLst/>
              <a:gdLst/>
              <a:ahLst/>
              <a:cxnLst/>
              <a:rect l="l" t="t" r="r" b="b"/>
              <a:pathLst>
                <a:path w="1996440" h="647700">
                  <a:moveTo>
                    <a:pt x="1757095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4"/>
                  </a:lnTo>
                  <a:lnTo>
                    <a:pt x="70164" y="70169"/>
                  </a:lnTo>
                  <a:lnTo>
                    <a:pt x="40921" y="105597"/>
                  </a:lnTo>
                  <a:lnTo>
                    <a:pt x="18833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3" y="501298"/>
                  </a:lnTo>
                  <a:lnTo>
                    <a:pt x="40921" y="541942"/>
                  </a:lnTo>
                  <a:lnTo>
                    <a:pt x="70164" y="577370"/>
                  </a:lnTo>
                  <a:lnTo>
                    <a:pt x="105592" y="606613"/>
                  </a:lnTo>
                  <a:lnTo>
                    <a:pt x="146236" y="628701"/>
                  </a:lnTo>
                  <a:lnTo>
                    <a:pt x="191126" y="642664"/>
                  </a:lnTo>
                  <a:lnTo>
                    <a:pt x="239293" y="647534"/>
                  </a:lnTo>
                  <a:lnTo>
                    <a:pt x="1757095" y="647534"/>
                  </a:lnTo>
                  <a:lnTo>
                    <a:pt x="1805259" y="642664"/>
                  </a:lnTo>
                  <a:lnTo>
                    <a:pt x="1850147" y="628701"/>
                  </a:lnTo>
                  <a:lnTo>
                    <a:pt x="1890791" y="606613"/>
                  </a:lnTo>
                  <a:lnTo>
                    <a:pt x="1926220" y="577370"/>
                  </a:lnTo>
                  <a:lnTo>
                    <a:pt x="1955464" y="541942"/>
                  </a:lnTo>
                  <a:lnTo>
                    <a:pt x="1977553" y="501298"/>
                  </a:lnTo>
                  <a:lnTo>
                    <a:pt x="1991518" y="456408"/>
                  </a:lnTo>
                  <a:lnTo>
                    <a:pt x="1996389" y="408241"/>
                  </a:lnTo>
                  <a:lnTo>
                    <a:pt x="1996389" y="239293"/>
                  </a:lnTo>
                  <a:lnTo>
                    <a:pt x="1991518" y="191129"/>
                  </a:lnTo>
                  <a:lnTo>
                    <a:pt x="1977553" y="146241"/>
                  </a:lnTo>
                  <a:lnTo>
                    <a:pt x="1955464" y="105597"/>
                  </a:lnTo>
                  <a:lnTo>
                    <a:pt x="1926220" y="70169"/>
                  </a:lnTo>
                  <a:lnTo>
                    <a:pt x="1890791" y="40924"/>
                  </a:lnTo>
                  <a:lnTo>
                    <a:pt x="1850147" y="18835"/>
                  </a:lnTo>
                  <a:lnTo>
                    <a:pt x="1805259" y="4870"/>
                  </a:lnTo>
                  <a:lnTo>
                    <a:pt x="17570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4998206" y="5289170"/>
              <a:ext cx="2021839" cy="673100"/>
            </a:xfrm>
            <a:custGeom>
              <a:avLst/>
              <a:gdLst/>
              <a:ahLst/>
              <a:cxnLst/>
              <a:rect l="l" t="t" r="r" b="b"/>
              <a:pathLst>
                <a:path w="2021840" h="673100">
                  <a:moveTo>
                    <a:pt x="1769795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2" y="547880"/>
                  </a:lnTo>
                  <a:lnTo>
                    <a:pt x="59455" y="583067"/>
                  </a:lnTo>
                  <a:lnTo>
                    <a:pt x="89874" y="613484"/>
                  </a:lnTo>
                  <a:lnTo>
                    <a:pt x="125063" y="638405"/>
                  </a:lnTo>
                  <a:lnTo>
                    <a:pt x="164297" y="657104"/>
                  </a:lnTo>
                  <a:lnTo>
                    <a:pt x="206849" y="668856"/>
                  </a:lnTo>
                  <a:lnTo>
                    <a:pt x="251993" y="672934"/>
                  </a:lnTo>
                  <a:lnTo>
                    <a:pt x="1769795" y="672934"/>
                  </a:lnTo>
                  <a:lnTo>
                    <a:pt x="1814939" y="668856"/>
                  </a:lnTo>
                  <a:lnTo>
                    <a:pt x="1857491" y="657104"/>
                  </a:lnTo>
                  <a:lnTo>
                    <a:pt x="1877570" y="647534"/>
                  </a:lnTo>
                  <a:lnTo>
                    <a:pt x="251993" y="647534"/>
                  </a:lnTo>
                  <a:lnTo>
                    <a:pt x="206384" y="642923"/>
                  </a:lnTo>
                  <a:lnTo>
                    <a:pt x="163878" y="629699"/>
                  </a:lnTo>
                  <a:lnTo>
                    <a:pt x="125391" y="608783"/>
                  </a:lnTo>
                  <a:lnTo>
                    <a:pt x="91843" y="581093"/>
                  </a:lnTo>
                  <a:lnTo>
                    <a:pt x="64151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877564" y="25400"/>
                  </a:lnTo>
                  <a:lnTo>
                    <a:pt x="1857491" y="15831"/>
                  </a:lnTo>
                  <a:lnTo>
                    <a:pt x="1814939" y="4078"/>
                  </a:lnTo>
                  <a:lnTo>
                    <a:pt x="1769795" y="0"/>
                  </a:lnTo>
                  <a:close/>
                </a:path>
                <a:path w="2021840" h="673100">
                  <a:moveTo>
                    <a:pt x="1877564" y="25400"/>
                  </a:moveTo>
                  <a:lnTo>
                    <a:pt x="1769795" y="25400"/>
                  </a:lnTo>
                  <a:lnTo>
                    <a:pt x="1815404" y="30011"/>
                  </a:lnTo>
                  <a:lnTo>
                    <a:pt x="1857911" y="43235"/>
                  </a:lnTo>
                  <a:lnTo>
                    <a:pt x="1896397" y="64152"/>
                  </a:lnTo>
                  <a:lnTo>
                    <a:pt x="1929945" y="91844"/>
                  </a:lnTo>
                  <a:lnTo>
                    <a:pt x="1957637" y="125394"/>
                  </a:lnTo>
                  <a:lnTo>
                    <a:pt x="1978554" y="163883"/>
                  </a:lnTo>
                  <a:lnTo>
                    <a:pt x="1991777" y="206393"/>
                  </a:lnTo>
                  <a:lnTo>
                    <a:pt x="1996389" y="252006"/>
                  </a:lnTo>
                  <a:lnTo>
                    <a:pt x="1996389" y="420954"/>
                  </a:lnTo>
                  <a:lnTo>
                    <a:pt x="1991777" y="466558"/>
                  </a:lnTo>
                  <a:lnTo>
                    <a:pt x="1978554" y="509062"/>
                  </a:lnTo>
                  <a:lnTo>
                    <a:pt x="1957637" y="547546"/>
                  </a:lnTo>
                  <a:lnTo>
                    <a:pt x="1929945" y="581093"/>
                  </a:lnTo>
                  <a:lnTo>
                    <a:pt x="1896397" y="608783"/>
                  </a:lnTo>
                  <a:lnTo>
                    <a:pt x="1857911" y="629699"/>
                  </a:lnTo>
                  <a:lnTo>
                    <a:pt x="1815404" y="642923"/>
                  </a:lnTo>
                  <a:lnTo>
                    <a:pt x="1769795" y="647534"/>
                  </a:lnTo>
                  <a:lnTo>
                    <a:pt x="1877570" y="647534"/>
                  </a:lnTo>
                  <a:lnTo>
                    <a:pt x="1931914" y="613484"/>
                  </a:lnTo>
                  <a:lnTo>
                    <a:pt x="1962333" y="583067"/>
                  </a:lnTo>
                  <a:lnTo>
                    <a:pt x="1987256" y="547880"/>
                  </a:lnTo>
                  <a:lnTo>
                    <a:pt x="2005957" y="508648"/>
                  </a:lnTo>
                  <a:lnTo>
                    <a:pt x="2017710" y="466097"/>
                  </a:lnTo>
                  <a:lnTo>
                    <a:pt x="2021789" y="420954"/>
                  </a:lnTo>
                  <a:lnTo>
                    <a:pt x="2021789" y="252006"/>
                  </a:lnTo>
                  <a:lnTo>
                    <a:pt x="2017710" y="206858"/>
                  </a:lnTo>
                  <a:lnTo>
                    <a:pt x="2005957" y="164303"/>
                  </a:lnTo>
                  <a:lnTo>
                    <a:pt x="1987256" y="125067"/>
                  </a:lnTo>
                  <a:lnTo>
                    <a:pt x="1962333" y="89876"/>
                  </a:lnTo>
                  <a:lnTo>
                    <a:pt x="1931914" y="59456"/>
                  </a:lnTo>
                  <a:lnTo>
                    <a:pt x="1896725" y="34533"/>
                  </a:lnTo>
                  <a:lnTo>
                    <a:pt x="187756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4998208" y="5613541"/>
              <a:ext cx="2021839" cy="0"/>
            </a:xfrm>
            <a:custGeom>
              <a:avLst/>
              <a:gdLst/>
              <a:ahLst/>
              <a:cxnLst/>
              <a:rect l="l" t="t" r="r" b="b"/>
              <a:pathLst>
                <a:path w="2021840">
                  <a:moveTo>
                    <a:pt x="0" y="0"/>
                  </a:moveTo>
                  <a:lnTo>
                    <a:pt x="610327" y="0"/>
                  </a:lnTo>
                </a:path>
                <a:path w="2021840">
                  <a:moveTo>
                    <a:pt x="1852197" y="0"/>
                  </a:moveTo>
                  <a:lnTo>
                    <a:pt x="2021789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5129838" y="5392630"/>
            <a:ext cx="4152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そ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他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166189" y="5663497"/>
            <a:ext cx="3524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Other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536823" y="7689582"/>
            <a:ext cx="2098675" cy="673100"/>
            <a:chOff x="536823" y="7689582"/>
            <a:chExt cx="2098675" cy="673100"/>
          </a:xfrm>
        </p:grpSpPr>
        <p:sp>
          <p:nvSpPr>
            <p:cNvPr id="92" name="object 92"/>
            <p:cNvSpPr/>
            <p:nvPr/>
          </p:nvSpPr>
          <p:spPr>
            <a:xfrm>
              <a:off x="552696" y="7702286"/>
              <a:ext cx="2066925" cy="647700"/>
            </a:xfrm>
            <a:custGeom>
              <a:avLst/>
              <a:gdLst/>
              <a:ahLst/>
              <a:cxnLst/>
              <a:rect l="l" t="t" r="r" b="b"/>
              <a:pathLst>
                <a:path w="2066925" h="647700">
                  <a:moveTo>
                    <a:pt x="1827009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1827009" y="647534"/>
                  </a:lnTo>
                  <a:lnTo>
                    <a:pt x="1875176" y="642664"/>
                  </a:lnTo>
                  <a:lnTo>
                    <a:pt x="1920066" y="628699"/>
                  </a:lnTo>
                  <a:lnTo>
                    <a:pt x="1960710" y="606609"/>
                  </a:lnTo>
                  <a:lnTo>
                    <a:pt x="1996138" y="577364"/>
                  </a:lnTo>
                  <a:lnTo>
                    <a:pt x="2025381" y="541933"/>
                  </a:lnTo>
                  <a:lnTo>
                    <a:pt x="2047468" y="501288"/>
                  </a:lnTo>
                  <a:lnTo>
                    <a:pt x="2061432" y="456396"/>
                  </a:lnTo>
                  <a:lnTo>
                    <a:pt x="2066302" y="408228"/>
                  </a:lnTo>
                  <a:lnTo>
                    <a:pt x="2066302" y="239280"/>
                  </a:lnTo>
                  <a:lnTo>
                    <a:pt x="2061432" y="191117"/>
                  </a:lnTo>
                  <a:lnTo>
                    <a:pt x="2047468" y="146230"/>
                  </a:lnTo>
                  <a:lnTo>
                    <a:pt x="2025381" y="105589"/>
                  </a:lnTo>
                  <a:lnTo>
                    <a:pt x="1996138" y="70162"/>
                  </a:lnTo>
                  <a:lnTo>
                    <a:pt x="1960710" y="40920"/>
                  </a:lnTo>
                  <a:lnTo>
                    <a:pt x="1920066" y="18833"/>
                  </a:lnTo>
                  <a:lnTo>
                    <a:pt x="1875176" y="4869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40003" y="7689582"/>
              <a:ext cx="2092325" cy="673100"/>
            </a:xfrm>
            <a:custGeom>
              <a:avLst/>
              <a:gdLst/>
              <a:ahLst/>
              <a:cxnLst/>
              <a:rect l="l" t="t" r="r" b="b"/>
              <a:pathLst>
                <a:path w="2092325" h="673100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2" y="547876"/>
                  </a:lnTo>
                  <a:lnTo>
                    <a:pt x="59455" y="583065"/>
                  </a:lnTo>
                  <a:lnTo>
                    <a:pt x="89874" y="613483"/>
                  </a:lnTo>
                  <a:lnTo>
                    <a:pt x="125063" y="638405"/>
                  </a:lnTo>
                  <a:lnTo>
                    <a:pt x="164297" y="657104"/>
                  </a:lnTo>
                  <a:lnTo>
                    <a:pt x="206849" y="668856"/>
                  </a:lnTo>
                  <a:lnTo>
                    <a:pt x="251993" y="672934"/>
                  </a:lnTo>
                  <a:lnTo>
                    <a:pt x="1839696" y="672934"/>
                  </a:lnTo>
                  <a:lnTo>
                    <a:pt x="1884844" y="668856"/>
                  </a:lnTo>
                  <a:lnTo>
                    <a:pt x="1927399" y="657104"/>
                  </a:lnTo>
                  <a:lnTo>
                    <a:pt x="1947478" y="647534"/>
                  </a:lnTo>
                  <a:lnTo>
                    <a:pt x="251993" y="647534"/>
                  </a:lnTo>
                  <a:lnTo>
                    <a:pt x="206384" y="642923"/>
                  </a:lnTo>
                  <a:lnTo>
                    <a:pt x="163878" y="629699"/>
                  </a:lnTo>
                  <a:lnTo>
                    <a:pt x="125391" y="608783"/>
                  </a:lnTo>
                  <a:lnTo>
                    <a:pt x="91843" y="581091"/>
                  </a:lnTo>
                  <a:lnTo>
                    <a:pt x="64151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673100">
                  <a:moveTo>
                    <a:pt x="1947473" y="25400"/>
                  </a:moveTo>
                  <a:lnTo>
                    <a:pt x="1839696" y="25400"/>
                  </a:lnTo>
                  <a:lnTo>
                    <a:pt x="1885305" y="30011"/>
                  </a:lnTo>
                  <a:lnTo>
                    <a:pt x="1927813" y="43235"/>
                  </a:lnTo>
                  <a:lnTo>
                    <a:pt x="1966302" y="64151"/>
                  </a:lnTo>
                  <a:lnTo>
                    <a:pt x="1999853" y="91843"/>
                  </a:lnTo>
                  <a:lnTo>
                    <a:pt x="2027546" y="125391"/>
                  </a:lnTo>
                  <a:lnTo>
                    <a:pt x="2048465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20941"/>
                  </a:lnTo>
                  <a:lnTo>
                    <a:pt x="2061690" y="466550"/>
                  </a:lnTo>
                  <a:lnTo>
                    <a:pt x="2048465" y="509056"/>
                  </a:lnTo>
                  <a:lnTo>
                    <a:pt x="2027546" y="547543"/>
                  </a:lnTo>
                  <a:lnTo>
                    <a:pt x="1999853" y="581091"/>
                  </a:lnTo>
                  <a:lnTo>
                    <a:pt x="1966302" y="608783"/>
                  </a:lnTo>
                  <a:lnTo>
                    <a:pt x="1927813" y="629699"/>
                  </a:lnTo>
                  <a:lnTo>
                    <a:pt x="1885305" y="642923"/>
                  </a:lnTo>
                  <a:lnTo>
                    <a:pt x="1839696" y="647534"/>
                  </a:lnTo>
                  <a:lnTo>
                    <a:pt x="1947478" y="647534"/>
                  </a:lnTo>
                  <a:lnTo>
                    <a:pt x="2001825" y="613483"/>
                  </a:lnTo>
                  <a:lnTo>
                    <a:pt x="2032245" y="583065"/>
                  </a:lnTo>
                  <a:lnTo>
                    <a:pt x="2057169" y="547876"/>
                  </a:lnTo>
                  <a:lnTo>
                    <a:pt x="2075870" y="508642"/>
                  </a:lnTo>
                  <a:lnTo>
                    <a:pt x="2087623" y="466089"/>
                  </a:lnTo>
                  <a:lnTo>
                    <a:pt x="2091702" y="420941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70" y="164297"/>
                  </a:lnTo>
                  <a:lnTo>
                    <a:pt x="2057169" y="125063"/>
                  </a:lnTo>
                  <a:lnTo>
                    <a:pt x="2032245" y="89874"/>
                  </a:lnTo>
                  <a:lnTo>
                    <a:pt x="2001825" y="59455"/>
                  </a:lnTo>
                  <a:lnTo>
                    <a:pt x="1966634" y="34532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39998" y="8013940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980610" y="0"/>
                  </a:lnTo>
                </a:path>
                <a:path w="2092325">
                  <a:moveTo>
                    <a:pt x="1923915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759321" y="8013096"/>
            <a:ext cx="627380" cy="3175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59055" marR="5080" indent="-46990">
              <a:lnSpc>
                <a:spcPts val="1100"/>
              </a:lnSpc>
              <a:spcBef>
                <a:spcPts val="219"/>
              </a:spcBef>
            </a:pPr>
            <a:r>
              <a:rPr sz="1000" b="1" spc="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Who do</a:t>
            </a:r>
            <a:r>
              <a:rPr sz="1000" b="1" spc="-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they  </a:t>
            </a:r>
            <a:r>
              <a:rPr sz="1000" b="1" spc="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play</a:t>
            </a:r>
            <a:r>
              <a:rPr sz="1000" b="1" spc="-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with?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1520609" y="7776553"/>
            <a:ext cx="943610" cy="500380"/>
          </a:xfrm>
          <a:custGeom>
            <a:avLst/>
            <a:gdLst/>
            <a:ahLst/>
            <a:cxnLst/>
            <a:rect l="l" t="t" r="r" b="b"/>
            <a:pathLst>
              <a:path w="943610" h="500379">
                <a:moveTo>
                  <a:pt x="943305" y="0"/>
                </a:moveTo>
                <a:lnTo>
                  <a:pt x="0" y="0"/>
                </a:lnTo>
                <a:lnTo>
                  <a:pt x="0" y="500024"/>
                </a:lnTo>
                <a:lnTo>
                  <a:pt x="943305" y="500024"/>
                </a:lnTo>
                <a:lnTo>
                  <a:pt x="943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7" name="object 97"/>
          <p:cNvGrpSpPr/>
          <p:nvPr/>
        </p:nvGrpSpPr>
        <p:grpSpPr>
          <a:xfrm>
            <a:off x="1517434" y="7689582"/>
            <a:ext cx="3312160" cy="673100"/>
            <a:chOff x="1517434" y="7689582"/>
            <a:chExt cx="3312160" cy="673100"/>
          </a:xfrm>
        </p:grpSpPr>
        <p:sp>
          <p:nvSpPr>
            <p:cNvPr id="98" name="object 98"/>
            <p:cNvSpPr/>
            <p:nvPr/>
          </p:nvSpPr>
          <p:spPr>
            <a:xfrm>
              <a:off x="1520609" y="7776553"/>
              <a:ext cx="943610" cy="500380"/>
            </a:xfrm>
            <a:custGeom>
              <a:avLst/>
              <a:gdLst/>
              <a:ahLst/>
              <a:cxnLst/>
              <a:rect l="l" t="t" r="r" b="b"/>
              <a:pathLst>
                <a:path w="943610" h="500379">
                  <a:moveTo>
                    <a:pt x="943305" y="500024"/>
                  </a:moveTo>
                  <a:lnTo>
                    <a:pt x="0" y="500024"/>
                  </a:lnTo>
                  <a:lnTo>
                    <a:pt x="0" y="0"/>
                  </a:lnTo>
                  <a:lnTo>
                    <a:pt x="943305" y="0"/>
                  </a:lnTo>
                  <a:lnTo>
                    <a:pt x="943305" y="500024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746844" y="7702286"/>
              <a:ext cx="2066925" cy="647700"/>
            </a:xfrm>
            <a:custGeom>
              <a:avLst/>
              <a:gdLst/>
              <a:ahLst/>
              <a:cxnLst/>
              <a:rect l="l" t="t" r="r" b="b"/>
              <a:pathLst>
                <a:path w="2066925" h="647700">
                  <a:moveTo>
                    <a:pt x="1827009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1827009" y="647534"/>
                  </a:lnTo>
                  <a:lnTo>
                    <a:pt x="1875176" y="642664"/>
                  </a:lnTo>
                  <a:lnTo>
                    <a:pt x="1920066" y="628699"/>
                  </a:lnTo>
                  <a:lnTo>
                    <a:pt x="1960710" y="606609"/>
                  </a:lnTo>
                  <a:lnTo>
                    <a:pt x="1996138" y="577364"/>
                  </a:lnTo>
                  <a:lnTo>
                    <a:pt x="2025381" y="541933"/>
                  </a:lnTo>
                  <a:lnTo>
                    <a:pt x="2047468" y="501288"/>
                  </a:lnTo>
                  <a:lnTo>
                    <a:pt x="2061432" y="456396"/>
                  </a:lnTo>
                  <a:lnTo>
                    <a:pt x="2066302" y="408228"/>
                  </a:lnTo>
                  <a:lnTo>
                    <a:pt x="2066302" y="239280"/>
                  </a:lnTo>
                  <a:lnTo>
                    <a:pt x="2061432" y="191117"/>
                  </a:lnTo>
                  <a:lnTo>
                    <a:pt x="2047468" y="146230"/>
                  </a:lnTo>
                  <a:lnTo>
                    <a:pt x="2025381" y="105589"/>
                  </a:lnTo>
                  <a:lnTo>
                    <a:pt x="1996138" y="70162"/>
                  </a:lnTo>
                  <a:lnTo>
                    <a:pt x="1960710" y="40920"/>
                  </a:lnTo>
                  <a:lnTo>
                    <a:pt x="1920066" y="18833"/>
                  </a:lnTo>
                  <a:lnTo>
                    <a:pt x="1875176" y="4869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734152" y="7689582"/>
              <a:ext cx="2092325" cy="673100"/>
            </a:xfrm>
            <a:custGeom>
              <a:avLst/>
              <a:gdLst/>
              <a:ahLst/>
              <a:cxnLst/>
              <a:rect l="l" t="t" r="r" b="b"/>
              <a:pathLst>
                <a:path w="2092325" h="673100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2" y="547876"/>
                  </a:lnTo>
                  <a:lnTo>
                    <a:pt x="59455" y="583065"/>
                  </a:lnTo>
                  <a:lnTo>
                    <a:pt x="89874" y="613483"/>
                  </a:lnTo>
                  <a:lnTo>
                    <a:pt x="125063" y="638405"/>
                  </a:lnTo>
                  <a:lnTo>
                    <a:pt x="164297" y="657104"/>
                  </a:lnTo>
                  <a:lnTo>
                    <a:pt x="206849" y="668856"/>
                  </a:lnTo>
                  <a:lnTo>
                    <a:pt x="251993" y="672934"/>
                  </a:lnTo>
                  <a:lnTo>
                    <a:pt x="1839696" y="672934"/>
                  </a:lnTo>
                  <a:lnTo>
                    <a:pt x="1884844" y="668856"/>
                  </a:lnTo>
                  <a:lnTo>
                    <a:pt x="1927399" y="657104"/>
                  </a:lnTo>
                  <a:lnTo>
                    <a:pt x="1947478" y="647534"/>
                  </a:lnTo>
                  <a:lnTo>
                    <a:pt x="251993" y="647534"/>
                  </a:lnTo>
                  <a:lnTo>
                    <a:pt x="206384" y="642923"/>
                  </a:lnTo>
                  <a:lnTo>
                    <a:pt x="163878" y="629699"/>
                  </a:lnTo>
                  <a:lnTo>
                    <a:pt x="125391" y="608783"/>
                  </a:lnTo>
                  <a:lnTo>
                    <a:pt x="91843" y="581091"/>
                  </a:lnTo>
                  <a:lnTo>
                    <a:pt x="64151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673100">
                  <a:moveTo>
                    <a:pt x="1947473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1"/>
                  </a:lnTo>
                  <a:lnTo>
                    <a:pt x="1999857" y="91843"/>
                  </a:lnTo>
                  <a:lnTo>
                    <a:pt x="2027550" y="125391"/>
                  </a:lnTo>
                  <a:lnTo>
                    <a:pt x="2048467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20941"/>
                  </a:lnTo>
                  <a:lnTo>
                    <a:pt x="2061690" y="466550"/>
                  </a:lnTo>
                  <a:lnTo>
                    <a:pt x="2048467" y="509056"/>
                  </a:lnTo>
                  <a:lnTo>
                    <a:pt x="2027550" y="547543"/>
                  </a:lnTo>
                  <a:lnTo>
                    <a:pt x="1999857" y="581091"/>
                  </a:lnTo>
                  <a:lnTo>
                    <a:pt x="1966308" y="608783"/>
                  </a:lnTo>
                  <a:lnTo>
                    <a:pt x="1927819" y="629699"/>
                  </a:lnTo>
                  <a:lnTo>
                    <a:pt x="1885309" y="642923"/>
                  </a:lnTo>
                  <a:lnTo>
                    <a:pt x="1839696" y="647534"/>
                  </a:lnTo>
                  <a:lnTo>
                    <a:pt x="1947478" y="647534"/>
                  </a:lnTo>
                  <a:lnTo>
                    <a:pt x="2001825" y="613483"/>
                  </a:lnTo>
                  <a:lnTo>
                    <a:pt x="2032245" y="583065"/>
                  </a:lnTo>
                  <a:lnTo>
                    <a:pt x="2057169" y="547876"/>
                  </a:lnTo>
                  <a:lnTo>
                    <a:pt x="2075870" y="508642"/>
                  </a:lnTo>
                  <a:lnTo>
                    <a:pt x="2087623" y="466089"/>
                  </a:lnTo>
                  <a:lnTo>
                    <a:pt x="2091702" y="420941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70" y="164297"/>
                  </a:lnTo>
                  <a:lnTo>
                    <a:pt x="2057169" y="125063"/>
                  </a:lnTo>
                  <a:lnTo>
                    <a:pt x="2032245" y="89874"/>
                  </a:lnTo>
                  <a:lnTo>
                    <a:pt x="2001825" y="59455"/>
                  </a:lnTo>
                  <a:lnTo>
                    <a:pt x="1966634" y="34532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734147" y="8013940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980615" y="0"/>
                  </a:lnTo>
                </a:path>
                <a:path w="2092325">
                  <a:moveTo>
                    <a:pt x="192392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2942605" y="7793035"/>
            <a:ext cx="6686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好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遊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915568" y="8063903"/>
            <a:ext cx="7016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Favorite</a:t>
            </a:r>
            <a:r>
              <a:rPr sz="1100" b="1" spc="-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play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3714762" y="7776553"/>
            <a:ext cx="943610" cy="500380"/>
          </a:xfrm>
          <a:custGeom>
            <a:avLst/>
            <a:gdLst/>
            <a:ahLst/>
            <a:cxnLst/>
            <a:rect l="l" t="t" r="r" b="b"/>
            <a:pathLst>
              <a:path w="943610" h="500379">
                <a:moveTo>
                  <a:pt x="943305" y="0"/>
                </a:moveTo>
                <a:lnTo>
                  <a:pt x="0" y="0"/>
                </a:lnTo>
                <a:lnTo>
                  <a:pt x="0" y="500024"/>
                </a:lnTo>
                <a:lnTo>
                  <a:pt x="943305" y="500024"/>
                </a:lnTo>
                <a:lnTo>
                  <a:pt x="943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5" name="object 105"/>
          <p:cNvGrpSpPr/>
          <p:nvPr/>
        </p:nvGrpSpPr>
        <p:grpSpPr>
          <a:xfrm>
            <a:off x="3711587" y="7689582"/>
            <a:ext cx="3312160" cy="673100"/>
            <a:chOff x="3711587" y="7689582"/>
            <a:chExt cx="3312160" cy="673100"/>
          </a:xfrm>
        </p:grpSpPr>
        <p:sp>
          <p:nvSpPr>
            <p:cNvPr id="106" name="object 106"/>
            <p:cNvSpPr/>
            <p:nvPr/>
          </p:nvSpPr>
          <p:spPr>
            <a:xfrm>
              <a:off x="3714762" y="7776553"/>
              <a:ext cx="943610" cy="500380"/>
            </a:xfrm>
            <a:custGeom>
              <a:avLst/>
              <a:gdLst/>
              <a:ahLst/>
              <a:cxnLst/>
              <a:rect l="l" t="t" r="r" b="b"/>
              <a:pathLst>
                <a:path w="943610" h="500379">
                  <a:moveTo>
                    <a:pt x="943305" y="500024"/>
                  </a:moveTo>
                  <a:lnTo>
                    <a:pt x="0" y="500024"/>
                  </a:lnTo>
                  <a:lnTo>
                    <a:pt x="0" y="0"/>
                  </a:lnTo>
                  <a:lnTo>
                    <a:pt x="943305" y="0"/>
                  </a:lnTo>
                  <a:lnTo>
                    <a:pt x="943305" y="500024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940993" y="7702286"/>
              <a:ext cx="2066925" cy="647700"/>
            </a:xfrm>
            <a:custGeom>
              <a:avLst/>
              <a:gdLst/>
              <a:ahLst/>
              <a:cxnLst/>
              <a:rect l="l" t="t" r="r" b="b"/>
              <a:pathLst>
                <a:path w="2066925" h="647700">
                  <a:moveTo>
                    <a:pt x="1827009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1827009" y="647534"/>
                  </a:lnTo>
                  <a:lnTo>
                    <a:pt x="1875176" y="642664"/>
                  </a:lnTo>
                  <a:lnTo>
                    <a:pt x="1920066" y="628699"/>
                  </a:lnTo>
                  <a:lnTo>
                    <a:pt x="1960710" y="606609"/>
                  </a:lnTo>
                  <a:lnTo>
                    <a:pt x="1996138" y="577364"/>
                  </a:lnTo>
                  <a:lnTo>
                    <a:pt x="2025381" y="541933"/>
                  </a:lnTo>
                  <a:lnTo>
                    <a:pt x="2047468" y="501288"/>
                  </a:lnTo>
                  <a:lnTo>
                    <a:pt x="2061432" y="456396"/>
                  </a:lnTo>
                  <a:lnTo>
                    <a:pt x="2066302" y="408228"/>
                  </a:lnTo>
                  <a:lnTo>
                    <a:pt x="2066302" y="239280"/>
                  </a:lnTo>
                  <a:lnTo>
                    <a:pt x="2061432" y="191117"/>
                  </a:lnTo>
                  <a:lnTo>
                    <a:pt x="2047468" y="146230"/>
                  </a:lnTo>
                  <a:lnTo>
                    <a:pt x="2025381" y="105589"/>
                  </a:lnTo>
                  <a:lnTo>
                    <a:pt x="1996138" y="70162"/>
                  </a:lnTo>
                  <a:lnTo>
                    <a:pt x="1960710" y="40920"/>
                  </a:lnTo>
                  <a:lnTo>
                    <a:pt x="1920066" y="18833"/>
                  </a:lnTo>
                  <a:lnTo>
                    <a:pt x="1875176" y="4869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928293" y="7689582"/>
              <a:ext cx="2092325" cy="673100"/>
            </a:xfrm>
            <a:custGeom>
              <a:avLst/>
              <a:gdLst/>
              <a:ahLst/>
              <a:cxnLst/>
              <a:rect l="l" t="t" r="r" b="b"/>
              <a:pathLst>
                <a:path w="2092325" h="673100">
                  <a:moveTo>
                    <a:pt x="1839709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1839709" y="672934"/>
                  </a:lnTo>
                  <a:lnTo>
                    <a:pt x="1884853" y="668856"/>
                  </a:lnTo>
                  <a:lnTo>
                    <a:pt x="1927405" y="657104"/>
                  </a:lnTo>
                  <a:lnTo>
                    <a:pt x="1947483" y="647534"/>
                  </a:lnTo>
                  <a:lnTo>
                    <a:pt x="252006" y="647534"/>
                  </a:lnTo>
                  <a:lnTo>
                    <a:pt x="206396" y="642923"/>
                  </a:lnTo>
                  <a:lnTo>
                    <a:pt x="163888" y="629699"/>
                  </a:lnTo>
                  <a:lnTo>
                    <a:pt x="125400" y="608783"/>
                  </a:lnTo>
                  <a:lnTo>
                    <a:pt x="91849" y="581091"/>
                  </a:lnTo>
                  <a:lnTo>
                    <a:pt x="64155" y="547543"/>
                  </a:lnTo>
                  <a:lnTo>
                    <a:pt x="43237" y="509056"/>
                  </a:lnTo>
                  <a:lnTo>
                    <a:pt x="30012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947478" y="25400"/>
                  </a:lnTo>
                  <a:lnTo>
                    <a:pt x="1927405" y="15831"/>
                  </a:lnTo>
                  <a:lnTo>
                    <a:pt x="1884853" y="4078"/>
                  </a:lnTo>
                  <a:lnTo>
                    <a:pt x="1839709" y="0"/>
                  </a:lnTo>
                  <a:close/>
                </a:path>
                <a:path w="2092325" h="673100">
                  <a:moveTo>
                    <a:pt x="1947478" y="25400"/>
                  </a:moveTo>
                  <a:lnTo>
                    <a:pt x="1839709" y="25400"/>
                  </a:lnTo>
                  <a:lnTo>
                    <a:pt x="1885317" y="30011"/>
                  </a:lnTo>
                  <a:lnTo>
                    <a:pt x="1927824" y="43235"/>
                  </a:lnTo>
                  <a:lnTo>
                    <a:pt x="1966311" y="64151"/>
                  </a:lnTo>
                  <a:lnTo>
                    <a:pt x="1999859" y="91843"/>
                  </a:lnTo>
                  <a:lnTo>
                    <a:pt x="2027550" y="125391"/>
                  </a:lnTo>
                  <a:lnTo>
                    <a:pt x="2048467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20941"/>
                  </a:lnTo>
                  <a:lnTo>
                    <a:pt x="2061690" y="466550"/>
                  </a:lnTo>
                  <a:lnTo>
                    <a:pt x="2048467" y="509056"/>
                  </a:lnTo>
                  <a:lnTo>
                    <a:pt x="2027550" y="547543"/>
                  </a:lnTo>
                  <a:lnTo>
                    <a:pt x="1999859" y="581091"/>
                  </a:lnTo>
                  <a:lnTo>
                    <a:pt x="1966311" y="608783"/>
                  </a:lnTo>
                  <a:lnTo>
                    <a:pt x="1927824" y="629699"/>
                  </a:lnTo>
                  <a:lnTo>
                    <a:pt x="1885317" y="642923"/>
                  </a:lnTo>
                  <a:lnTo>
                    <a:pt x="1839709" y="647534"/>
                  </a:lnTo>
                  <a:lnTo>
                    <a:pt x="1947483" y="647534"/>
                  </a:lnTo>
                  <a:lnTo>
                    <a:pt x="2001827" y="613483"/>
                  </a:lnTo>
                  <a:lnTo>
                    <a:pt x="2032247" y="583065"/>
                  </a:lnTo>
                  <a:lnTo>
                    <a:pt x="2057169" y="547876"/>
                  </a:lnTo>
                  <a:lnTo>
                    <a:pt x="2075870" y="508642"/>
                  </a:lnTo>
                  <a:lnTo>
                    <a:pt x="2087623" y="466089"/>
                  </a:lnTo>
                  <a:lnTo>
                    <a:pt x="2091702" y="420941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70" y="164297"/>
                  </a:lnTo>
                  <a:lnTo>
                    <a:pt x="2057169" y="125063"/>
                  </a:lnTo>
                  <a:lnTo>
                    <a:pt x="2032247" y="89874"/>
                  </a:lnTo>
                  <a:lnTo>
                    <a:pt x="2001827" y="59455"/>
                  </a:lnTo>
                  <a:lnTo>
                    <a:pt x="1966638" y="34532"/>
                  </a:lnTo>
                  <a:lnTo>
                    <a:pt x="194747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928296" y="8013940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980607" y="0"/>
                  </a:lnTo>
                </a:path>
                <a:path w="2092325">
                  <a:moveTo>
                    <a:pt x="1923912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5037546" y="7793035"/>
            <a:ext cx="8401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20" dirty="0">
                <a:solidFill>
                  <a:srgbClr val="3E3A39"/>
                </a:solidFill>
                <a:latin typeface="UDShinMGoPro-DeBold"/>
                <a:cs typeface="UDShinMGoPro-DeBold"/>
              </a:rPr>
              <a:t>ど</a:t>
            </a:r>
            <a:r>
              <a:rPr sz="1000" b="1" spc="-225" dirty="0">
                <a:solidFill>
                  <a:srgbClr val="3E3A39"/>
                </a:solidFill>
                <a:latin typeface="UDShinMGoPro-DeBold"/>
                <a:cs typeface="UDShinMGoPro-DeBold"/>
              </a:rPr>
              <a:t>こ</a:t>
            </a:r>
            <a:r>
              <a:rPr sz="1000" b="1" spc="-17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-170" dirty="0">
                <a:solidFill>
                  <a:srgbClr val="3E3A39"/>
                </a:solidFill>
                <a:latin typeface="UDShinMGoPro-DeBold"/>
                <a:cs typeface="UDShinMGoPro-DeBold"/>
              </a:rPr>
              <a:t>遊</a:t>
            </a:r>
            <a:r>
              <a:rPr sz="1000" b="1" spc="-210" dirty="0">
                <a:solidFill>
                  <a:srgbClr val="3E3A39"/>
                </a:solidFill>
                <a:latin typeface="UDShinMGoPro-DeBold"/>
                <a:cs typeface="UDShinMGoPro-DeBold"/>
              </a:rPr>
              <a:t>び</a:t>
            </a:r>
            <a:r>
              <a:rPr sz="1000" b="1" spc="-22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-190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-200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5218297" y="8013096"/>
            <a:ext cx="4857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Where</a:t>
            </a:r>
            <a:r>
              <a:rPr sz="1000" b="1" spc="-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do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5196453" y="8152796"/>
            <a:ext cx="5295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they</a:t>
            </a:r>
            <a:r>
              <a:rPr sz="1000" b="1" spc="-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play?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903988" y="1120296"/>
            <a:ext cx="5951855" cy="7159625"/>
            <a:chOff x="903988" y="1120296"/>
            <a:chExt cx="5951855" cy="7159625"/>
          </a:xfrm>
        </p:grpSpPr>
        <p:sp>
          <p:nvSpPr>
            <p:cNvPr id="114" name="object 114"/>
            <p:cNvSpPr/>
            <p:nvPr/>
          </p:nvSpPr>
          <p:spPr>
            <a:xfrm>
              <a:off x="5908903" y="7776553"/>
              <a:ext cx="943610" cy="500380"/>
            </a:xfrm>
            <a:custGeom>
              <a:avLst/>
              <a:gdLst/>
              <a:ahLst/>
              <a:cxnLst/>
              <a:rect l="l" t="t" r="r" b="b"/>
              <a:pathLst>
                <a:path w="943609" h="500379">
                  <a:moveTo>
                    <a:pt x="943305" y="0"/>
                  </a:moveTo>
                  <a:lnTo>
                    <a:pt x="0" y="0"/>
                  </a:lnTo>
                  <a:lnTo>
                    <a:pt x="0" y="500024"/>
                  </a:lnTo>
                  <a:lnTo>
                    <a:pt x="943305" y="500024"/>
                  </a:lnTo>
                  <a:lnTo>
                    <a:pt x="9433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908903" y="7776553"/>
              <a:ext cx="943610" cy="500380"/>
            </a:xfrm>
            <a:custGeom>
              <a:avLst/>
              <a:gdLst/>
              <a:ahLst/>
              <a:cxnLst/>
              <a:rect l="l" t="t" r="r" b="b"/>
              <a:pathLst>
                <a:path w="943609" h="500379">
                  <a:moveTo>
                    <a:pt x="943305" y="500024"/>
                  </a:moveTo>
                  <a:lnTo>
                    <a:pt x="0" y="500024"/>
                  </a:lnTo>
                  <a:lnTo>
                    <a:pt x="0" y="0"/>
                  </a:lnTo>
                  <a:lnTo>
                    <a:pt x="943305" y="0"/>
                  </a:lnTo>
                  <a:lnTo>
                    <a:pt x="943305" y="500024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3988" y="1120296"/>
              <a:ext cx="960117" cy="96011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77692" y="1193288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8"/>
                  </a:lnTo>
                  <a:lnTo>
                    <a:pt x="236257" y="24902"/>
                  </a:lnTo>
                  <a:lnTo>
                    <a:pt x="196049" y="43346"/>
                  </a:lnTo>
                  <a:lnTo>
                    <a:pt x="158601" y="66283"/>
                  </a:lnTo>
                  <a:lnTo>
                    <a:pt x="124261" y="93368"/>
                  </a:lnTo>
                  <a:lnTo>
                    <a:pt x="93374" y="124254"/>
                  </a:lnTo>
                  <a:lnTo>
                    <a:pt x="66287" y="158593"/>
                  </a:lnTo>
                  <a:lnTo>
                    <a:pt x="43348" y="196039"/>
                  </a:lnTo>
                  <a:lnTo>
                    <a:pt x="24903" y="236246"/>
                  </a:lnTo>
                  <a:lnTo>
                    <a:pt x="11299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4" y="737044"/>
                  </a:lnTo>
                  <a:lnTo>
                    <a:pt x="461072" y="728628"/>
                  </a:lnTo>
                  <a:lnTo>
                    <a:pt x="503693" y="715025"/>
                  </a:lnTo>
                  <a:lnTo>
                    <a:pt x="543900" y="696581"/>
                  </a:lnTo>
                  <a:lnTo>
                    <a:pt x="581346" y="673643"/>
                  </a:lnTo>
                  <a:lnTo>
                    <a:pt x="615686" y="646558"/>
                  </a:lnTo>
                  <a:lnTo>
                    <a:pt x="646571" y="615673"/>
                  </a:lnTo>
                  <a:lnTo>
                    <a:pt x="673656" y="581334"/>
                  </a:lnTo>
                  <a:lnTo>
                    <a:pt x="696594" y="543887"/>
                  </a:lnTo>
                  <a:lnTo>
                    <a:pt x="715037" y="503680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5"/>
                  </a:lnTo>
                  <a:lnTo>
                    <a:pt x="728641" y="278867"/>
                  </a:lnTo>
                  <a:lnTo>
                    <a:pt x="715037" y="236246"/>
                  </a:lnTo>
                  <a:lnTo>
                    <a:pt x="696594" y="196039"/>
                  </a:lnTo>
                  <a:lnTo>
                    <a:pt x="673656" y="158593"/>
                  </a:lnTo>
                  <a:lnTo>
                    <a:pt x="646571" y="124254"/>
                  </a:lnTo>
                  <a:lnTo>
                    <a:pt x="615686" y="93368"/>
                  </a:lnTo>
                  <a:lnTo>
                    <a:pt x="581346" y="66283"/>
                  </a:lnTo>
                  <a:lnTo>
                    <a:pt x="543900" y="43346"/>
                  </a:lnTo>
                  <a:lnTo>
                    <a:pt x="503693" y="24902"/>
                  </a:lnTo>
                  <a:lnTo>
                    <a:pt x="461072" y="11298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1066086" y="1515586"/>
            <a:ext cx="5632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solidFill>
                  <a:srgbClr val="F39939"/>
                </a:solidFill>
                <a:latin typeface="Arial Rounded MT Bold"/>
                <a:cs typeface="Arial Rounded MT Bold"/>
              </a:rPr>
              <a:t>N</a:t>
            </a:r>
            <a:r>
              <a:rPr sz="1200" spc="-60" dirty="0">
                <a:solidFill>
                  <a:srgbClr val="F39939"/>
                </a:solidFill>
                <a:latin typeface="Arial Rounded MT Bold"/>
                <a:cs typeface="Arial Rounded MT Bold"/>
              </a:rPr>
              <a:t>o</a:t>
            </a:r>
            <a:r>
              <a:rPr sz="1200" dirty="0">
                <a:solidFill>
                  <a:srgbClr val="F39939"/>
                </a:solidFill>
                <a:latin typeface="Arial Rounded MT Bold"/>
                <a:cs typeface="Arial Rounded MT Bold"/>
              </a:rPr>
              <a:t>.</a:t>
            </a:r>
            <a:r>
              <a:rPr sz="1900" spc="5" dirty="0">
                <a:solidFill>
                  <a:srgbClr val="F39939"/>
                </a:solidFill>
                <a:latin typeface="Arial Rounded MT Bold"/>
                <a:cs typeface="Arial Rounded MT Bold"/>
              </a:rPr>
              <a:t>16</a:t>
            </a:r>
            <a:endParaRPr sz="1900">
              <a:latin typeface="Arial Rounded MT Bold"/>
              <a:cs typeface="Arial Rounded MT Bold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854274" y="1253007"/>
            <a:ext cx="2804098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個人調査</a:t>
            </a:r>
            <a:r>
              <a:rPr sz="1700" b="1" spc="-725" dirty="0">
                <a:solidFill>
                  <a:srgbClr val="FFFFFF"/>
                </a:solidFill>
                <a:latin typeface="UDShinMGoPro-DeBold"/>
                <a:cs typeface="UDShinMGoPro-DeBold"/>
              </a:rPr>
              <a:t>票</a:t>
            </a: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（3歳以上</a:t>
            </a:r>
            <a:r>
              <a:rPr sz="1700" b="1" spc="-30" dirty="0">
                <a:solidFill>
                  <a:srgbClr val="FFFFFF"/>
                </a:solidFill>
                <a:latin typeface="UDShinMGoPro-DeBold"/>
                <a:cs typeface="UDShinMGoPro-DeBold"/>
              </a:rPr>
              <a:t>）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2</a:t>
            </a:r>
            <a:endParaRPr sz="1700" dirty="0">
              <a:latin typeface="UDShinMGoPro-DeBold"/>
              <a:cs typeface="UDShinMGoPro-DeBold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854274" y="1515974"/>
            <a:ext cx="452437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Personal </a:t>
            </a:r>
            <a:r>
              <a:rPr sz="17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questionnaire </a:t>
            </a:r>
            <a:r>
              <a:rPr sz="17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(age </a:t>
            </a: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3 </a:t>
            </a:r>
            <a:r>
              <a:rPr sz="17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and </a:t>
            </a:r>
            <a:r>
              <a:rPr sz="17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above)</a:t>
            </a:r>
            <a:r>
              <a:rPr sz="17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2</a:t>
            </a:r>
            <a:endParaRPr sz="1700" dirty="0">
              <a:latin typeface="Arial Rounded MT Bold"/>
              <a:cs typeface="Arial Rounded MT Bold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540000" y="1230595"/>
            <a:ext cx="4276090" cy="2084070"/>
            <a:chOff x="540000" y="1230595"/>
            <a:chExt cx="4276090" cy="2084070"/>
          </a:xfrm>
        </p:grpSpPr>
        <p:sp>
          <p:nvSpPr>
            <p:cNvPr id="122" name="object 122"/>
            <p:cNvSpPr/>
            <p:nvPr/>
          </p:nvSpPr>
          <p:spPr>
            <a:xfrm>
              <a:off x="1236633" y="1230595"/>
              <a:ext cx="212534" cy="31931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12702" y="2058217"/>
              <a:ext cx="1539236" cy="4236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48711" y="2095839"/>
              <a:ext cx="1427480" cy="311785"/>
            </a:xfrm>
            <a:custGeom>
              <a:avLst/>
              <a:gdLst/>
              <a:ahLst/>
              <a:cxnLst/>
              <a:rect l="l" t="t" r="r" b="b"/>
              <a:pathLst>
                <a:path w="1427480" h="311785">
                  <a:moveTo>
                    <a:pt x="1271333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271333" y="311264"/>
                  </a:lnTo>
                  <a:lnTo>
                    <a:pt x="1320530" y="303329"/>
                  </a:lnTo>
                  <a:lnTo>
                    <a:pt x="1363255" y="281234"/>
                  </a:lnTo>
                  <a:lnTo>
                    <a:pt x="1396945" y="247542"/>
                  </a:lnTo>
                  <a:lnTo>
                    <a:pt x="1419038" y="204818"/>
                  </a:lnTo>
                  <a:lnTo>
                    <a:pt x="1426972" y="155625"/>
                  </a:lnTo>
                  <a:lnTo>
                    <a:pt x="1419038" y="106434"/>
                  </a:lnTo>
                  <a:lnTo>
                    <a:pt x="1396945" y="63713"/>
                  </a:lnTo>
                  <a:lnTo>
                    <a:pt x="1363255" y="30025"/>
                  </a:lnTo>
                  <a:lnTo>
                    <a:pt x="1320530" y="7933"/>
                  </a:lnTo>
                  <a:lnTo>
                    <a:pt x="1271333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52696" y="2531563"/>
              <a:ext cx="4250690" cy="770890"/>
            </a:xfrm>
            <a:custGeom>
              <a:avLst/>
              <a:gdLst/>
              <a:ahLst/>
              <a:cxnLst/>
              <a:rect l="l" t="t" r="r" b="b"/>
              <a:pathLst>
                <a:path w="4250690" h="770889">
                  <a:moveTo>
                    <a:pt x="401133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530987"/>
                  </a:lnTo>
                  <a:lnTo>
                    <a:pt x="4870" y="579150"/>
                  </a:lnTo>
                  <a:lnTo>
                    <a:pt x="18835" y="624038"/>
                  </a:lnTo>
                  <a:lnTo>
                    <a:pt x="40925" y="664682"/>
                  </a:lnTo>
                  <a:lnTo>
                    <a:pt x="70170" y="700111"/>
                  </a:lnTo>
                  <a:lnTo>
                    <a:pt x="105600" y="729355"/>
                  </a:lnTo>
                  <a:lnTo>
                    <a:pt x="146246" y="751444"/>
                  </a:lnTo>
                  <a:lnTo>
                    <a:pt x="191138" y="765409"/>
                  </a:lnTo>
                  <a:lnTo>
                    <a:pt x="239306" y="770280"/>
                  </a:lnTo>
                  <a:lnTo>
                    <a:pt x="4011333" y="770280"/>
                  </a:lnTo>
                  <a:lnTo>
                    <a:pt x="4059500" y="765409"/>
                  </a:lnTo>
                  <a:lnTo>
                    <a:pt x="4104392" y="751444"/>
                  </a:lnTo>
                  <a:lnTo>
                    <a:pt x="4145038" y="729355"/>
                  </a:lnTo>
                  <a:lnTo>
                    <a:pt x="4180468" y="700111"/>
                  </a:lnTo>
                  <a:lnTo>
                    <a:pt x="4209713" y="664682"/>
                  </a:lnTo>
                  <a:lnTo>
                    <a:pt x="4231803" y="624038"/>
                  </a:lnTo>
                  <a:lnTo>
                    <a:pt x="4245768" y="579150"/>
                  </a:lnTo>
                  <a:lnTo>
                    <a:pt x="4250639" y="530987"/>
                  </a:lnTo>
                  <a:lnTo>
                    <a:pt x="4250639" y="239293"/>
                  </a:lnTo>
                  <a:lnTo>
                    <a:pt x="4245768" y="191129"/>
                  </a:lnTo>
                  <a:lnTo>
                    <a:pt x="4231803" y="146241"/>
                  </a:lnTo>
                  <a:lnTo>
                    <a:pt x="4209713" y="105597"/>
                  </a:lnTo>
                  <a:lnTo>
                    <a:pt x="4180468" y="70169"/>
                  </a:lnTo>
                  <a:lnTo>
                    <a:pt x="4145038" y="40924"/>
                  </a:lnTo>
                  <a:lnTo>
                    <a:pt x="4104392" y="18835"/>
                  </a:lnTo>
                  <a:lnTo>
                    <a:pt x="4059500" y="4870"/>
                  </a:lnTo>
                  <a:lnTo>
                    <a:pt x="40113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40000" y="2518864"/>
              <a:ext cx="4276090" cy="796290"/>
            </a:xfrm>
            <a:custGeom>
              <a:avLst/>
              <a:gdLst/>
              <a:ahLst/>
              <a:cxnLst/>
              <a:rect l="l" t="t" r="r" b="b"/>
              <a:pathLst>
                <a:path w="4276090" h="796289">
                  <a:moveTo>
                    <a:pt x="402403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543687"/>
                  </a:lnTo>
                  <a:lnTo>
                    <a:pt x="4078" y="588831"/>
                  </a:lnTo>
                  <a:lnTo>
                    <a:pt x="15831" y="631382"/>
                  </a:lnTo>
                  <a:lnTo>
                    <a:pt x="34533" y="670616"/>
                  </a:lnTo>
                  <a:lnTo>
                    <a:pt x="59456" y="705805"/>
                  </a:lnTo>
                  <a:lnTo>
                    <a:pt x="89876" y="736224"/>
                  </a:lnTo>
                  <a:lnTo>
                    <a:pt x="125067" y="761147"/>
                  </a:lnTo>
                  <a:lnTo>
                    <a:pt x="164303" y="779848"/>
                  </a:lnTo>
                  <a:lnTo>
                    <a:pt x="206858" y="791601"/>
                  </a:lnTo>
                  <a:lnTo>
                    <a:pt x="252006" y="795680"/>
                  </a:lnTo>
                  <a:lnTo>
                    <a:pt x="4024033" y="795680"/>
                  </a:lnTo>
                  <a:lnTo>
                    <a:pt x="4069181" y="791601"/>
                  </a:lnTo>
                  <a:lnTo>
                    <a:pt x="4111735" y="779848"/>
                  </a:lnTo>
                  <a:lnTo>
                    <a:pt x="4131810" y="770280"/>
                  </a:lnTo>
                  <a:lnTo>
                    <a:pt x="252006" y="770280"/>
                  </a:lnTo>
                  <a:lnTo>
                    <a:pt x="206393" y="765668"/>
                  </a:lnTo>
                  <a:lnTo>
                    <a:pt x="163883" y="752445"/>
                  </a:lnTo>
                  <a:lnTo>
                    <a:pt x="125394" y="731528"/>
                  </a:lnTo>
                  <a:lnTo>
                    <a:pt x="91844" y="703837"/>
                  </a:lnTo>
                  <a:lnTo>
                    <a:pt x="64152" y="670288"/>
                  </a:lnTo>
                  <a:lnTo>
                    <a:pt x="43235" y="631802"/>
                  </a:lnTo>
                  <a:lnTo>
                    <a:pt x="30011" y="589295"/>
                  </a:lnTo>
                  <a:lnTo>
                    <a:pt x="25400" y="54368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4131810" y="25400"/>
                  </a:lnTo>
                  <a:lnTo>
                    <a:pt x="4111735" y="15831"/>
                  </a:lnTo>
                  <a:lnTo>
                    <a:pt x="4069181" y="4078"/>
                  </a:lnTo>
                  <a:lnTo>
                    <a:pt x="4024033" y="0"/>
                  </a:lnTo>
                  <a:close/>
                </a:path>
                <a:path w="4276090" h="796289">
                  <a:moveTo>
                    <a:pt x="4131810" y="25400"/>
                  </a:moveTo>
                  <a:lnTo>
                    <a:pt x="4024033" y="25400"/>
                  </a:lnTo>
                  <a:lnTo>
                    <a:pt x="4069642" y="30011"/>
                  </a:lnTo>
                  <a:lnTo>
                    <a:pt x="4112150" y="43235"/>
                  </a:lnTo>
                  <a:lnTo>
                    <a:pt x="4150639" y="64151"/>
                  </a:lnTo>
                  <a:lnTo>
                    <a:pt x="4184189" y="91843"/>
                  </a:lnTo>
                  <a:lnTo>
                    <a:pt x="4211883" y="125391"/>
                  </a:lnTo>
                  <a:lnTo>
                    <a:pt x="4232802" y="163878"/>
                  </a:lnTo>
                  <a:lnTo>
                    <a:pt x="4246026" y="206384"/>
                  </a:lnTo>
                  <a:lnTo>
                    <a:pt x="4250639" y="251993"/>
                  </a:lnTo>
                  <a:lnTo>
                    <a:pt x="4250639" y="543687"/>
                  </a:lnTo>
                  <a:lnTo>
                    <a:pt x="4246026" y="589295"/>
                  </a:lnTo>
                  <a:lnTo>
                    <a:pt x="4232802" y="631802"/>
                  </a:lnTo>
                  <a:lnTo>
                    <a:pt x="4211883" y="670288"/>
                  </a:lnTo>
                  <a:lnTo>
                    <a:pt x="4184189" y="703837"/>
                  </a:lnTo>
                  <a:lnTo>
                    <a:pt x="4150639" y="731528"/>
                  </a:lnTo>
                  <a:lnTo>
                    <a:pt x="4112150" y="752445"/>
                  </a:lnTo>
                  <a:lnTo>
                    <a:pt x="4069642" y="765668"/>
                  </a:lnTo>
                  <a:lnTo>
                    <a:pt x="4024033" y="770280"/>
                  </a:lnTo>
                  <a:lnTo>
                    <a:pt x="4131810" y="770280"/>
                  </a:lnTo>
                  <a:lnTo>
                    <a:pt x="4186162" y="736224"/>
                  </a:lnTo>
                  <a:lnTo>
                    <a:pt x="4216582" y="705805"/>
                  </a:lnTo>
                  <a:lnTo>
                    <a:pt x="4241506" y="670616"/>
                  </a:lnTo>
                  <a:lnTo>
                    <a:pt x="4260207" y="631382"/>
                  </a:lnTo>
                  <a:lnTo>
                    <a:pt x="4271960" y="588831"/>
                  </a:lnTo>
                  <a:lnTo>
                    <a:pt x="4276039" y="543687"/>
                  </a:lnTo>
                  <a:lnTo>
                    <a:pt x="4276039" y="251993"/>
                  </a:lnTo>
                  <a:lnTo>
                    <a:pt x="4271960" y="206849"/>
                  </a:lnTo>
                  <a:lnTo>
                    <a:pt x="4260207" y="164297"/>
                  </a:lnTo>
                  <a:lnTo>
                    <a:pt x="4241506" y="125063"/>
                  </a:lnTo>
                  <a:lnTo>
                    <a:pt x="4216582" y="89874"/>
                  </a:lnTo>
                  <a:lnTo>
                    <a:pt x="4186162" y="59455"/>
                  </a:lnTo>
                  <a:lnTo>
                    <a:pt x="4150971" y="34532"/>
                  </a:lnTo>
                  <a:lnTo>
                    <a:pt x="413181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797662" y="2127955"/>
            <a:ext cx="963930" cy="684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0"/>
              </a:spcBef>
              <a:tabLst>
                <a:tab pos="537845" algn="l"/>
              </a:tabLst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大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便	</a:t>
            </a: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Stool</a:t>
            </a:r>
            <a:endParaRPr sz="13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50">
              <a:latin typeface="Arial Rounded MT Bold"/>
              <a:cs typeface="Arial Rounded MT Bold"/>
            </a:endParaRPr>
          </a:p>
          <a:p>
            <a:pPr marL="12700">
              <a:lnSpc>
                <a:spcPct val="100000"/>
              </a:lnSpc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規則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的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-170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？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32798" y="2965825"/>
            <a:ext cx="81978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Is </a:t>
            </a: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it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regular?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539998" y="4110228"/>
            <a:ext cx="6480175" cy="652145"/>
            <a:chOff x="539998" y="4110228"/>
            <a:chExt cx="6480175" cy="652145"/>
          </a:xfrm>
        </p:grpSpPr>
        <p:sp>
          <p:nvSpPr>
            <p:cNvPr id="130" name="object 130"/>
            <p:cNvSpPr/>
            <p:nvPr/>
          </p:nvSpPr>
          <p:spPr>
            <a:xfrm>
              <a:off x="552696" y="4122934"/>
              <a:ext cx="6454775" cy="626745"/>
            </a:xfrm>
            <a:custGeom>
              <a:avLst/>
              <a:gdLst/>
              <a:ahLst/>
              <a:cxnLst/>
              <a:rect l="l" t="t" r="r" b="b"/>
              <a:pathLst>
                <a:path w="6454775" h="626745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386968"/>
                  </a:lnTo>
                  <a:lnTo>
                    <a:pt x="4870" y="435136"/>
                  </a:lnTo>
                  <a:lnTo>
                    <a:pt x="18835" y="480028"/>
                  </a:lnTo>
                  <a:lnTo>
                    <a:pt x="40925" y="520674"/>
                  </a:lnTo>
                  <a:lnTo>
                    <a:pt x="70170" y="556104"/>
                  </a:lnTo>
                  <a:lnTo>
                    <a:pt x="105600" y="585349"/>
                  </a:lnTo>
                  <a:lnTo>
                    <a:pt x="146246" y="607439"/>
                  </a:lnTo>
                  <a:lnTo>
                    <a:pt x="191138" y="621404"/>
                  </a:lnTo>
                  <a:lnTo>
                    <a:pt x="239306" y="626275"/>
                  </a:lnTo>
                  <a:lnTo>
                    <a:pt x="6215303" y="626275"/>
                  </a:lnTo>
                  <a:lnTo>
                    <a:pt x="6263471" y="621404"/>
                  </a:lnTo>
                  <a:lnTo>
                    <a:pt x="6308363" y="607439"/>
                  </a:lnTo>
                  <a:lnTo>
                    <a:pt x="6349008" y="585349"/>
                  </a:lnTo>
                  <a:lnTo>
                    <a:pt x="6384439" y="556104"/>
                  </a:lnTo>
                  <a:lnTo>
                    <a:pt x="6413684" y="520674"/>
                  </a:lnTo>
                  <a:lnTo>
                    <a:pt x="6435774" y="480028"/>
                  </a:lnTo>
                  <a:lnTo>
                    <a:pt x="6449739" y="435136"/>
                  </a:lnTo>
                  <a:lnTo>
                    <a:pt x="6454609" y="386968"/>
                  </a:lnTo>
                  <a:lnTo>
                    <a:pt x="6454609" y="239293"/>
                  </a:lnTo>
                  <a:lnTo>
                    <a:pt x="6449739" y="191126"/>
                  </a:lnTo>
                  <a:lnTo>
                    <a:pt x="6435774" y="146236"/>
                  </a:lnTo>
                  <a:lnTo>
                    <a:pt x="6413684" y="105592"/>
                  </a:lnTo>
                  <a:lnTo>
                    <a:pt x="6384439" y="70164"/>
                  </a:lnTo>
                  <a:lnTo>
                    <a:pt x="6349008" y="40921"/>
                  </a:lnTo>
                  <a:lnTo>
                    <a:pt x="6308363" y="18833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1" name="object 131"/>
            <p:cNvSpPr/>
            <p:nvPr/>
          </p:nvSpPr>
          <p:spPr>
            <a:xfrm>
              <a:off x="539998" y="4110228"/>
              <a:ext cx="6480175" cy="652145"/>
            </a:xfrm>
            <a:custGeom>
              <a:avLst/>
              <a:gdLst/>
              <a:ahLst/>
              <a:cxnLst/>
              <a:rect l="l" t="t" r="r" b="b"/>
              <a:pathLst>
                <a:path w="6480175" h="652145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399681"/>
                  </a:lnTo>
                  <a:lnTo>
                    <a:pt x="4078" y="444825"/>
                  </a:lnTo>
                  <a:lnTo>
                    <a:pt x="15831" y="487377"/>
                  </a:lnTo>
                  <a:lnTo>
                    <a:pt x="34533" y="526611"/>
                  </a:lnTo>
                  <a:lnTo>
                    <a:pt x="59456" y="561800"/>
                  </a:lnTo>
                  <a:lnTo>
                    <a:pt x="89876" y="592219"/>
                  </a:lnTo>
                  <a:lnTo>
                    <a:pt x="125067" y="617142"/>
                  </a:lnTo>
                  <a:lnTo>
                    <a:pt x="164303" y="635843"/>
                  </a:lnTo>
                  <a:lnTo>
                    <a:pt x="206858" y="647596"/>
                  </a:lnTo>
                  <a:lnTo>
                    <a:pt x="252006" y="651675"/>
                  </a:lnTo>
                  <a:lnTo>
                    <a:pt x="6228003" y="651675"/>
                  </a:lnTo>
                  <a:lnTo>
                    <a:pt x="6273147" y="647596"/>
                  </a:lnTo>
                  <a:lnTo>
                    <a:pt x="6315699" y="635843"/>
                  </a:lnTo>
                  <a:lnTo>
                    <a:pt x="6335773" y="626275"/>
                  </a:lnTo>
                  <a:lnTo>
                    <a:pt x="252006" y="626275"/>
                  </a:lnTo>
                  <a:lnTo>
                    <a:pt x="206393" y="621663"/>
                  </a:lnTo>
                  <a:lnTo>
                    <a:pt x="163883" y="608441"/>
                  </a:lnTo>
                  <a:lnTo>
                    <a:pt x="125394" y="587526"/>
                  </a:lnTo>
                  <a:lnTo>
                    <a:pt x="91844" y="559836"/>
                  </a:lnTo>
                  <a:lnTo>
                    <a:pt x="64152" y="526289"/>
                  </a:lnTo>
                  <a:lnTo>
                    <a:pt x="43235" y="487802"/>
                  </a:lnTo>
                  <a:lnTo>
                    <a:pt x="30011" y="445293"/>
                  </a:lnTo>
                  <a:lnTo>
                    <a:pt x="25400" y="39968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73" y="25400"/>
                  </a:lnTo>
                  <a:lnTo>
                    <a:pt x="6315699" y="15831"/>
                  </a:lnTo>
                  <a:lnTo>
                    <a:pt x="6273147" y="4078"/>
                  </a:lnTo>
                  <a:lnTo>
                    <a:pt x="6228003" y="0"/>
                  </a:lnTo>
                  <a:close/>
                </a:path>
                <a:path w="6480175" h="652145">
                  <a:moveTo>
                    <a:pt x="6335773" y="25400"/>
                  </a:moveTo>
                  <a:lnTo>
                    <a:pt x="6228003" y="25400"/>
                  </a:lnTo>
                  <a:lnTo>
                    <a:pt x="6273612" y="30011"/>
                  </a:lnTo>
                  <a:lnTo>
                    <a:pt x="6316119" y="43235"/>
                  </a:lnTo>
                  <a:lnTo>
                    <a:pt x="6354605" y="64151"/>
                  </a:lnTo>
                  <a:lnTo>
                    <a:pt x="6388153" y="91843"/>
                  </a:lnTo>
                  <a:lnTo>
                    <a:pt x="6415845" y="125391"/>
                  </a:lnTo>
                  <a:lnTo>
                    <a:pt x="6436762" y="163878"/>
                  </a:lnTo>
                  <a:lnTo>
                    <a:pt x="6449985" y="206384"/>
                  </a:lnTo>
                  <a:lnTo>
                    <a:pt x="6454597" y="251993"/>
                  </a:lnTo>
                  <a:lnTo>
                    <a:pt x="6454597" y="399681"/>
                  </a:lnTo>
                  <a:lnTo>
                    <a:pt x="6449985" y="445293"/>
                  </a:lnTo>
                  <a:lnTo>
                    <a:pt x="6436762" y="487802"/>
                  </a:lnTo>
                  <a:lnTo>
                    <a:pt x="6415845" y="526289"/>
                  </a:lnTo>
                  <a:lnTo>
                    <a:pt x="6388153" y="559836"/>
                  </a:lnTo>
                  <a:lnTo>
                    <a:pt x="6354605" y="587526"/>
                  </a:lnTo>
                  <a:lnTo>
                    <a:pt x="6316119" y="608441"/>
                  </a:lnTo>
                  <a:lnTo>
                    <a:pt x="6273612" y="621663"/>
                  </a:lnTo>
                  <a:lnTo>
                    <a:pt x="6228003" y="626275"/>
                  </a:lnTo>
                  <a:lnTo>
                    <a:pt x="6335773" y="626275"/>
                  </a:lnTo>
                  <a:lnTo>
                    <a:pt x="6390122" y="592219"/>
                  </a:lnTo>
                  <a:lnTo>
                    <a:pt x="6420541" y="561800"/>
                  </a:lnTo>
                  <a:lnTo>
                    <a:pt x="6445464" y="526611"/>
                  </a:lnTo>
                  <a:lnTo>
                    <a:pt x="6464165" y="487377"/>
                  </a:lnTo>
                  <a:lnTo>
                    <a:pt x="6475918" y="444825"/>
                  </a:lnTo>
                  <a:lnTo>
                    <a:pt x="6479997" y="399681"/>
                  </a:lnTo>
                  <a:lnTo>
                    <a:pt x="6479997" y="251993"/>
                  </a:lnTo>
                  <a:lnTo>
                    <a:pt x="6475918" y="206849"/>
                  </a:lnTo>
                  <a:lnTo>
                    <a:pt x="6464165" y="164297"/>
                  </a:lnTo>
                  <a:lnTo>
                    <a:pt x="6445464" y="125063"/>
                  </a:lnTo>
                  <a:lnTo>
                    <a:pt x="6420541" y="89874"/>
                  </a:lnTo>
                  <a:lnTo>
                    <a:pt x="6390122" y="59455"/>
                  </a:lnTo>
                  <a:lnTo>
                    <a:pt x="6354933" y="34532"/>
                  </a:lnTo>
                  <a:lnTo>
                    <a:pt x="63357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32" name="object 132"/>
          <p:cNvSpPr txBox="1"/>
          <p:nvPr/>
        </p:nvSpPr>
        <p:spPr>
          <a:xfrm>
            <a:off x="1177434" y="4191240"/>
            <a:ext cx="109629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着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脱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き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000" b="1" spc="-17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か？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590158" y="4479347"/>
            <a:ext cx="19939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Can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they dress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and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undress?</a:t>
            </a:r>
            <a:endParaRPr sz="1300" b="1" dirty="0">
              <a:latin typeface="PT Sans Narrow" panose="020B0506020203020204" pitchFamily="34" charset="0"/>
              <a:cs typeface="Arial Rounded MT Bold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2743535" y="4185473"/>
            <a:ext cx="1275715" cy="503555"/>
          </a:xfrm>
          <a:custGeom>
            <a:avLst/>
            <a:gdLst/>
            <a:ahLst/>
            <a:cxnLst/>
            <a:rect l="l" t="t" r="r" b="b"/>
            <a:pathLst>
              <a:path w="1275714" h="503554">
                <a:moveTo>
                  <a:pt x="1203452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1203452" y="503554"/>
                </a:lnTo>
                <a:lnTo>
                  <a:pt x="1231407" y="497874"/>
                </a:lnTo>
                <a:lnTo>
                  <a:pt x="1254299" y="482406"/>
                </a:lnTo>
                <a:lnTo>
                  <a:pt x="1269767" y="459513"/>
                </a:lnTo>
                <a:lnTo>
                  <a:pt x="1275448" y="431558"/>
                </a:lnTo>
                <a:lnTo>
                  <a:pt x="1275448" y="71996"/>
                </a:lnTo>
                <a:lnTo>
                  <a:pt x="1269767" y="44041"/>
                </a:lnTo>
                <a:lnTo>
                  <a:pt x="1254299" y="21148"/>
                </a:lnTo>
                <a:lnTo>
                  <a:pt x="1231407" y="5680"/>
                </a:lnTo>
                <a:lnTo>
                  <a:pt x="1203452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3109081" y="4260619"/>
            <a:ext cx="5327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でき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な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3217776" y="4441221"/>
            <a:ext cx="2965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Can</a:t>
            </a: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’</a:t>
            </a: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4124528" y="4185475"/>
            <a:ext cx="2650490" cy="503555"/>
          </a:xfrm>
          <a:custGeom>
            <a:avLst/>
            <a:gdLst/>
            <a:ahLst/>
            <a:cxnLst/>
            <a:rect l="l" t="t" r="r" b="b"/>
            <a:pathLst>
              <a:path w="2650490" h="503554">
                <a:moveTo>
                  <a:pt x="1275448" y="71996"/>
                </a:moveTo>
                <a:lnTo>
                  <a:pt x="1269758" y="44043"/>
                </a:lnTo>
                <a:lnTo>
                  <a:pt x="1254290" y="21158"/>
                </a:lnTo>
                <a:lnTo>
                  <a:pt x="1231404" y="5689"/>
                </a:lnTo>
                <a:lnTo>
                  <a:pt x="1203452" y="0"/>
                </a:lnTo>
                <a:lnTo>
                  <a:pt x="71996" y="0"/>
                </a:lnTo>
                <a:lnTo>
                  <a:pt x="44043" y="5689"/>
                </a:lnTo>
                <a:lnTo>
                  <a:pt x="21145" y="21158"/>
                </a:lnTo>
                <a:lnTo>
                  <a:pt x="5676" y="44043"/>
                </a:lnTo>
                <a:lnTo>
                  <a:pt x="0" y="71996"/>
                </a:lnTo>
                <a:lnTo>
                  <a:pt x="0" y="431558"/>
                </a:lnTo>
                <a:lnTo>
                  <a:pt x="5676" y="459511"/>
                </a:lnTo>
                <a:lnTo>
                  <a:pt x="21145" y="482409"/>
                </a:lnTo>
                <a:lnTo>
                  <a:pt x="44043" y="497878"/>
                </a:lnTo>
                <a:lnTo>
                  <a:pt x="71996" y="503555"/>
                </a:lnTo>
                <a:lnTo>
                  <a:pt x="1203452" y="503555"/>
                </a:lnTo>
                <a:lnTo>
                  <a:pt x="1231404" y="497878"/>
                </a:lnTo>
                <a:lnTo>
                  <a:pt x="1254290" y="482409"/>
                </a:lnTo>
                <a:lnTo>
                  <a:pt x="1269758" y="459511"/>
                </a:lnTo>
                <a:lnTo>
                  <a:pt x="1275448" y="431558"/>
                </a:lnTo>
                <a:lnTo>
                  <a:pt x="1275448" y="71996"/>
                </a:lnTo>
                <a:close/>
              </a:path>
              <a:path w="2650490" h="503554">
                <a:moveTo>
                  <a:pt x="2650185" y="71996"/>
                </a:moveTo>
                <a:lnTo>
                  <a:pt x="2644508" y="44043"/>
                </a:lnTo>
                <a:lnTo>
                  <a:pt x="2629039" y="21158"/>
                </a:lnTo>
                <a:lnTo>
                  <a:pt x="2606141" y="5689"/>
                </a:lnTo>
                <a:lnTo>
                  <a:pt x="2578189" y="0"/>
                </a:lnTo>
                <a:lnTo>
                  <a:pt x="1446733" y="0"/>
                </a:lnTo>
                <a:lnTo>
                  <a:pt x="1418780" y="5689"/>
                </a:lnTo>
                <a:lnTo>
                  <a:pt x="1395895" y="21158"/>
                </a:lnTo>
                <a:lnTo>
                  <a:pt x="1380426" y="44043"/>
                </a:lnTo>
                <a:lnTo>
                  <a:pt x="1374736" y="71996"/>
                </a:lnTo>
                <a:lnTo>
                  <a:pt x="1374736" y="431558"/>
                </a:lnTo>
                <a:lnTo>
                  <a:pt x="1380426" y="459511"/>
                </a:lnTo>
                <a:lnTo>
                  <a:pt x="1395895" y="482409"/>
                </a:lnTo>
                <a:lnTo>
                  <a:pt x="1418780" y="497878"/>
                </a:lnTo>
                <a:lnTo>
                  <a:pt x="1446733" y="503555"/>
                </a:lnTo>
                <a:lnTo>
                  <a:pt x="2578189" y="503555"/>
                </a:lnTo>
                <a:lnTo>
                  <a:pt x="2606141" y="497878"/>
                </a:lnTo>
                <a:lnTo>
                  <a:pt x="2629039" y="482409"/>
                </a:lnTo>
                <a:lnTo>
                  <a:pt x="2644508" y="459511"/>
                </a:lnTo>
                <a:lnTo>
                  <a:pt x="2650185" y="431558"/>
                </a:lnTo>
                <a:lnTo>
                  <a:pt x="2650185" y="71996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4228517" y="4229154"/>
            <a:ext cx="1131544" cy="374461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32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不完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全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だ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が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-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き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Can, but</a:t>
            </a:r>
            <a:r>
              <a:rPr sz="1000" b="1" spc="-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incomplete</a:t>
            </a:r>
            <a:endParaRPr sz="10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5757961" y="4257357"/>
            <a:ext cx="8686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完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全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に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-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きる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5718732" y="4437960"/>
            <a:ext cx="8686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Can,</a:t>
            </a:r>
            <a:r>
              <a:rPr sz="1000" b="1" spc="-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completely</a:t>
            </a:r>
            <a:endParaRPr sz="1000" b="1" dirty="0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540000" y="3386545"/>
            <a:ext cx="4276090" cy="652145"/>
            <a:chOff x="540000" y="3386545"/>
            <a:chExt cx="4276090" cy="652145"/>
          </a:xfrm>
        </p:grpSpPr>
        <p:sp>
          <p:nvSpPr>
            <p:cNvPr id="142" name="object 142"/>
            <p:cNvSpPr/>
            <p:nvPr/>
          </p:nvSpPr>
          <p:spPr>
            <a:xfrm>
              <a:off x="552696" y="3399251"/>
              <a:ext cx="4250690" cy="626745"/>
            </a:xfrm>
            <a:custGeom>
              <a:avLst/>
              <a:gdLst/>
              <a:ahLst/>
              <a:cxnLst/>
              <a:rect l="l" t="t" r="r" b="b"/>
              <a:pathLst>
                <a:path w="4250690" h="626745">
                  <a:moveTo>
                    <a:pt x="401133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386981"/>
                  </a:lnTo>
                  <a:lnTo>
                    <a:pt x="4870" y="435145"/>
                  </a:lnTo>
                  <a:lnTo>
                    <a:pt x="18835" y="480033"/>
                  </a:lnTo>
                  <a:lnTo>
                    <a:pt x="40925" y="520677"/>
                  </a:lnTo>
                  <a:lnTo>
                    <a:pt x="70170" y="556106"/>
                  </a:lnTo>
                  <a:lnTo>
                    <a:pt x="105600" y="585350"/>
                  </a:lnTo>
                  <a:lnTo>
                    <a:pt x="146246" y="607439"/>
                  </a:lnTo>
                  <a:lnTo>
                    <a:pt x="191138" y="621404"/>
                  </a:lnTo>
                  <a:lnTo>
                    <a:pt x="239306" y="626275"/>
                  </a:lnTo>
                  <a:lnTo>
                    <a:pt x="4011333" y="626275"/>
                  </a:lnTo>
                  <a:lnTo>
                    <a:pt x="4059500" y="621404"/>
                  </a:lnTo>
                  <a:lnTo>
                    <a:pt x="4104392" y="607439"/>
                  </a:lnTo>
                  <a:lnTo>
                    <a:pt x="4145038" y="585350"/>
                  </a:lnTo>
                  <a:lnTo>
                    <a:pt x="4180468" y="556106"/>
                  </a:lnTo>
                  <a:lnTo>
                    <a:pt x="4209713" y="520677"/>
                  </a:lnTo>
                  <a:lnTo>
                    <a:pt x="4231803" y="480033"/>
                  </a:lnTo>
                  <a:lnTo>
                    <a:pt x="4245768" y="435145"/>
                  </a:lnTo>
                  <a:lnTo>
                    <a:pt x="4250639" y="386981"/>
                  </a:lnTo>
                  <a:lnTo>
                    <a:pt x="4250639" y="239293"/>
                  </a:lnTo>
                  <a:lnTo>
                    <a:pt x="4245768" y="191126"/>
                  </a:lnTo>
                  <a:lnTo>
                    <a:pt x="4231803" y="146236"/>
                  </a:lnTo>
                  <a:lnTo>
                    <a:pt x="4209713" y="105592"/>
                  </a:lnTo>
                  <a:lnTo>
                    <a:pt x="4180468" y="70164"/>
                  </a:lnTo>
                  <a:lnTo>
                    <a:pt x="4145038" y="40921"/>
                  </a:lnTo>
                  <a:lnTo>
                    <a:pt x="4104392" y="18833"/>
                  </a:lnTo>
                  <a:lnTo>
                    <a:pt x="4059500" y="4870"/>
                  </a:lnTo>
                  <a:lnTo>
                    <a:pt x="40113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3" name="object 143"/>
            <p:cNvSpPr/>
            <p:nvPr/>
          </p:nvSpPr>
          <p:spPr>
            <a:xfrm>
              <a:off x="540000" y="3386545"/>
              <a:ext cx="4276090" cy="652145"/>
            </a:xfrm>
            <a:custGeom>
              <a:avLst/>
              <a:gdLst/>
              <a:ahLst/>
              <a:cxnLst/>
              <a:rect l="l" t="t" r="r" b="b"/>
              <a:pathLst>
                <a:path w="4276090" h="652145">
                  <a:moveTo>
                    <a:pt x="402403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399681"/>
                  </a:lnTo>
                  <a:lnTo>
                    <a:pt x="4078" y="444825"/>
                  </a:lnTo>
                  <a:lnTo>
                    <a:pt x="15831" y="487377"/>
                  </a:lnTo>
                  <a:lnTo>
                    <a:pt x="34533" y="526611"/>
                  </a:lnTo>
                  <a:lnTo>
                    <a:pt x="59456" y="561800"/>
                  </a:lnTo>
                  <a:lnTo>
                    <a:pt x="89876" y="592219"/>
                  </a:lnTo>
                  <a:lnTo>
                    <a:pt x="125067" y="617142"/>
                  </a:lnTo>
                  <a:lnTo>
                    <a:pt x="164303" y="635843"/>
                  </a:lnTo>
                  <a:lnTo>
                    <a:pt x="206858" y="647596"/>
                  </a:lnTo>
                  <a:lnTo>
                    <a:pt x="252006" y="651675"/>
                  </a:lnTo>
                  <a:lnTo>
                    <a:pt x="4024033" y="651675"/>
                  </a:lnTo>
                  <a:lnTo>
                    <a:pt x="4069181" y="647596"/>
                  </a:lnTo>
                  <a:lnTo>
                    <a:pt x="4111735" y="635843"/>
                  </a:lnTo>
                  <a:lnTo>
                    <a:pt x="4131810" y="626275"/>
                  </a:lnTo>
                  <a:lnTo>
                    <a:pt x="252006" y="626275"/>
                  </a:lnTo>
                  <a:lnTo>
                    <a:pt x="206393" y="621663"/>
                  </a:lnTo>
                  <a:lnTo>
                    <a:pt x="163883" y="608441"/>
                  </a:lnTo>
                  <a:lnTo>
                    <a:pt x="125394" y="587526"/>
                  </a:lnTo>
                  <a:lnTo>
                    <a:pt x="91844" y="559836"/>
                  </a:lnTo>
                  <a:lnTo>
                    <a:pt x="64152" y="526289"/>
                  </a:lnTo>
                  <a:lnTo>
                    <a:pt x="43235" y="487802"/>
                  </a:lnTo>
                  <a:lnTo>
                    <a:pt x="30011" y="445293"/>
                  </a:lnTo>
                  <a:lnTo>
                    <a:pt x="25400" y="39968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4131810" y="25400"/>
                  </a:lnTo>
                  <a:lnTo>
                    <a:pt x="4111735" y="15831"/>
                  </a:lnTo>
                  <a:lnTo>
                    <a:pt x="4069181" y="4078"/>
                  </a:lnTo>
                  <a:lnTo>
                    <a:pt x="4024033" y="0"/>
                  </a:lnTo>
                  <a:close/>
                </a:path>
                <a:path w="4276090" h="652145">
                  <a:moveTo>
                    <a:pt x="4131810" y="25400"/>
                  </a:moveTo>
                  <a:lnTo>
                    <a:pt x="4024033" y="25400"/>
                  </a:lnTo>
                  <a:lnTo>
                    <a:pt x="4069642" y="30011"/>
                  </a:lnTo>
                  <a:lnTo>
                    <a:pt x="4112150" y="43235"/>
                  </a:lnTo>
                  <a:lnTo>
                    <a:pt x="4150639" y="64151"/>
                  </a:lnTo>
                  <a:lnTo>
                    <a:pt x="4184189" y="91843"/>
                  </a:lnTo>
                  <a:lnTo>
                    <a:pt x="4211883" y="125391"/>
                  </a:lnTo>
                  <a:lnTo>
                    <a:pt x="4232802" y="163878"/>
                  </a:lnTo>
                  <a:lnTo>
                    <a:pt x="4246026" y="206384"/>
                  </a:lnTo>
                  <a:lnTo>
                    <a:pt x="4250639" y="251993"/>
                  </a:lnTo>
                  <a:lnTo>
                    <a:pt x="4250639" y="399681"/>
                  </a:lnTo>
                  <a:lnTo>
                    <a:pt x="4246026" y="445293"/>
                  </a:lnTo>
                  <a:lnTo>
                    <a:pt x="4232802" y="487802"/>
                  </a:lnTo>
                  <a:lnTo>
                    <a:pt x="4211883" y="526289"/>
                  </a:lnTo>
                  <a:lnTo>
                    <a:pt x="4184189" y="559836"/>
                  </a:lnTo>
                  <a:lnTo>
                    <a:pt x="4150639" y="587526"/>
                  </a:lnTo>
                  <a:lnTo>
                    <a:pt x="4112150" y="608441"/>
                  </a:lnTo>
                  <a:lnTo>
                    <a:pt x="4069642" y="621663"/>
                  </a:lnTo>
                  <a:lnTo>
                    <a:pt x="4024033" y="626275"/>
                  </a:lnTo>
                  <a:lnTo>
                    <a:pt x="4131810" y="626275"/>
                  </a:lnTo>
                  <a:lnTo>
                    <a:pt x="4186162" y="592219"/>
                  </a:lnTo>
                  <a:lnTo>
                    <a:pt x="4216582" y="561800"/>
                  </a:lnTo>
                  <a:lnTo>
                    <a:pt x="4241506" y="526611"/>
                  </a:lnTo>
                  <a:lnTo>
                    <a:pt x="4260207" y="487377"/>
                  </a:lnTo>
                  <a:lnTo>
                    <a:pt x="4271960" y="444825"/>
                  </a:lnTo>
                  <a:lnTo>
                    <a:pt x="4276039" y="399681"/>
                  </a:lnTo>
                  <a:lnTo>
                    <a:pt x="4276039" y="251993"/>
                  </a:lnTo>
                  <a:lnTo>
                    <a:pt x="4271960" y="206849"/>
                  </a:lnTo>
                  <a:lnTo>
                    <a:pt x="4260207" y="164297"/>
                  </a:lnTo>
                  <a:lnTo>
                    <a:pt x="4241506" y="125063"/>
                  </a:lnTo>
                  <a:lnTo>
                    <a:pt x="4216582" y="89874"/>
                  </a:lnTo>
                  <a:lnTo>
                    <a:pt x="4186162" y="59455"/>
                  </a:lnTo>
                  <a:lnTo>
                    <a:pt x="4150971" y="34532"/>
                  </a:lnTo>
                  <a:lnTo>
                    <a:pt x="413181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44" name="object 144"/>
          <p:cNvSpPr txBox="1"/>
          <p:nvPr/>
        </p:nvSpPr>
        <p:spPr>
          <a:xfrm>
            <a:off x="1029270" y="3471285"/>
            <a:ext cx="149222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パ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ン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ツ</a:t>
            </a: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を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ど</a:t>
            </a:r>
            <a:r>
              <a:rPr sz="1000" b="1" spc="-8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う</a:t>
            </a:r>
            <a:r>
              <a:rPr sz="1000" b="1" spc="-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000" b="1" spc="-17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か？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733399" y="3746696"/>
            <a:ext cx="19958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What do they do with their</a:t>
            </a:r>
            <a:r>
              <a:rPr sz="1100" b="1" spc="-1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-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underwear?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2809274" y="3463997"/>
            <a:ext cx="874394" cy="503555"/>
          </a:xfrm>
          <a:custGeom>
            <a:avLst/>
            <a:gdLst/>
            <a:ahLst/>
            <a:cxnLst/>
            <a:rect l="l" t="t" r="r" b="b"/>
            <a:pathLst>
              <a:path w="874395" h="503554">
                <a:moveTo>
                  <a:pt x="801839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801839" y="503554"/>
                </a:lnTo>
                <a:lnTo>
                  <a:pt x="829796" y="497874"/>
                </a:lnTo>
                <a:lnTo>
                  <a:pt x="852693" y="482406"/>
                </a:lnTo>
                <a:lnTo>
                  <a:pt x="868166" y="459513"/>
                </a:lnTo>
                <a:lnTo>
                  <a:pt x="873848" y="431558"/>
                </a:lnTo>
                <a:lnTo>
                  <a:pt x="873848" y="71996"/>
                </a:lnTo>
                <a:lnTo>
                  <a:pt x="868166" y="44041"/>
                </a:lnTo>
                <a:lnTo>
                  <a:pt x="852693" y="21148"/>
                </a:lnTo>
                <a:lnTo>
                  <a:pt x="829796" y="5680"/>
                </a:lnTo>
                <a:lnTo>
                  <a:pt x="801839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2915430" y="3535888"/>
            <a:ext cx="7216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脱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する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2973207" y="3716478"/>
            <a:ext cx="5556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Take it</a:t>
            </a: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off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3769234" y="3463997"/>
            <a:ext cx="874394" cy="503555"/>
          </a:xfrm>
          <a:custGeom>
            <a:avLst/>
            <a:gdLst/>
            <a:ahLst/>
            <a:cxnLst/>
            <a:rect l="l" t="t" r="r" b="b"/>
            <a:pathLst>
              <a:path w="874395" h="503554">
                <a:moveTo>
                  <a:pt x="801839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801839" y="503554"/>
                </a:lnTo>
                <a:lnTo>
                  <a:pt x="829796" y="497874"/>
                </a:lnTo>
                <a:lnTo>
                  <a:pt x="852693" y="482406"/>
                </a:lnTo>
                <a:lnTo>
                  <a:pt x="868166" y="459513"/>
                </a:lnTo>
                <a:lnTo>
                  <a:pt x="873848" y="431558"/>
                </a:lnTo>
                <a:lnTo>
                  <a:pt x="873848" y="71996"/>
                </a:lnTo>
                <a:lnTo>
                  <a:pt x="868166" y="44041"/>
                </a:lnTo>
                <a:lnTo>
                  <a:pt x="852693" y="21148"/>
                </a:lnTo>
                <a:lnTo>
                  <a:pt x="829796" y="5680"/>
                </a:lnTo>
                <a:lnTo>
                  <a:pt x="801839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3835555" y="3535888"/>
            <a:ext cx="7753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お</a:t>
            </a:r>
            <a:r>
              <a:rPr sz="1000" b="1" spc="-7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ろ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て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3991626" y="3716478"/>
            <a:ext cx="4648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Lower</a:t>
            </a:r>
            <a:r>
              <a:rPr sz="1000" b="1" spc="-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it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52" name="object 152"/>
          <p:cNvGrpSpPr/>
          <p:nvPr/>
        </p:nvGrpSpPr>
        <p:grpSpPr>
          <a:xfrm>
            <a:off x="536823" y="2518864"/>
            <a:ext cx="6483350" cy="796290"/>
            <a:chOff x="536823" y="2518864"/>
            <a:chExt cx="6483350" cy="796290"/>
          </a:xfrm>
        </p:grpSpPr>
        <p:sp>
          <p:nvSpPr>
            <p:cNvPr id="153" name="object 153"/>
            <p:cNvSpPr/>
            <p:nvPr/>
          </p:nvSpPr>
          <p:spPr>
            <a:xfrm>
              <a:off x="539998" y="2916707"/>
              <a:ext cx="4276090" cy="0"/>
            </a:xfrm>
            <a:custGeom>
              <a:avLst/>
              <a:gdLst/>
              <a:ahLst/>
              <a:cxnLst/>
              <a:rect l="l" t="t" r="r" b="b"/>
              <a:pathLst>
                <a:path w="4276090">
                  <a:moveTo>
                    <a:pt x="0" y="0"/>
                  </a:moveTo>
                  <a:lnTo>
                    <a:pt x="4276039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4" name="object 154"/>
            <p:cNvSpPr/>
            <p:nvPr/>
          </p:nvSpPr>
          <p:spPr>
            <a:xfrm>
              <a:off x="4934376" y="2531563"/>
              <a:ext cx="2073275" cy="770890"/>
            </a:xfrm>
            <a:custGeom>
              <a:avLst/>
              <a:gdLst/>
              <a:ahLst/>
              <a:cxnLst/>
              <a:rect l="l" t="t" r="r" b="b"/>
              <a:pathLst>
                <a:path w="2073275" h="770889">
                  <a:moveTo>
                    <a:pt x="1833626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4"/>
                  </a:lnTo>
                  <a:lnTo>
                    <a:pt x="70164" y="70169"/>
                  </a:lnTo>
                  <a:lnTo>
                    <a:pt x="40921" y="105597"/>
                  </a:lnTo>
                  <a:lnTo>
                    <a:pt x="18833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530987"/>
                  </a:lnTo>
                  <a:lnTo>
                    <a:pt x="4870" y="579150"/>
                  </a:lnTo>
                  <a:lnTo>
                    <a:pt x="18833" y="624038"/>
                  </a:lnTo>
                  <a:lnTo>
                    <a:pt x="40921" y="664682"/>
                  </a:lnTo>
                  <a:lnTo>
                    <a:pt x="70164" y="700111"/>
                  </a:lnTo>
                  <a:lnTo>
                    <a:pt x="105592" y="729355"/>
                  </a:lnTo>
                  <a:lnTo>
                    <a:pt x="146236" y="751444"/>
                  </a:lnTo>
                  <a:lnTo>
                    <a:pt x="191126" y="765409"/>
                  </a:lnTo>
                  <a:lnTo>
                    <a:pt x="239293" y="770280"/>
                  </a:lnTo>
                  <a:lnTo>
                    <a:pt x="1833626" y="770280"/>
                  </a:lnTo>
                  <a:lnTo>
                    <a:pt x="1881793" y="765409"/>
                  </a:lnTo>
                  <a:lnTo>
                    <a:pt x="1926683" y="751444"/>
                  </a:lnTo>
                  <a:lnTo>
                    <a:pt x="1967327" y="729355"/>
                  </a:lnTo>
                  <a:lnTo>
                    <a:pt x="2002755" y="700111"/>
                  </a:lnTo>
                  <a:lnTo>
                    <a:pt x="2031997" y="664682"/>
                  </a:lnTo>
                  <a:lnTo>
                    <a:pt x="2054085" y="624038"/>
                  </a:lnTo>
                  <a:lnTo>
                    <a:pt x="2068049" y="579150"/>
                  </a:lnTo>
                  <a:lnTo>
                    <a:pt x="2072919" y="530987"/>
                  </a:lnTo>
                  <a:lnTo>
                    <a:pt x="2072919" y="239293"/>
                  </a:lnTo>
                  <a:lnTo>
                    <a:pt x="2068049" y="191129"/>
                  </a:lnTo>
                  <a:lnTo>
                    <a:pt x="2054085" y="146241"/>
                  </a:lnTo>
                  <a:lnTo>
                    <a:pt x="2031997" y="105597"/>
                  </a:lnTo>
                  <a:lnTo>
                    <a:pt x="2002755" y="70169"/>
                  </a:lnTo>
                  <a:lnTo>
                    <a:pt x="1967327" y="40924"/>
                  </a:lnTo>
                  <a:lnTo>
                    <a:pt x="1926683" y="18835"/>
                  </a:lnTo>
                  <a:lnTo>
                    <a:pt x="1881793" y="4870"/>
                  </a:lnTo>
                  <a:lnTo>
                    <a:pt x="18336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5" name="object 155"/>
            <p:cNvSpPr/>
            <p:nvPr/>
          </p:nvSpPr>
          <p:spPr>
            <a:xfrm>
              <a:off x="4921676" y="2518864"/>
              <a:ext cx="2098675" cy="796290"/>
            </a:xfrm>
            <a:custGeom>
              <a:avLst/>
              <a:gdLst/>
              <a:ahLst/>
              <a:cxnLst/>
              <a:rect l="l" t="t" r="r" b="b"/>
              <a:pathLst>
                <a:path w="2098675" h="796289">
                  <a:moveTo>
                    <a:pt x="184632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543687"/>
                  </a:lnTo>
                  <a:lnTo>
                    <a:pt x="4078" y="588831"/>
                  </a:lnTo>
                  <a:lnTo>
                    <a:pt x="15831" y="631382"/>
                  </a:lnTo>
                  <a:lnTo>
                    <a:pt x="34532" y="670616"/>
                  </a:lnTo>
                  <a:lnTo>
                    <a:pt x="59455" y="705805"/>
                  </a:lnTo>
                  <a:lnTo>
                    <a:pt x="89874" y="736224"/>
                  </a:lnTo>
                  <a:lnTo>
                    <a:pt x="125063" y="761147"/>
                  </a:lnTo>
                  <a:lnTo>
                    <a:pt x="164297" y="779848"/>
                  </a:lnTo>
                  <a:lnTo>
                    <a:pt x="206849" y="791601"/>
                  </a:lnTo>
                  <a:lnTo>
                    <a:pt x="251993" y="795680"/>
                  </a:lnTo>
                  <a:lnTo>
                    <a:pt x="1846326" y="795680"/>
                  </a:lnTo>
                  <a:lnTo>
                    <a:pt x="1891470" y="791601"/>
                  </a:lnTo>
                  <a:lnTo>
                    <a:pt x="1934021" y="779848"/>
                  </a:lnTo>
                  <a:lnTo>
                    <a:pt x="1954095" y="770280"/>
                  </a:lnTo>
                  <a:lnTo>
                    <a:pt x="251993" y="770280"/>
                  </a:lnTo>
                  <a:lnTo>
                    <a:pt x="206384" y="765668"/>
                  </a:lnTo>
                  <a:lnTo>
                    <a:pt x="163878" y="752445"/>
                  </a:lnTo>
                  <a:lnTo>
                    <a:pt x="125391" y="731528"/>
                  </a:lnTo>
                  <a:lnTo>
                    <a:pt x="91843" y="703837"/>
                  </a:lnTo>
                  <a:lnTo>
                    <a:pt x="64151" y="670288"/>
                  </a:lnTo>
                  <a:lnTo>
                    <a:pt x="43235" y="631802"/>
                  </a:lnTo>
                  <a:lnTo>
                    <a:pt x="30011" y="589295"/>
                  </a:lnTo>
                  <a:lnTo>
                    <a:pt x="25400" y="54368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54095" y="25400"/>
                  </a:lnTo>
                  <a:lnTo>
                    <a:pt x="1934021" y="15831"/>
                  </a:lnTo>
                  <a:lnTo>
                    <a:pt x="1891470" y="4078"/>
                  </a:lnTo>
                  <a:lnTo>
                    <a:pt x="1846326" y="0"/>
                  </a:lnTo>
                  <a:close/>
                </a:path>
                <a:path w="2098675" h="796289">
                  <a:moveTo>
                    <a:pt x="1954095" y="25400"/>
                  </a:moveTo>
                  <a:lnTo>
                    <a:pt x="1846326" y="25400"/>
                  </a:lnTo>
                  <a:lnTo>
                    <a:pt x="1891934" y="30011"/>
                  </a:lnTo>
                  <a:lnTo>
                    <a:pt x="1934441" y="43235"/>
                  </a:lnTo>
                  <a:lnTo>
                    <a:pt x="1972927" y="64151"/>
                  </a:lnTo>
                  <a:lnTo>
                    <a:pt x="2006476" y="91843"/>
                  </a:lnTo>
                  <a:lnTo>
                    <a:pt x="2034167" y="125391"/>
                  </a:lnTo>
                  <a:lnTo>
                    <a:pt x="2055084" y="163878"/>
                  </a:lnTo>
                  <a:lnTo>
                    <a:pt x="2068307" y="206384"/>
                  </a:lnTo>
                  <a:lnTo>
                    <a:pt x="2072919" y="251993"/>
                  </a:lnTo>
                  <a:lnTo>
                    <a:pt x="2072919" y="543687"/>
                  </a:lnTo>
                  <a:lnTo>
                    <a:pt x="2068307" y="589295"/>
                  </a:lnTo>
                  <a:lnTo>
                    <a:pt x="2055084" y="631802"/>
                  </a:lnTo>
                  <a:lnTo>
                    <a:pt x="2034167" y="670288"/>
                  </a:lnTo>
                  <a:lnTo>
                    <a:pt x="2006476" y="703837"/>
                  </a:lnTo>
                  <a:lnTo>
                    <a:pt x="1972927" y="731528"/>
                  </a:lnTo>
                  <a:lnTo>
                    <a:pt x="1934441" y="752445"/>
                  </a:lnTo>
                  <a:lnTo>
                    <a:pt x="1891934" y="765668"/>
                  </a:lnTo>
                  <a:lnTo>
                    <a:pt x="1846326" y="770280"/>
                  </a:lnTo>
                  <a:lnTo>
                    <a:pt x="1954095" y="770280"/>
                  </a:lnTo>
                  <a:lnTo>
                    <a:pt x="2008444" y="736224"/>
                  </a:lnTo>
                  <a:lnTo>
                    <a:pt x="2038863" y="705805"/>
                  </a:lnTo>
                  <a:lnTo>
                    <a:pt x="2063786" y="670616"/>
                  </a:lnTo>
                  <a:lnTo>
                    <a:pt x="2082487" y="631382"/>
                  </a:lnTo>
                  <a:lnTo>
                    <a:pt x="2094240" y="588831"/>
                  </a:lnTo>
                  <a:lnTo>
                    <a:pt x="2098319" y="543687"/>
                  </a:lnTo>
                  <a:lnTo>
                    <a:pt x="2098319" y="251993"/>
                  </a:lnTo>
                  <a:lnTo>
                    <a:pt x="2094240" y="206849"/>
                  </a:lnTo>
                  <a:lnTo>
                    <a:pt x="2082487" y="164297"/>
                  </a:lnTo>
                  <a:lnTo>
                    <a:pt x="2063786" y="125063"/>
                  </a:lnTo>
                  <a:lnTo>
                    <a:pt x="2038863" y="89874"/>
                  </a:lnTo>
                  <a:lnTo>
                    <a:pt x="2008444" y="59455"/>
                  </a:lnTo>
                  <a:lnTo>
                    <a:pt x="1973255" y="34532"/>
                  </a:lnTo>
                  <a:lnTo>
                    <a:pt x="195409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56" name="object 156"/>
          <p:cNvSpPr txBox="1"/>
          <p:nvPr/>
        </p:nvSpPr>
        <p:spPr>
          <a:xfrm>
            <a:off x="5431767" y="2634535"/>
            <a:ext cx="121900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一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人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き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000" b="1" spc="-17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か？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5338861" y="2965825"/>
            <a:ext cx="13119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Can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they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do </a:t>
            </a: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it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alone?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58" name="object 158"/>
          <p:cNvGrpSpPr/>
          <p:nvPr/>
        </p:nvGrpSpPr>
        <p:grpSpPr>
          <a:xfrm>
            <a:off x="4918497" y="2913532"/>
            <a:ext cx="2105025" cy="1125220"/>
            <a:chOff x="4918497" y="2913532"/>
            <a:chExt cx="2105025" cy="1125220"/>
          </a:xfrm>
        </p:grpSpPr>
        <p:sp>
          <p:nvSpPr>
            <p:cNvPr id="159" name="object 159"/>
            <p:cNvSpPr/>
            <p:nvPr/>
          </p:nvSpPr>
          <p:spPr>
            <a:xfrm>
              <a:off x="4921672" y="2916707"/>
              <a:ext cx="2098675" cy="0"/>
            </a:xfrm>
            <a:custGeom>
              <a:avLst/>
              <a:gdLst/>
              <a:ahLst/>
              <a:cxnLst/>
              <a:rect l="l" t="t" r="r" b="b"/>
              <a:pathLst>
                <a:path w="2098675">
                  <a:moveTo>
                    <a:pt x="0" y="0"/>
                  </a:moveTo>
                  <a:lnTo>
                    <a:pt x="209833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0" name="object 160"/>
            <p:cNvSpPr/>
            <p:nvPr/>
          </p:nvSpPr>
          <p:spPr>
            <a:xfrm>
              <a:off x="4934376" y="3399251"/>
              <a:ext cx="2073275" cy="626745"/>
            </a:xfrm>
            <a:custGeom>
              <a:avLst/>
              <a:gdLst/>
              <a:ahLst/>
              <a:cxnLst/>
              <a:rect l="l" t="t" r="r" b="b"/>
              <a:pathLst>
                <a:path w="2073275" h="626745">
                  <a:moveTo>
                    <a:pt x="1833626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1"/>
                  </a:lnTo>
                  <a:lnTo>
                    <a:pt x="70164" y="70164"/>
                  </a:lnTo>
                  <a:lnTo>
                    <a:pt x="40921" y="105592"/>
                  </a:lnTo>
                  <a:lnTo>
                    <a:pt x="18833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386981"/>
                  </a:lnTo>
                  <a:lnTo>
                    <a:pt x="4870" y="435145"/>
                  </a:lnTo>
                  <a:lnTo>
                    <a:pt x="18833" y="480033"/>
                  </a:lnTo>
                  <a:lnTo>
                    <a:pt x="40921" y="520677"/>
                  </a:lnTo>
                  <a:lnTo>
                    <a:pt x="70164" y="556106"/>
                  </a:lnTo>
                  <a:lnTo>
                    <a:pt x="105592" y="585350"/>
                  </a:lnTo>
                  <a:lnTo>
                    <a:pt x="146236" y="607439"/>
                  </a:lnTo>
                  <a:lnTo>
                    <a:pt x="191126" y="621404"/>
                  </a:lnTo>
                  <a:lnTo>
                    <a:pt x="239293" y="626275"/>
                  </a:lnTo>
                  <a:lnTo>
                    <a:pt x="1833626" y="626275"/>
                  </a:lnTo>
                  <a:lnTo>
                    <a:pt x="1881793" y="621404"/>
                  </a:lnTo>
                  <a:lnTo>
                    <a:pt x="1926683" y="607439"/>
                  </a:lnTo>
                  <a:lnTo>
                    <a:pt x="1967327" y="585350"/>
                  </a:lnTo>
                  <a:lnTo>
                    <a:pt x="2002755" y="556106"/>
                  </a:lnTo>
                  <a:lnTo>
                    <a:pt x="2031997" y="520677"/>
                  </a:lnTo>
                  <a:lnTo>
                    <a:pt x="2054085" y="480033"/>
                  </a:lnTo>
                  <a:lnTo>
                    <a:pt x="2068049" y="435145"/>
                  </a:lnTo>
                  <a:lnTo>
                    <a:pt x="2072919" y="386981"/>
                  </a:lnTo>
                  <a:lnTo>
                    <a:pt x="2072919" y="239293"/>
                  </a:lnTo>
                  <a:lnTo>
                    <a:pt x="2068049" y="191126"/>
                  </a:lnTo>
                  <a:lnTo>
                    <a:pt x="2054085" y="146236"/>
                  </a:lnTo>
                  <a:lnTo>
                    <a:pt x="2031997" y="105592"/>
                  </a:lnTo>
                  <a:lnTo>
                    <a:pt x="2002755" y="70164"/>
                  </a:lnTo>
                  <a:lnTo>
                    <a:pt x="1967327" y="40921"/>
                  </a:lnTo>
                  <a:lnTo>
                    <a:pt x="1926683" y="18833"/>
                  </a:lnTo>
                  <a:lnTo>
                    <a:pt x="1881793" y="4870"/>
                  </a:lnTo>
                  <a:lnTo>
                    <a:pt x="18336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1" name="object 161"/>
            <p:cNvSpPr/>
            <p:nvPr/>
          </p:nvSpPr>
          <p:spPr>
            <a:xfrm>
              <a:off x="4921676" y="3386545"/>
              <a:ext cx="2098675" cy="652145"/>
            </a:xfrm>
            <a:custGeom>
              <a:avLst/>
              <a:gdLst/>
              <a:ahLst/>
              <a:cxnLst/>
              <a:rect l="l" t="t" r="r" b="b"/>
              <a:pathLst>
                <a:path w="2098675" h="652145">
                  <a:moveTo>
                    <a:pt x="184632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399681"/>
                  </a:lnTo>
                  <a:lnTo>
                    <a:pt x="4078" y="444825"/>
                  </a:lnTo>
                  <a:lnTo>
                    <a:pt x="15831" y="487377"/>
                  </a:lnTo>
                  <a:lnTo>
                    <a:pt x="34532" y="526611"/>
                  </a:lnTo>
                  <a:lnTo>
                    <a:pt x="59455" y="561800"/>
                  </a:lnTo>
                  <a:lnTo>
                    <a:pt x="89874" y="592219"/>
                  </a:lnTo>
                  <a:lnTo>
                    <a:pt x="125063" y="617142"/>
                  </a:lnTo>
                  <a:lnTo>
                    <a:pt x="164297" y="635843"/>
                  </a:lnTo>
                  <a:lnTo>
                    <a:pt x="206849" y="647596"/>
                  </a:lnTo>
                  <a:lnTo>
                    <a:pt x="251993" y="651675"/>
                  </a:lnTo>
                  <a:lnTo>
                    <a:pt x="1846326" y="651675"/>
                  </a:lnTo>
                  <a:lnTo>
                    <a:pt x="1891470" y="647596"/>
                  </a:lnTo>
                  <a:lnTo>
                    <a:pt x="1934021" y="635843"/>
                  </a:lnTo>
                  <a:lnTo>
                    <a:pt x="1954095" y="626275"/>
                  </a:lnTo>
                  <a:lnTo>
                    <a:pt x="251993" y="626275"/>
                  </a:lnTo>
                  <a:lnTo>
                    <a:pt x="206384" y="621663"/>
                  </a:lnTo>
                  <a:lnTo>
                    <a:pt x="163878" y="608441"/>
                  </a:lnTo>
                  <a:lnTo>
                    <a:pt x="125391" y="587526"/>
                  </a:lnTo>
                  <a:lnTo>
                    <a:pt x="91843" y="559836"/>
                  </a:lnTo>
                  <a:lnTo>
                    <a:pt x="64151" y="526289"/>
                  </a:lnTo>
                  <a:lnTo>
                    <a:pt x="43235" y="487802"/>
                  </a:lnTo>
                  <a:lnTo>
                    <a:pt x="30011" y="445293"/>
                  </a:lnTo>
                  <a:lnTo>
                    <a:pt x="25400" y="39968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54095" y="25400"/>
                  </a:lnTo>
                  <a:lnTo>
                    <a:pt x="1934021" y="15831"/>
                  </a:lnTo>
                  <a:lnTo>
                    <a:pt x="1891470" y="4078"/>
                  </a:lnTo>
                  <a:lnTo>
                    <a:pt x="1846326" y="0"/>
                  </a:lnTo>
                  <a:close/>
                </a:path>
                <a:path w="2098675" h="652145">
                  <a:moveTo>
                    <a:pt x="1954095" y="25400"/>
                  </a:moveTo>
                  <a:lnTo>
                    <a:pt x="1846326" y="25400"/>
                  </a:lnTo>
                  <a:lnTo>
                    <a:pt x="1891934" y="30011"/>
                  </a:lnTo>
                  <a:lnTo>
                    <a:pt x="1934441" y="43235"/>
                  </a:lnTo>
                  <a:lnTo>
                    <a:pt x="1972927" y="64151"/>
                  </a:lnTo>
                  <a:lnTo>
                    <a:pt x="2006476" y="91843"/>
                  </a:lnTo>
                  <a:lnTo>
                    <a:pt x="2034167" y="125391"/>
                  </a:lnTo>
                  <a:lnTo>
                    <a:pt x="2055084" y="163878"/>
                  </a:lnTo>
                  <a:lnTo>
                    <a:pt x="2068307" y="206384"/>
                  </a:lnTo>
                  <a:lnTo>
                    <a:pt x="2072919" y="251993"/>
                  </a:lnTo>
                  <a:lnTo>
                    <a:pt x="2072919" y="399681"/>
                  </a:lnTo>
                  <a:lnTo>
                    <a:pt x="2068307" y="445293"/>
                  </a:lnTo>
                  <a:lnTo>
                    <a:pt x="2055084" y="487802"/>
                  </a:lnTo>
                  <a:lnTo>
                    <a:pt x="2034167" y="526289"/>
                  </a:lnTo>
                  <a:lnTo>
                    <a:pt x="2006476" y="559836"/>
                  </a:lnTo>
                  <a:lnTo>
                    <a:pt x="1972927" y="587526"/>
                  </a:lnTo>
                  <a:lnTo>
                    <a:pt x="1934441" y="608441"/>
                  </a:lnTo>
                  <a:lnTo>
                    <a:pt x="1891934" y="621663"/>
                  </a:lnTo>
                  <a:lnTo>
                    <a:pt x="1846326" y="626275"/>
                  </a:lnTo>
                  <a:lnTo>
                    <a:pt x="1954095" y="626275"/>
                  </a:lnTo>
                  <a:lnTo>
                    <a:pt x="2008444" y="592219"/>
                  </a:lnTo>
                  <a:lnTo>
                    <a:pt x="2038863" y="561800"/>
                  </a:lnTo>
                  <a:lnTo>
                    <a:pt x="2063786" y="526611"/>
                  </a:lnTo>
                  <a:lnTo>
                    <a:pt x="2082487" y="487377"/>
                  </a:lnTo>
                  <a:lnTo>
                    <a:pt x="2094240" y="444825"/>
                  </a:lnTo>
                  <a:lnTo>
                    <a:pt x="2098319" y="399681"/>
                  </a:lnTo>
                  <a:lnTo>
                    <a:pt x="2098319" y="251993"/>
                  </a:lnTo>
                  <a:lnTo>
                    <a:pt x="2094240" y="206849"/>
                  </a:lnTo>
                  <a:lnTo>
                    <a:pt x="2082487" y="164297"/>
                  </a:lnTo>
                  <a:lnTo>
                    <a:pt x="2063786" y="125063"/>
                  </a:lnTo>
                  <a:lnTo>
                    <a:pt x="2038863" y="89874"/>
                  </a:lnTo>
                  <a:lnTo>
                    <a:pt x="2008444" y="59455"/>
                  </a:lnTo>
                  <a:lnTo>
                    <a:pt x="1973255" y="34532"/>
                  </a:lnTo>
                  <a:lnTo>
                    <a:pt x="195409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62" name="object 162"/>
          <p:cNvSpPr txBox="1"/>
          <p:nvPr/>
        </p:nvSpPr>
        <p:spPr>
          <a:xfrm>
            <a:off x="5160180" y="3465852"/>
            <a:ext cx="174226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後始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末は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一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人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拭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け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000" b="1" spc="-17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？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5353452" y="3748142"/>
            <a:ext cx="12827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Can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they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wipe</a:t>
            </a: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after?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64" name="object 164"/>
          <p:cNvGrpSpPr/>
          <p:nvPr/>
        </p:nvGrpSpPr>
        <p:grpSpPr>
          <a:xfrm>
            <a:off x="1807518" y="2607975"/>
            <a:ext cx="5215890" cy="1108075"/>
            <a:chOff x="1807518" y="2607975"/>
            <a:chExt cx="5215890" cy="1108075"/>
          </a:xfrm>
        </p:grpSpPr>
        <p:sp>
          <p:nvSpPr>
            <p:cNvPr id="165" name="object 165"/>
            <p:cNvSpPr/>
            <p:nvPr/>
          </p:nvSpPr>
          <p:spPr>
            <a:xfrm>
              <a:off x="4921672" y="3712385"/>
              <a:ext cx="2098675" cy="0"/>
            </a:xfrm>
            <a:custGeom>
              <a:avLst/>
              <a:gdLst/>
              <a:ahLst/>
              <a:cxnLst/>
              <a:rect l="l" t="t" r="r" b="b"/>
              <a:pathLst>
                <a:path w="2098675">
                  <a:moveTo>
                    <a:pt x="0" y="0"/>
                  </a:moveTo>
                  <a:lnTo>
                    <a:pt x="209833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6" name="object 166"/>
            <p:cNvSpPr/>
            <p:nvPr/>
          </p:nvSpPr>
          <p:spPr>
            <a:xfrm>
              <a:off x="1817042" y="2614326"/>
              <a:ext cx="2774315" cy="615950"/>
            </a:xfrm>
            <a:custGeom>
              <a:avLst/>
              <a:gdLst/>
              <a:ahLst/>
              <a:cxnLst/>
              <a:rect l="l" t="t" r="r" b="b"/>
              <a:pathLst>
                <a:path w="2774315" h="615950">
                  <a:moveTo>
                    <a:pt x="2672511" y="0"/>
                  </a:moveTo>
                  <a:lnTo>
                    <a:pt x="101650" y="0"/>
                  </a:lnTo>
                  <a:lnTo>
                    <a:pt x="62118" y="7999"/>
                  </a:lnTo>
                  <a:lnTo>
                    <a:pt x="29803" y="29803"/>
                  </a:lnTo>
                  <a:lnTo>
                    <a:pt x="7999" y="62118"/>
                  </a:lnTo>
                  <a:lnTo>
                    <a:pt x="0" y="101650"/>
                  </a:lnTo>
                  <a:lnTo>
                    <a:pt x="0" y="513714"/>
                  </a:lnTo>
                  <a:lnTo>
                    <a:pt x="7999" y="553247"/>
                  </a:lnTo>
                  <a:lnTo>
                    <a:pt x="29803" y="585562"/>
                  </a:lnTo>
                  <a:lnTo>
                    <a:pt x="62118" y="607365"/>
                  </a:lnTo>
                  <a:lnTo>
                    <a:pt x="101650" y="615365"/>
                  </a:lnTo>
                  <a:lnTo>
                    <a:pt x="2672511" y="615365"/>
                  </a:lnTo>
                  <a:lnTo>
                    <a:pt x="2712038" y="607365"/>
                  </a:lnTo>
                  <a:lnTo>
                    <a:pt x="2744354" y="585562"/>
                  </a:lnTo>
                  <a:lnTo>
                    <a:pt x="2766161" y="553247"/>
                  </a:lnTo>
                  <a:lnTo>
                    <a:pt x="2774162" y="513714"/>
                  </a:lnTo>
                  <a:lnTo>
                    <a:pt x="2774162" y="101650"/>
                  </a:lnTo>
                  <a:lnTo>
                    <a:pt x="2766161" y="62118"/>
                  </a:lnTo>
                  <a:lnTo>
                    <a:pt x="2744354" y="29803"/>
                  </a:lnTo>
                  <a:lnTo>
                    <a:pt x="2712038" y="7999"/>
                  </a:lnTo>
                  <a:lnTo>
                    <a:pt x="26725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7" name="object 167"/>
            <p:cNvSpPr/>
            <p:nvPr/>
          </p:nvSpPr>
          <p:spPr>
            <a:xfrm>
              <a:off x="1810688" y="2607975"/>
              <a:ext cx="2787015" cy="628650"/>
            </a:xfrm>
            <a:custGeom>
              <a:avLst/>
              <a:gdLst/>
              <a:ahLst/>
              <a:cxnLst/>
              <a:rect l="l" t="t" r="r" b="b"/>
              <a:pathLst>
                <a:path w="2787015" h="628650">
                  <a:moveTo>
                    <a:pt x="2678861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1998"/>
                  </a:lnTo>
                  <a:lnTo>
                    <a:pt x="31726" y="596339"/>
                  </a:lnTo>
                  <a:lnTo>
                    <a:pt x="66067" y="619543"/>
                  </a:lnTo>
                  <a:lnTo>
                    <a:pt x="108000" y="628065"/>
                  </a:lnTo>
                  <a:lnTo>
                    <a:pt x="2678861" y="628065"/>
                  </a:lnTo>
                  <a:lnTo>
                    <a:pt x="2720795" y="619543"/>
                  </a:lnTo>
                  <a:lnTo>
                    <a:pt x="2726978" y="615365"/>
                  </a:lnTo>
                  <a:lnTo>
                    <a:pt x="108000" y="615365"/>
                  </a:lnTo>
                  <a:lnTo>
                    <a:pt x="70944" y="607865"/>
                  </a:lnTo>
                  <a:lnTo>
                    <a:pt x="40647" y="587422"/>
                  </a:lnTo>
                  <a:lnTo>
                    <a:pt x="20202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2" y="70939"/>
                  </a:lnTo>
                  <a:lnTo>
                    <a:pt x="40647" y="40643"/>
                  </a:lnTo>
                  <a:lnTo>
                    <a:pt x="70944" y="20200"/>
                  </a:lnTo>
                  <a:lnTo>
                    <a:pt x="108000" y="12700"/>
                  </a:lnTo>
                  <a:lnTo>
                    <a:pt x="2726978" y="12700"/>
                  </a:lnTo>
                  <a:lnTo>
                    <a:pt x="2720795" y="8522"/>
                  </a:lnTo>
                  <a:lnTo>
                    <a:pt x="2678861" y="0"/>
                  </a:lnTo>
                  <a:close/>
                </a:path>
                <a:path w="2787015" h="628650">
                  <a:moveTo>
                    <a:pt x="2726978" y="12700"/>
                  </a:moveTo>
                  <a:lnTo>
                    <a:pt x="2678861" y="12700"/>
                  </a:lnTo>
                  <a:lnTo>
                    <a:pt x="2715923" y="20200"/>
                  </a:lnTo>
                  <a:lnTo>
                    <a:pt x="2746219" y="40643"/>
                  </a:lnTo>
                  <a:lnTo>
                    <a:pt x="2766662" y="70939"/>
                  </a:lnTo>
                  <a:lnTo>
                    <a:pt x="2774162" y="108000"/>
                  </a:lnTo>
                  <a:lnTo>
                    <a:pt x="2774162" y="520065"/>
                  </a:lnTo>
                  <a:lnTo>
                    <a:pt x="2766662" y="557126"/>
                  </a:lnTo>
                  <a:lnTo>
                    <a:pt x="2746219" y="587422"/>
                  </a:lnTo>
                  <a:lnTo>
                    <a:pt x="2715923" y="607865"/>
                  </a:lnTo>
                  <a:lnTo>
                    <a:pt x="2678861" y="615365"/>
                  </a:lnTo>
                  <a:lnTo>
                    <a:pt x="2726978" y="615365"/>
                  </a:lnTo>
                  <a:lnTo>
                    <a:pt x="2755136" y="596339"/>
                  </a:lnTo>
                  <a:lnTo>
                    <a:pt x="2778340" y="561998"/>
                  </a:lnTo>
                  <a:lnTo>
                    <a:pt x="2786862" y="520065"/>
                  </a:lnTo>
                  <a:lnTo>
                    <a:pt x="2786862" y="108000"/>
                  </a:lnTo>
                  <a:lnTo>
                    <a:pt x="2778340" y="66067"/>
                  </a:lnTo>
                  <a:lnTo>
                    <a:pt x="2755136" y="31726"/>
                  </a:lnTo>
                  <a:lnTo>
                    <a:pt x="2726978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8" name="object 168"/>
            <p:cNvSpPr/>
            <p:nvPr/>
          </p:nvSpPr>
          <p:spPr>
            <a:xfrm>
              <a:off x="1810693" y="2916707"/>
              <a:ext cx="2775585" cy="0"/>
            </a:xfrm>
            <a:custGeom>
              <a:avLst/>
              <a:gdLst/>
              <a:ahLst/>
              <a:cxnLst/>
              <a:rect l="l" t="t" r="r" b="b"/>
              <a:pathLst>
                <a:path w="2775585">
                  <a:moveTo>
                    <a:pt x="0" y="0"/>
                  </a:moveTo>
                  <a:lnTo>
                    <a:pt x="1312807" y="0"/>
                  </a:lnTo>
                </a:path>
                <a:path w="2775585">
                  <a:moveTo>
                    <a:pt x="2095483" y="0"/>
                  </a:moveTo>
                  <a:lnTo>
                    <a:pt x="2775496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69" name="object 169"/>
          <p:cNvSpPr txBox="1"/>
          <p:nvPr/>
        </p:nvSpPr>
        <p:spPr>
          <a:xfrm>
            <a:off x="1955322" y="2679865"/>
            <a:ext cx="10864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は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場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合の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時間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2290030" y="2968666"/>
            <a:ext cx="7518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If 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yes,</a:t>
            </a:r>
            <a:r>
              <a:rPr sz="1000" b="1" spc="-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around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3998354" y="2679865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時頃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4004642" y="2968666"/>
            <a:ext cx="4051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o’clock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73" name="object 173"/>
          <p:cNvGrpSpPr/>
          <p:nvPr/>
        </p:nvGrpSpPr>
        <p:grpSpPr>
          <a:xfrm>
            <a:off x="536823" y="2663494"/>
            <a:ext cx="6316980" cy="4498975"/>
            <a:chOff x="536823" y="2663494"/>
            <a:chExt cx="6316980" cy="4498975"/>
          </a:xfrm>
        </p:grpSpPr>
        <p:sp>
          <p:nvSpPr>
            <p:cNvPr id="174" name="object 174"/>
            <p:cNvSpPr/>
            <p:nvPr/>
          </p:nvSpPr>
          <p:spPr>
            <a:xfrm>
              <a:off x="3123501" y="2666669"/>
              <a:ext cx="782955" cy="500380"/>
            </a:xfrm>
            <a:custGeom>
              <a:avLst/>
              <a:gdLst/>
              <a:ahLst/>
              <a:cxnLst/>
              <a:rect l="l" t="t" r="r" b="b"/>
              <a:pathLst>
                <a:path w="782954" h="500380">
                  <a:moveTo>
                    <a:pt x="782675" y="0"/>
                  </a:moveTo>
                  <a:lnTo>
                    <a:pt x="0" y="0"/>
                  </a:lnTo>
                  <a:lnTo>
                    <a:pt x="0" y="500049"/>
                  </a:lnTo>
                  <a:lnTo>
                    <a:pt x="782675" y="500049"/>
                  </a:lnTo>
                  <a:lnTo>
                    <a:pt x="782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3123501" y="2666669"/>
              <a:ext cx="782955" cy="500380"/>
            </a:xfrm>
            <a:custGeom>
              <a:avLst/>
              <a:gdLst/>
              <a:ahLst/>
              <a:cxnLst/>
              <a:rect l="l" t="t" r="r" b="b"/>
              <a:pathLst>
                <a:path w="782954" h="500380">
                  <a:moveTo>
                    <a:pt x="782675" y="500049"/>
                  </a:moveTo>
                  <a:lnTo>
                    <a:pt x="0" y="500049"/>
                  </a:lnTo>
                  <a:lnTo>
                    <a:pt x="0" y="0"/>
                  </a:lnTo>
                  <a:lnTo>
                    <a:pt x="782675" y="0"/>
                  </a:lnTo>
                  <a:lnTo>
                    <a:pt x="782675" y="500049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608536" y="5376138"/>
              <a:ext cx="1242060" cy="500380"/>
            </a:xfrm>
            <a:custGeom>
              <a:avLst/>
              <a:gdLst/>
              <a:ahLst/>
              <a:cxnLst/>
              <a:rect l="l" t="t" r="r" b="b"/>
              <a:pathLst>
                <a:path w="1242059" h="500379">
                  <a:moveTo>
                    <a:pt x="1241869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1241869" y="500037"/>
                  </a:lnTo>
                  <a:lnTo>
                    <a:pt x="12418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608536" y="5376138"/>
              <a:ext cx="1242060" cy="500380"/>
            </a:xfrm>
            <a:custGeom>
              <a:avLst/>
              <a:gdLst/>
              <a:ahLst/>
              <a:cxnLst/>
              <a:rect l="l" t="t" r="r" b="b"/>
              <a:pathLst>
                <a:path w="1242059" h="500379">
                  <a:moveTo>
                    <a:pt x="1241869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1241869" y="0"/>
                  </a:lnTo>
                  <a:lnTo>
                    <a:pt x="1241869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52696" y="6502073"/>
              <a:ext cx="1384300" cy="647700"/>
            </a:xfrm>
            <a:custGeom>
              <a:avLst/>
              <a:gdLst/>
              <a:ahLst/>
              <a:cxnLst/>
              <a:rect l="l" t="t" r="r" b="b"/>
              <a:pathLst>
                <a:path w="1384300" h="647700">
                  <a:moveTo>
                    <a:pt x="114484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1144841" y="647547"/>
                  </a:lnTo>
                  <a:lnTo>
                    <a:pt x="1193009" y="642677"/>
                  </a:lnTo>
                  <a:lnTo>
                    <a:pt x="1237900" y="628711"/>
                  </a:lnTo>
                  <a:lnTo>
                    <a:pt x="1278546" y="606621"/>
                  </a:lnTo>
                  <a:lnTo>
                    <a:pt x="1313976" y="577376"/>
                  </a:lnTo>
                  <a:lnTo>
                    <a:pt x="1343221" y="541946"/>
                  </a:lnTo>
                  <a:lnTo>
                    <a:pt x="1365311" y="501300"/>
                  </a:lnTo>
                  <a:lnTo>
                    <a:pt x="1379277" y="456409"/>
                  </a:lnTo>
                  <a:lnTo>
                    <a:pt x="1384147" y="408241"/>
                  </a:lnTo>
                  <a:lnTo>
                    <a:pt x="1384147" y="239293"/>
                  </a:lnTo>
                  <a:lnTo>
                    <a:pt x="1379277" y="191129"/>
                  </a:lnTo>
                  <a:lnTo>
                    <a:pt x="1365311" y="146241"/>
                  </a:lnTo>
                  <a:lnTo>
                    <a:pt x="1343221" y="105597"/>
                  </a:lnTo>
                  <a:lnTo>
                    <a:pt x="1313976" y="70169"/>
                  </a:lnTo>
                  <a:lnTo>
                    <a:pt x="1278546" y="40924"/>
                  </a:lnTo>
                  <a:lnTo>
                    <a:pt x="1237900" y="18835"/>
                  </a:lnTo>
                  <a:lnTo>
                    <a:pt x="1193009" y="4870"/>
                  </a:lnTo>
                  <a:lnTo>
                    <a:pt x="11448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39992" y="6489369"/>
              <a:ext cx="1409700" cy="673100"/>
            </a:xfrm>
            <a:custGeom>
              <a:avLst/>
              <a:gdLst/>
              <a:ahLst/>
              <a:cxnLst/>
              <a:rect l="l" t="t" r="r" b="b"/>
              <a:pathLst>
                <a:path w="1409700" h="673100">
                  <a:moveTo>
                    <a:pt x="1157541" y="0"/>
                  </a:moveTo>
                  <a:lnTo>
                    <a:pt x="252006" y="0"/>
                  </a:lnTo>
                  <a:lnTo>
                    <a:pt x="206861" y="4079"/>
                  </a:lnTo>
                  <a:lnTo>
                    <a:pt x="164308" y="15833"/>
                  </a:lnTo>
                  <a:lnTo>
                    <a:pt x="125073" y="34536"/>
                  </a:lnTo>
                  <a:lnTo>
                    <a:pt x="89882" y="59460"/>
                  </a:lnTo>
                  <a:lnTo>
                    <a:pt x="59460" y="89882"/>
                  </a:lnTo>
                  <a:lnTo>
                    <a:pt x="34536" y="125073"/>
                  </a:lnTo>
                  <a:lnTo>
                    <a:pt x="15833" y="164308"/>
                  </a:lnTo>
                  <a:lnTo>
                    <a:pt x="4079" y="206861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9" y="466098"/>
                  </a:lnTo>
                  <a:lnTo>
                    <a:pt x="15833" y="508650"/>
                  </a:lnTo>
                  <a:lnTo>
                    <a:pt x="34536" y="547883"/>
                  </a:lnTo>
                  <a:lnTo>
                    <a:pt x="59460" y="583072"/>
                  </a:lnTo>
                  <a:lnTo>
                    <a:pt x="89882" y="613491"/>
                  </a:lnTo>
                  <a:lnTo>
                    <a:pt x="125073" y="638414"/>
                  </a:lnTo>
                  <a:lnTo>
                    <a:pt x="164308" y="657115"/>
                  </a:lnTo>
                  <a:lnTo>
                    <a:pt x="206861" y="668868"/>
                  </a:lnTo>
                  <a:lnTo>
                    <a:pt x="252006" y="672947"/>
                  </a:lnTo>
                  <a:lnTo>
                    <a:pt x="1157541" y="672947"/>
                  </a:lnTo>
                  <a:lnTo>
                    <a:pt x="1202689" y="668868"/>
                  </a:lnTo>
                  <a:lnTo>
                    <a:pt x="1245244" y="657115"/>
                  </a:lnTo>
                  <a:lnTo>
                    <a:pt x="1265318" y="647547"/>
                  </a:lnTo>
                  <a:lnTo>
                    <a:pt x="252006" y="647547"/>
                  </a:lnTo>
                  <a:lnTo>
                    <a:pt x="206396" y="642935"/>
                  </a:lnTo>
                  <a:lnTo>
                    <a:pt x="163888" y="629710"/>
                  </a:lnTo>
                  <a:lnTo>
                    <a:pt x="125400" y="608792"/>
                  </a:lnTo>
                  <a:lnTo>
                    <a:pt x="91849" y="581099"/>
                  </a:lnTo>
                  <a:lnTo>
                    <a:pt x="64155" y="547550"/>
                  </a:lnTo>
                  <a:lnTo>
                    <a:pt x="43237" y="509064"/>
                  </a:lnTo>
                  <a:lnTo>
                    <a:pt x="30012" y="466559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265313" y="25400"/>
                  </a:lnTo>
                  <a:lnTo>
                    <a:pt x="1245244" y="15833"/>
                  </a:lnTo>
                  <a:lnTo>
                    <a:pt x="1202689" y="4079"/>
                  </a:lnTo>
                  <a:lnTo>
                    <a:pt x="1157541" y="0"/>
                  </a:lnTo>
                  <a:close/>
                </a:path>
                <a:path w="1409700" h="673100">
                  <a:moveTo>
                    <a:pt x="1265313" y="25400"/>
                  </a:moveTo>
                  <a:lnTo>
                    <a:pt x="1157541" y="25400"/>
                  </a:lnTo>
                  <a:lnTo>
                    <a:pt x="1203150" y="30011"/>
                  </a:lnTo>
                  <a:lnTo>
                    <a:pt x="1245658" y="43235"/>
                  </a:lnTo>
                  <a:lnTo>
                    <a:pt x="1284147" y="64152"/>
                  </a:lnTo>
                  <a:lnTo>
                    <a:pt x="1317698" y="91844"/>
                  </a:lnTo>
                  <a:lnTo>
                    <a:pt x="1345391" y="125394"/>
                  </a:lnTo>
                  <a:lnTo>
                    <a:pt x="1366310" y="163883"/>
                  </a:lnTo>
                  <a:lnTo>
                    <a:pt x="1379535" y="206393"/>
                  </a:lnTo>
                  <a:lnTo>
                    <a:pt x="1384147" y="252006"/>
                  </a:lnTo>
                  <a:lnTo>
                    <a:pt x="1384147" y="420954"/>
                  </a:lnTo>
                  <a:lnTo>
                    <a:pt x="1379535" y="466559"/>
                  </a:lnTo>
                  <a:lnTo>
                    <a:pt x="1366310" y="509064"/>
                  </a:lnTo>
                  <a:lnTo>
                    <a:pt x="1345391" y="547550"/>
                  </a:lnTo>
                  <a:lnTo>
                    <a:pt x="1317698" y="581099"/>
                  </a:lnTo>
                  <a:lnTo>
                    <a:pt x="1284147" y="608792"/>
                  </a:lnTo>
                  <a:lnTo>
                    <a:pt x="1245658" y="629710"/>
                  </a:lnTo>
                  <a:lnTo>
                    <a:pt x="1203150" y="642935"/>
                  </a:lnTo>
                  <a:lnTo>
                    <a:pt x="1157541" y="647547"/>
                  </a:lnTo>
                  <a:lnTo>
                    <a:pt x="1265318" y="647547"/>
                  </a:lnTo>
                  <a:lnTo>
                    <a:pt x="1319670" y="613491"/>
                  </a:lnTo>
                  <a:lnTo>
                    <a:pt x="1350090" y="583072"/>
                  </a:lnTo>
                  <a:lnTo>
                    <a:pt x="1375014" y="547883"/>
                  </a:lnTo>
                  <a:lnTo>
                    <a:pt x="1393715" y="508650"/>
                  </a:lnTo>
                  <a:lnTo>
                    <a:pt x="1405468" y="466098"/>
                  </a:lnTo>
                  <a:lnTo>
                    <a:pt x="1409547" y="420954"/>
                  </a:lnTo>
                  <a:lnTo>
                    <a:pt x="1409547" y="252006"/>
                  </a:lnTo>
                  <a:lnTo>
                    <a:pt x="1405468" y="206861"/>
                  </a:lnTo>
                  <a:lnTo>
                    <a:pt x="1393715" y="164308"/>
                  </a:lnTo>
                  <a:lnTo>
                    <a:pt x="1375014" y="125073"/>
                  </a:lnTo>
                  <a:lnTo>
                    <a:pt x="1350090" y="89882"/>
                  </a:lnTo>
                  <a:lnTo>
                    <a:pt x="1319670" y="59460"/>
                  </a:lnTo>
                  <a:lnTo>
                    <a:pt x="1284479" y="34536"/>
                  </a:lnTo>
                  <a:lnTo>
                    <a:pt x="126531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39998" y="6813740"/>
              <a:ext cx="1409700" cy="0"/>
            </a:xfrm>
            <a:custGeom>
              <a:avLst/>
              <a:gdLst/>
              <a:ahLst/>
              <a:cxnLst/>
              <a:rect l="l" t="t" r="r" b="b"/>
              <a:pathLst>
                <a:path w="1409700">
                  <a:moveTo>
                    <a:pt x="0" y="0"/>
                  </a:moveTo>
                  <a:lnTo>
                    <a:pt x="140953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1" name="object 181"/>
          <p:cNvSpPr txBox="1"/>
          <p:nvPr/>
        </p:nvSpPr>
        <p:spPr>
          <a:xfrm>
            <a:off x="585701" y="6102223"/>
            <a:ext cx="102552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4665" algn="l"/>
              </a:tabLst>
            </a:pPr>
            <a:r>
              <a:rPr sz="1300" b="1" spc="-55" dirty="0">
                <a:solidFill>
                  <a:srgbClr val="FFFFFF"/>
                </a:solidFill>
                <a:latin typeface="UDShinMGoPro-DeBold"/>
                <a:cs typeface="UDShinMGoPro-DeBold"/>
              </a:rPr>
              <a:t>く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せ	</a:t>
            </a: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H</a:t>
            </a:r>
            <a:r>
              <a:rPr sz="13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bits</a:t>
            </a:r>
            <a:endParaRPr sz="1300" dirty="0">
              <a:latin typeface="Arial Rounded MT Bold"/>
              <a:cs typeface="Arial Rounded MT Bold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928872" y="6592830"/>
            <a:ext cx="6388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指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ゃ</a:t>
            </a: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ぶ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り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grpSp>
        <p:nvGrpSpPr>
          <p:cNvPr id="183" name="object 183"/>
          <p:cNvGrpSpPr/>
          <p:nvPr/>
        </p:nvGrpSpPr>
        <p:grpSpPr>
          <a:xfrm>
            <a:off x="2022891" y="6489370"/>
            <a:ext cx="1416050" cy="673100"/>
            <a:chOff x="2022891" y="6489370"/>
            <a:chExt cx="1416050" cy="673100"/>
          </a:xfrm>
        </p:grpSpPr>
        <p:sp>
          <p:nvSpPr>
            <p:cNvPr id="184" name="object 184"/>
            <p:cNvSpPr/>
            <p:nvPr/>
          </p:nvSpPr>
          <p:spPr>
            <a:xfrm>
              <a:off x="2038764" y="6502073"/>
              <a:ext cx="1384300" cy="647700"/>
            </a:xfrm>
            <a:custGeom>
              <a:avLst/>
              <a:gdLst/>
              <a:ahLst/>
              <a:cxnLst/>
              <a:rect l="l" t="t" r="r" b="b"/>
              <a:pathLst>
                <a:path w="1384300" h="647700">
                  <a:moveTo>
                    <a:pt x="114484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1144841" y="647547"/>
                  </a:lnTo>
                  <a:lnTo>
                    <a:pt x="1193009" y="642677"/>
                  </a:lnTo>
                  <a:lnTo>
                    <a:pt x="1237900" y="628711"/>
                  </a:lnTo>
                  <a:lnTo>
                    <a:pt x="1278546" y="606621"/>
                  </a:lnTo>
                  <a:lnTo>
                    <a:pt x="1313976" y="577376"/>
                  </a:lnTo>
                  <a:lnTo>
                    <a:pt x="1343221" y="541946"/>
                  </a:lnTo>
                  <a:lnTo>
                    <a:pt x="1365311" y="501300"/>
                  </a:lnTo>
                  <a:lnTo>
                    <a:pt x="1379277" y="456409"/>
                  </a:lnTo>
                  <a:lnTo>
                    <a:pt x="1384147" y="408241"/>
                  </a:lnTo>
                  <a:lnTo>
                    <a:pt x="1384147" y="239293"/>
                  </a:lnTo>
                  <a:lnTo>
                    <a:pt x="1379277" y="191129"/>
                  </a:lnTo>
                  <a:lnTo>
                    <a:pt x="1365311" y="146241"/>
                  </a:lnTo>
                  <a:lnTo>
                    <a:pt x="1343221" y="105597"/>
                  </a:lnTo>
                  <a:lnTo>
                    <a:pt x="1313976" y="70169"/>
                  </a:lnTo>
                  <a:lnTo>
                    <a:pt x="1278546" y="40924"/>
                  </a:lnTo>
                  <a:lnTo>
                    <a:pt x="1237900" y="18835"/>
                  </a:lnTo>
                  <a:lnTo>
                    <a:pt x="1193009" y="4870"/>
                  </a:lnTo>
                  <a:lnTo>
                    <a:pt x="11448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5" name="object 185"/>
            <p:cNvSpPr/>
            <p:nvPr/>
          </p:nvSpPr>
          <p:spPr>
            <a:xfrm>
              <a:off x="2026066" y="6489370"/>
              <a:ext cx="1409700" cy="673100"/>
            </a:xfrm>
            <a:custGeom>
              <a:avLst/>
              <a:gdLst/>
              <a:ahLst/>
              <a:cxnLst/>
              <a:rect l="l" t="t" r="r" b="b"/>
              <a:pathLst>
                <a:path w="1409700" h="673100">
                  <a:moveTo>
                    <a:pt x="115754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3" y="547883"/>
                  </a:lnTo>
                  <a:lnTo>
                    <a:pt x="59456" y="583072"/>
                  </a:lnTo>
                  <a:lnTo>
                    <a:pt x="89876" y="613491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1157541" y="672947"/>
                  </a:lnTo>
                  <a:lnTo>
                    <a:pt x="1202685" y="668868"/>
                  </a:lnTo>
                  <a:lnTo>
                    <a:pt x="1245237" y="657115"/>
                  </a:lnTo>
                  <a:lnTo>
                    <a:pt x="1265310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2"/>
                  </a:lnTo>
                  <a:lnTo>
                    <a:pt x="91844" y="581099"/>
                  </a:lnTo>
                  <a:lnTo>
                    <a:pt x="64152" y="547550"/>
                  </a:lnTo>
                  <a:lnTo>
                    <a:pt x="43235" y="509064"/>
                  </a:lnTo>
                  <a:lnTo>
                    <a:pt x="30011" y="466559"/>
                  </a:lnTo>
                  <a:lnTo>
                    <a:pt x="25399" y="420954"/>
                  </a:lnTo>
                  <a:lnTo>
                    <a:pt x="25399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265305" y="25400"/>
                  </a:lnTo>
                  <a:lnTo>
                    <a:pt x="1245237" y="15833"/>
                  </a:lnTo>
                  <a:lnTo>
                    <a:pt x="1202685" y="4079"/>
                  </a:lnTo>
                  <a:lnTo>
                    <a:pt x="1157541" y="0"/>
                  </a:lnTo>
                  <a:close/>
                </a:path>
                <a:path w="1409700" h="673100">
                  <a:moveTo>
                    <a:pt x="1265305" y="25400"/>
                  </a:moveTo>
                  <a:lnTo>
                    <a:pt x="1157541" y="25400"/>
                  </a:lnTo>
                  <a:lnTo>
                    <a:pt x="1203150" y="30011"/>
                  </a:lnTo>
                  <a:lnTo>
                    <a:pt x="1245656" y="43235"/>
                  </a:lnTo>
                  <a:lnTo>
                    <a:pt x="1284143" y="64152"/>
                  </a:lnTo>
                  <a:lnTo>
                    <a:pt x="1317691" y="91844"/>
                  </a:lnTo>
                  <a:lnTo>
                    <a:pt x="1345383" y="125394"/>
                  </a:lnTo>
                  <a:lnTo>
                    <a:pt x="1366299" y="163883"/>
                  </a:lnTo>
                  <a:lnTo>
                    <a:pt x="1379523" y="206393"/>
                  </a:lnTo>
                  <a:lnTo>
                    <a:pt x="1384134" y="252006"/>
                  </a:lnTo>
                  <a:lnTo>
                    <a:pt x="1384134" y="420954"/>
                  </a:lnTo>
                  <a:lnTo>
                    <a:pt x="1379523" y="466559"/>
                  </a:lnTo>
                  <a:lnTo>
                    <a:pt x="1366299" y="509064"/>
                  </a:lnTo>
                  <a:lnTo>
                    <a:pt x="1345383" y="547550"/>
                  </a:lnTo>
                  <a:lnTo>
                    <a:pt x="1317691" y="581099"/>
                  </a:lnTo>
                  <a:lnTo>
                    <a:pt x="1284143" y="608792"/>
                  </a:lnTo>
                  <a:lnTo>
                    <a:pt x="1245656" y="629710"/>
                  </a:lnTo>
                  <a:lnTo>
                    <a:pt x="1203150" y="642935"/>
                  </a:lnTo>
                  <a:lnTo>
                    <a:pt x="1157541" y="647547"/>
                  </a:lnTo>
                  <a:lnTo>
                    <a:pt x="1265310" y="647547"/>
                  </a:lnTo>
                  <a:lnTo>
                    <a:pt x="1319660" y="613491"/>
                  </a:lnTo>
                  <a:lnTo>
                    <a:pt x="1350079" y="583072"/>
                  </a:lnTo>
                  <a:lnTo>
                    <a:pt x="1375002" y="547883"/>
                  </a:lnTo>
                  <a:lnTo>
                    <a:pt x="1393703" y="508650"/>
                  </a:lnTo>
                  <a:lnTo>
                    <a:pt x="1405455" y="466098"/>
                  </a:lnTo>
                  <a:lnTo>
                    <a:pt x="1409534" y="420954"/>
                  </a:lnTo>
                  <a:lnTo>
                    <a:pt x="1409534" y="252006"/>
                  </a:lnTo>
                  <a:lnTo>
                    <a:pt x="1405455" y="206861"/>
                  </a:lnTo>
                  <a:lnTo>
                    <a:pt x="1393703" y="164308"/>
                  </a:lnTo>
                  <a:lnTo>
                    <a:pt x="1375002" y="125073"/>
                  </a:lnTo>
                  <a:lnTo>
                    <a:pt x="1350079" y="89882"/>
                  </a:lnTo>
                  <a:lnTo>
                    <a:pt x="1319660" y="59460"/>
                  </a:lnTo>
                  <a:lnTo>
                    <a:pt x="1284470" y="34536"/>
                  </a:lnTo>
                  <a:lnTo>
                    <a:pt x="126530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6" name="object 186"/>
            <p:cNvSpPr/>
            <p:nvPr/>
          </p:nvSpPr>
          <p:spPr>
            <a:xfrm>
              <a:off x="2026066" y="6813740"/>
              <a:ext cx="1409700" cy="0"/>
            </a:xfrm>
            <a:custGeom>
              <a:avLst/>
              <a:gdLst/>
              <a:ahLst/>
              <a:cxnLst/>
              <a:rect l="l" t="t" r="r" b="b"/>
              <a:pathLst>
                <a:path w="1409700">
                  <a:moveTo>
                    <a:pt x="0" y="0"/>
                  </a:moveTo>
                  <a:lnTo>
                    <a:pt x="140953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87" name="object 187"/>
          <p:cNvSpPr txBox="1"/>
          <p:nvPr/>
        </p:nvSpPr>
        <p:spPr>
          <a:xfrm>
            <a:off x="2521496" y="6592830"/>
            <a:ext cx="4222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爪かみ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2372921" y="6863697"/>
            <a:ext cx="7200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Biting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nails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89" name="object 189"/>
          <p:cNvGrpSpPr/>
          <p:nvPr/>
        </p:nvGrpSpPr>
        <p:grpSpPr>
          <a:xfrm>
            <a:off x="3508959" y="6489370"/>
            <a:ext cx="1416050" cy="673100"/>
            <a:chOff x="3508959" y="6489370"/>
            <a:chExt cx="1416050" cy="673100"/>
          </a:xfrm>
        </p:grpSpPr>
        <p:sp>
          <p:nvSpPr>
            <p:cNvPr id="190" name="object 190"/>
            <p:cNvSpPr/>
            <p:nvPr/>
          </p:nvSpPr>
          <p:spPr>
            <a:xfrm>
              <a:off x="3524831" y="6502073"/>
              <a:ext cx="1384300" cy="647700"/>
            </a:xfrm>
            <a:custGeom>
              <a:avLst/>
              <a:gdLst/>
              <a:ahLst/>
              <a:cxnLst/>
              <a:rect l="l" t="t" r="r" b="b"/>
              <a:pathLst>
                <a:path w="1384300" h="647700">
                  <a:moveTo>
                    <a:pt x="114484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1144841" y="647547"/>
                  </a:lnTo>
                  <a:lnTo>
                    <a:pt x="1193009" y="642677"/>
                  </a:lnTo>
                  <a:lnTo>
                    <a:pt x="1237900" y="628711"/>
                  </a:lnTo>
                  <a:lnTo>
                    <a:pt x="1278546" y="606621"/>
                  </a:lnTo>
                  <a:lnTo>
                    <a:pt x="1313976" y="577376"/>
                  </a:lnTo>
                  <a:lnTo>
                    <a:pt x="1343221" y="541946"/>
                  </a:lnTo>
                  <a:lnTo>
                    <a:pt x="1365311" y="501300"/>
                  </a:lnTo>
                  <a:lnTo>
                    <a:pt x="1379277" y="456409"/>
                  </a:lnTo>
                  <a:lnTo>
                    <a:pt x="1384147" y="408241"/>
                  </a:lnTo>
                  <a:lnTo>
                    <a:pt x="1384147" y="239293"/>
                  </a:lnTo>
                  <a:lnTo>
                    <a:pt x="1379277" y="191129"/>
                  </a:lnTo>
                  <a:lnTo>
                    <a:pt x="1365311" y="146241"/>
                  </a:lnTo>
                  <a:lnTo>
                    <a:pt x="1343221" y="105597"/>
                  </a:lnTo>
                  <a:lnTo>
                    <a:pt x="1313976" y="70169"/>
                  </a:lnTo>
                  <a:lnTo>
                    <a:pt x="1278546" y="40924"/>
                  </a:lnTo>
                  <a:lnTo>
                    <a:pt x="1237900" y="18835"/>
                  </a:lnTo>
                  <a:lnTo>
                    <a:pt x="1193009" y="4870"/>
                  </a:lnTo>
                  <a:lnTo>
                    <a:pt x="11448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1" name="object 191"/>
            <p:cNvSpPr/>
            <p:nvPr/>
          </p:nvSpPr>
          <p:spPr>
            <a:xfrm>
              <a:off x="3512134" y="6489370"/>
              <a:ext cx="1409700" cy="673100"/>
            </a:xfrm>
            <a:custGeom>
              <a:avLst/>
              <a:gdLst/>
              <a:ahLst/>
              <a:cxnLst/>
              <a:rect l="l" t="t" r="r" b="b"/>
              <a:pathLst>
                <a:path w="1409700" h="673100">
                  <a:moveTo>
                    <a:pt x="115754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3" y="547883"/>
                  </a:lnTo>
                  <a:lnTo>
                    <a:pt x="59456" y="583072"/>
                  </a:lnTo>
                  <a:lnTo>
                    <a:pt x="89876" y="613491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1157541" y="672947"/>
                  </a:lnTo>
                  <a:lnTo>
                    <a:pt x="1202685" y="668868"/>
                  </a:lnTo>
                  <a:lnTo>
                    <a:pt x="1245237" y="657115"/>
                  </a:lnTo>
                  <a:lnTo>
                    <a:pt x="1265310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2"/>
                  </a:lnTo>
                  <a:lnTo>
                    <a:pt x="91844" y="581099"/>
                  </a:lnTo>
                  <a:lnTo>
                    <a:pt x="64152" y="547550"/>
                  </a:lnTo>
                  <a:lnTo>
                    <a:pt x="43235" y="509064"/>
                  </a:lnTo>
                  <a:lnTo>
                    <a:pt x="30011" y="466559"/>
                  </a:lnTo>
                  <a:lnTo>
                    <a:pt x="25399" y="420954"/>
                  </a:lnTo>
                  <a:lnTo>
                    <a:pt x="25399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265305" y="25400"/>
                  </a:lnTo>
                  <a:lnTo>
                    <a:pt x="1245237" y="15833"/>
                  </a:lnTo>
                  <a:lnTo>
                    <a:pt x="1202685" y="4079"/>
                  </a:lnTo>
                  <a:lnTo>
                    <a:pt x="1157541" y="0"/>
                  </a:lnTo>
                  <a:close/>
                </a:path>
                <a:path w="1409700" h="673100">
                  <a:moveTo>
                    <a:pt x="1265305" y="25400"/>
                  </a:moveTo>
                  <a:lnTo>
                    <a:pt x="1157541" y="25400"/>
                  </a:lnTo>
                  <a:lnTo>
                    <a:pt x="1203150" y="30011"/>
                  </a:lnTo>
                  <a:lnTo>
                    <a:pt x="1245656" y="43235"/>
                  </a:lnTo>
                  <a:lnTo>
                    <a:pt x="1284143" y="64152"/>
                  </a:lnTo>
                  <a:lnTo>
                    <a:pt x="1317691" y="91844"/>
                  </a:lnTo>
                  <a:lnTo>
                    <a:pt x="1345383" y="125394"/>
                  </a:lnTo>
                  <a:lnTo>
                    <a:pt x="1366299" y="163883"/>
                  </a:lnTo>
                  <a:lnTo>
                    <a:pt x="1379523" y="206393"/>
                  </a:lnTo>
                  <a:lnTo>
                    <a:pt x="1384134" y="252006"/>
                  </a:lnTo>
                  <a:lnTo>
                    <a:pt x="1384134" y="420954"/>
                  </a:lnTo>
                  <a:lnTo>
                    <a:pt x="1379523" y="466559"/>
                  </a:lnTo>
                  <a:lnTo>
                    <a:pt x="1366299" y="509064"/>
                  </a:lnTo>
                  <a:lnTo>
                    <a:pt x="1345383" y="547550"/>
                  </a:lnTo>
                  <a:lnTo>
                    <a:pt x="1317691" y="581099"/>
                  </a:lnTo>
                  <a:lnTo>
                    <a:pt x="1284143" y="608792"/>
                  </a:lnTo>
                  <a:lnTo>
                    <a:pt x="1245656" y="629710"/>
                  </a:lnTo>
                  <a:lnTo>
                    <a:pt x="1203150" y="642935"/>
                  </a:lnTo>
                  <a:lnTo>
                    <a:pt x="1157541" y="647547"/>
                  </a:lnTo>
                  <a:lnTo>
                    <a:pt x="1265310" y="647547"/>
                  </a:lnTo>
                  <a:lnTo>
                    <a:pt x="1319660" y="613491"/>
                  </a:lnTo>
                  <a:lnTo>
                    <a:pt x="1350079" y="583072"/>
                  </a:lnTo>
                  <a:lnTo>
                    <a:pt x="1375002" y="547883"/>
                  </a:lnTo>
                  <a:lnTo>
                    <a:pt x="1393703" y="508650"/>
                  </a:lnTo>
                  <a:lnTo>
                    <a:pt x="1405455" y="466098"/>
                  </a:lnTo>
                  <a:lnTo>
                    <a:pt x="1409534" y="420954"/>
                  </a:lnTo>
                  <a:lnTo>
                    <a:pt x="1409534" y="252006"/>
                  </a:lnTo>
                  <a:lnTo>
                    <a:pt x="1405455" y="206861"/>
                  </a:lnTo>
                  <a:lnTo>
                    <a:pt x="1393703" y="164308"/>
                  </a:lnTo>
                  <a:lnTo>
                    <a:pt x="1375002" y="125073"/>
                  </a:lnTo>
                  <a:lnTo>
                    <a:pt x="1350079" y="89882"/>
                  </a:lnTo>
                  <a:lnTo>
                    <a:pt x="1319660" y="59460"/>
                  </a:lnTo>
                  <a:lnTo>
                    <a:pt x="1284470" y="34536"/>
                  </a:lnTo>
                  <a:lnTo>
                    <a:pt x="126530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2" name="object 192"/>
            <p:cNvSpPr/>
            <p:nvPr/>
          </p:nvSpPr>
          <p:spPr>
            <a:xfrm>
              <a:off x="3512134" y="6813740"/>
              <a:ext cx="1409700" cy="0"/>
            </a:xfrm>
            <a:custGeom>
              <a:avLst/>
              <a:gdLst/>
              <a:ahLst/>
              <a:cxnLst/>
              <a:rect l="l" t="t" r="r" b="b"/>
              <a:pathLst>
                <a:path w="1409700">
                  <a:moveTo>
                    <a:pt x="0" y="0"/>
                  </a:moveTo>
                  <a:lnTo>
                    <a:pt x="140953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93" name="object 193"/>
          <p:cNvSpPr txBox="1"/>
          <p:nvPr/>
        </p:nvSpPr>
        <p:spPr>
          <a:xfrm>
            <a:off x="3890596" y="6592830"/>
            <a:ext cx="6515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性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器</a:t>
            </a: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r>
              <a:rPr sz="1000" b="1" spc="-6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じり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3740360" y="6863697"/>
            <a:ext cx="95694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Genital</a:t>
            </a: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fiddling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95" name="object 195"/>
          <p:cNvGrpSpPr/>
          <p:nvPr/>
        </p:nvGrpSpPr>
        <p:grpSpPr>
          <a:xfrm>
            <a:off x="4995033" y="6489370"/>
            <a:ext cx="2028189" cy="673100"/>
            <a:chOff x="4995033" y="6489370"/>
            <a:chExt cx="2028189" cy="673100"/>
          </a:xfrm>
        </p:grpSpPr>
        <p:sp>
          <p:nvSpPr>
            <p:cNvPr id="196" name="object 196"/>
            <p:cNvSpPr/>
            <p:nvPr/>
          </p:nvSpPr>
          <p:spPr>
            <a:xfrm>
              <a:off x="5010910" y="6502073"/>
              <a:ext cx="1996439" cy="647700"/>
            </a:xfrm>
            <a:custGeom>
              <a:avLst/>
              <a:gdLst/>
              <a:ahLst/>
              <a:cxnLst/>
              <a:rect l="l" t="t" r="r" b="b"/>
              <a:pathLst>
                <a:path w="1996440" h="647700">
                  <a:moveTo>
                    <a:pt x="1757095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4"/>
                  </a:lnTo>
                  <a:lnTo>
                    <a:pt x="70164" y="70169"/>
                  </a:lnTo>
                  <a:lnTo>
                    <a:pt x="40921" y="105597"/>
                  </a:lnTo>
                  <a:lnTo>
                    <a:pt x="18833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3" y="501300"/>
                  </a:lnTo>
                  <a:lnTo>
                    <a:pt x="40921" y="541946"/>
                  </a:lnTo>
                  <a:lnTo>
                    <a:pt x="70164" y="577376"/>
                  </a:lnTo>
                  <a:lnTo>
                    <a:pt x="105592" y="606621"/>
                  </a:lnTo>
                  <a:lnTo>
                    <a:pt x="146236" y="628711"/>
                  </a:lnTo>
                  <a:lnTo>
                    <a:pt x="191126" y="642677"/>
                  </a:lnTo>
                  <a:lnTo>
                    <a:pt x="239293" y="647547"/>
                  </a:lnTo>
                  <a:lnTo>
                    <a:pt x="1757095" y="647547"/>
                  </a:lnTo>
                  <a:lnTo>
                    <a:pt x="1805259" y="642677"/>
                  </a:lnTo>
                  <a:lnTo>
                    <a:pt x="1850147" y="628711"/>
                  </a:lnTo>
                  <a:lnTo>
                    <a:pt x="1890791" y="606621"/>
                  </a:lnTo>
                  <a:lnTo>
                    <a:pt x="1926220" y="577376"/>
                  </a:lnTo>
                  <a:lnTo>
                    <a:pt x="1955464" y="541946"/>
                  </a:lnTo>
                  <a:lnTo>
                    <a:pt x="1977553" y="501300"/>
                  </a:lnTo>
                  <a:lnTo>
                    <a:pt x="1991518" y="456409"/>
                  </a:lnTo>
                  <a:lnTo>
                    <a:pt x="1996389" y="408241"/>
                  </a:lnTo>
                  <a:lnTo>
                    <a:pt x="1996389" y="239293"/>
                  </a:lnTo>
                  <a:lnTo>
                    <a:pt x="1991518" y="191129"/>
                  </a:lnTo>
                  <a:lnTo>
                    <a:pt x="1977553" y="146241"/>
                  </a:lnTo>
                  <a:lnTo>
                    <a:pt x="1955464" y="105597"/>
                  </a:lnTo>
                  <a:lnTo>
                    <a:pt x="1926220" y="70169"/>
                  </a:lnTo>
                  <a:lnTo>
                    <a:pt x="1890791" y="40924"/>
                  </a:lnTo>
                  <a:lnTo>
                    <a:pt x="1850147" y="18835"/>
                  </a:lnTo>
                  <a:lnTo>
                    <a:pt x="1805259" y="4870"/>
                  </a:lnTo>
                  <a:lnTo>
                    <a:pt x="17570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7" name="object 197"/>
            <p:cNvSpPr/>
            <p:nvPr/>
          </p:nvSpPr>
          <p:spPr>
            <a:xfrm>
              <a:off x="4998206" y="6489370"/>
              <a:ext cx="2021839" cy="673100"/>
            </a:xfrm>
            <a:custGeom>
              <a:avLst/>
              <a:gdLst/>
              <a:ahLst/>
              <a:cxnLst/>
              <a:rect l="l" t="t" r="r" b="b"/>
              <a:pathLst>
                <a:path w="2021840" h="673100">
                  <a:moveTo>
                    <a:pt x="1769795" y="0"/>
                  </a:moveTo>
                  <a:lnTo>
                    <a:pt x="251993" y="0"/>
                  </a:lnTo>
                  <a:lnTo>
                    <a:pt x="206849" y="4079"/>
                  </a:lnTo>
                  <a:lnTo>
                    <a:pt x="164297" y="15833"/>
                  </a:lnTo>
                  <a:lnTo>
                    <a:pt x="125063" y="34536"/>
                  </a:lnTo>
                  <a:lnTo>
                    <a:pt x="89874" y="59460"/>
                  </a:lnTo>
                  <a:lnTo>
                    <a:pt x="59455" y="89882"/>
                  </a:lnTo>
                  <a:lnTo>
                    <a:pt x="34532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2" y="547883"/>
                  </a:lnTo>
                  <a:lnTo>
                    <a:pt x="59455" y="583072"/>
                  </a:lnTo>
                  <a:lnTo>
                    <a:pt x="89874" y="613491"/>
                  </a:lnTo>
                  <a:lnTo>
                    <a:pt x="125063" y="638414"/>
                  </a:lnTo>
                  <a:lnTo>
                    <a:pt x="164297" y="657115"/>
                  </a:lnTo>
                  <a:lnTo>
                    <a:pt x="206849" y="668868"/>
                  </a:lnTo>
                  <a:lnTo>
                    <a:pt x="251993" y="672947"/>
                  </a:lnTo>
                  <a:lnTo>
                    <a:pt x="1769795" y="672947"/>
                  </a:lnTo>
                  <a:lnTo>
                    <a:pt x="1814939" y="668868"/>
                  </a:lnTo>
                  <a:lnTo>
                    <a:pt x="1857491" y="657115"/>
                  </a:lnTo>
                  <a:lnTo>
                    <a:pt x="1877565" y="647547"/>
                  </a:lnTo>
                  <a:lnTo>
                    <a:pt x="251993" y="647547"/>
                  </a:lnTo>
                  <a:lnTo>
                    <a:pt x="206384" y="642935"/>
                  </a:lnTo>
                  <a:lnTo>
                    <a:pt x="163878" y="629710"/>
                  </a:lnTo>
                  <a:lnTo>
                    <a:pt x="125391" y="608792"/>
                  </a:lnTo>
                  <a:lnTo>
                    <a:pt x="91843" y="581099"/>
                  </a:lnTo>
                  <a:lnTo>
                    <a:pt x="64151" y="547550"/>
                  </a:lnTo>
                  <a:lnTo>
                    <a:pt x="43235" y="509064"/>
                  </a:lnTo>
                  <a:lnTo>
                    <a:pt x="30011" y="466559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877560" y="25400"/>
                  </a:lnTo>
                  <a:lnTo>
                    <a:pt x="1857491" y="15833"/>
                  </a:lnTo>
                  <a:lnTo>
                    <a:pt x="1814939" y="4079"/>
                  </a:lnTo>
                  <a:lnTo>
                    <a:pt x="1769795" y="0"/>
                  </a:lnTo>
                  <a:close/>
                </a:path>
                <a:path w="2021840" h="673100">
                  <a:moveTo>
                    <a:pt x="1877560" y="25400"/>
                  </a:moveTo>
                  <a:lnTo>
                    <a:pt x="1769795" y="25400"/>
                  </a:lnTo>
                  <a:lnTo>
                    <a:pt x="1815404" y="30011"/>
                  </a:lnTo>
                  <a:lnTo>
                    <a:pt x="1857911" y="43235"/>
                  </a:lnTo>
                  <a:lnTo>
                    <a:pt x="1896397" y="64152"/>
                  </a:lnTo>
                  <a:lnTo>
                    <a:pt x="1929945" y="91844"/>
                  </a:lnTo>
                  <a:lnTo>
                    <a:pt x="1957637" y="125394"/>
                  </a:lnTo>
                  <a:lnTo>
                    <a:pt x="1978554" y="163883"/>
                  </a:lnTo>
                  <a:lnTo>
                    <a:pt x="1991777" y="206393"/>
                  </a:lnTo>
                  <a:lnTo>
                    <a:pt x="1996389" y="252006"/>
                  </a:lnTo>
                  <a:lnTo>
                    <a:pt x="1996389" y="420954"/>
                  </a:lnTo>
                  <a:lnTo>
                    <a:pt x="1991777" y="466559"/>
                  </a:lnTo>
                  <a:lnTo>
                    <a:pt x="1978554" y="509064"/>
                  </a:lnTo>
                  <a:lnTo>
                    <a:pt x="1957637" y="547550"/>
                  </a:lnTo>
                  <a:lnTo>
                    <a:pt x="1929945" y="581099"/>
                  </a:lnTo>
                  <a:lnTo>
                    <a:pt x="1896397" y="608792"/>
                  </a:lnTo>
                  <a:lnTo>
                    <a:pt x="1857911" y="629710"/>
                  </a:lnTo>
                  <a:lnTo>
                    <a:pt x="1815404" y="642935"/>
                  </a:lnTo>
                  <a:lnTo>
                    <a:pt x="1769795" y="647547"/>
                  </a:lnTo>
                  <a:lnTo>
                    <a:pt x="1877565" y="647547"/>
                  </a:lnTo>
                  <a:lnTo>
                    <a:pt x="1931914" y="613491"/>
                  </a:lnTo>
                  <a:lnTo>
                    <a:pt x="1962333" y="583072"/>
                  </a:lnTo>
                  <a:lnTo>
                    <a:pt x="1987256" y="547883"/>
                  </a:lnTo>
                  <a:lnTo>
                    <a:pt x="2005957" y="508650"/>
                  </a:lnTo>
                  <a:lnTo>
                    <a:pt x="2017710" y="466098"/>
                  </a:lnTo>
                  <a:lnTo>
                    <a:pt x="2021789" y="420954"/>
                  </a:lnTo>
                  <a:lnTo>
                    <a:pt x="2021789" y="252006"/>
                  </a:lnTo>
                  <a:lnTo>
                    <a:pt x="2017710" y="206861"/>
                  </a:lnTo>
                  <a:lnTo>
                    <a:pt x="2005957" y="164308"/>
                  </a:lnTo>
                  <a:lnTo>
                    <a:pt x="1987256" y="125073"/>
                  </a:lnTo>
                  <a:lnTo>
                    <a:pt x="1962333" y="89882"/>
                  </a:lnTo>
                  <a:lnTo>
                    <a:pt x="1931914" y="59460"/>
                  </a:lnTo>
                  <a:lnTo>
                    <a:pt x="1896725" y="34536"/>
                  </a:lnTo>
                  <a:lnTo>
                    <a:pt x="187756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8" name="object 198"/>
            <p:cNvSpPr/>
            <p:nvPr/>
          </p:nvSpPr>
          <p:spPr>
            <a:xfrm>
              <a:off x="4998208" y="6813740"/>
              <a:ext cx="2021839" cy="0"/>
            </a:xfrm>
            <a:custGeom>
              <a:avLst/>
              <a:gdLst/>
              <a:ahLst/>
              <a:cxnLst/>
              <a:rect l="l" t="t" r="r" b="b"/>
              <a:pathLst>
                <a:path w="2021840">
                  <a:moveTo>
                    <a:pt x="0" y="0"/>
                  </a:moveTo>
                  <a:lnTo>
                    <a:pt x="610327" y="0"/>
                  </a:lnTo>
                </a:path>
                <a:path w="2021840">
                  <a:moveTo>
                    <a:pt x="1852197" y="0"/>
                  </a:moveTo>
                  <a:lnTo>
                    <a:pt x="2021789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99" name="object 199"/>
          <p:cNvSpPr txBox="1"/>
          <p:nvPr/>
        </p:nvSpPr>
        <p:spPr>
          <a:xfrm>
            <a:off x="5129838" y="6592830"/>
            <a:ext cx="4152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そ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他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5166189" y="6863697"/>
            <a:ext cx="3524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Other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01" name="object 201"/>
          <p:cNvGrpSpPr/>
          <p:nvPr/>
        </p:nvGrpSpPr>
        <p:grpSpPr>
          <a:xfrm>
            <a:off x="536823" y="6573164"/>
            <a:ext cx="6316980" cy="3735070"/>
            <a:chOff x="536823" y="6573164"/>
            <a:chExt cx="6316980" cy="3735070"/>
          </a:xfrm>
        </p:grpSpPr>
        <p:sp>
          <p:nvSpPr>
            <p:cNvPr id="202" name="object 202"/>
            <p:cNvSpPr/>
            <p:nvPr/>
          </p:nvSpPr>
          <p:spPr>
            <a:xfrm>
              <a:off x="5608536" y="6576339"/>
              <a:ext cx="1242060" cy="500380"/>
            </a:xfrm>
            <a:custGeom>
              <a:avLst/>
              <a:gdLst/>
              <a:ahLst/>
              <a:cxnLst/>
              <a:rect l="l" t="t" r="r" b="b"/>
              <a:pathLst>
                <a:path w="1242059" h="500379">
                  <a:moveTo>
                    <a:pt x="1241869" y="0"/>
                  </a:moveTo>
                  <a:lnTo>
                    <a:pt x="0" y="0"/>
                  </a:lnTo>
                  <a:lnTo>
                    <a:pt x="0" y="500049"/>
                  </a:lnTo>
                  <a:lnTo>
                    <a:pt x="1241869" y="500049"/>
                  </a:lnTo>
                  <a:lnTo>
                    <a:pt x="12418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608536" y="6576339"/>
              <a:ext cx="1242060" cy="500380"/>
            </a:xfrm>
            <a:custGeom>
              <a:avLst/>
              <a:gdLst/>
              <a:ahLst/>
              <a:cxnLst/>
              <a:rect l="l" t="t" r="r" b="b"/>
              <a:pathLst>
                <a:path w="1242059" h="500379">
                  <a:moveTo>
                    <a:pt x="1241869" y="500049"/>
                  </a:moveTo>
                  <a:lnTo>
                    <a:pt x="0" y="500049"/>
                  </a:lnTo>
                  <a:lnTo>
                    <a:pt x="0" y="0"/>
                  </a:lnTo>
                  <a:lnTo>
                    <a:pt x="1241869" y="0"/>
                  </a:lnTo>
                  <a:lnTo>
                    <a:pt x="1241869" y="500049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52696" y="9647432"/>
              <a:ext cx="1996439" cy="647700"/>
            </a:xfrm>
            <a:custGeom>
              <a:avLst/>
              <a:gdLst/>
              <a:ahLst/>
              <a:cxnLst/>
              <a:rect l="l" t="t" r="r" b="b"/>
              <a:pathLst>
                <a:path w="1996439" h="647700">
                  <a:moveTo>
                    <a:pt x="1757095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1757095" y="647534"/>
                  </a:lnTo>
                  <a:lnTo>
                    <a:pt x="1805263" y="642664"/>
                  </a:lnTo>
                  <a:lnTo>
                    <a:pt x="1850155" y="628699"/>
                  </a:lnTo>
                  <a:lnTo>
                    <a:pt x="1890800" y="606609"/>
                  </a:lnTo>
                  <a:lnTo>
                    <a:pt x="1926231" y="577364"/>
                  </a:lnTo>
                  <a:lnTo>
                    <a:pt x="1955476" y="541933"/>
                  </a:lnTo>
                  <a:lnTo>
                    <a:pt x="1977566" y="501288"/>
                  </a:lnTo>
                  <a:lnTo>
                    <a:pt x="1991531" y="456396"/>
                  </a:lnTo>
                  <a:lnTo>
                    <a:pt x="1996401" y="408228"/>
                  </a:lnTo>
                  <a:lnTo>
                    <a:pt x="1996401" y="239280"/>
                  </a:lnTo>
                  <a:lnTo>
                    <a:pt x="1991531" y="191117"/>
                  </a:lnTo>
                  <a:lnTo>
                    <a:pt x="1977566" y="146230"/>
                  </a:lnTo>
                  <a:lnTo>
                    <a:pt x="1955476" y="105589"/>
                  </a:lnTo>
                  <a:lnTo>
                    <a:pt x="1926231" y="70162"/>
                  </a:lnTo>
                  <a:lnTo>
                    <a:pt x="1890800" y="40920"/>
                  </a:lnTo>
                  <a:lnTo>
                    <a:pt x="1850155" y="18833"/>
                  </a:lnTo>
                  <a:lnTo>
                    <a:pt x="1805263" y="4869"/>
                  </a:lnTo>
                  <a:lnTo>
                    <a:pt x="17570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39998" y="9634728"/>
              <a:ext cx="2021839" cy="673100"/>
            </a:xfrm>
            <a:custGeom>
              <a:avLst/>
              <a:gdLst/>
              <a:ahLst/>
              <a:cxnLst/>
              <a:rect l="l" t="t" r="r" b="b"/>
              <a:pathLst>
                <a:path w="2021839" h="673100">
                  <a:moveTo>
                    <a:pt x="1769795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1769795" y="672934"/>
                  </a:lnTo>
                  <a:lnTo>
                    <a:pt x="1814943" y="668856"/>
                  </a:lnTo>
                  <a:lnTo>
                    <a:pt x="1857498" y="657104"/>
                  </a:lnTo>
                  <a:lnTo>
                    <a:pt x="1877577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877573" y="25400"/>
                  </a:lnTo>
                  <a:lnTo>
                    <a:pt x="1857498" y="15831"/>
                  </a:lnTo>
                  <a:lnTo>
                    <a:pt x="1814943" y="4078"/>
                  </a:lnTo>
                  <a:lnTo>
                    <a:pt x="1769795" y="0"/>
                  </a:lnTo>
                  <a:close/>
                </a:path>
                <a:path w="2021839" h="673100">
                  <a:moveTo>
                    <a:pt x="1877573" y="25400"/>
                  </a:moveTo>
                  <a:lnTo>
                    <a:pt x="1769795" y="25400"/>
                  </a:lnTo>
                  <a:lnTo>
                    <a:pt x="1815404" y="30011"/>
                  </a:lnTo>
                  <a:lnTo>
                    <a:pt x="1857913" y="43235"/>
                  </a:lnTo>
                  <a:lnTo>
                    <a:pt x="1896401" y="64151"/>
                  </a:lnTo>
                  <a:lnTo>
                    <a:pt x="1929952" y="91843"/>
                  </a:lnTo>
                  <a:lnTo>
                    <a:pt x="1957646" y="125391"/>
                  </a:lnTo>
                  <a:lnTo>
                    <a:pt x="1978564" y="163878"/>
                  </a:lnTo>
                  <a:lnTo>
                    <a:pt x="1991789" y="206384"/>
                  </a:lnTo>
                  <a:lnTo>
                    <a:pt x="1996401" y="251993"/>
                  </a:lnTo>
                  <a:lnTo>
                    <a:pt x="1996401" y="420941"/>
                  </a:lnTo>
                  <a:lnTo>
                    <a:pt x="1991789" y="466550"/>
                  </a:lnTo>
                  <a:lnTo>
                    <a:pt x="1978564" y="509056"/>
                  </a:lnTo>
                  <a:lnTo>
                    <a:pt x="1957646" y="547543"/>
                  </a:lnTo>
                  <a:lnTo>
                    <a:pt x="1929952" y="581091"/>
                  </a:lnTo>
                  <a:lnTo>
                    <a:pt x="1896401" y="608783"/>
                  </a:lnTo>
                  <a:lnTo>
                    <a:pt x="1857913" y="629699"/>
                  </a:lnTo>
                  <a:lnTo>
                    <a:pt x="1815404" y="642923"/>
                  </a:lnTo>
                  <a:lnTo>
                    <a:pt x="1769795" y="647534"/>
                  </a:lnTo>
                  <a:lnTo>
                    <a:pt x="1877577" y="647534"/>
                  </a:lnTo>
                  <a:lnTo>
                    <a:pt x="1931925" y="613483"/>
                  </a:lnTo>
                  <a:lnTo>
                    <a:pt x="1962345" y="583065"/>
                  </a:lnTo>
                  <a:lnTo>
                    <a:pt x="1987268" y="547876"/>
                  </a:lnTo>
                  <a:lnTo>
                    <a:pt x="2005969" y="508642"/>
                  </a:lnTo>
                  <a:lnTo>
                    <a:pt x="2017722" y="466089"/>
                  </a:lnTo>
                  <a:lnTo>
                    <a:pt x="2021801" y="420941"/>
                  </a:lnTo>
                  <a:lnTo>
                    <a:pt x="2021801" y="251993"/>
                  </a:lnTo>
                  <a:lnTo>
                    <a:pt x="2017722" y="206849"/>
                  </a:lnTo>
                  <a:lnTo>
                    <a:pt x="2005969" y="164297"/>
                  </a:lnTo>
                  <a:lnTo>
                    <a:pt x="1987268" y="125063"/>
                  </a:lnTo>
                  <a:lnTo>
                    <a:pt x="1962345" y="89874"/>
                  </a:lnTo>
                  <a:lnTo>
                    <a:pt x="1931925" y="59455"/>
                  </a:lnTo>
                  <a:lnTo>
                    <a:pt x="1896734" y="34532"/>
                  </a:lnTo>
                  <a:lnTo>
                    <a:pt x="18775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39998" y="9959086"/>
              <a:ext cx="2021839" cy="0"/>
            </a:xfrm>
            <a:custGeom>
              <a:avLst/>
              <a:gdLst/>
              <a:ahLst/>
              <a:cxnLst/>
              <a:rect l="l" t="t" r="r" b="b"/>
              <a:pathLst>
                <a:path w="2021839">
                  <a:moveTo>
                    <a:pt x="0" y="0"/>
                  </a:moveTo>
                  <a:lnTo>
                    <a:pt x="610328" y="0"/>
                  </a:lnTo>
                </a:path>
                <a:path w="2021839">
                  <a:moveTo>
                    <a:pt x="1852198" y="0"/>
                  </a:moveTo>
                  <a:lnTo>
                    <a:pt x="2021801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7" name="object 207"/>
          <p:cNvSpPr txBox="1"/>
          <p:nvPr/>
        </p:nvSpPr>
        <p:spPr>
          <a:xfrm>
            <a:off x="671630" y="9738182"/>
            <a:ext cx="4152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そ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他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707981" y="10009049"/>
            <a:ext cx="3524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Other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1150327" y="9721698"/>
            <a:ext cx="1242060" cy="500380"/>
          </a:xfrm>
          <a:custGeom>
            <a:avLst/>
            <a:gdLst/>
            <a:ahLst/>
            <a:cxnLst/>
            <a:rect l="l" t="t" r="r" b="b"/>
            <a:pathLst>
              <a:path w="1242060" h="500379">
                <a:moveTo>
                  <a:pt x="1241869" y="0"/>
                </a:moveTo>
                <a:lnTo>
                  <a:pt x="0" y="0"/>
                </a:lnTo>
                <a:lnTo>
                  <a:pt x="0" y="500037"/>
                </a:lnTo>
                <a:lnTo>
                  <a:pt x="1241869" y="500037"/>
                </a:lnTo>
                <a:lnTo>
                  <a:pt x="12418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grpSp>
        <p:nvGrpSpPr>
          <p:cNvPr id="210" name="object 210"/>
          <p:cNvGrpSpPr/>
          <p:nvPr/>
        </p:nvGrpSpPr>
        <p:grpSpPr>
          <a:xfrm>
            <a:off x="1147152" y="9634728"/>
            <a:ext cx="5879465" cy="673100"/>
            <a:chOff x="1147152" y="9634728"/>
            <a:chExt cx="5879465" cy="673100"/>
          </a:xfrm>
        </p:grpSpPr>
        <p:sp>
          <p:nvSpPr>
            <p:cNvPr id="211" name="object 211"/>
            <p:cNvSpPr/>
            <p:nvPr/>
          </p:nvSpPr>
          <p:spPr>
            <a:xfrm>
              <a:off x="1150327" y="9721697"/>
              <a:ext cx="1242060" cy="500380"/>
            </a:xfrm>
            <a:custGeom>
              <a:avLst/>
              <a:gdLst/>
              <a:ahLst/>
              <a:cxnLst/>
              <a:rect l="l" t="t" r="r" b="b"/>
              <a:pathLst>
                <a:path w="1242060" h="500379">
                  <a:moveTo>
                    <a:pt x="1241869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1241869" y="0"/>
                  </a:lnTo>
                  <a:lnTo>
                    <a:pt x="1241869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2" name="object 212"/>
            <p:cNvSpPr/>
            <p:nvPr/>
          </p:nvSpPr>
          <p:spPr>
            <a:xfrm>
              <a:off x="2646490" y="9647431"/>
              <a:ext cx="4364355" cy="647700"/>
            </a:xfrm>
            <a:custGeom>
              <a:avLst/>
              <a:gdLst/>
              <a:ahLst/>
              <a:cxnLst/>
              <a:rect l="l" t="t" r="r" b="b"/>
              <a:pathLst>
                <a:path w="4364355" h="647700">
                  <a:moveTo>
                    <a:pt x="4124744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4124744" y="647534"/>
                  </a:lnTo>
                  <a:lnTo>
                    <a:pt x="4172911" y="642664"/>
                  </a:lnTo>
                  <a:lnTo>
                    <a:pt x="4217803" y="628699"/>
                  </a:lnTo>
                  <a:lnTo>
                    <a:pt x="4258449" y="606609"/>
                  </a:lnTo>
                  <a:lnTo>
                    <a:pt x="4293879" y="577364"/>
                  </a:lnTo>
                  <a:lnTo>
                    <a:pt x="4323124" y="541933"/>
                  </a:lnTo>
                  <a:lnTo>
                    <a:pt x="4345214" y="501288"/>
                  </a:lnTo>
                  <a:lnTo>
                    <a:pt x="4359179" y="456396"/>
                  </a:lnTo>
                  <a:lnTo>
                    <a:pt x="4364050" y="408228"/>
                  </a:lnTo>
                  <a:lnTo>
                    <a:pt x="4364050" y="239280"/>
                  </a:lnTo>
                  <a:lnTo>
                    <a:pt x="4359179" y="191117"/>
                  </a:lnTo>
                  <a:lnTo>
                    <a:pt x="4345214" y="146230"/>
                  </a:lnTo>
                  <a:lnTo>
                    <a:pt x="4323124" y="105589"/>
                  </a:lnTo>
                  <a:lnTo>
                    <a:pt x="4293879" y="70162"/>
                  </a:lnTo>
                  <a:lnTo>
                    <a:pt x="4258449" y="40920"/>
                  </a:lnTo>
                  <a:lnTo>
                    <a:pt x="4217803" y="18833"/>
                  </a:lnTo>
                  <a:lnTo>
                    <a:pt x="4172911" y="4869"/>
                  </a:lnTo>
                  <a:lnTo>
                    <a:pt x="4124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3" name="object 213"/>
            <p:cNvSpPr/>
            <p:nvPr/>
          </p:nvSpPr>
          <p:spPr>
            <a:xfrm>
              <a:off x="2633789" y="9634728"/>
              <a:ext cx="4389755" cy="673100"/>
            </a:xfrm>
            <a:custGeom>
              <a:avLst/>
              <a:gdLst/>
              <a:ahLst/>
              <a:cxnLst/>
              <a:rect l="l" t="t" r="r" b="b"/>
              <a:pathLst>
                <a:path w="4389755" h="673100">
                  <a:moveTo>
                    <a:pt x="4137444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4137444" y="672934"/>
                  </a:lnTo>
                  <a:lnTo>
                    <a:pt x="4182592" y="668856"/>
                  </a:lnTo>
                  <a:lnTo>
                    <a:pt x="4225146" y="657104"/>
                  </a:lnTo>
                  <a:lnTo>
                    <a:pt x="4245225" y="647534"/>
                  </a:lnTo>
                  <a:lnTo>
                    <a:pt x="252006" y="647534"/>
                  </a:lnTo>
                  <a:lnTo>
                    <a:pt x="206396" y="642923"/>
                  </a:lnTo>
                  <a:lnTo>
                    <a:pt x="163888" y="629699"/>
                  </a:lnTo>
                  <a:lnTo>
                    <a:pt x="125400" y="608783"/>
                  </a:lnTo>
                  <a:lnTo>
                    <a:pt x="91849" y="581091"/>
                  </a:lnTo>
                  <a:lnTo>
                    <a:pt x="64155" y="547543"/>
                  </a:lnTo>
                  <a:lnTo>
                    <a:pt x="43237" y="509056"/>
                  </a:lnTo>
                  <a:lnTo>
                    <a:pt x="30012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4245221" y="25400"/>
                  </a:lnTo>
                  <a:lnTo>
                    <a:pt x="4225146" y="15831"/>
                  </a:lnTo>
                  <a:lnTo>
                    <a:pt x="4182592" y="4078"/>
                  </a:lnTo>
                  <a:lnTo>
                    <a:pt x="4137444" y="0"/>
                  </a:lnTo>
                  <a:close/>
                </a:path>
                <a:path w="4389755" h="673100">
                  <a:moveTo>
                    <a:pt x="4245221" y="25400"/>
                  </a:moveTo>
                  <a:lnTo>
                    <a:pt x="4137444" y="25400"/>
                  </a:lnTo>
                  <a:lnTo>
                    <a:pt x="4183053" y="30011"/>
                  </a:lnTo>
                  <a:lnTo>
                    <a:pt x="4225561" y="43235"/>
                  </a:lnTo>
                  <a:lnTo>
                    <a:pt x="4264050" y="64151"/>
                  </a:lnTo>
                  <a:lnTo>
                    <a:pt x="4297600" y="91843"/>
                  </a:lnTo>
                  <a:lnTo>
                    <a:pt x="4325294" y="125391"/>
                  </a:lnTo>
                  <a:lnTo>
                    <a:pt x="4346213" y="163878"/>
                  </a:lnTo>
                  <a:lnTo>
                    <a:pt x="4359437" y="206384"/>
                  </a:lnTo>
                  <a:lnTo>
                    <a:pt x="4364050" y="251993"/>
                  </a:lnTo>
                  <a:lnTo>
                    <a:pt x="4364050" y="420941"/>
                  </a:lnTo>
                  <a:lnTo>
                    <a:pt x="4359437" y="466550"/>
                  </a:lnTo>
                  <a:lnTo>
                    <a:pt x="4346213" y="509056"/>
                  </a:lnTo>
                  <a:lnTo>
                    <a:pt x="4325294" y="547543"/>
                  </a:lnTo>
                  <a:lnTo>
                    <a:pt x="4297600" y="581091"/>
                  </a:lnTo>
                  <a:lnTo>
                    <a:pt x="4264050" y="608783"/>
                  </a:lnTo>
                  <a:lnTo>
                    <a:pt x="4225561" y="629699"/>
                  </a:lnTo>
                  <a:lnTo>
                    <a:pt x="4183053" y="642923"/>
                  </a:lnTo>
                  <a:lnTo>
                    <a:pt x="4137444" y="647534"/>
                  </a:lnTo>
                  <a:lnTo>
                    <a:pt x="4245225" y="647534"/>
                  </a:lnTo>
                  <a:lnTo>
                    <a:pt x="4299573" y="613483"/>
                  </a:lnTo>
                  <a:lnTo>
                    <a:pt x="4329993" y="583065"/>
                  </a:lnTo>
                  <a:lnTo>
                    <a:pt x="4354917" y="547876"/>
                  </a:lnTo>
                  <a:lnTo>
                    <a:pt x="4373618" y="508642"/>
                  </a:lnTo>
                  <a:lnTo>
                    <a:pt x="4385371" y="466089"/>
                  </a:lnTo>
                  <a:lnTo>
                    <a:pt x="4389450" y="420941"/>
                  </a:lnTo>
                  <a:lnTo>
                    <a:pt x="4389450" y="251993"/>
                  </a:lnTo>
                  <a:lnTo>
                    <a:pt x="4385371" y="206849"/>
                  </a:lnTo>
                  <a:lnTo>
                    <a:pt x="4373618" y="164297"/>
                  </a:lnTo>
                  <a:lnTo>
                    <a:pt x="4354917" y="125063"/>
                  </a:lnTo>
                  <a:lnTo>
                    <a:pt x="4329993" y="89874"/>
                  </a:lnTo>
                  <a:lnTo>
                    <a:pt x="4299573" y="59455"/>
                  </a:lnTo>
                  <a:lnTo>
                    <a:pt x="4264382" y="34532"/>
                  </a:lnTo>
                  <a:lnTo>
                    <a:pt x="424522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4" name="object 214"/>
            <p:cNvSpPr/>
            <p:nvPr/>
          </p:nvSpPr>
          <p:spPr>
            <a:xfrm>
              <a:off x="2633793" y="9959086"/>
              <a:ext cx="4389755" cy="0"/>
            </a:xfrm>
            <a:custGeom>
              <a:avLst/>
              <a:gdLst/>
              <a:ahLst/>
              <a:cxnLst/>
              <a:rect l="l" t="t" r="r" b="b"/>
              <a:pathLst>
                <a:path w="4389755">
                  <a:moveTo>
                    <a:pt x="0" y="0"/>
                  </a:moveTo>
                  <a:lnTo>
                    <a:pt x="2977981" y="0"/>
                  </a:lnTo>
                </a:path>
                <a:path w="4389755">
                  <a:moveTo>
                    <a:pt x="4219850" y="0"/>
                  </a:moveTo>
                  <a:lnTo>
                    <a:pt x="438943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15" name="object 215"/>
          <p:cNvSpPr txBox="1"/>
          <p:nvPr/>
        </p:nvSpPr>
        <p:spPr>
          <a:xfrm>
            <a:off x="2774336" y="9738182"/>
            <a:ext cx="290891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お</a:t>
            </a: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子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さ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ん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が嫌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が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っ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り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恐</a:t>
            </a: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が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も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が</a:t>
            </a:r>
            <a:r>
              <a:rPr sz="1000" b="1" spc="-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あ</a:t>
            </a:r>
            <a:r>
              <a:rPr sz="1000" b="1" spc="-9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り</a:t>
            </a: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000" b="1" spc="-17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？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2778627" y="10009055"/>
            <a:ext cx="27806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Is </a:t>
            </a:r>
            <a:r>
              <a:rPr sz="1100" b="1" spc="-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there </a:t>
            </a: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something your child is </a:t>
            </a:r>
            <a:r>
              <a:rPr sz="1100" b="1" spc="-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afraid </a:t>
            </a: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of or</a:t>
            </a:r>
            <a:r>
              <a:rPr sz="1100" b="1" spc="-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dislikes?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17" name="object 217"/>
          <p:cNvGrpSpPr/>
          <p:nvPr/>
        </p:nvGrpSpPr>
        <p:grpSpPr>
          <a:xfrm>
            <a:off x="237477" y="215061"/>
            <a:ext cx="6619875" cy="10010140"/>
            <a:chOff x="237477" y="215061"/>
            <a:chExt cx="6619875" cy="10010140"/>
          </a:xfrm>
        </p:grpSpPr>
        <p:sp>
          <p:nvSpPr>
            <p:cNvPr id="218" name="object 218"/>
            <p:cNvSpPr/>
            <p:nvPr/>
          </p:nvSpPr>
          <p:spPr>
            <a:xfrm>
              <a:off x="5611774" y="9721697"/>
              <a:ext cx="1242060" cy="500380"/>
            </a:xfrm>
            <a:custGeom>
              <a:avLst/>
              <a:gdLst/>
              <a:ahLst/>
              <a:cxnLst/>
              <a:rect l="l" t="t" r="r" b="b"/>
              <a:pathLst>
                <a:path w="1242059" h="500379">
                  <a:moveTo>
                    <a:pt x="1241869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1241869" y="500037"/>
                  </a:lnTo>
                  <a:lnTo>
                    <a:pt x="12418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611774" y="9721697"/>
              <a:ext cx="1242060" cy="500380"/>
            </a:xfrm>
            <a:custGeom>
              <a:avLst/>
              <a:gdLst/>
              <a:ahLst/>
              <a:cxnLst/>
              <a:rect l="l" t="t" r="r" b="b"/>
              <a:pathLst>
                <a:path w="1242059" h="500379">
                  <a:moveTo>
                    <a:pt x="1241869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1241869" y="0"/>
                  </a:lnTo>
                  <a:lnTo>
                    <a:pt x="1241869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38499" y="3703840"/>
              <a:ext cx="2205355" cy="0"/>
            </a:xfrm>
            <a:custGeom>
              <a:avLst/>
              <a:gdLst/>
              <a:ahLst/>
              <a:cxnLst/>
              <a:rect l="l" t="t" r="r" b="b"/>
              <a:pathLst>
                <a:path w="2205355">
                  <a:moveTo>
                    <a:pt x="0" y="0"/>
                  </a:moveTo>
                  <a:lnTo>
                    <a:pt x="220503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38499" y="4428664"/>
              <a:ext cx="2118995" cy="0"/>
            </a:xfrm>
            <a:custGeom>
              <a:avLst/>
              <a:gdLst/>
              <a:ahLst/>
              <a:cxnLst/>
              <a:rect l="l" t="t" r="r" b="b"/>
              <a:pathLst>
                <a:path w="2118995">
                  <a:moveTo>
                    <a:pt x="0" y="0"/>
                  </a:moveTo>
                  <a:lnTo>
                    <a:pt x="211875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37477" y="215061"/>
              <a:ext cx="346075" cy="2316480"/>
            </a:xfrm>
            <a:custGeom>
              <a:avLst/>
              <a:gdLst/>
              <a:ahLst/>
              <a:cxnLst/>
              <a:rect l="l" t="t" r="r" b="b"/>
              <a:pathLst>
                <a:path w="346075" h="2316480">
                  <a:moveTo>
                    <a:pt x="345605" y="0"/>
                  </a:moveTo>
                  <a:lnTo>
                    <a:pt x="0" y="0"/>
                  </a:lnTo>
                  <a:lnTo>
                    <a:pt x="0" y="2316048"/>
                  </a:lnTo>
                  <a:lnTo>
                    <a:pt x="345605" y="2316048"/>
                  </a:lnTo>
                  <a:lnTo>
                    <a:pt x="345605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3" name="object 223"/>
          <p:cNvSpPr txBox="1"/>
          <p:nvPr/>
        </p:nvSpPr>
        <p:spPr>
          <a:xfrm>
            <a:off x="598909" y="6863697"/>
            <a:ext cx="12395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Sucking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on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fingers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159059" y="10307561"/>
            <a:ext cx="21780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25</a:t>
            </a:r>
            <a:endParaRPr sz="1500" dirty="0">
              <a:latin typeface="HelveticaRounded-Condensed"/>
              <a:cs typeface="HelveticaRounded-Condensed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259624" y="362028"/>
            <a:ext cx="215900" cy="61595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児童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票</a:t>
            </a:r>
            <a:endParaRPr sz="1500" dirty="0">
              <a:latin typeface="UDShinMGoPro-DeBold"/>
              <a:cs typeface="UDShinMGoPro-DeBold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291701" y="1123669"/>
            <a:ext cx="246221" cy="1256030"/>
          </a:xfrm>
          <a:prstGeom prst="rect">
            <a:avLst/>
          </a:prstGeom>
        </p:spPr>
        <p:txBody>
          <a:bodyPr vert="vert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Child</a:t>
            </a:r>
            <a:r>
              <a:rPr sz="1600" b="1" spc="-4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certificate</a:t>
            </a:r>
            <a:endParaRPr sz="16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27" name="object 133">
            <a:extLst>
              <a:ext uri="{FF2B5EF4-FFF2-40B4-BE49-F238E27FC236}">
                <a16:creationId xmlns:a16="http://schemas.microsoft.com/office/drawing/2014/main" id="{9BFE5C60-CF93-2245-A17B-05BB4D54A6D2}"/>
              </a:ext>
            </a:extLst>
          </p:cNvPr>
          <p:cNvSpPr txBox="1"/>
          <p:nvPr/>
        </p:nvSpPr>
        <p:spPr>
          <a:xfrm>
            <a:off x="596267" y="4912169"/>
            <a:ext cx="199390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668020" algn="l"/>
              </a:tabLst>
            </a:pPr>
            <a:r>
              <a:rPr sz="1300" b="1" spc="-50" dirty="0" err="1">
                <a:solidFill>
                  <a:srgbClr val="FFFFFF"/>
                </a:solidFill>
                <a:latin typeface="UDShinMGoPro-DeBold"/>
                <a:cs typeface="UDShinMGoPro-DeBold"/>
              </a:rPr>
              <a:t>こ</a:t>
            </a:r>
            <a:r>
              <a:rPr sz="1300" b="1" spc="10" dirty="0" err="1">
                <a:solidFill>
                  <a:srgbClr val="FFFFFF"/>
                </a:solidFill>
                <a:latin typeface="UDShinMGoPro-DeBold"/>
                <a:cs typeface="UDShinMGoPro-DeBold"/>
              </a:rPr>
              <a:t>と</a:t>
            </a:r>
            <a:r>
              <a:rPr sz="1300" b="1" dirty="0" err="1">
                <a:solidFill>
                  <a:srgbClr val="FFFFFF"/>
                </a:solidFill>
                <a:latin typeface="UDShinMGoPro-DeBold"/>
                <a:cs typeface="UDShinMGoPro-DeBold"/>
              </a:rPr>
              <a:t>ば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	</a:t>
            </a:r>
            <a:r>
              <a:rPr sz="13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Words</a:t>
            </a:r>
            <a:endParaRPr sz="1300" dirty="0">
              <a:latin typeface="Arial Rounded MT Bold"/>
              <a:cs typeface="Arial Rounded MT Bold"/>
            </a:endParaRPr>
          </a:p>
        </p:txBody>
      </p:sp>
      <p:sp>
        <p:nvSpPr>
          <p:cNvPr id="228" name="object 223">
            <a:extLst>
              <a:ext uri="{FF2B5EF4-FFF2-40B4-BE49-F238E27FC236}">
                <a16:creationId xmlns:a16="http://schemas.microsoft.com/office/drawing/2014/main" id="{B0CA8B91-E5DD-C848-9407-08AD9EBC8526}"/>
              </a:ext>
            </a:extLst>
          </p:cNvPr>
          <p:cNvSpPr txBox="1"/>
          <p:nvPr/>
        </p:nvSpPr>
        <p:spPr>
          <a:xfrm>
            <a:off x="599671" y="7812207"/>
            <a:ext cx="12395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">
              <a:lnSpc>
                <a:spcPct val="100000"/>
              </a:lnSpc>
            </a:pPr>
            <a:r>
              <a:rPr sz="1000" b="1" spc="-11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誰と</a:t>
            </a:r>
            <a:r>
              <a:rPr sz="1000" b="1" spc="-6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遊</a:t>
            </a:r>
            <a:r>
              <a:rPr sz="1000" b="1" spc="-11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び</a:t>
            </a:r>
            <a:r>
              <a:rPr sz="1000" b="1" spc="-12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-8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-10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229" name="object 223">
            <a:extLst>
              <a:ext uri="{FF2B5EF4-FFF2-40B4-BE49-F238E27FC236}">
                <a16:creationId xmlns:a16="http://schemas.microsoft.com/office/drawing/2014/main" id="{74D24B2B-5CA6-3C45-A020-03AF60C983A8}"/>
              </a:ext>
            </a:extLst>
          </p:cNvPr>
          <p:cNvSpPr txBox="1"/>
          <p:nvPr/>
        </p:nvSpPr>
        <p:spPr>
          <a:xfrm>
            <a:off x="599671" y="7297496"/>
            <a:ext cx="123952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4030" algn="l"/>
              </a:tabLst>
            </a:pPr>
            <a:r>
              <a:rPr sz="1300" b="1" spc="80" dirty="0" err="1">
                <a:solidFill>
                  <a:srgbClr val="FFFFFF"/>
                </a:solidFill>
                <a:latin typeface="UDShinMGoPro-DeBold"/>
                <a:cs typeface="UDShinMGoPro-DeBold"/>
              </a:rPr>
              <a:t>遊</a:t>
            </a:r>
            <a:r>
              <a:rPr sz="1300" b="1" dirty="0" err="1">
                <a:solidFill>
                  <a:srgbClr val="FFFFFF"/>
                </a:solidFill>
                <a:latin typeface="UDShinMGoPro-DeBold"/>
                <a:cs typeface="UDShinMGoPro-DeBold"/>
              </a:rPr>
              <a:t>び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	</a:t>
            </a:r>
            <a:r>
              <a:rPr sz="13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Play</a:t>
            </a:r>
            <a:endParaRPr sz="13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064403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11810"/>
            <a:ext cx="7096759" cy="10238105"/>
            <a:chOff x="237464" y="211810"/>
            <a:chExt cx="7096759" cy="10238105"/>
          </a:xfrm>
        </p:grpSpPr>
        <p:sp>
          <p:nvSpPr>
            <p:cNvPr id="3" name="object 3"/>
            <p:cNvSpPr/>
            <p:nvPr/>
          </p:nvSpPr>
          <p:spPr>
            <a:xfrm>
              <a:off x="237464" y="211810"/>
              <a:ext cx="7096653" cy="13037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60350"/>
              <a:ext cx="251879" cy="273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28" y="287020"/>
              <a:ext cx="224629" cy="224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51" y="536918"/>
              <a:ext cx="237439" cy="2806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10" y="404990"/>
              <a:ext cx="456224" cy="41259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398" y="679794"/>
              <a:ext cx="213724" cy="2165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3016"/>
              <a:ext cx="237591" cy="2705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5081" y="738111"/>
              <a:ext cx="450032" cy="34541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5081" y="738111"/>
              <a:ext cx="232118" cy="2755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9998" y="1121318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93" y="801903"/>
                  </a:lnTo>
                  <a:lnTo>
                    <a:pt x="6271298" y="535698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45088" y="1654501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192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1502" y="2021641"/>
              <a:ext cx="1749546" cy="42366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9998" y="2059841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51"/>
                  </a:lnTo>
                  <a:lnTo>
                    <a:pt x="1480058" y="311251"/>
                  </a:lnTo>
                  <a:lnTo>
                    <a:pt x="1529249" y="303318"/>
                  </a:lnTo>
                  <a:lnTo>
                    <a:pt x="1571970" y="281225"/>
                  </a:lnTo>
                  <a:lnTo>
                    <a:pt x="1605658" y="247538"/>
                  </a:lnTo>
                  <a:lnTo>
                    <a:pt x="1627750" y="204817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1502" y="3932736"/>
              <a:ext cx="1749546" cy="42366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9998" y="3968990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51"/>
                  </a:lnTo>
                  <a:lnTo>
                    <a:pt x="1480058" y="311251"/>
                  </a:lnTo>
                  <a:lnTo>
                    <a:pt x="1529249" y="303318"/>
                  </a:lnTo>
                  <a:lnTo>
                    <a:pt x="1571970" y="281225"/>
                  </a:lnTo>
                  <a:lnTo>
                    <a:pt x="1605658" y="247538"/>
                  </a:lnTo>
                  <a:lnTo>
                    <a:pt x="1627750" y="204817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1502" y="8495592"/>
              <a:ext cx="1749546" cy="42366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9998" y="8532233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4">
                  <a:moveTo>
                    <a:pt x="1480058" y="0"/>
                  </a:moveTo>
                  <a:lnTo>
                    <a:pt x="0" y="0"/>
                  </a:lnTo>
                  <a:lnTo>
                    <a:pt x="0" y="311251"/>
                  </a:lnTo>
                  <a:lnTo>
                    <a:pt x="1480058" y="311251"/>
                  </a:lnTo>
                  <a:lnTo>
                    <a:pt x="1529249" y="303316"/>
                  </a:lnTo>
                  <a:lnTo>
                    <a:pt x="1571970" y="281222"/>
                  </a:lnTo>
                  <a:lnTo>
                    <a:pt x="1605658" y="247532"/>
                  </a:lnTo>
                  <a:lnTo>
                    <a:pt x="1627750" y="204812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2696" y="245579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0002" y="2443099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4"/>
                  </a:lnTo>
                  <a:lnTo>
                    <a:pt x="34533" y="547879"/>
                  </a:lnTo>
                  <a:lnTo>
                    <a:pt x="59456" y="583070"/>
                  </a:lnTo>
                  <a:lnTo>
                    <a:pt x="89876" y="613490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2" y="657115"/>
                  </a:lnTo>
                  <a:lnTo>
                    <a:pt x="1103525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1"/>
                  </a:lnTo>
                  <a:lnTo>
                    <a:pt x="91844" y="581098"/>
                  </a:lnTo>
                  <a:lnTo>
                    <a:pt x="64152" y="547547"/>
                  </a:lnTo>
                  <a:lnTo>
                    <a:pt x="43235" y="509058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8"/>
                  </a:lnTo>
                  <a:lnTo>
                    <a:pt x="1183597" y="547547"/>
                  </a:lnTo>
                  <a:lnTo>
                    <a:pt x="1155906" y="581098"/>
                  </a:lnTo>
                  <a:lnTo>
                    <a:pt x="1122358" y="608791"/>
                  </a:lnTo>
                  <a:lnTo>
                    <a:pt x="1083871" y="629710"/>
                  </a:lnTo>
                  <a:lnTo>
                    <a:pt x="1041364" y="642935"/>
                  </a:lnTo>
                  <a:lnTo>
                    <a:pt x="995756" y="647547"/>
                  </a:lnTo>
                  <a:lnTo>
                    <a:pt x="1103525" y="647547"/>
                  </a:lnTo>
                  <a:lnTo>
                    <a:pt x="1157874" y="613490"/>
                  </a:lnTo>
                  <a:lnTo>
                    <a:pt x="1188293" y="583070"/>
                  </a:lnTo>
                  <a:lnTo>
                    <a:pt x="1213216" y="547879"/>
                  </a:lnTo>
                  <a:lnTo>
                    <a:pt x="1231917" y="508644"/>
                  </a:lnTo>
                  <a:lnTo>
                    <a:pt x="1243670" y="466089"/>
                  </a:lnTo>
                  <a:lnTo>
                    <a:pt x="1247749" y="420941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9998" y="2767463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075357" y="2538032"/>
            <a:ext cx="152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米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10815" y="2823460"/>
            <a:ext cx="2889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Rice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845692" y="2443099"/>
            <a:ext cx="1254125" cy="673100"/>
            <a:chOff x="1845692" y="2443099"/>
            <a:chExt cx="1254125" cy="673100"/>
          </a:xfrm>
        </p:grpSpPr>
        <p:sp>
          <p:nvSpPr>
            <p:cNvPr id="28" name="object 28"/>
            <p:cNvSpPr/>
            <p:nvPr/>
          </p:nvSpPr>
          <p:spPr>
            <a:xfrm>
              <a:off x="1861564" y="245579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48870" y="2443099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4"/>
                  </a:lnTo>
                  <a:lnTo>
                    <a:pt x="34533" y="547879"/>
                  </a:lnTo>
                  <a:lnTo>
                    <a:pt x="59456" y="583070"/>
                  </a:lnTo>
                  <a:lnTo>
                    <a:pt x="89876" y="613490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2" y="657115"/>
                  </a:lnTo>
                  <a:lnTo>
                    <a:pt x="1103525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1"/>
                  </a:lnTo>
                  <a:lnTo>
                    <a:pt x="91844" y="581098"/>
                  </a:lnTo>
                  <a:lnTo>
                    <a:pt x="64152" y="547547"/>
                  </a:lnTo>
                  <a:lnTo>
                    <a:pt x="43235" y="509058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8"/>
                  </a:lnTo>
                  <a:lnTo>
                    <a:pt x="1183597" y="547547"/>
                  </a:lnTo>
                  <a:lnTo>
                    <a:pt x="1155906" y="581098"/>
                  </a:lnTo>
                  <a:lnTo>
                    <a:pt x="1122358" y="608791"/>
                  </a:lnTo>
                  <a:lnTo>
                    <a:pt x="1083871" y="629710"/>
                  </a:lnTo>
                  <a:lnTo>
                    <a:pt x="1041364" y="642935"/>
                  </a:lnTo>
                  <a:lnTo>
                    <a:pt x="995756" y="647547"/>
                  </a:lnTo>
                  <a:lnTo>
                    <a:pt x="1103525" y="647547"/>
                  </a:lnTo>
                  <a:lnTo>
                    <a:pt x="1157874" y="613490"/>
                  </a:lnTo>
                  <a:lnTo>
                    <a:pt x="1188293" y="583070"/>
                  </a:lnTo>
                  <a:lnTo>
                    <a:pt x="1213216" y="547879"/>
                  </a:lnTo>
                  <a:lnTo>
                    <a:pt x="1231917" y="508644"/>
                  </a:lnTo>
                  <a:lnTo>
                    <a:pt x="1243670" y="466089"/>
                  </a:lnTo>
                  <a:lnTo>
                    <a:pt x="1247749" y="420941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48867" y="2767463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384226" y="2538032"/>
            <a:ext cx="152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麩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50678" y="2823460"/>
            <a:ext cx="10521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Fu (dried</a:t>
            </a:r>
            <a:r>
              <a:rPr sz="11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gluten)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154561" y="2443099"/>
            <a:ext cx="1254125" cy="673100"/>
            <a:chOff x="3154561" y="2443099"/>
            <a:chExt cx="1254125" cy="673100"/>
          </a:xfrm>
        </p:grpSpPr>
        <p:sp>
          <p:nvSpPr>
            <p:cNvPr id="34" name="object 34"/>
            <p:cNvSpPr/>
            <p:nvPr/>
          </p:nvSpPr>
          <p:spPr>
            <a:xfrm>
              <a:off x="3170434" y="245579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157739" y="2443099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4"/>
                  </a:lnTo>
                  <a:lnTo>
                    <a:pt x="34533" y="547879"/>
                  </a:lnTo>
                  <a:lnTo>
                    <a:pt x="59456" y="583070"/>
                  </a:lnTo>
                  <a:lnTo>
                    <a:pt x="89876" y="613490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3" y="668868"/>
                  </a:lnTo>
                  <a:lnTo>
                    <a:pt x="1083457" y="657115"/>
                  </a:lnTo>
                  <a:lnTo>
                    <a:pt x="1103530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1"/>
                  </a:lnTo>
                  <a:lnTo>
                    <a:pt x="91844" y="581098"/>
                  </a:lnTo>
                  <a:lnTo>
                    <a:pt x="64152" y="547547"/>
                  </a:lnTo>
                  <a:lnTo>
                    <a:pt x="43235" y="509058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0" y="25400"/>
                  </a:lnTo>
                  <a:lnTo>
                    <a:pt x="1083457" y="15831"/>
                  </a:lnTo>
                  <a:lnTo>
                    <a:pt x="1040903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30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8"/>
                  </a:lnTo>
                  <a:lnTo>
                    <a:pt x="1183597" y="547547"/>
                  </a:lnTo>
                  <a:lnTo>
                    <a:pt x="1155906" y="581098"/>
                  </a:lnTo>
                  <a:lnTo>
                    <a:pt x="1122358" y="608791"/>
                  </a:lnTo>
                  <a:lnTo>
                    <a:pt x="1083871" y="629710"/>
                  </a:lnTo>
                  <a:lnTo>
                    <a:pt x="1041364" y="642935"/>
                  </a:lnTo>
                  <a:lnTo>
                    <a:pt x="995756" y="647547"/>
                  </a:lnTo>
                  <a:lnTo>
                    <a:pt x="1103530" y="647547"/>
                  </a:lnTo>
                  <a:lnTo>
                    <a:pt x="1157880" y="613490"/>
                  </a:lnTo>
                  <a:lnTo>
                    <a:pt x="1188298" y="583070"/>
                  </a:lnTo>
                  <a:lnTo>
                    <a:pt x="1213219" y="547879"/>
                  </a:lnTo>
                  <a:lnTo>
                    <a:pt x="1231919" y="508644"/>
                  </a:lnTo>
                  <a:lnTo>
                    <a:pt x="1243671" y="466089"/>
                  </a:lnTo>
                  <a:lnTo>
                    <a:pt x="1247749" y="420941"/>
                  </a:lnTo>
                  <a:lnTo>
                    <a:pt x="1247749" y="252006"/>
                  </a:lnTo>
                  <a:lnTo>
                    <a:pt x="1243671" y="206858"/>
                  </a:lnTo>
                  <a:lnTo>
                    <a:pt x="1231919" y="164303"/>
                  </a:lnTo>
                  <a:lnTo>
                    <a:pt x="1213219" y="125067"/>
                  </a:lnTo>
                  <a:lnTo>
                    <a:pt x="1188298" y="89876"/>
                  </a:lnTo>
                  <a:lnTo>
                    <a:pt x="1157880" y="59456"/>
                  </a:lnTo>
                  <a:lnTo>
                    <a:pt x="1122691" y="34533"/>
                  </a:lnTo>
                  <a:lnTo>
                    <a:pt x="110353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57736" y="2767463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559745" y="2538032"/>
            <a:ext cx="4254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小麦粉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599817" y="2823460"/>
            <a:ext cx="3460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Flour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463430" y="2443099"/>
            <a:ext cx="1254125" cy="673100"/>
            <a:chOff x="4463430" y="2443099"/>
            <a:chExt cx="1254125" cy="673100"/>
          </a:xfrm>
        </p:grpSpPr>
        <p:sp>
          <p:nvSpPr>
            <p:cNvPr id="40" name="object 40"/>
            <p:cNvSpPr/>
            <p:nvPr/>
          </p:nvSpPr>
          <p:spPr>
            <a:xfrm>
              <a:off x="4479302" y="245579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66609" y="2443099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4"/>
                  </a:lnTo>
                  <a:lnTo>
                    <a:pt x="34533" y="547879"/>
                  </a:lnTo>
                  <a:lnTo>
                    <a:pt x="59456" y="583070"/>
                  </a:lnTo>
                  <a:lnTo>
                    <a:pt x="89876" y="613490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2" y="657115"/>
                  </a:lnTo>
                  <a:lnTo>
                    <a:pt x="1103525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1"/>
                  </a:lnTo>
                  <a:lnTo>
                    <a:pt x="91844" y="581098"/>
                  </a:lnTo>
                  <a:lnTo>
                    <a:pt x="64152" y="547547"/>
                  </a:lnTo>
                  <a:lnTo>
                    <a:pt x="43235" y="509058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8"/>
                  </a:lnTo>
                  <a:lnTo>
                    <a:pt x="1183597" y="547547"/>
                  </a:lnTo>
                  <a:lnTo>
                    <a:pt x="1155906" y="581098"/>
                  </a:lnTo>
                  <a:lnTo>
                    <a:pt x="1122358" y="608791"/>
                  </a:lnTo>
                  <a:lnTo>
                    <a:pt x="1083871" y="629710"/>
                  </a:lnTo>
                  <a:lnTo>
                    <a:pt x="1041364" y="642935"/>
                  </a:lnTo>
                  <a:lnTo>
                    <a:pt x="995756" y="647547"/>
                  </a:lnTo>
                  <a:lnTo>
                    <a:pt x="1103525" y="647547"/>
                  </a:lnTo>
                  <a:lnTo>
                    <a:pt x="1157874" y="613490"/>
                  </a:lnTo>
                  <a:lnTo>
                    <a:pt x="1188293" y="583070"/>
                  </a:lnTo>
                  <a:lnTo>
                    <a:pt x="1213216" y="547879"/>
                  </a:lnTo>
                  <a:lnTo>
                    <a:pt x="1231917" y="508644"/>
                  </a:lnTo>
                  <a:lnTo>
                    <a:pt x="1243670" y="466089"/>
                  </a:lnTo>
                  <a:lnTo>
                    <a:pt x="1247749" y="420941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466605" y="2767463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4872242" y="2538032"/>
            <a:ext cx="406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う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ど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ん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659058" y="2823460"/>
            <a:ext cx="84518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Udon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noodles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5772299" y="2443099"/>
            <a:ext cx="1041400" cy="673100"/>
            <a:chOff x="5772299" y="2443099"/>
            <a:chExt cx="1041400" cy="673100"/>
          </a:xfrm>
        </p:grpSpPr>
        <p:sp>
          <p:nvSpPr>
            <p:cNvPr id="46" name="object 46"/>
            <p:cNvSpPr/>
            <p:nvPr/>
          </p:nvSpPr>
          <p:spPr>
            <a:xfrm>
              <a:off x="5788172" y="2455796"/>
              <a:ext cx="1010919" cy="647700"/>
            </a:xfrm>
            <a:custGeom>
              <a:avLst/>
              <a:gdLst/>
              <a:ahLst/>
              <a:cxnLst/>
              <a:rect l="l" t="t" r="r" b="b"/>
              <a:pathLst>
                <a:path w="1010920" h="647700">
                  <a:moveTo>
                    <a:pt x="771118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771118" y="647547"/>
                  </a:lnTo>
                  <a:lnTo>
                    <a:pt x="819286" y="642677"/>
                  </a:lnTo>
                  <a:lnTo>
                    <a:pt x="864177" y="628711"/>
                  </a:lnTo>
                  <a:lnTo>
                    <a:pt x="904823" y="606621"/>
                  </a:lnTo>
                  <a:lnTo>
                    <a:pt x="940254" y="577376"/>
                  </a:lnTo>
                  <a:lnTo>
                    <a:pt x="969499" y="541946"/>
                  </a:lnTo>
                  <a:lnTo>
                    <a:pt x="991589" y="501300"/>
                  </a:lnTo>
                  <a:lnTo>
                    <a:pt x="1005554" y="456409"/>
                  </a:lnTo>
                  <a:lnTo>
                    <a:pt x="1010424" y="408241"/>
                  </a:lnTo>
                  <a:lnTo>
                    <a:pt x="1010424" y="239306"/>
                  </a:lnTo>
                  <a:lnTo>
                    <a:pt x="1005554" y="191138"/>
                  </a:lnTo>
                  <a:lnTo>
                    <a:pt x="991589" y="146246"/>
                  </a:lnTo>
                  <a:lnTo>
                    <a:pt x="969499" y="105600"/>
                  </a:lnTo>
                  <a:lnTo>
                    <a:pt x="940254" y="70170"/>
                  </a:lnTo>
                  <a:lnTo>
                    <a:pt x="904823" y="40925"/>
                  </a:lnTo>
                  <a:lnTo>
                    <a:pt x="864177" y="18835"/>
                  </a:lnTo>
                  <a:lnTo>
                    <a:pt x="819286" y="4870"/>
                  </a:lnTo>
                  <a:lnTo>
                    <a:pt x="7711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775472" y="2443099"/>
              <a:ext cx="1036319" cy="673100"/>
            </a:xfrm>
            <a:custGeom>
              <a:avLst/>
              <a:gdLst/>
              <a:ahLst/>
              <a:cxnLst/>
              <a:rect l="l" t="t" r="r" b="b"/>
              <a:pathLst>
                <a:path w="1036320" h="673100">
                  <a:moveTo>
                    <a:pt x="783818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4"/>
                  </a:lnTo>
                  <a:lnTo>
                    <a:pt x="34533" y="547879"/>
                  </a:lnTo>
                  <a:lnTo>
                    <a:pt x="59456" y="583070"/>
                  </a:lnTo>
                  <a:lnTo>
                    <a:pt x="89876" y="613490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783818" y="672947"/>
                  </a:lnTo>
                  <a:lnTo>
                    <a:pt x="828966" y="668868"/>
                  </a:lnTo>
                  <a:lnTo>
                    <a:pt x="871521" y="657115"/>
                  </a:lnTo>
                  <a:lnTo>
                    <a:pt x="891595" y="647547"/>
                  </a:lnTo>
                  <a:lnTo>
                    <a:pt x="252006" y="647547"/>
                  </a:lnTo>
                  <a:lnTo>
                    <a:pt x="206396" y="642935"/>
                  </a:lnTo>
                  <a:lnTo>
                    <a:pt x="163888" y="629710"/>
                  </a:lnTo>
                  <a:lnTo>
                    <a:pt x="125400" y="608791"/>
                  </a:lnTo>
                  <a:lnTo>
                    <a:pt x="91849" y="581098"/>
                  </a:lnTo>
                  <a:lnTo>
                    <a:pt x="64155" y="547547"/>
                  </a:lnTo>
                  <a:lnTo>
                    <a:pt x="43237" y="509058"/>
                  </a:lnTo>
                  <a:lnTo>
                    <a:pt x="30012" y="466550"/>
                  </a:lnTo>
                  <a:lnTo>
                    <a:pt x="25400" y="420941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891595" y="25400"/>
                  </a:lnTo>
                  <a:lnTo>
                    <a:pt x="871521" y="15831"/>
                  </a:lnTo>
                  <a:lnTo>
                    <a:pt x="828966" y="4078"/>
                  </a:lnTo>
                  <a:lnTo>
                    <a:pt x="783818" y="0"/>
                  </a:lnTo>
                  <a:close/>
                </a:path>
                <a:path w="1036320" h="673100">
                  <a:moveTo>
                    <a:pt x="891595" y="25400"/>
                  </a:moveTo>
                  <a:lnTo>
                    <a:pt x="783818" y="25400"/>
                  </a:lnTo>
                  <a:lnTo>
                    <a:pt x="829427" y="30011"/>
                  </a:lnTo>
                  <a:lnTo>
                    <a:pt x="871935" y="43235"/>
                  </a:lnTo>
                  <a:lnTo>
                    <a:pt x="910424" y="64152"/>
                  </a:lnTo>
                  <a:lnTo>
                    <a:pt x="943975" y="91844"/>
                  </a:lnTo>
                  <a:lnTo>
                    <a:pt x="971668" y="125394"/>
                  </a:lnTo>
                  <a:lnTo>
                    <a:pt x="992587" y="163883"/>
                  </a:lnTo>
                  <a:lnTo>
                    <a:pt x="1005812" y="206393"/>
                  </a:lnTo>
                  <a:lnTo>
                    <a:pt x="1010424" y="252006"/>
                  </a:lnTo>
                  <a:lnTo>
                    <a:pt x="1010424" y="420941"/>
                  </a:lnTo>
                  <a:lnTo>
                    <a:pt x="1005812" y="466550"/>
                  </a:lnTo>
                  <a:lnTo>
                    <a:pt x="992587" y="509058"/>
                  </a:lnTo>
                  <a:lnTo>
                    <a:pt x="971668" y="547547"/>
                  </a:lnTo>
                  <a:lnTo>
                    <a:pt x="943975" y="581098"/>
                  </a:lnTo>
                  <a:lnTo>
                    <a:pt x="910424" y="608791"/>
                  </a:lnTo>
                  <a:lnTo>
                    <a:pt x="871935" y="629710"/>
                  </a:lnTo>
                  <a:lnTo>
                    <a:pt x="829427" y="642935"/>
                  </a:lnTo>
                  <a:lnTo>
                    <a:pt x="783818" y="647547"/>
                  </a:lnTo>
                  <a:lnTo>
                    <a:pt x="891595" y="647547"/>
                  </a:lnTo>
                  <a:lnTo>
                    <a:pt x="945947" y="613490"/>
                  </a:lnTo>
                  <a:lnTo>
                    <a:pt x="976367" y="583070"/>
                  </a:lnTo>
                  <a:lnTo>
                    <a:pt x="1001291" y="547879"/>
                  </a:lnTo>
                  <a:lnTo>
                    <a:pt x="1019992" y="508644"/>
                  </a:lnTo>
                  <a:lnTo>
                    <a:pt x="1031745" y="466089"/>
                  </a:lnTo>
                  <a:lnTo>
                    <a:pt x="1035824" y="420941"/>
                  </a:lnTo>
                  <a:lnTo>
                    <a:pt x="1035824" y="252006"/>
                  </a:lnTo>
                  <a:lnTo>
                    <a:pt x="1031745" y="206858"/>
                  </a:lnTo>
                  <a:lnTo>
                    <a:pt x="1019992" y="164303"/>
                  </a:lnTo>
                  <a:lnTo>
                    <a:pt x="1001291" y="125067"/>
                  </a:lnTo>
                  <a:lnTo>
                    <a:pt x="976367" y="89876"/>
                  </a:lnTo>
                  <a:lnTo>
                    <a:pt x="945947" y="59456"/>
                  </a:lnTo>
                  <a:lnTo>
                    <a:pt x="910756" y="34533"/>
                  </a:lnTo>
                  <a:lnTo>
                    <a:pt x="89159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775474" y="2767463"/>
              <a:ext cx="1035050" cy="0"/>
            </a:xfrm>
            <a:custGeom>
              <a:avLst/>
              <a:gdLst/>
              <a:ahLst/>
              <a:cxnLst/>
              <a:rect l="l" t="t" r="r" b="b"/>
              <a:pathLst>
                <a:path w="1035050">
                  <a:moveTo>
                    <a:pt x="0" y="0"/>
                  </a:moveTo>
                  <a:lnTo>
                    <a:pt x="103493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6137535" y="2538032"/>
            <a:ext cx="366395" cy="478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パン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r>
              <a:rPr sz="1100" b="1" spc="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ead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843050" y="3188045"/>
            <a:ext cx="1254125" cy="673100"/>
            <a:chOff x="1843050" y="3188045"/>
            <a:chExt cx="1254125" cy="673100"/>
          </a:xfrm>
        </p:grpSpPr>
        <p:sp>
          <p:nvSpPr>
            <p:cNvPr id="51" name="object 51"/>
            <p:cNvSpPr/>
            <p:nvPr/>
          </p:nvSpPr>
          <p:spPr>
            <a:xfrm>
              <a:off x="1858923" y="3200749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4"/>
                  </a:lnTo>
                  <a:lnTo>
                    <a:pt x="18835" y="501293"/>
                  </a:lnTo>
                  <a:lnTo>
                    <a:pt x="40925" y="541937"/>
                  </a:lnTo>
                  <a:lnTo>
                    <a:pt x="70170" y="577365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5"/>
                  </a:lnTo>
                  <a:lnTo>
                    <a:pt x="1181436" y="541937"/>
                  </a:lnTo>
                  <a:lnTo>
                    <a:pt x="1203526" y="501293"/>
                  </a:lnTo>
                  <a:lnTo>
                    <a:pt x="1217491" y="456404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1846229" y="3188045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6"/>
                  </a:lnTo>
                  <a:lnTo>
                    <a:pt x="1183597" y="547543"/>
                  </a:lnTo>
                  <a:lnTo>
                    <a:pt x="1155906" y="581091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3"/>
                  </a:lnTo>
                  <a:lnTo>
                    <a:pt x="1188293" y="583065"/>
                  </a:lnTo>
                  <a:lnTo>
                    <a:pt x="1213216" y="547876"/>
                  </a:lnTo>
                  <a:lnTo>
                    <a:pt x="1231917" y="508642"/>
                  </a:lnTo>
                  <a:lnTo>
                    <a:pt x="1243670" y="466089"/>
                  </a:lnTo>
                  <a:lnTo>
                    <a:pt x="1247749" y="420941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1846225" y="3512410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2071891" y="3282967"/>
            <a:ext cx="7689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チ</a:t>
            </a:r>
            <a:r>
              <a:rPr sz="1000" b="1" spc="-9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ャ</a:t>
            </a: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ン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ポ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ン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麺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974533" y="3568406"/>
            <a:ext cx="9988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Champon</a:t>
            </a:r>
            <a:r>
              <a:rPr sz="1100" b="1" spc="-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noodles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536823" y="3188045"/>
            <a:ext cx="1254125" cy="673100"/>
            <a:chOff x="536823" y="3188045"/>
            <a:chExt cx="1254125" cy="673100"/>
          </a:xfrm>
        </p:grpSpPr>
        <p:sp>
          <p:nvSpPr>
            <p:cNvPr id="57" name="object 57"/>
            <p:cNvSpPr/>
            <p:nvPr/>
          </p:nvSpPr>
          <p:spPr>
            <a:xfrm>
              <a:off x="552696" y="3200749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4"/>
                  </a:lnTo>
                  <a:lnTo>
                    <a:pt x="18835" y="501293"/>
                  </a:lnTo>
                  <a:lnTo>
                    <a:pt x="40925" y="541937"/>
                  </a:lnTo>
                  <a:lnTo>
                    <a:pt x="70170" y="577365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5"/>
                  </a:lnTo>
                  <a:lnTo>
                    <a:pt x="1181436" y="541937"/>
                  </a:lnTo>
                  <a:lnTo>
                    <a:pt x="1203526" y="501293"/>
                  </a:lnTo>
                  <a:lnTo>
                    <a:pt x="1217491" y="456404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540002" y="3188045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6"/>
                  </a:lnTo>
                  <a:lnTo>
                    <a:pt x="1183597" y="547543"/>
                  </a:lnTo>
                  <a:lnTo>
                    <a:pt x="1155906" y="581091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3"/>
                  </a:lnTo>
                  <a:lnTo>
                    <a:pt x="1188293" y="583065"/>
                  </a:lnTo>
                  <a:lnTo>
                    <a:pt x="1213216" y="547876"/>
                  </a:lnTo>
                  <a:lnTo>
                    <a:pt x="1231917" y="508642"/>
                  </a:lnTo>
                  <a:lnTo>
                    <a:pt x="1243670" y="466089"/>
                  </a:lnTo>
                  <a:lnTo>
                    <a:pt x="1247749" y="420941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539998" y="3512410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882824" y="3282967"/>
            <a:ext cx="5353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そ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う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め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ん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3151920" y="3188045"/>
            <a:ext cx="1254125" cy="673100"/>
            <a:chOff x="3151920" y="3188045"/>
            <a:chExt cx="1254125" cy="673100"/>
          </a:xfrm>
        </p:grpSpPr>
        <p:sp>
          <p:nvSpPr>
            <p:cNvPr id="62" name="object 62"/>
            <p:cNvSpPr/>
            <p:nvPr/>
          </p:nvSpPr>
          <p:spPr>
            <a:xfrm>
              <a:off x="3167799" y="3200749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1"/>
                  </a:lnTo>
                  <a:lnTo>
                    <a:pt x="70164" y="70164"/>
                  </a:lnTo>
                  <a:lnTo>
                    <a:pt x="40921" y="105592"/>
                  </a:lnTo>
                  <a:lnTo>
                    <a:pt x="18833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4"/>
                  </a:lnTo>
                  <a:lnTo>
                    <a:pt x="18833" y="501293"/>
                  </a:lnTo>
                  <a:lnTo>
                    <a:pt x="40921" y="541937"/>
                  </a:lnTo>
                  <a:lnTo>
                    <a:pt x="70164" y="577365"/>
                  </a:lnTo>
                  <a:lnTo>
                    <a:pt x="105592" y="606609"/>
                  </a:lnTo>
                  <a:lnTo>
                    <a:pt x="146236" y="628699"/>
                  </a:lnTo>
                  <a:lnTo>
                    <a:pt x="191126" y="642664"/>
                  </a:lnTo>
                  <a:lnTo>
                    <a:pt x="239293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3" y="628699"/>
                  </a:lnTo>
                  <a:lnTo>
                    <a:pt x="1116757" y="606609"/>
                  </a:lnTo>
                  <a:lnTo>
                    <a:pt x="1152185" y="577365"/>
                  </a:lnTo>
                  <a:lnTo>
                    <a:pt x="1181427" y="541937"/>
                  </a:lnTo>
                  <a:lnTo>
                    <a:pt x="1203515" y="501293"/>
                  </a:lnTo>
                  <a:lnTo>
                    <a:pt x="1217479" y="456404"/>
                  </a:lnTo>
                  <a:lnTo>
                    <a:pt x="1222349" y="408241"/>
                  </a:lnTo>
                  <a:lnTo>
                    <a:pt x="1222349" y="239293"/>
                  </a:lnTo>
                  <a:lnTo>
                    <a:pt x="1217479" y="191126"/>
                  </a:lnTo>
                  <a:lnTo>
                    <a:pt x="1203515" y="146236"/>
                  </a:lnTo>
                  <a:lnTo>
                    <a:pt x="1181427" y="105592"/>
                  </a:lnTo>
                  <a:lnTo>
                    <a:pt x="1152185" y="70164"/>
                  </a:lnTo>
                  <a:lnTo>
                    <a:pt x="1116757" y="40921"/>
                  </a:lnTo>
                  <a:lnTo>
                    <a:pt x="1076113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3155097" y="3188045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2" y="547876"/>
                  </a:lnTo>
                  <a:lnTo>
                    <a:pt x="59455" y="583065"/>
                  </a:lnTo>
                  <a:lnTo>
                    <a:pt x="89874" y="613483"/>
                  </a:lnTo>
                  <a:lnTo>
                    <a:pt x="125063" y="638405"/>
                  </a:lnTo>
                  <a:lnTo>
                    <a:pt x="164297" y="657104"/>
                  </a:lnTo>
                  <a:lnTo>
                    <a:pt x="206849" y="668856"/>
                  </a:lnTo>
                  <a:lnTo>
                    <a:pt x="251993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1993" y="647534"/>
                  </a:lnTo>
                  <a:lnTo>
                    <a:pt x="206384" y="642923"/>
                  </a:lnTo>
                  <a:lnTo>
                    <a:pt x="163878" y="629699"/>
                  </a:lnTo>
                  <a:lnTo>
                    <a:pt x="125391" y="608783"/>
                  </a:lnTo>
                  <a:lnTo>
                    <a:pt x="91843" y="581091"/>
                  </a:lnTo>
                  <a:lnTo>
                    <a:pt x="64151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6"/>
                  </a:lnTo>
                  <a:lnTo>
                    <a:pt x="1183597" y="547543"/>
                  </a:lnTo>
                  <a:lnTo>
                    <a:pt x="1155906" y="581091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3"/>
                  </a:lnTo>
                  <a:lnTo>
                    <a:pt x="1188293" y="583065"/>
                  </a:lnTo>
                  <a:lnTo>
                    <a:pt x="1213216" y="547876"/>
                  </a:lnTo>
                  <a:lnTo>
                    <a:pt x="1231917" y="508642"/>
                  </a:lnTo>
                  <a:lnTo>
                    <a:pt x="1243670" y="466089"/>
                  </a:lnTo>
                  <a:lnTo>
                    <a:pt x="1247749" y="420941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3155095" y="3512410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3501225" y="3282967"/>
            <a:ext cx="5257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ビ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ー</a:t>
            </a:r>
            <a:r>
              <a:rPr sz="1000" b="1" spc="-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フン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370288" y="3568406"/>
            <a:ext cx="8001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Rice</a:t>
            </a:r>
            <a:r>
              <a:rPr sz="11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noodles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4460788" y="3188045"/>
            <a:ext cx="1254125" cy="673100"/>
            <a:chOff x="4460788" y="3188045"/>
            <a:chExt cx="1254125" cy="673100"/>
          </a:xfrm>
        </p:grpSpPr>
        <p:sp>
          <p:nvSpPr>
            <p:cNvPr id="68" name="object 68"/>
            <p:cNvSpPr/>
            <p:nvPr/>
          </p:nvSpPr>
          <p:spPr>
            <a:xfrm>
              <a:off x="4476661" y="3200749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4"/>
                  </a:lnTo>
                  <a:lnTo>
                    <a:pt x="18835" y="501293"/>
                  </a:lnTo>
                  <a:lnTo>
                    <a:pt x="40925" y="541937"/>
                  </a:lnTo>
                  <a:lnTo>
                    <a:pt x="70170" y="577365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5"/>
                  </a:lnTo>
                  <a:lnTo>
                    <a:pt x="1181436" y="541937"/>
                  </a:lnTo>
                  <a:lnTo>
                    <a:pt x="1203526" y="501293"/>
                  </a:lnTo>
                  <a:lnTo>
                    <a:pt x="1217491" y="456404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4463967" y="3188045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6"/>
                  </a:lnTo>
                  <a:lnTo>
                    <a:pt x="1183597" y="547543"/>
                  </a:lnTo>
                  <a:lnTo>
                    <a:pt x="1155906" y="581091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3"/>
                  </a:lnTo>
                  <a:lnTo>
                    <a:pt x="1188293" y="583065"/>
                  </a:lnTo>
                  <a:lnTo>
                    <a:pt x="1213216" y="547876"/>
                  </a:lnTo>
                  <a:lnTo>
                    <a:pt x="1231917" y="508642"/>
                  </a:lnTo>
                  <a:lnTo>
                    <a:pt x="1243670" y="466089"/>
                  </a:lnTo>
                  <a:lnTo>
                    <a:pt x="1247749" y="420941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4463963" y="3512410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4698516" y="3282967"/>
            <a:ext cx="90826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スパ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ゲ</a:t>
            </a:r>
            <a:r>
              <a:rPr sz="1000" b="1" spc="-6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ッ</a:t>
            </a:r>
            <a:r>
              <a:rPr sz="1000" b="1" spc="-9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ティ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778734" y="3568406"/>
            <a:ext cx="6769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Spaghetti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5769658" y="3188045"/>
            <a:ext cx="1045210" cy="673100"/>
            <a:chOff x="5769658" y="3188045"/>
            <a:chExt cx="1045210" cy="673100"/>
          </a:xfrm>
        </p:grpSpPr>
        <p:sp>
          <p:nvSpPr>
            <p:cNvPr id="74" name="object 74"/>
            <p:cNvSpPr/>
            <p:nvPr/>
          </p:nvSpPr>
          <p:spPr>
            <a:xfrm>
              <a:off x="5785535" y="3200749"/>
              <a:ext cx="1012190" cy="647700"/>
            </a:xfrm>
            <a:custGeom>
              <a:avLst/>
              <a:gdLst/>
              <a:ahLst/>
              <a:cxnLst/>
              <a:rect l="l" t="t" r="r" b="b"/>
              <a:pathLst>
                <a:path w="1012190" h="647700">
                  <a:moveTo>
                    <a:pt x="795324" y="0"/>
                  </a:moveTo>
                  <a:lnTo>
                    <a:pt x="216852" y="0"/>
                  </a:lnTo>
                  <a:lnTo>
                    <a:pt x="167187" y="5736"/>
                  </a:lnTo>
                  <a:lnTo>
                    <a:pt x="121565" y="22072"/>
                  </a:lnTo>
                  <a:lnTo>
                    <a:pt x="81298" y="47697"/>
                  </a:lnTo>
                  <a:lnTo>
                    <a:pt x="47697" y="81298"/>
                  </a:lnTo>
                  <a:lnTo>
                    <a:pt x="22072" y="121565"/>
                  </a:lnTo>
                  <a:lnTo>
                    <a:pt x="5736" y="167187"/>
                  </a:lnTo>
                  <a:lnTo>
                    <a:pt x="0" y="216852"/>
                  </a:lnTo>
                  <a:lnTo>
                    <a:pt x="0" y="430682"/>
                  </a:lnTo>
                  <a:lnTo>
                    <a:pt x="5736" y="480343"/>
                  </a:lnTo>
                  <a:lnTo>
                    <a:pt x="22072" y="525963"/>
                  </a:lnTo>
                  <a:lnTo>
                    <a:pt x="47697" y="566231"/>
                  </a:lnTo>
                  <a:lnTo>
                    <a:pt x="81298" y="599833"/>
                  </a:lnTo>
                  <a:lnTo>
                    <a:pt x="121565" y="625459"/>
                  </a:lnTo>
                  <a:lnTo>
                    <a:pt x="167187" y="641797"/>
                  </a:lnTo>
                  <a:lnTo>
                    <a:pt x="216852" y="647534"/>
                  </a:lnTo>
                  <a:lnTo>
                    <a:pt x="795324" y="647534"/>
                  </a:lnTo>
                  <a:lnTo>
                    <a:pt x="844986" y="641797"/>
                  </a:lnTo>
                  <a:lnTo>
                    <a:pt x="890606" y="625459"/>
                  </a:lnTo>
                  <a:lnTo>
                    <a:pt x="930873" y="599833"/>
                  </a:lnTo>
                  <a:lnTo>
                    <a:pt x="964476" y="566231"/>
                  </a:lnTo>
                  <a:lnTo>
                    <a:pt x="990102" y="525963"/>
                  </a:lnTo>
                  <a:lnTo>
                    <a:pt x="1006439" y="480343"/>
                  </a:lnTo>
                  <a:lnTo>
                    <a:pt x="1012177" y="430682"/>
                  </a:lnTo>
                  <a:lnTo>
                    <a:pt x="1012177" y="216852"/>
                  </a:lnTo>
                  <a:lnTo>
                    <a:pt x="1006439" y="167187"/>
                  </a:lnTo>
                  <a:lnTo>
                    <a:pt x="990102" y="121565"/>
                  </a:lnTo>
                  <a:lnTo>
                    <a:pt x="964476" y="81298"/>
                  </a:lnTo>
                  <a:lnTo>
                    <a:pt x="930873" y="47697"/>
                  </a:lnTo>
                  <a:lnTo>
                    <a:pt x="890606" y="22072"/>
                  </a:lnTo>
                  <a:lnTo>
                    <a:pt x="844986" y="5736"/>
                  </a:lnTo>
                  <a:lnTo>
                    <a:pt x="795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5772833" y="3188045"/>
              <a:ext cx="1037590" cy="673100"/>
            </a:xfrm>
            <a:custGeom>
              <a:avLst/>
              <a:gdLst/>
              <a:ahLst/>
              <a:cxnLst/>
              <a:rect l="l" t="t" r="r" b="b"/>
              <a:pathLst>
                <a:path w="1037590" h="673100">
                  <a:moveTo>
                    <a:pt x="808024" y="0"/>
                  </a:moveTo>
                  <a:lnTo>
                    <a:pt x="229552" y="0"/>
                  </a:lnTo>
                  <a:lnTo>
                    <a:pt x="183441" y="4685"/>
                  </a:lnTo>
                  <a:lnTo>
                    <a:pt x="140422" y="18113"/>
                  </a:lnTo>
                  <a:lnTo>
                    <a:pt x="101439" y="39343"/>
                  </a:lnTo>
                  <a:lnTo>
                    <a:pt x="67432" y="67432"/>
                  </a:lnTo>
                  <a:lnTo>
                    <a:pt x="39343" y="101439"/>
                  </a:lnTo>
                  <a:lnTo>
                    <a:pt x="18113" y="140422"/>
                  </a:lnTo>
                  <a:lnTo>
                    <a:pt x="4685" y="183441"/>
                  </a:lnTo>
                  <a:lnTo>
                    <a:pt x="0" y="229552"/>
                  </a:lnTo>
                  <a:lnTo>
                    <a:pt x="0" y="443395"/>
                  </a:lnTo>
                  <a:lnTo>
                    <a:pt x="4685" y="489505"/>
                  </a:lnTo>
                  <a:lnTo>
                    <a:pt x="18113" y="532522"/>
                  </a:lnTo>
                  <a:lnTo>
                    <a:pt x="39343" y="571504"/>
                  </a:lnTo>
                  <a:lnTo>
                    <a:pt x="67432" y="605509"/>
                  </a:lnTo>
                  <a:lnTo>
                    <a:pt x="101439" y="633595"/>
                  </a:lnTo>
                  <a:lnTo>
                    <a:pt x="140422" y="654823"/>
                  </a:lnTo>
                  <a:lnTo>
                    <a:pt x="183441" y="668250"/>
                  </a:lnTo>
                  <a:lnTo>
                    <a:pt x="229552" y="672934"/>
                  </a:lnTo>
                  <a:lnTo>
                    <a:pt x="808024" y="672934"/>
                  </a:lnTo>
                  <a:lnTo>
                    <a:pt x="854136" y="668250"/>
                  </a:lnTo>
                  <a:lnTo>
                    <a:pt x="897154" y="654823"/>
                  </a:lnTo>
                  <a:lnTo>
                    <a:pt x="910539" y="647534"/>
                  </a:lnTo>
                  <a:lnTo>
                    <a:pt x="229552" y="647534"/>
                  </a:lnTo>
                  <a:lnTo>
                    <a:pt x="182798" y="642133"/>
                  </a:lnTo>
                  <a:lnTo>
                    <a:pt x="139849" y="626753"/>
                  </a:lnTo>
                  <a:lnTo>
                    <a:pt x="101940" y="602629"/>
                  </a:lnTo>
                  <a:lnTo>
                    <a:pt x="70305" y="570997"/>
                  </a:lnTo>
                  <a:lnTo>
                    <a:pt x="46181" y="533090"/>
                  </a:lnTo>
                  <a:lnTo>
                    <a:pt x="30801" y="490144"/>
                  </a:lnTo>
                  <a:lnTo>
                    <a:pt x="25400" y="443395"/>
                  </a:lnTo>
                  <a:lnTo>
                    <a:pt x="25400" y="229552"/>
                  </a:lnTo>
                  <a:lnTo>
                    <a:pt x="30801" y="182798"/>
                  </a:lnTo>
                  <a:lnTo>
                    <a:pt x="46181" y="139849"/>
                  </a:lnTo>
                  <a:lnTo>
                    <a:pt x="70305" y="101940"/>
                  </a:lnTo>
                  <a:lnTo>
                    <a:pt x="101940" y="70305"/>
                  </a:lnTo>
                  <a:lnTo>
                    <a:pt x="139849" y="46181"/>
                  </a:lnTo>
                  <a:lnTo>
                    <a:pt x="182798" y="30801"/>
                  </a:lnTo>
                  <a:lnTo>
                    <a:pt x="229552" y="25400"/>
                  </a:lnTo>
                  <a:lnTo>
                    <a:pt x="910534" y="25400"/>
                  </a:lnTo>
                  <a:lnTo>
                    <a:pt x="897154" y="18113"/>
                  </a:lnTo>
                  <a:lnTo>
                    <a:pt x="854136" y="4685"/>
                  </a:lnTo>
                  <a:lnTo>
                    <a:pt x="808024" y="0"/>
                  </a:lnTo>
                  <a:close/>
                </a:path>
                <a:path w="1037590" h="673100">
                  <a:moveTo>
                    <a:pt x="910534" y="25400"/>
                  </a:moveTo>
                  <a:lnTo>
                    <a:pt x="808024" y="25400"/>
                  </a:lnTo>
                  <a:lnTo>
                    <a:pt x="854779" y="30801"/>
                  </a:lnTo>
                  <a:lnTo>
                    <a:pt x="897728" y="46181"/>
                  </a:lnTo>
                  <a:lnTo>
                    <a:pt x="935637" y="70305"/>
                  </a:lnTo>
                  <a:lnTo>
                    <a:pt x="967271" y="101940"/>
                  </a:lnTo>
                  <a:lnTo>
                    <a:pt x="991395" y="139849"/>
                  </a:lnTo>
                  <a:lnTo>
                    <a:pt x="1006776" y="182798"/>
                  </a:lnTo>
                  <a:lnTo>
                    <a:pt x="1012177" y="229552"/>
                  </a:lnTo>
                  <a:lnTo>
                    <a:pt x="1012177" y="443395"/>
                  </a:lnTo>
                  <a:lnTo>
                    <a:pt x="1006776" y="490144"/>
                  </a:lnTo>
                  <a:lnTo>
                    <a:pt x="991395" y="533090"/>
                  </a:lnTo>
                  <a:lnTo>
                    <a:pt x="967271" y="570997"/>
                  </a:lnTo>
                  <a:lnTo>
                    <a:pt x="935637" y="602629"/>
                  </a:lnTo>
                  <a:lnTo>
                    <a:pt x="897728" y="626753"/>
                  </a:lnTo>
                  <a:lnTo>
                    <a:pt x="854779" y="642133"/>
                  </a:lnTo>
                  <a:lnTo>
                    <a:pt x="808024" y="647534"/>
                  </a:lnTo>
                  <a:lnTo>
                    <a:pt x="910539" y="647534"/>
                  </a:lnTo>
                  <a:lnTo>
                    <a:pt x="970145" y="605509"/>
                  </a:lnTo>
                  <a:lnTo>
                    <a:pt x="998234" y="571504"/>
                  </a:lnTo>
                  <a:lnTo>
                    <a:pt x="1019463" y="532522"/>
                  </a:lnTo>
                  <a:lnTo>
                    <a:pt x="1032891" y="489505"/>
                  </a:lnTo>
                  <a:lnTo>
                    <a:pt x="1037577" y="443395"/>
                  </a:lnTo>
                  <a:lnTo>
                    <a:pt x="1037577" y="229552"/>
                  </a:lnTo>
                  <a:lnTo>
                    <a:pt x="1032891" y="183441"/>
                  </a:lnTo>
                  <a:lnTo>
                    <a:pt x="1019463" y="140422"/>
                  </a:lnTo>
                  <a:lnTo>
                    <a:pt x="998234" y="101439"/>
                  </a:lnTo>
                  <a:lnTo>
                    <a:pt x="970145" y="67432"/>
                  </a:lnTo>
                  <a:lnTo>
                    <a:pt x="936137" y="39343"/>
                  </a:lnTo>
                  <a:lnTo>
                    <a:pt x="91053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5772833" y="3512410"/>
              <a:ext cx="1038860" cy="0"/>
            </a:xfrm>
            <a:custGeom>
              <a:avLst/>
              <a:gdLst/>
              <a:ahLst/>
              <a:cxnLst/>
              <a:rect l="l" t="t" r="r" b="b"/>
              <a:pathLst>
                <a:path w="1038859">
                  <a:moveTo>
                    <a:pt x="0" y="0"/>
                  </a:moveTo>
                  <a:lnTo>
                    <a:pt x="1038466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6002845" y="3282967"/>
            <a:ext cx="579755" cy="478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00"/>
              </a:spcBef>
            </a:pP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マ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カ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ロ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ニ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r>
              <a:rPr sz="1100" b="1" spc="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Maca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oni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536823" y="6261402"/>
            <a:ext cx="1254125" cy="673100"/>
            <a:chOff x="536823" y="6261402"/>
            <a:chExt cx="1254125" cy="673100"/>
          </a:xfrm>
        </p:grpSpPr>
        <p:sp>
          <p:nvSpPr>
            <p:cNvPr id="79" name="object 79"/>
            <p:cNvSpPr/>
            <p:nvPr/>
          </p:nvSpPr>
          <p:spPr>
            <a:xfrm>
              <a:off x="552696" y="627410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80"/>
                  </a:lnTo>
                  <a:lnTo>
                    <a:pt x="1217491" y="191117"/>
                  </a:lnTo>
                  <a:lnTo>
                    <a:pt x="1203526" y="146230"/>
                  </a:lnTo>
                  <a:lnTo>
                    <a:pt x="1181436" y="105589"/>
                  </a:lnTo>
                  <a:lnTo>
                    <a:pt x="1152191" y="70162"/>
                  </a:lnTo>
                  <a:lnTo>
                    <a:pt x="1116761" y="40920"/>
                  </a:lnTo>
                  <a:lnTo>
                    <a:pt x="1076115" y="18833"/>
                  </a:lnTo>
                  <a:lnTo>
                    <a:pt x="1031223" y="4869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540002" y="6261402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6"/>
                  </a:lnTo>
                  <a:lnTo>
                    <a:pt x="1183597" y="547543"/>
                  </a:lnTo>
                  <a:lnTo>
                    <a:pt x="1155906" y="581091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3"/>
                  </a:lnTo>
                  <a:lnTo>
                    <a:pt x="1188293" y="583065"/>
                  </a:lnTo>
                  <a:lnTo>
                    <a:pt x="1213216" y="547876"/>
                  </a:lnTo>
                  <a:lnTo>
                    <a:pt x="1231917" y="508642"/>
                  </a:lnTo>
                  <a:lnTo>
                    <a:pt x="1243670" y="466089"/>
                  </a:lnTo>
                  <a:lnTo>
                    <a:pt x="1247749" y="420941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539998" y="6585760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954577" y="6641757"/>
            <a:ext cx="4013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Ca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rr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ot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1845692" y="6261402"/>
            <a:ext cx="1254125" cy="673100"/>
            <a:chOff x="1845692" y="6261402"/>
            <a:chExt cx="1254125" cy="673100"/>
          </a:xfrm>
        </p:grpSpPr>
        <p:sp>
          <p:nvSpPr>
            <p:cNvPr id="84" name="object 84"/>
            <p:cNvSpPr/>
            <p:nvPr/>
          </p:nvSpPr>
          <p:spPr>
            <a:xfrm>
              <a:off x="1861564" y="627410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80"/>
                  </a:lnTo>
                  <a:lnTo>
                    <a:pt x="1217491" y="191117"/>
                  </a:lnTo>
                  <a:lnTo>
                    <a:pt x="1203526" y="146230"/>
                  </a:lnTo>
                  <a:lnTo>
                    <a:pt x="1181436" y="105589"/>
                  </a:lnTo>
                  <a:lnTo>
                    <a:pt x="1152191" y="70162"/>
                  </a:lnTo>
                  <a:lnTo>
                    <a:pt x="1116761" y="40920"/>
                  </a:lnTo>
                  <a:lnTo>
                    <a:pt x="1076115" y="18833"/>
                  </a:lnTo>
                  <a:lnTo>
                    <a:pt x="1031223" y="4869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1848870" y="6261402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6"/>
                  </a:lnTo>
                  <a:lnTo>
                    <a:pt x="1183597" y="547543"/>
                  </a:lnTo>
                  <a:lnTo>
                    <a:pt x="1155906" y="581091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3"/>
                  </a:lnTo>
                  <a:lnTo>
                    <a:pt x="1188293" y="583065"/>
                  </a:lnTo>
                  <a:lnTo>
                    <a:pt x="1213216" y="547876"/>
                  </a:lnTo>
                  <a:lnTo>
                    <a:pt x="1231917" y="508642"/>
                  </a:lnTo>
                  <a:lnTo>
                    <a:pt x="1243670" y="466089"/>
                  </a:lnTo>
                  <a:lnTo>
                    <a:pt x="1247749" y="420941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1848867" y="6585760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2199566" y="6356329"/>
            <a:ext cx="7108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ぼ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ちゃ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187301" y="6641757"/>
            <a:ext cx="5537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Pumpkin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3154561" y="6261402"/>
            <a:ext cx="1254125" cy="673100"/>
            <a:chOff x="3154561" y="6261402"/>
            <a:chExt cx="1254125" cy="673100"/>
          </a:xfrm>
        </p:grpSpPr>
        <p:sp>
          <p:nvSpPr>
            <p:cNvPr id="90" name="object 90"/>
            <p:cNvSpPr/>
            <p:nvPr/>
          </p:nvSpPr>
          <p:spPr>
            <a:xfrm>
              <a:off x="3170434" y="627410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80"/>
                  </a:lnTo>
                  <a:lnTo>
                    <a:pt x="1217491" y="191117"/>
                  </a:lnTo>
                  <a:lnTo>
                    <a:pt x="1203526" y="146230"/>
                  </a:lnTo>
                  <a:lnTo>
                    <a:pt x="1181436" y="105589"/>
                  </a:lnTo>
                  <a:lnTo>
                    <a:pt x="1152191" y="70162"/>
                  </a:lnTo>
                  <a:lnTo>
                    <a:pt x="1116761" y="40920"/>
                  </a:lnTo>
                  <a:lnTo>
                    <a:pt x="1076115" y="18833"/>
                  </a:lnTo>
                  <a:lnTo>
                    <a:pt x="1031223" y="4869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3157739" y="6261402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3" y="668856"/>
                  </a:lnTo>
                  <a:lnTo>
                    <a:pt x="1083457" y="657104"/>
                  </a:lnTo>
                  <a:lnTo>
                    <a:pt x="1103535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1" y="25400"/>
                  </a:lnTo>
                  <a:lnTo>
                    <a:pt x="1083457" y="15831"/>
                  </a:lnTo>
                  <a:lnTo>
                    <a:pt x="1040903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31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6"/>
                  </a:lnTo>
                  <a:lnTo>
                    <a:pt x="1183597" y="547543"/>
                  </a:lnTo>
                  <a:lnTo>
                    <a:pt x="1155906" y="581091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5" y="647534"/>
                  </a:lnTo>
                  <a:lnTo>
                    <a:pt x="1157880" y="613483"/>
                  </a:lnTo>
                  <a:lnTo>
                    <a:pt x="1188298" y="583065"/>
                  </a:lnTo>
                  <a:lnTo>
                    <a:pt x="1213219" y="547876"/>
                  </a:lnTo>
                  <a:lnTo>
                    <a:pt x="1231919" y="508642"/>
                  </a:lnTo>
                  <a:lnTo>
                    <a:pt x="1243671" y="466089"/>
                  </a:lnTo>
                  <a:lnTo>
                    <a:pt x="1247749" y="420941"/>
                  </a:lnTo>
                  <a:lnTo>
                    <a:pt x="1247749" y="251993"/>
                  </a:lnTo>
                  <a:lnTo>
                    <a:pt x="1243671" y="206849"/>
                  </a:lnTo>
                  <a:lnTo>
                    <a:pt x="1231919" y="164297"/>
                  </a:lnTo>
                  <a:lnTo>
                    <a:pt x="1213219" y="125063"/>
                  </a:lnTo>
                  <a:lnTo>
                    <a:pt x="1188298" y="89874"/>
                  </a:lnTo>
                  <a:lnTo>
                    <a:pt x="1157880" y="59455"/>
                  </a:lnTo>
                  <a:lnTo>
                    <a:pt x="1122691" y="34532"/>
                  </a:lnTo>
                  <a:lnTo>
                    <a:pt x="110353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3157736" y="6585760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3434841" y="6356329"/>
            <a:ext cx="6673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ほう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れ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ん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草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516151" y="6641757"/>
            <a:ext cx="5137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Spinach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4463430" y="6261402"/>
            <a:ext cx="1254125" cy="673100"/>
            <a:chOff x="4463430" y="6261402"/>
            <a:chExt cx="1254125" cy="673100"/>
          </a:xfrm>
        </p:grpSpPr>
        <p:sp>
          <p:nvSpPr>
            <p:cNvPr id="96" name="object 96"/>
            <p:cNvSpPr/>
            <p:nvPr/>
          </p:nvSpPr>
          <p:spPr>
            <a:xfrm>
              <a:off x="4479302" y="627410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80"/>
                  </a:lnTo>
                  <a:lnTo>
                    <a:pt x="1217491" y="191117"/>
                  </a:lnTo>
                  <a:lnTo>
                    <a:pt x="1203526" y="146230"/>
                  </a:lnTo>
                  <a:lnTo>
                    <a:pt x="1181436" y="105589"/>
                  </a:lnTo>
                  <a:lnTo>
                    <a:pt x="1152191" y="70162"/>
                  </a:lnTo>
                  <a:lnTo>
                    <a:pt x="1116761" y="40920"/>
                  </a:lnTo>
                  <a:lnTo>
                    <a:pt x="1076115" y="18833"/>
                  </a:lnTo>
                  <a:lnTo>
                    <a:pt x="1031223" y="4869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4466609" y="6261402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6"/>
                  </a:lnTo>
                  <a:lnTo>
                    <a:pt x="1183597" y="547543"/>
                  </a:lnTo>
                  <a:lnTo>
                    <a:pt x="1155906" y="581091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3"/>
                  </a:lnTo>
                  <a:lnTo>
                    <a:pt x="1188293" y="583065"/>
                  </a:lnTo>
                  <a:lnTo>
                    <a:pt x="1213216" y="547876"/>
                  </a:lnTo>
                  <a:lnTo>
                    <a:pt x="1231917" y="508642"/>
                  </a:lnTo>
                  <a:lnTo>
                    <a:pt x="1243670" y="466089"/>
                  </a:lnTo>
                  <a:lnTo>
                    <a:pt x="1247749" y="420941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4466605" y="6585760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4849533" y="6356329"/>
            <a:ext cx="471170" cy="478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ト</a:t>
            </a:r>
            <a:r>
              <a:rPr sz="1000" b="1" spc="-1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マト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Tamato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5772299" y="6261402"/>
            <a:ext cx="1254125" cy="673100"/>
            <a:chOff x="5772299" y="6261402"/>
            <a:chExt cx="1254125" cy="673100"/>
          </a:xfrm>
        </p:grpSpPr>
        <p:sp>
          <p:nvSpPr>
            <p:cNvPr id="101" name="object 101"/>
            <p:cNvSpPr/>
            <p:nvPr/>
          </p:nvSpPr>
          <p:spPr>
            <a:xfrm>
              <a:off x="5788172" y="627410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80"/>
                  </a:lnTo>
                  <a:lnTo>
                    <a:pt x="1217491" y="191117"/>
                  </a:lnTo>
                  <a:lnTo>
                    <a:pt x="1203526" y="146230"/>
                  </a:lnTo>
                  <a:lnTo>
                    <a:pt x="1181436" y="105589"/>
                  </a:lnTo>
                  <a:lnTo>
                    <a:pt x="1152191" y="70162"/>
                  </a:lnTo>
                  <a:lnTo>
                    <a:pt x="1116761" y="40920"/>
                  </a:lnTo>
                  <a:lnTo>
                    <a:pt x="1076115" y="18833"/>
                  </a:lnTo>
                  <a:lnTo>
                    <a:pt x="1031223" y="4869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5775477" y="6261402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6"/>
                  </a:lnTo>
                  <a:lnTo>
                    <a:pt x="1183597" y="547543"/>
                  </a:lnTo>
                  <a:lnTo>
                    <a:pt x="1155906" y="581091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3"/>
                  </a:lnTo>
                  <a:lnTo>
                    <a:pt x="1188293" y="583065"/>
                  </a:lnTo>
                  <a:lnTo>
                    <a:pt x="1213216" y="547876"/>
                  </a:lnTo>
                  <a:lnTo>
                    <a:pt x="1231917" y="508642"/>
                  </a:lnTo>
                  <a:lnTo>
                    <a:pt x="1243670" y="466089"/>
                  </a:lnTo>
                  <a:lnTo>
                    <a:pt x="1247749" y="420941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5775474" y="6585760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04" name="object 104"/>
          <p:cNvSpPr txBox="1"/>
          <p:nvPr/>
        </p:nvSpPr>
        <p:spPr>
          <a:xfrm>
            <a:off x="6020698" y="6356329"/>
            <a:ext cx="88175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ブ</a:t>
            </a:r>
            <a:r>
              <a:rPr sz="1000" b="1" spc="-7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ロッ</a:t>
            </a:r>
            <a:r>
              <a:rPr sz="1000" b="1" spc="-7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コ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リ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ー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139836" y="6641757"/>
            <a:ext cx="5143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b="1" spc="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occoli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536823" y="7006335"/>
            <a:ext cx="1254125" cy="673100"/>
            <a:chOff x="536823" y="7006335"/>
            <a:chExt cx="1254125" cy="673100"/>
          </a:xfrm>
        </p:grpSpPr>
        <p:sp>
          <p:nvSpPr>
            <p:cNvPr id="107" name="object 107"/>
            <p:cNvSpPr/>
            <p:nvPr/>
          </p:nvSpPr>
          <p:spPr>
            <a:xfrm>
              <a:off x="552696" y="7019039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540002" y="7006335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3" y="547883"/>
                  </a:lnTo>
                  <a:lnTo>
                    <a:pt x="59456" y="583072"/>
                  </a:lnTo>
                  <a:lnTo>
                    <a:pt x="89876" y="613491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2" y="657115"/>
                  </a:lnTo>
                  <a:lnTo>
                    <a:pt x="1103525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2"/>
                  </a:lnTo>
                  <a:lnTo>
                    <a:pt x="91844" y="581099"/>
                  </a:lnTo>
                  <a:lnTo>
                    <a:pt x="64152" y="547550"/>
                  </a:lnTo>
                  <a:lnTo>
                    <a:pt x="43235" y="509064"/>
                  </a:lnTo>
                  <a:lnTo>
                    <a:pt x="30011" y="466559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1103520" y="25400"/>
                  </a:lnTo>
                  <a:lnTo>
                    <a:pt x="1083452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0" y="25400"/>
                  </a:moveTo>
                  <a:lnTo>
                    <a:pt x="995756" y="25400"/>
                  </a:lnTo>
                  <a:lnTo>
                    <a:pt x="1041364" y="30012"/>
                  </a:lnTo>
                  <a:lnTo>
                    <a:pt x="1083871" y="43237"/>
                  </a:lnTo>
                  <a:lnTo>
                    <a:pt x="1122358" y="64155"/>
                  </a:lnTo>
                  <a:lnTo>
                    <a:pt x="1155906" y="91849"/>
                  </a:lnTo>
                  <a:lnTo>
                    <a:pt x="1183597" y="125400"/>
                  </a:lnTo>
                  <a:lnTo>
                    <a:pt x="1204514" y="163888"/>
                  </a:lnTo>
                  <a:lnTo>
                    <a:pt x="1217737" y="206396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9"/>
                  </a:lnTo>
                  <a:lnTo>
                    <a:pt x="1204514" y="509064"/>
                  </a:lnTo>
                  <a:lnTo>
                    <a:pt x="1183597" y="547550"/>
                  </a:lnTo>
                  <a:lnTo>
                    <a:pt x="1155906" y="581099"/>
                  </a:lnTo>
                  <a:lnTo>
                    <a:pt x="1122358" y="608792"/>
                  </a:lnTo>
                  <a:lnTo>
                    <a:pt x="1083871" y="629710"/>
                  </a:lnTo>
                  <a:lnTo>
                    <a:pt x="1041364" y="642935"/>
                  </a:lnTo>
                  <a:lnTo>
                    <a:pt x="995756" y="647547"/>
                  </a:lnTo>
                  <a:lnTo>
                    <a:pt x="1103525" y="647547"/>
                  </a:lnTo>
                  <a:lnTo>
                    <a:pt x="1157874" y="613491"/>
                  </a:lnTo>
                  <a:lnTo>
                    <a:pt x="1188293" y="583072"/>
                  </a:lnTo>
                  <a:lnTo>
                    <a:pt x="1213216" y="547883"/>
                  </a:lnTo>
                  <a:lnTo>
                    <a:pt x="1231917" y="508650"/>
                  </a:lnTo>
                  <a:lnTo>
                    <a:pt x="1243670" y="466098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0" y="206861"/>
                  </a:lnTo>
                  <a:lnTo>
                    <a:pt x="1231917" y="164308"/>
                  </a:lnTo>
                  <a:lnTo>
                    <a:pt x="1213216" y="125073"/>
                  </a:lnTo>
                  <a:lnTo>
                    <a:pt x="1188293" y="89882"/>
                  </a:lnTo>
                  <a:lnTo>
                    <a:pt x="1157874" y="59460"/>
                  </a:lnTo>
                  <a:lnTo>
                    <a:pt x="1122685" y="34536"/>
                  </a:lnTo>
                  <a:lnTo>
                    <a:pt x="110352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539998" y="733070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883779" y="7101263"/>
            <a:ext cx="5321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ピ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ー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マン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795449" y="7386704"/>
            <a:ext cx="7194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Bell</a:t>
            </a:r>
            <a:r>
              <a:rPr sz="11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pepper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1845692" y="7006335"/>
            <a:ext cx="1254125" cy="673100"/>
            <a:chOff x="1845692" y="7006335"/>
            <a:chExt cx="1254125" cy="673100"/>
          </a:xfrm>
        </p:grpSpPr>
        <p:sp>
          <p:nvSpPr>
            <p:cNvPr id="113" name="object 113"/>
            <p:cNvSpPr/>
            <p:nvPr/>
          </p:nvSpPr>
          <p:spPr>
            <a:xfrm>
              <a:off x="1861564" y="7019039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48870" y="7006335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3" y="547883"/>
                  </a:lnTo>
                  <a:lnTo>
                    <a:pt x="59456" y="583072"/>
                  </a:lnTo>
                  <a:lnTo>
                    <a:pt x="89876" y="613491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2" y="657115"/>
                  </a:lnTo>
                  <a:lnTo>
                    <a:pt x="1103525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2"/>
                  </a:lnTo>
                  <a:lnTo>
                    <a:pt x="91844" y="581099"/>
                  </a:lnTo>
                  <a:lnTo>
                    <a:pt x="64152" y="547550"/>
                  </a:lnTo>
                  <a:lnTo>
                    <a:pt x="43235" y="509064"/>
                  </a:lnTo>
                  <a:lnTo>
                    <a:pt x="30011" y="466559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1103520" y="25400"/>
                  </a:lnTo>
                  <a:lnTo>
                    <a:pt x="1083452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0" y="25400"/>
                  </a:moveTo>
                  <a:lnTo>
                    <a:pt x="995756" y="25400"/>
                  </a:lnTo>
                  <a:lnTo>
                    <a:pt x="1041364" y="30012"/>
                  </a:lnTo>
                  <a:lnTo>
                    <a:pt x="1083871" y="43237"/>
                  </a:lnTo>
                  <a:lnTo>
                    <a:pt x="1122358" y="64155"/>
                  </a:lnTo>
                  <a:lnTo>
                    <a:pt x="1155906" y="91849"/>
                  </a:lnTo>
                  <a:lnTo>
                    <a:pt x="1183597" y="125400"/>
                  </a:lnTo>
                  <a:lnTo>
                    <a:pt x="1204514" y="163888"/>
                  </a:lnTo>
                  <a:lnTo>
                    <a:pt x="1217737" y="206396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9"/>
                  </a:lnTo>
                  <a:lnTo>
                    <a:pt x="1204514" y="509064"/>
                  </a:lnTo>
                  <a:lnTo>
                    <a:pt x="1183597" y="547550"/>
                  </a:lnTo>
                  <a:lnTo>
                    <a:pt x="1155906" y="581099"/>
                  </a:lnTo>
                  <a:lnTo>
                    <a:pt x="1122358" y="608792"/>
                  </a:lnTo>
                  <a:lnTo>
                    <a:pt x="1083871" y="629710"/>
                  </a:lnTo>
                  <a:lnTo>
                    <a:pt x="1041364" y="642935"/>
                  </a:lnTo>
                  <a:lnTo>
                    <a:pt x="995756" y="647547"/>
                  </a:lnTo>
                  <a:lnTo>
                    <a:pt x="1103525" y="647547"/>
                  </a:lnTo>
                  <a:lnTo>
                    <a:pt x="1157874" y="613491"/>
                  </a:lnTo>
                  <a:lnTo>
                    <a:pt x="1188293" y="583072"/>
                  </a:lnTo>
                  <a:lnTo>
                    <a:pt x="1213216" y="547883"/>
                  </a:lnTo>
                  <a:lnTo>
                    <a:pt x="1231917" y="508650"/>
                  </a:lnTo>
                  <a:lnTo>
                    <a:pt x="1243670" y="466098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0" y="206861"/>
                  </a:lnTo>
                  <a:lnTo>
                    <a:pt x="1231917" y="164308"/>
                  </a:lnTo>
                  <a:lnTo>
                    <a:pt x="1213216" y="125073"/>
                  </a:lnTo>
                  <a:lnTo>
                    <a:pt x="1188293" y="89882"/>
                  </a:lnTo>
                  <a:lnTo>
                    <a:pt x="1157874" y="59460"/>
                  </a:lnTo>
                  <a:lnTo>
                    <a:pt x="1122685" y="34536"/>
                  </a:lnTo>
                  <a:lnTo>
                    <a:pt x="110352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48867" y="733070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2317551" y="7101263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大根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2043032" y="7386704"/>
            <a:ext cx="8674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Daikon</a:t>
            </a:r>
            <a:r>
              <a:rPr sz="11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radish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18" name="object 118"/>
          <p:cNvGrpSpPr/>
          <p:nvPr/>
        </p:nvGrpSpPr>
        <p:grpSpPr>
          <a:xfrm>
            <a:off x="3154561" y="7006335"/>
            <a:ext cx="1254125" cy="673100"/>
            <a:chOff x="3154561" y="7006335"/>
            <a:chExt cx="1254125" cy="673100"/>
          </a:xfrm>
        </p:grpSpPr>
        <p:sp>
          <p:nvSpPr>
            <p:cNvPr id="119" name="object 119"/>
            <p:cNvSpPr/>
            <p:nvPr/>
          </p:nvSpPr>
          <p:spPr>
            <a:xfrm>
              <a:off x="3170434" y="7019039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0" name="object 120"/>
            <p:cNvSpPr/>
            <p:nvPr/>
          </p:nvSpPr>
          <p:spPr>
            <a:xfrm>
              <a:off x="3157739" y="7006335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3" y="547883"/>
                  </a:lnTo>
                  <a:lnTo>
                    <a:pt x="59456" y="583072"/>
                  </a:lnTo>
                  <a:lnTo>
                    <a:pt x="89876" y="613491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3" y="668868"/>
                  </a:lnTo>
                  <a:lnTo>
                    <a:pt x="1083457" y="657115"/>
                  </a:lnTo>
                  <a:lnTo>
                    <a:pt x="1103531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2"/>
                  </a:lnTo>
                  <a:lnTo>
                    <a:pt x="91844" y="581099"/>
                  </a:lnTo>
                  <a:lnTo>
                    <a:pt x="64152" y="547550"/>
                  </a:lnTo>
                  <a:lnTo>
                    <a:pt x="43235" y="509064"/>
                  </a:lnTo>
                  <a:lnTo>
                    <a:pt x="30011" y="466559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7" y="15833"/>
                  </a:lnTo>
                  <a:lnTo>
                    <a:pt x="1040903" y="4079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2"/>
                  </a:lnTo>
                  <a:lnTo>
                    <a:pt x="1083871" y="43237"/>
                  </a:lnTo>
                  <a:lnTo>
                    <a:pt x="1122358" y="64155"/>
                  </a:lnTo>
                  <a:lnTo>
                    <a:pt x="1155906" y="91849"/>
                  </a:lnTo>
                  <a:lnTo>
                    <a:pt x="1183597" y="125400"/>
                  </a:lnTo>
                  <a:lnTo>
                    <a:pt x="1204514" y="163888"/>
                  </a:lnTo>
                  <a:lnTo>
                    <a:pt x="1217737" y="206396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9"/>
                  </a:lnTo>
                  <a:lnTo>
                    <a:pt x="1204514" y="509064"/>
                  </a:lnTo>
                  <a:lnTo>
                    <a:pt x="1183597" y="547550"/>
                  </a:lnTo>
                  <a:lnTo>
                    <a:pt x="1155906" y="581099"/>
                  </a:lnTo>
                  <a:lnTo>
                    <a:pt x="1122358" y="608792"/>
                  </a:lnTo>
                  <a:lnTo>
                    <a:pt x="1083871" y="629710"/>
                  </a:lnTo>
                  <a:lnTo>
                    <a:pt x="1041364" y="642935"/>
                  </a:lnTo>
                  <a:lnTo>
                    <a:pt x="995756" y="647547"/>
                  </a:lnTo>
                  <a:lnTo>
                    <a:pt x="1103531" y="647547"/>
                  </a:lnTo>
                  <a:lnTo>
                    <a:pt x="1157880" y="613491"/>
                  </a:lnTo>
                  <a:lnTo>
                    <a:pt x="1188298" y="583072"/>
                  </a:lnTo>
                  <a:lnTo>
                    <a:pt x="1213219" y="547883"/>
                  </a:lnTo>
                  <a:lnTo>
                    <a:pt x="1231919" y="508650"/>
                  </a:lnTo>
                  <a:lnTo>
                    <a:pt x="1243671" y="466098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1" y="206861"/>
                  </a:lnTo>
                  <a:lnTo>
                    <a:pt x="1231919" y="164308"/>
                  </a:lnTo>
                  <a:lnTo>
                    <a:pt x="1213219" y="125073"/>
                  </a:lnTo>
                  <a:lnTo>
                    <a:pt x="1188298" y="89882"/>
                  </a:lnTo>
                  <a:lnTo>
                    <a:pt x="1157880" y="59460"/>
                  </a:lnTo>
                  <a:lnTo>
                    <a:pt x="1122691" y="34536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3157736" y="733070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22" name="object 122"/>
          <p:cNvSpPr txBox="1"/>
          <p:nvPr/>
        </p:nvSpPr>
        <p:spPr>
          <a:xfrm>
            <a:off x="3521199" y="7101263"/>
            <a:ext cx="5003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9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き</a:t>
            </a:r>
            <a:r>
              <a:rPr sz="1000" b="1" spc="-9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ゅ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う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り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455751" y="7386704"/>
            <a:ext cx="6343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Cucumber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24" name="object 124"/>
          <p:cNvGrpSpPr/>
          <p:nvPr/>
        </p:nvGrpSpPr>
        <p:grpSpPr>
          <a:xfrm>
            <a:off x="4463430" y="7006335"/>
            <a:ext cx="1254125" cy="673100"/>
            <a:chOff x="4463430" y="7006335"/>
            <a:chExt cx="1254125" cy="673100"/>
          </a:xfrm>
        </p:grpSpPr>
        <p:sp>
          <p:nvSpPr>
            <p:cNvPr id="125" name="object 125"/>
            <p:cNvSpPr/>
            <p:nvPr/>
          </p:nvSpPr>
          <p:spPr>
            <a:xfrm>
              <a:off x="4479302" y="7019039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6" name="object 126"/>
            <p:cNvSpPr/>
            <p:nvPr/>
          </p:nvSpPr>
          <p:spPr>
            <a:xfrm>
              <a:off x="4466609" y="7006335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3" y="547883"/>
                  </a:lnTo>
                  <a:lnTo>
                    <a:pt x="59456" y="583072"/>
                  </a:lnTo>
                  <a:lnTo>
                    <a:pt x="89876" y="613491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2" y="657115"/>
                  </a:lnTo>
                  <a:lnTo>
                    <a:pt x="1103525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2"/>
                  </a:lnTo>
                  <a:lnTo>
                    <a:pt x="91844" y="581099"/>
                  </a:lnTo>
                  <a:lnTo>
                    <a:pt x="64152" y="547550"/>
                  </a:lnTo>
                  <a:lnTo>
                    <a:pt x="43235" y="509064"/>
                  </a:lnTo>
                  <a:lnTo>
                    <a:pt x="30011" y="466559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1103520" y="25400"/>
                  </a:lnTo>
                  <a:lnTo>
                    <a:pt x="1083452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0" y="25400"/>
                  </a:moveTo>
                  <a:lnTo>
                    <a:pt x="995756" y="25400"/>
                  </a:lnTo>
                  <a:lnTo>
                    <a:pt x="1041364" y="30012"/>
                  </a:lnTo>
                  <a:lnTo>
                    <a:pt x="1083871" y="43237"/>
                  </a:lnTo>
                  <a:lnTo>
                    <a:pt x="1122358" y="64155"/>
                  </a:lnTo>
                  <a:lnTo>
                    <a:pt x="1155906" y="91849"/>
                  </a:lnTo>
                  <a:lnTo>
                    <a:pt x="1183597" y="125400"/>
                  </a:lnTo>
                  <a:lnTo>
                    <a:pt x="1204514" y="163888"/>
                  </a:lnTo>
                  <a:lnTo>
                    <a:pt x="1217737" y="206396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9"/>
                  </a:lnTo>
                  <a:lnTo>
                    <a:pt x="1204514" y="509064"/>
                  </a:lnTo>
                  <a:lnTo>
                    <a:pt x="1183597" y="547550"/>
                  </a:lnTo>
                  <a:lnTo>
                    <a:pt x="1155906" y="581099"/>
                  </a:lnTo>
                  <a:lnTo>
                    <a:pt x="1122358" y="608792"/>
                  </a:lnTo>
                  <a:lnTo>
                    <a:pt x="1083871" y="629710"/>
                  </a:lnTo>
                  <a:lnTo>
                    <a:pt x="1041364" y="642935"/>
                  </a:lnTo>
                  <a:lnTo>
                    <a:pt x="995756" y="647547"/>
                  </a:lnTo>
                  <a:lnTo>
                    <a:pt x="1103525" y="647547"/>
                  </a:lnTo>
                  <a:lnTo>
                    <a:pt x="1157874" y="613491"/>
                  </a:lnTo>
                  <a:lnTo>
                    <a:pt x="1188293" y="583072"/>
                  </a:lnTo>
                  <a:lnTo>
                    <a:pt x="1213216" y="547883"/>
                  </a:lnTo>
                  <a:lnTo>
                    <a:pt x="1231917" y="508650"/>
                  </a:lnTo>
                  <a:lnTo>
                    <a:pt x="1243670" y="466098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0" y="206861"/>
                  </a:lnTo>
                  <a:lnTo>
                    <a:pt x="1231917" y="164308"/>
                  </a:lnTo>
                  <a:lnTo>
                    <a:pt x="1213216" y="125073"/>
                  </a:lnTo>
                  <a:lnTo>
                    <a:pt x="1188293" y="89882"/>
                  </a:lnTo>
                  <a:lnTo>
                    <a:pt x="1157874" y="59460"/>
                  </a:lnTo>
                  <a:lnTo>
                    <a:pt x="1122685" y="34536"/>
                  </a:lnTo>
                  <a:lnTo>
                    <a:pt x="110352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7" name="object 127"/>
            <p:cNvSpPr/>
            <p:nvPr/>
          </p:nvSpPr>
          <p:spPr>
            <a:xfrm>
              <a:off x="4466605" y="733070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28" name="object 128"/>
          <p:cNvSpPr txBox="1"/>
          <p:nvPr/>
        </p:nvSpPr>
        <p:spPr>
          <a:xfrm>
            <a:off x="4935296" y="7101263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白菜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569190" y="7386704"/>
            <a:ext cx="10375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Chinese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cabbage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30" name="object 130"/>
          <p:cNvGrpSpPr/>
          <p:nvPr/>
        </p:nvGrpSpPr>
        <p:grpSpPr>
          <a:xfrm>
            <a:off x="5772299" y="7006335"/>
            <a:ext cx="1254125" cy="673100"/>
            <a:chOff x="5772299" y="7006335"/>
            <a:chExt cx="1254125" cy="673100"/>
          </a:xfrm>
        </p:grpSpPr>
        <p:sp>
          <p:nvSpPr>
            <p:cNvPr id="131" name="object 131"/>
            <p:cNvSpPr/>
            <p:nvPr/>
          </p:nvSpPr>
          <p:spPr>
            <a:xfrm>
              <a:off x="5788172" y="7019039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2" name="object 132"/>
            <p:cNvSpPr/>
            <p:nvPr/>
          </p:nvSpPr>
          <p:spPr>
            <a:xfrm>
              <a:off x="5775477" y="7006335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3" y="547883"/>
                  </a:lnTo>
                  <a:lnTo>
                    <a:pt x="59456" y="583072"/>
                  </a:lnTo>
                  <a:lnTo>
                    <a:pt x="89876" y="613491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2" y="657115"/>
                  </a:lnTo>
                  <a:lnTo>
                    <a:pt x="1103525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2"/>
                  </a:lnTo>
                  <a:lnTo>
                    <a:pt x="91844" y="581099"/>
                  </a:lnTo>
                  <a:lnTo>
                    <a:pt x="64152" y="547550"/>
                  </a:lnTo>
                  <a:lnTo>
                    <a:pt x="43235" y="509064"/>
                  </a:lnTo>
                  <a:lnTo>
                    <a:pt x="30011" y="466559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1103520" y="25400"/>
                  </a:lnTo>
                  <a:lnTo>
                    <a:pt x="1083452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0" y="25400"/>
                  </a:moveTo>
                  <a:lnTo>
                    <a:pt x="995756" y="25400"/>
                  </a:lnTo>
                  <a:lnTo>
                    <a:pt x="1041364" y="30012"/>
                  </a:lnTo>
                  <a:lnTo>
                    <a:pt x="1083871" y="43237"/>
                  </a:lnTo>
                  <a:lnTo>
                    <a:pt x="1122358" y="64155"/>
                  </a:lnTo>
                  <a:lnTo>
                    <a:pt x="1155906" y="91849"/>
                  </a:lnTo>
                  <a:lnTo>
                    <a:pt x="1183597" y="125400"/>
                  </a:lnTo>
                  <a:lnTo>
                    <a:pt x="1204514" y="163888"/>
                  </a:lnTo>
                  <a:lnTo>
                    <a:pt x="1217737" y="206396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9"/>
                  </a:lnTo>
                  <a:lnTo>
                    <a:pt x="1204514" y="509064"/>
                  </a:lnTo>
                  <a:lnTo>
                    <a:pt x="1183597" y="547550"/>
                  </a:lnTo>
                  <a:lnTo>
                    <a:pt x="1155906" y="581099"/>
                  </a:lnTo>
                  <a:lnTo>
                    <a:pt x="1122358" y="608792"/>
                  </a:lnTo>
                  <a:lnTo>
                    <a:pt x="1083871" y="629710"/>
                  </a:lnTo>
                  <a:lnTo>
                    <a:pt x="1041364" y="642935"/>
                  </a:lnTo>
                  <a:lnTo>
                    <a:pt x="995756" y="647547"/>
                  </a:lnTo>
                  <a:lnTo>
                    <a:pt x="1103525" y="647547"/>
                  </a:lnTo>
                  <a:lnTo>
                    <a:pt x="1157874" y="613491"/>
                  </a:lnTo>
                  <a:lnTo>
                    <a:pt x="1188293" y="583072"/>
                  </a:lnTo>
                  <a:lnTo>
                    <a:pt x="1213216" y="547883"/>
                  </a:lnTo>
                  <a:lnTo>
                    <a:pt x="1231917" y="508650"/>
                  </a:lnTo>
                  <a:lnTo>
                    <a:pt x="1243670" y="466098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0" y="206861"/>
                  </a:lnTo>
                  <a:lnTo>
                    <a:pt x="1231917" y="164308"/>
                  </a:lnTo>
                  <a:lnTo>
                    <a:pt x="1213216" y="125073"/>
                  </a:lnTo>
                  <a:lnTo>
                    <a:pt x="1188293" y="89882"/>
                  </a:lnTo>
                  <a:lnTo>
                    <a:pt x="1157874" y="59460"/>
                  </a:lnTo>
                  <a:lnTo>
                    <a:pt x="1122685" y="34536"/>
                  </a:lnTo>
                  <a:lnTo>
                    <a:pt x="110352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3" name="object 133"/>
            <p:cNvSpPr/>
            <p:nvPr/>
          </p:nvSpPr>
          <p:spPr>
            <a:xfrm>
              <a:off x="5775474" y="733070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34" name="object 134"/>
          <p:cNvSpPr txBox="1"/>
          <p:nvPr/>
        </p:nvSpPr>
        <p:spPr>
          <a:xfrm>
            <a:off x="6138881" y="7101276"/>
            <a:ext cx="50863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キ</a:t>
            </a:r>
            <a:r>
              <a:rPr sz="1000" b="1" spc="-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ャ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ベ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ツ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6130918" y="7386704"/>
            <a:ext cx="5194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Cabbage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36" name="object 136"/>
          <p:cNvGrpSpPr/>
          <p:nvPr/>
        </p:nvGrpSpPr>
        <p:grpSpPr>
          <a:xfrm>
            <a:off x="536823" y="7751284"/>
            <a:ext cx="1254125" cy="673100"/>
            <a:chOff x="536823" y="7751284"/>
            <a:chExt cx="1254125" cy="673100"/>
          </a:xfrm>
        </p:grpSpPr>
        <p:sp>
          <p:nvSpPr>
            <p:cNvPr id="137" name="object 137"/>
            <p:cNvSpPr/>
            <p:nvPr/>
          </p:nvSpPr>
          <p:spPr>
            <a:xfrm>
              <a:off x="552696" y="7763988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8" name="object 138"/>
            <p:cNvSpPr/>
            <p:nvPr/>
          </p:nvSpPr>
          <p:spPr>
            <a:xfrm>
              <a:off x="540002" y="7751284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3" y="547880"/>
                  </a:lnTo>
                  <a:lnTo>
                    <a:pt x="59456" y="583067"/>
                  </a:lnTo>
                  <a:lnTo>
                    <a:pt x="89876" y="613484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25" y="25399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399"/>
                  </a:moveTo>
                  <a:lnTo>
                    <a:pt x="995756" y="25399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8"/>
                  </a:lnTo>
                  <a:lnTo>
                    <a:pt x="1204514" y="509062"/>
                  </a:lnTo>
                  <a:lnTo>
                    <a:pt x="1183597" y="547546"/>
                  </a:lnTo>
                  <a:lnTo>
                    <a:pt x="1155906" y="581093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4"/>
                  </a:lnTo>
                  <a:lnTo>
                    <a:pt x="1188293" y="583067"/>
                  </a:lnTo>
                  <a:lnTo>
                    <a:pt x="1213216" y="547880"/>
                  </a:lnTo>
                  <a:lnTo>
                    <a:pt x="1231917" y="508648"/>
                  </a:lnTo>
                  <a:lnTo>
                    <a:pt x="1243670" y="466097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9" name="object 139"/>
            <p:cNvSpPr/>
            <p:nvPr/>
          </p:nvSpPr>
          <p:spPr>
            <a:xfrm>
              <a:off x="539998" y="8075654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884287" y="7846210"/>
            <a:ext cx="5295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タ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マ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ネギ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969020" y="8131644"/>
            <a:ext cx="3721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Onion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42" name="object 142"/>
          <p:cNvGrpSpPr/>
          <p:nvPr/>
        </p:nvGrpSpPr>
        <p:grpSpPr>
          <a:xfrm>
            <a:off x="1845692" y="7751284"/>
            <a:ext cx="1254125" cy="673100"/>
            <a:chOff x="1845692" y="7751284"/>
            <a:chExt cx="1254125" cy="673100"/>
          </a:xfrm>
        </p:grpSpPr>
        <p:sp>
          <p:nvSpPr>
            <p:cNvPr id="143" name="object 143"/>
            <p:cNvSpPr/>
            <p:nvPr/>
          </p:nvSpPr>
          <p:spPr>
            <a:xfrm>
              <a:off x="1861564" y="7763988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4" name="object 144"/>
            <p:cNvSpPr/>
            <p:nvPr/>
          </p:nvSpPr>
          <p:spPr>
            <a:xfrm>
              <a:off x="1848870" y="7751284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3" y="547880"/>
                  </a:lnTo>
                  <a:lnTo>
                    <a:pt x="59456" y="583067"/>
                  </a:lnTo>
                  <a:lnTo>
                    <a:pt x="89876" y="613484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25" y="25399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399"/>
                  </a:moveTo>
                  <a:lnTo>
                    <a:pt x="995756" y="25399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8"/>
                  </a:lnTo>
                  <a:lnTo>
                    <a:pt x="1204514" y="509062"/>
                  </a:lnTo>
                  <a:lnTo>
                    <a:pt x="1183597" y="547546"/>
                  </a:lnTo>
                  <a:lnTo>
                    <a:pt x="1155906" y="581093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4"/>
                  </a:lnTo>
                  <a:lnTo>
                    <a:pt x="1188293" y="583067"/>
                  </a:lnTo>
                  <a:lnTo>
                    <a:pt x="1213216" y="547880"/>
                  </a:lnTo>
                  <a:lnTo>
                    <a:pt x="1231917" y="508648"/>
                  </a:lnTo>
                  <a:lnTo>
                    <a:pt x="1243670" y="466097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5" name="object 145"/>
            <p:cNvSpPr/>
            <p:nvPr/>
          </p:nvSpPr>
          <p:spPr>
            <a:xfrm>
              <a:off x="1848867" y="8075654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46" name="object 146"/>
          <p:cNvSpPr txBox="1"/>
          <p:nvPr/>
        </p:nvSpPr>
        <p:spPr>
          <a:xfrm>
            <a:off x="2255893" y="7846210"/>
            <a:ext cx="4108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ゴ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ボウ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2200901" y="8131644"/>
            <a:ext cx="5264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Bu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dock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3154561" y="7751284"/>
            <a:ext cx="1254125" cy="673100"/>
            <a:chOff x="3154561" y="7751284"/>
            <a:chExt cx="1254125" cy="673100"/>
          </a:xfrm>
        </p:grpSpPr>
        <p:sp>
          <p:nvSpPr>
            <p:cNvPr id="149" name="object 149"/>
            <p:cNvSpPr/>
            <p:nvPr/>
          </p:nvSpPr>
          <p:spPr>
            <a:xfrm>
              <a:off x="3170434" y="7763988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0" name="object 150"/>
            <p:cNvSpPr/>
            <p:nvPr/>
          </p:nvSpPr>
          <p:spPr>
            <a:xfrm>
              <a:off x="3157739" y="7751284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3" y="547880"/>
                  </a:lnTo>
                  <a:lnTo>
                    <a:pt x="59456" y="583067"/>
                  </a:lnTo>
                  <a:lnTo>
                    <a:pt x="89876" y="613484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3" y="668856"/>
                  </a:lnTo>
                  <a:lnTo>
                    <a:pt x="1083457" y="657104"/>
                  </a:lnTo>
                  <a:lnTo>
                    <a:pt x="1103536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30" y="25399"/>
                  </a:lnTo>
                  <a:lnTo>
                    <a:pt x="1083457" y="15831"/>
                  </a:lnTo>
                  <a:lnTo>
                    <a:pt x="1040903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30" y="25399"/>
                  </a:moveTo>
                  <a:lnTo>
                    <a:pt x="995756" y="25399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8"/>
                  </a:lnTo>
                  <a:lnTo>
                    <a:pt x="1204514" y="509062"/>
                  </a:lnTo>
                  <a:lnTo>
                    <a:pt x="1183597" y="547546"/>
                  </a:lnTo>
                  <a:lnTo>
                    <a:pt x="1155906" y="581093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6" y="647534"/>
                  </a:lnTo>
                  <a:lnTo>
                    <a:pt x="1157880" y="613484"/>
                  </a:lnTo>
                  <a:lnTo>
                    <a:pt x="1188298" y="583067"/>
                  </a:lnTo>
                  <a:lnTo>
                    <a:pt x="1213219" y="547880"/>
                  </a:lnTo>
                  <a:lnTo>
                    <a:pt x="1231919" y="508648"/>
                  </a:lnTo>
                  <a:lnTo>
                    <a:pt x="1243671" y="466097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1" y="206858"/>
                  </a:lnTo>
                  <a:lnTo>
                    <a:pt x="1231919" y="164303"/>
                  </a:lnTo>
                  <a:lnTo>
                    <a:pt x="1213219" y="125067"/>
                  </a:lnTo>
                  <a:lnTo>
                    <a:pt x="1188298" y="89876"/>
                  </a:lnTo>
                  <a:lnTo>
                    <a:pt x="1157880" y="59456"/>
                  </a:lnTo>
                  <a:lnTo>
                    <a:pt x="1122691" y="34533"/>
                  </a:lnTo>
                  <a:lnTo>
                    <a:pt x="1103530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1" name="object 151"/>
            <p:cNvSpPr/>
            <p:nvPr/>
          </p:nvSpPr>
          <p:spPr>
            <a:xfrm>
              <a:off x="3157736" y="8075654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52" name="object 152"/>
          <p:cNvSpPr txBox="1"/>
          <p:nvPr/>
        </p:nvSpPr>
        <p:spPr>
          <a:xfrm>
            <a:off x="3501516" y="7846210"/>
            <a:ext cx="5384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け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のこ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3325911" y="8131644"/>
            <a:ext cx="8940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Bamboo</a:t>
            </a:r>
            <a:r>
              <a:rPr sz="11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Shoot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536823" y="8915491"/>
            <a:ext cx="1254125" cy="673100"/>
            <a:chOff x="536823" y="8915491"/>
            <a:chExt cx="1254125" cy="673100"/>
          </a:xfrm>
        </p:grpSpPr>
        <p:sp>
          <p:nvSpPr>
            <p:cNvPr id="155" name="object 155"/>
            <p:cNvSpPr/>
            <p:nvPr/>
          </p:nvSpPr>
          <p:spPr>
            <a:xfrm>
              <a:off x="552696" y="8928195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6" name="object 156"/>
            <p:cNvSpPr/>
            <p:nvPr/>
          </p:nvSpPr>
          <p:spPr>
            <a:xfrm>
              <a:off x="540002" y="8915491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3" y="547880"/>
                  </a:lnTo>
                  <a:lnTo>
                    <a:pt x="59456" y="583067"/>
                  </a:lnTo>
                  <a:lnTo>
                    <a:pt x="89876" y="613484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25" y="25399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399"/>
                  </a:moveTo>
                  <a:lnTo>
                    <a:pt x="995756" y="25399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8"/>
                  </a:lnTo>
                  <a:lnTo>
                    <a:pt x="1204514" y="509062"/>
                  </a:lnTo>
                  <a:lnTo>
                    <a:pt x="1183597" y="547546"/>
                  </a:lnTo>
                  <a:lnTo>
                    <a:pt x="1155906" y="581093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4"/>
                  </a:lnTo>
                  <a:lnTo>
                    <a:pt x="1188293" y="583067"/>
                  </a:lnTo>
                  <a:lnTo>
                    <a:pt x="1213216" y="547880"/>
                  </a:lnTo>
                  <a:lnTo>
                    <a:pt x="1231917" y="508648"/>
                  </a:lnTo>
                  <a:lnTo>
                    <a:pt x="1243670" y="466097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7" name="object 157"/>
            <p:cNvSpPr/>
            <p:nvPr/>
          </p:nvSpPr>
          <p:spPr>
            <a:xfrm>
              <a:off x="539998" y="923984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58" name="object 158"/>
          <p:cNvSpPr txBox="1"/>
          <p:nvPr/>
        </p:nvSpPr>
        <p:spPr>
          <a:xfrm>
            <a:off x="944041" y="9010419"/>
            <a:ext cx="4051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り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ん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ご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970476" y="9295852"/>
            <a:ext cx="3695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Apple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60" name="object 160"/>
          <p:cNvGrpSpPr/>
          <p:nvPr/>
        </p:nvGrpSpPr>
        <p:grpSpPr>
          <a:xfrm>
            <a:off x="1845692" y="8915491"/>
            <a:ext cx="1254125" cy="673100"/>
            <a:chOff x="1845692" y="8915491"/>
            <a:chExt cx="1254125" cy="673100"/>
          </a:xfrm>
        </p:grpSpPr>
        <p:sp>
          <p:nvSpPr>
            <p:cNvPr id="161" name="object 161"/>
            <p:cNvSpPr/>
            <p:nvPr/>
          </p:nvSpPr>
          <p:spPr>
            <a:xfrm>
              <a:off x="1861564" y="8928195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2" name="object 162"/>
            <p:cNvSpPr/>
            <p:nvPr/>
          </p:nvSpPr>
          <p:spPr>
            <a:xfrm>
              <a:off x="1848870" y="8915491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3" y="547880"/>
                  </a:lnTo>
                  <a:lnTo>
                    <a:pt x="59456" y="583067"/>
                  </a:lnTo>
                  <a:lnTo>
                    <a:pt x="89876" y="613484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25" y="25399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399"/>
                  </a:moveTo>
                  <a:lnTo>
                    <a:pt x="995756" y="25399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8"/>
                  </a:lnTo>
                  <a:lnTo>
                    <a:pt x="1204514" y="509062"/>
                  </a:lnTo>
                  <a:lnTo>
                    <a:pt x="1183597" y="547546"/>
                  </a:lnTo>
                  <a:lnTo>
                    <a:pt x="1155906" y="581093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4"/>
                  </a:lnTo>
                  <a:lnTo>
                    <a:pt x="1188293" y="583067"/>
                  </a:lnTo>
                  <a:lnTo>
                    <a:pt x="1213216" y="547880"/>
                  </a:lnTo>
                  <a:lnTo>
                    <a:pt x="1231917" y="508648"/>
                  </a:lnTo>
                  <a:lnTo>
                    <a:pt x="1243670" y="466097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3" name="object 163"/>
            <p:cNvSpPr/>
            <p:nvPr/>
          </p:nvSpPr>
          <p:spPr>
            <a:xfrm>
              <a:off x="1848867" y="923984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2252017" y="9010419"/>
            <a:ext cx="41655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み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ん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2236856" y="9295852"/>
            <a:ext cx="4540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ange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66" name="object 166"/>
          <p:cNvGrpSpPr/>
          <p:nvPr/>
        </p:nvGrpSpPr>
        <p:grpSpPr>
          <a:xfrm>
            <a:off x="3154561" y="8915491"/>
            <a:ext cx="1254125" cy="673100"/>
            <a:chOff x="3154561" y="8915491"/>
            <a:chExt cx="1254125" cy="673100"/>
          </a:xfrm>
        </p:grpSpPr>
        <p:sp>
          <p:nvSpPr>
            <p:cNvPr id="167" name="object 167"/>
            <p:cNvSpPr/>
            <p:nvPr/>
          </p:nvSpPr>
          <p:spPr>
            <a:xfrm>
              <a:off x="3170434" y="8928195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8" name="object 168"/>
            <p:cNvSpPr/>
            <p:nvPr/>
          </p:nvSpPr>
          <p:spPr>
            <a:xfrm>
              <a:off x="3157739" y="8915491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3" y="547880"/>
                  </a:lnTo>
                  <a:lnTo>
                    <a:pt x="59456" y="583067"/>
                  </a:lnTo>
                  <a:lnTo>
                    <a:pt x="89876" y="613484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3" y="668856"/>
                  </a:lnTo>
                  <a:lnTo>
                    <a:pt x="1083457" y="657104"/>
                  </a:lnTo>
                  <a:lnTo>
                    <a:pt x="1103536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30" y="25399"/>
                  </a:lnTo>
                  <a:lnTo>
                    <a:pt x="1083457" y="15831"/>
                  </a:lnTo>
                  <a:lnTo>
                    <a:pt x="1040903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30" y="25399"/>
                  </a:moveTo>
                  <a:lnTo>
                    <a:pt x="995756" y="25399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8"/>
                  </a:lnTo>
                  <a:lnTo>
                    <a:pt x="1204514" y="509062"/>
                  </a:lnTo>
                  <a:lnTo>
                    <a:pt x="1183597" y="547546"/>
                  </a:lnTo>
                  <a:lnTo>
                    <a:pt x="1155906" y="581093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6" y="647534"/>
                  </a:lnTo>
                  <a:lnTo>
                    <a:pt x="1157880" y="613484"/>
                  </a:lnTo>
                  <a:lnTo>
                    <a:pt x="1188298" y="583067"/>
                  </a:lnTo>
                  <a:lnTo>
                    <a:pt x="1213219" y="547880"/>
                  </a:lnTo>
                  <a:lnTo>
                    <a:pt x="1231919" y="508648"/>
                  </a:lnTo>
                  <a:lnTo>
                    <a:pt x="1243671" y="466097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1" y="206858"/>
                  </a:lnTo>
                  <a:lnTo>
                    <a:pt x="1231919" y="164303"/>
                  </a:lnTo>
                  <a:lnTo>
                    <a:pt x="1213219" y="125067"/>
                  </a:lnTo>
                  <a:lnTo>
                    <a:pt x="1188298" y="89876"/>
                  </a:lnTo>
                  <a:lnTo>
                    <a:pt x="1157880" y="59456"/>
                  </a:lnTo>
                  <a:lnTo>
                    <a:pt x="1122691" y="34533"/>
                  </a:lnTo>
                  <a:lnTo>
                    <a:pt x="1103530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9" name="object 169"/>
            <p:cNvSpPr/>
            <p:nvPr/>
          </p:nvSpPr>
          <p:spPr>
            <a:xfrm>
              <a:off x="3157736" y="923984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70" name="object 170"/>
          <p:cNvSpPr txBox="1"/>
          <p:nvPr/>
        </p:nvSpPr>
        <p:spPr>
          <a:xfrm>
            <a:off x="3564322" y="9010419"/>
            <a:ext cx="4140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バ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ナナ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3535126" y="9295852"/>
            <a:ext cx="475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Banana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72" name="object 172"/>
          <p:cNvGrpSpPr/>
          <p:nvPr/>
        </p:nvGrpSpPr>
        <p:grpSpPr>
          <a:xfrm>
            <a:off x="4463430" y="8915491"/>
            <a:ext cx="1254125" cy="673100"/>
            <a:chOff x="4463430" y="8915491"/>
            <a:chExt cx="1254125" cy="673100"/>
          </a:xfrm>
        </p:grpSpPr>
        <p:sp>
          <p:nvSpPr>
            <p:cNvPr id="173" name="object 173"/>
            <p:cNvSpPr/>
            <p:nvPr/>
          </p:nvSpPr>
          <p:spPr>
            <a:xfrm>
              <a:off x="4479302" y="8928195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4" name="object 174"/>
            <p:cNvSpPr/>
            <p:nvPr/>
          </p:nvSpPr>
          <p:spPr>
            <a:xfrm>
              <a:off x="4466609" y="8915491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3" y="547880"/>
                  </a:lnTo>
                  <a:lnTo>
                    <a:pt x="59456" y="583067"/>
                  </a:lnTo>
                  <a:lnTo>
                    <a:pt x="89876" y="613484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25" y="25399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399"/>
                  </a:moveTo>
                  <a:lnTo>
                    <a:pt x="995756" y="25399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8"/>
                  </a:lnTo>
                  <a:lnTo>
                    <a:pt x="1204514" y="509062"/>
                  </a:lnTo>
                  <a:lnTo>
                    <a:pt x="1183597" y="547546"/>
                  </a:lnTo>
                  <a:lnTo>
                    <a:pt x="1155906" y="581093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4"/>
                  </a:lnTo>
                  <a:lnTo>
                    <a:pt x="1188293" y="583067"/>
                  </a:lnTo>
                  <a:lnTo>
                    <a:pt x="1213216" y="547880"/>
                  </a:lnTo>
                  <a:lnTo>
                    <a:pt x="1231917" y="508648"/>
                  </a:lnTo>
                  <a:lnTo>
                    <a:pt x="1243670" y="466097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5" name="object 175"/>
            <p:cNvSpPr/>
            <p:nvPr/>
          </p:nvSpPr>
          <p:spPr>
            <a:xfrm>
              <a:off x="4466605" y="923984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76" name="object 176"/>
          <p:cNvSpPr txBox="1"/>
          <p:nvPr/>
        </p:nvSpPr>
        <p:spPr>
          <a:xfrm>
            <a:off x="4869761" y="9010419"/>
            <a:ext cx="4140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4706857" y="9295852"/>
            <a:ext cx="7486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atermelon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78" name="object 178"/>
          <p:cNvGrpSpPr/>
          <p:nvPr/>
        </p:nvGrpSpPr>
        <p:grpSpPr>
          <a:xfrm>
            <a:off x="5772299" y="8915491"/>
            <a:ext cx="1254125" cy="673100"/>
            <a:chOff x="5772299" y="8915491"/>
            <a:chExt cx="1254125" cy="673100"/>
          </a:xfrm>
        </p:grpSpPr>
        <p:sp>
          <p:nvSpPr>
            <p:cNvPr id="179" name="object 179"/>
            <p:cNvSpPr/>
            <p:nvPr/>
          </p:nvSpPr>
          <p:spPr>
            <a:xfrm>
              <a:off x="5788172" y="8928195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0" name="object 180"/>
            <p:cNvSpPr/>
            <p:nvPr/>
          </p:nvSpPr>
          <p:spPr>
            <a:xfrm>
              <a:off x="5775477" y="8915491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3" y="547880"/>
                  </a:lnTo>
                  <a:lnTo>
                    <a:pt x="59456" y="583067"/>
                  </a:lnTo>
                  <a:lnTo>
                    <a:pt x="89876" y="613484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25" y="25399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399"/>
                  </a:moveTo>
                  <a:lnTo>
                    <a:pt x="995756" y="25399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8"/>
                  </a:lnTo>
                  <a:lnTo>
                    <a:pt x="1204514" y="509062"/>
                  </a:lnTo>
                  <a:lnTo>
                    <a:pt x="1183597" y="547546"/>
                  </a:lnTo>
                  <a:lnTo>
                    <a:pt x="1155906" y="581093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4"/>
                  </a:lnTo>
                  <a:lnTo>
                    <a:pt x="1188293" y="583067"/>
                  </a:lnTo>
                  <a:lnTo>
                    <a:pt x="1213216" y="547880"/>
                  </a:lnTo>
                  <a:lnTo>
                    <a:pt x="1231917" y="508648"/>
                  </a:lnTo>
                  <a:lnTo>
                    <a:pt x="1243670" y="466097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1" name="object 181"/>
            <p:cNvSpPr/>
            <p:nvPr/>
          </p:nvSpPr>
          <p:spPr>
            <a:xfrm>
              <a:off x="5775474" y="923984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82" name="object 182"/>
          <p:cNvSpPr txBox="1"/>
          <p:nvPr/>
        </p:nvSpPr>
        <p:spPr>
          <a:xfrm>
            <a:off x="6323539" y="9010419"/>
            <a:ext cx="1397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桃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6195969" y="9295852"/>
            <a:ext cx="3892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each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84" name="object 184"/>
          <p:cNvGrpSpPr/>
          <p:nvPr/>
        </p:nvGrpSpPr>
        <p:grpSpPr>
          <a:xfrm>
            <a:off x="536823" y="9660438"/>
            <a:ext cx="1254125" cy="673100"/>
            <a:chOff x="536823" y="9660438"/>
            <a:chExt cx="1254125" cy="673100"/>
          </a:xfrm>
        </p:grpSpPr>
        <p:sp>
          <p:nvSpPr>
            <p:cNvPr id="185" name="object 185"/>
            <p:cNvSpPr/>
            <p:nvPr/>
          </p:nvSpPr>
          <p:spPr>
            <a:xfrm>
              <a:off x="552696" y="9673142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80"/>
                  </a:lnTo>
                  <a:lnTo>
                    <a:pt x="1217491" y="191117"/>
                  </a:lnTo>
                  <a:lnTo>
                    <a:pt x="1203526" y="146230"/>
                  </a:lnTo>
                  <a:lnTo>
                    <a:pt x="1181436" y="105589"/>
                  </a:lnTo>
                  <a:lnTo>
                    <a:pt x="1152191" y="70162"/>
                  </a:lnTo>
                  <a:lnTo>
                    <a:pt x="1116761" y="40920"/>
                  </a:lnTo>
                  <a:lnTo>
                    <a:pt x="1076115" y="18833"/>
                  </a:lnTo>
                  <a:lnTo>
                    <a:pt x="1031223" y="4869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6" name="object 186"/>
            <p:cNvSpPr/>
            <p:nvPr/>
          </p:nvSpPr>
          <p:spPr>
            <a:xfrm>
              <a:off x="540002" y="9660438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25" y="25399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399"/>
                  </a:moveTo>
                  <a:lnTo>
                    <a:pt x="995756" y="25399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6"/>
                  </a:lnTo>
                  <a:lnTo>
                    <a:pt x="1183597" y="547543"/>
                  </a:lnTo>
                  <a:lnTo>
                    <a:pt x="1155906" y="581091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3"/>
                  </a:lnTo>
                  <a:lnTo>
                    <a:pt x="1188293" y="583065"/>
                  </a:lnTo>
                  <a:lnTo>
                    <a:pt x="1213216" y="547876"/>
                  </a:lnTo>
                  <a:lnTo>
                    <a:pt x="1231917" y="508642"/>
                  </a:lnTo>
                  <a:lnTo>
                    <a:pt x="1243670" y="466089"/>
                  </a:lnTo>
                  <a:lnTo>
                    <a:pt x="1247749" y="420941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7" name="object 187"/>
            <p:cNvSpPr/>
            <p:nvPr/>
          </p:nvSpPr>
          <p:spPr>
            <a:xfrm>
              <a:off x="539998" y="9984796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88" name="object 188"/>
          <p:cNvSpPr txBox="1"/>
          <p:nvPr/>
        </p:nvSpPr>
        <p:spPr>
          <a:xfrm>
            <a:off x="947085" y="9755358"/>
            <a:ext cx="4057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ちご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803827" y="10040792"/>
            <a:ext cx="6985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St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awbe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1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y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90" name="object 190"/>
          <p:cNvGrpSpPr/>
          <p:nvPr/>
        </p:nvGrpSpPr>
        <p:grpSpPr>
          <a:xfrm>
            <a:off x="1845692" y="9660438"/>
            <a:ext cx="1254125" cy="673100"/>
            <a:chOff x="1845692" y="9660438"/>
            <a:chExt cx="1254125" cy="673100"/>
          </a:xfrm>
        </p:grpSpPr>
        <p:sp>
          <p:nvSpPr>
            <p:cNvPr id="191" name="object 191"/>
            <p:cNvSpPr/>
            <p:nvPr/>
          </p:nvSpPr>
          <p:spPr>
            <a:xfrm>
              <a:off x="1861564" y="9673142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80"/>
                  </a:lnTo>
                  <a:lnTo>
                    <a:pt x="1217491" y="191117"/>
                  </a:lnTo>
                  <a:lnTo>
                    <a:pt x="1203526" y="146230"/>
                  </a:lnTo>
                  <a:lnTo>
                    <a:pt x="1181436" y="105589"/>
                  </a:lnTo>
                  <a:lnTo>
                    <a:pt x="1152191" y="70162"/>
                  </a:lnTo>
                  <a:lnTo>
                    <a:pt x="1116761" y="40920"/>
                  </a:lnTo>
                  <a:lnTo>
                    <a:pt x="1076115" y="18833"/>
                  </a:lnTo>
                  <a:lnTo>
                    <a:pt x="1031223" y="4869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2" name="object 192"/>
            <p:cNvSpPr/>
            <p:nvPr/>
          </p:nvSpPr>
          <p:spPr>
            <a:xfrm>
              <a:off x="1848870" y="9660438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25" y="25399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399"/>
                  </a:moveTo>
                  <a:lnTo>
                    <a:pt x="995756" y="25399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6"/>
                  </a:lnTo>
                  <a:lnTo>
                    <a:pt x="1183597" y="547543"/>
                  </a:lnTo>
                  <a:lnTo>
                    <a:pt x="1155906" y="581091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3"/>
                  </a:lnTo>
                  <a:lnTo>
                    <a:pt x="1188293" y="583065"/>
                  </a:lnTo>
                  <a:lnTo>
                    <a:pt x="1213216" y="547876"/>
                  </a:lnTo>
                  <a:lnTo>
                    <a:pt x="1231917" y="508642"/>
                  </a:lnTo>
                  <a:lnTo>
                    <a:pt x="1243670" y="466089"/>
                  </a:lnTo>
                  <a:lnTo>
                    <a:pt x="1247749" y="420941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3" name="object 193"/>
            <p:cNvSpPr/>
            <p:nvPr/>
          </p:nvSpPr>
          <p:spPr>
            <a:xfrm>
              <a:off x="1848867" y="9984796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94" name="object 194"/>
          <p:cNvSpPr txBox="1"/>
          <p:nvPr/>
        </p:nvSpPr>
        <p:spPr>
          <a:xfrm>
            <a:off x="2258683" y="9755358"/>
            <a:ext cx="4000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メ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ロ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ン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2266596" y="10040792"/>
            <a:ext cx="3949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Melon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96" name="object 196"/>
          <p:cNvGrpSpPr/>
          <p:nvPr/>
        </p:nvGrpSpPr>
        <p:grpSpPr>
          <a:xfrm>
            <a:off x="3154561" y="9660438"/>
            <a:ext cx="1254125" cy="673100"/>
            <a:chOff x="3154561" y="9660438"/>
            <a:chExt cx="1254125" cy="673100"/>
          </a:xfrm>
        </p:grpSpPr>
        <p:sp>
          <p:nvSpPr>
            <p:cNvPr id="197" name="object 197"/>
            <p:cNvSpPr/>
            <p:nvPr/>
          </p:nvSpPr>
          <p:spPr>
            <a:xfrm>
              <a:off x="3170434" y="9673142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80"/>
                  </a:lnTo>
                  <a:lnTo>
                    <a:pt x="1217491" y="191117"/>
                  </a:lnTo>
                  <a:lnTo>
                    <a:pt x="1203526" y="146230"/>
                  </a:lnTo>
                  <a:lnTo>
                    <a:pt x="1181436" y="105589"/>
                  </a:lnTo>
                  <a:lnTo>
                    <a:pt x="1152191" y="70162"/>
                  </a:lnTo>
                  <a:lnTo>
                    <a:pt x="1116761" y="40920"/>
                  </a:lnTo>
                  <a:lnTo>
                    <a:pt x="1076115" y="18833"/>
                  </a:lnTo>
                  <a:lnTo>
                    <a:pt x="1031223" y="4869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8" name="object 198"/>
            <p:cNvSpPr/>
            <p:nvPr/>
          </p:nvSpPr>
          <p:spPr>
            <a:xfrm>
              <a:off x="3157739" y="9660438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3" y="668856"/>
                  </a:lnTo>
                  <a:lnTo>
                    <a:pt x="1083457" y="657104"/>
                  </a:lnTo>
                  <a:lnTo>
                    <a:pt x="1103535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31" y="25399"/>
                  </a:lnTo>
                  <a:lnTo>
                    <a:pt x="1083457" y="15831"/>
                  </a:lnTo>
                  <a:lnTo>
                    <a:pt x="1040903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31" y="25399"/>
                  </a:moveTo>
                  <a:lnTo>
                    <a:pt x="995756" y="25399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6"/>
                  </a:lnTo>
                  <a:lnTo>
                    <a:pt x="1183597" y="547543"/>
                  </a:lnTo>
                  <a:lnTo>
                    <a:pt x="1155906" y="581091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5" y="647534"/>
                  </a:lnTo>
                  <a:lnTo>
                    <a:pt x="1157880" y="613483"/>
                  </a:lnTo>
                  <a:lnTo>
                    <a:pt x="1188298" y="583065"/>
                  </a:lnTo>
                  <a:lnTo>
                    <a:pt x="1213219" y="547876"/>
                  </a:lnTo>
                  <a:lnTo>
                    <a:pt x="1231919" y="508642"/>
                  </a:lnTo>
                  <a:lnTo>
                    <a:pt x="1243671" y="466089"/>
                  </a:lnTo>
                  <a:lnTo>
                    <a:pt x="1247749" y="420941"/>
                  </a:lnTo>
                  <a:lnTo>
                    <a:pt x="1247749" y="251993"/>
                  </a:lnTo>
                  <a:lnTo>
                    <a:pt x="1243671" y="206849"/>
                  </a:lnTo>
                  <a:lnTo>
                    <a:pt x="1231919" y="164297"/>
                  </a:lnTo>
                  <a:lnTo>
                    <a:pt x="1213219" y="125063"/>
                  </a:lnTo>
                  <a:lnTo>
                    <a:pt x="1188298" y="89874"/>
                  </a:lnTo>
                  <a:lnTo>
                    <a:pt x="1157880" y="59455"/>
                  </a:lnTo>
                  <a:lnTo>
                    <a:pt x="1122691" y="34532"/>
                  </a:lnTo>
                  <a:lnTo>
                    <a:pt x="1103531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9" name="object 199"/>
            <p:cNvSpPr/>
            <p:nvPr/>
          </p:nvSpPr>
          <p:spPr>
            <a:xfrm>
              <a:off x="3157736" y="9984796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00" name="object 200"/>
          <p:cNvSpPr txBox="1"/>
          <p:nvPr/>
        </p:nvSpPr>
        <p:spPr>
          <a:xfrm>
            <a:off x="3571044" y="9755358"/>
            <a:ext cx="3968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キ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ウイ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3625787" y="10040792"/>
            <a:ext cx="2940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Kiwi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02" name="object 202"/>
          <p:cNvGrpSpPr/>
          <p:nvPr/>
        </p:nvGrpSpPr>
        <p:grpSpPr>
          <a:xfrm>
            <a:off x="4463430" y="9660438"/>
            <a:ext cx="1254125" cy="673100"/>
            <a:chOff x="4463430" y="9660438"/>
            <a:chExt cx="1254125" cy="673100"/>
          </a:xfrm>
        </p:grpSpPr>
        <p:sp>
          <p:nvSpPr>
            <p:cNvPr id="203" name="object 203"/>
            <p:cNvSpPr/>
            <p:nvPr/>
          </p:nvSpPr>
          <p:spPr>
            <a:xfrm>
              <a:off x="4479302" y="9673142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80"/>
                  </a:lnTo>
                  <a:lnTo>
                    <a:pt x="1217491" y="191117"/>
                  </a:lnTo>
                  <a:lnTo>
                    <a:pt x="1203526" y="146230"/>
                  </a:lnTo>
                  <a:lnTo>
                    <a:pt x="1181436" y="105589"/>
                  </a:lnTo>
                  <a:lnTo>
                    <a:pt x="1152191" y="70162"/>
                  </a:lnTo>
                  <a:lnTo>
                    <a:pt x="1116761" y="40920"/>
                  </a:lnTo>
                  <a:lnTo>
                    <a:pt x="1076115" y="18833"/>
                  </a:lnTo>
                  <a:lnTo>
                    <a:pt x="1031223" y="4869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4" name="object 204"/>
            <p:cNvSpPr/>
            <p:nvPr/>
          </p:nvSpPr>
          <p:spPr>
            <a:xfrm>
              <a:off x="4466609" y="9660438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25" y="25399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399"/>
                  </a:moveTo>
                  <a:lnTo>
                    <a:pt x="995756" y="25399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6"/>
                  </a:lnTo>
                  <a:lnTo>
                    <a:pt x="1183597" y="547543"/>
                  </a:lnTo>
                  <a:lnTo>
                    <a:pt x="1155906" y="581091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3"/>
                  </a:lnTo>
                  <a:lnTo>
                    <a:pt x="1188293" y="583065"/>
                  </a:lnTo>
                  <a:lnTo>
                    <a:pt x="1213216" y="547876"/>
                  </a:lnTo>
                  <a:lnTo>
                    <a:pt x="1231917" y="508642"/>
                  </a:lnTo>
                  <a:lnTo>
                    <a:pt x="1243670" y="466089"/>
                  </a:lnTo>
                  <a:lnTo>
                    <a:pt x="1247749" y="420941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5" name="object 205"/>
            <p:cNvSpPr/>
            <p:nvPr/>
          </p:nvSpPr>
          <p:spPr>
            <a:xfrm>
              <a:off x="4466605" y="9984796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06" name="object 206"/>
          <p:cNvSpPr txBox="1"/>
          <p:nvPr/>
        </p:nvSpPr>
        <p:spPr>
          <a:xfrm>
            <a:off x="4878146" y="9755358"/>
            <a:ext cx="4044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ぶ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どう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4892171" y="10040792"/>
            <a:ext cx="3790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G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ape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1645568" y="1253007"/>
            <a:ext cx="3809954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20" dirty="0">
                <a:solidFill>
                  <a:srgbClr val="FFFFFF"/>
                </a:solidFill>
                <a:latin typeface="UDShinMGoPro-DeBold"/>
                <a:cs typeface="UDShinMGoPro-DeBold"/>
              </a:rPr>
              <a:t>食</a:t>
            </a:r>
            <a:r>
              <a:rPr sz="1700" b="1" spc="80" dirty="0">
                <a:solidFill>
                  <a:srgbClr val="FFFFFF"/>
                </a:solidFill>
                <a:latin typeface="UDShinMGoPro-DeBold"/>
                <a:cs typeface="UDShinMGoPro-DeBold"/>
              </a:rPr>
              <a:t>べ</a:t>
            </a:r>
            <a:r>
              <a:rPr sz="1700" b="1" spc="-5" dirty="0">
                <a:solidFill>
                  <a:srgbClr val="FFFFFF"/>
                </a:solidFill>
                <a:latin typeface="UDShinMGoPro-DeBold"/>
                <a:cs typeface="UDShinMGoPro-DeBold"/>
              </a:rPr>
              <a:t>た</a:t>
            </a:r>
            <a:r>
              <a:rPr sz="1700" b="1" spc="-65" dirty="0">
                <a:solidFill>
                  <a:srgbClr val="FFFFFF"/>
                </a:solidFill>
                <a:latin typeface="UDShinMGoPro-DeBold"/>
                <a:cs typeface="UDShinMGoPro-DeBold"/>
              </a:rPr>
              <a:t>こ</a:t>
            </a:r>
            <a:r>
              <a:rPr sz="1700" b="1" spc="20" dirty="0">
                <a:solidFill>
                  <a:srgbClr val="FFFFFF"/>
                </a:solidFill>
                <a:latin typeface="UDShinMGoPro-DeBold"/>
                <a:cs typeface="UDShinMGoPro-DeBold"/>
              </a:rPr>
              <a:t>と</a:t>
            </a:r>
            <a:r>
              <a:rPr sz="1700" b="1" spc="110" dirty="0">
                <a:solidFill>
                  <a:srgbClr val="FFFFFF"/>
                </a:solidFill>
                <a:latin typeface="UDShinMGoPro-DeBold"/>
                <a:cs typeface="UDShinMGoPro-DeBold"/>
              </a:rPr>
              <a:t>が</a:t>
            </a:r>
            <a:r>
              <a:rPr sz="1700" b="1" spc="35" dirty="0">
                <a:solidFill>
                  <a:srgbClr val="FFFFFF"/>
                </a:solidFill>
                <a:latin typeface="UDShinMGoPro-DeBold"/>
                <a:cs typeface="UDShinMGoPro-DeBold"/>
              </a:rPr>
              <a:t>あ</a:t>
            </a:r>
            <a:r>
              <a:rPr sz="1700" b="1" spc="5" dirty="0">
                <a:solidFill>
                  <a:srgbClr val="FFFFFF"/>
                </a:solidFill>
                <a:latin typeface="UDShinMGoPro-DeBold"/>
                <a:cs typeface="UDShinMGoPro-DeBold"/>
              </a:rPr>
              <a:t>る</a:t>
            </a:r>
            <a:r>
              <a:rPr sz="1700" b="1" spc="65" dirty="0">
                <a:solidFill>
                  <a:srgbClr val="FFFFFF"/>
                </a:solidFill>
                <a:latin typeface="UDShinMGoPro-DeBold"/>
                <a:cs typeface="UDShinMGoPro-DeBold"/>
              </a:rPr>
              <a:t>も</a:t>
            </a:r>
            <a:r>
              <a:rPr sz="1700" b="1" spc="-735" dirty="0">
                <a:solidFill>
                  <a:srgbClr val="FFFFFF"/>
                </a:solidFill>
                <a:latin typeface="UDShinMGoPro-DeBold"/>
                <a:cs typeface="UDShinMGoPro-DeBold"/>
              </a:rPr>
              <a:t>の</a:t>
            </a:r>
            <a:r>
              <a:rPr sz="1700" b="1" spc="60" dirty="0">
                <a:solidFill>
                  <a:srgbClr val="FFFFFF"/>
                </a:solidFill>
                <a:latin typeface="UDShinMGoPro-DeBold"/>
                <a:cs typeface="UDShinMGoPro-DeBold"/>
              </a:rPr>
              <a:t>（3</a:t>
            </a:r>
            <a:r>
              <a:rPr sz="1700" b="1" spc="-490" dirty="0">
                <a:solidFill>
                  <a:srgbClr val="FFFFFF"/>
                </a:solidFill>
                <a:latin typeface="UDShinMGoPro-DeBold"/>
                <a:cs typeface="UDShinMGoPro-DeBold"/>
              </a:rPr>
              <a:t> </a:t>
            </a: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歳未満</a:t>
            </a:r>
            <a:r>
              <a:rPr sz="1700" b="1" spc="-15" dirty="0">
                <a:solidFill>
                  <a:srgbClr val="FFFFFF"/>
                </a:solidFill>
                <a:latin typeface="UDShinMGoPro-DeBold"/>
                <a:cs typeface="UDShinMGoPro-DeBold"/>
              </a:rPr>
              <a:t>）1</a:t>
            </a:r>
            <a:endParaRPr sz="1700" dirty="0">
              <a:latin typeface="UDShinMGoPro-DeBold"/>
              <a:cs typeface="UDShinMGoPro-DeBold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1645568" y="1515974"/>
            <a:ext cx="4172585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3550" algn="l"/>
              </a:tabLst>
            </a:pP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Things they have eaten (ages below 3) 1</a:t>
            </a:r>
            <a:endParaRPr sz="1700" dirty="0">
              <a:latin typeface="Arial Rounded MT Bold"/>
              <a:cs typeface="Arial Rounded MT Bold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598909" y="2091950"/>
            <a:ext cx="108521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1020" algn="l"/>
              </a:tabLst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穀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類	</a:t>
            </a: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G</a:t>
            </a:r>
            <a:r>
              <a:rPr sz="13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r</a:t>
            </a:r>
            <a:r>
              <a:rPr sz="13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ains</a:t>
            </a:r>
            <a:endParaRPr sz="1300" dirty="0">
              <a:latin typeface="Arial Rounded MT Bold"/>
              <a:cs typeface="Arial Rounded MT Bold"/>
            </a:endParaRPr>
          </a:p>
        </p:txBody>
      </p:sp>
      <p:grpSp>
        <p:nvGrpSpPr>
          <p:cNvPr id="211" name="object 211"/>
          <p:cNvGrpSpPr/>
          <p:nvPr/>
        </p:nvGrpSpPr>
        <p:grpSpPr>
          <a:xfrm>
            <a:off x="536823" y="4352247"/>
            <a:ext cx="1254125" cy="673100"/>
            <a:chOff x="536823" y="4352247"/>
            <a:chExt cx="1254125" cy="673100"/>
          </a:xfrm>
        </p:grpSpPr>
        <p:sp>
          <p:nvSpPr>
            <p:cNvPr id="212" name="object 212"/>
            <p:cNvSpPr/>
            <p:nvPr/>
          </p:nvSpPr>
          <p:spPr>
            <a:xfrm>
              <a:off x="552696" y="4364944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54"/>
                  </a:lnTo>
                  <a:lnTo>
                    <a:pt x="4870" y="456417"/>
                  </a:lnTo>
                  <a:lnTo>
                    <a:pt x="18835" y="501306"/>
                  </a:lnTo>
                  <a:lnTo>
                    <a:pt x="40925" y="541949"/>
                  </a:lnTo>
                  <a:lnTo>
                    <a:pt x="70170" y="577378"/>
                  </a:lnTo>
                  <a:lnTo>
                    <a:pt x="105600" y="606622"/>
                  </a:lnTo>
                  <a:lnTo>
                    <a:pt x="146246" y="628712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2"/>
                  </a:lnTo>
                  <a:lnTo>
                    <a:pt x="1116761" y="606622"/>
                  </a:lnTo>
                  <a:lnTo>
                    <a:pt x="1152191" y="577378"/>
                  </a:lnTo>
                  <a:lnTo>
                    <a:pt x="1181436" y="541949"/>
                  </a:lnTo>
                  <a:lnTo>
                    <a:pt x="1203526" y="501306"/>
                  </a:lnTo>
                  <a:lnTo>
                    <a:pt x="1217491" y="456417"/>
                  </a:lnTo>
                  <a:lnTo>
                    <a:pt x="1222362" y="408254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3" name="object 213"/>
            <p:cNvSpPr/>
            <p:nvPr/>
          </p:nvSpPr>
          <p:spPr>
            <a:xfrm>
              <a:off x="540002" y="4352247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3" y="547883"/>
                  </a:lnTo>
                  <a:lnTo>
                    <a:pt x="59456" y="583072"/>
                  </a:lnTo>
                  <a:lnTo>
                    <a:pt x="89876" y="613491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2" y="657115"/>
                  </a:lnTo>
                  <a:lnTo>
                    <a:pt x="1103525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2"/>
                  </a:lnTo>
                  <a:lnTo>
                    <a:pt x="125394" y="608795"/>
                  </a:lnTo>
                  <a:lnTo>
                    <a:pt x="91844" y="581104"/>
                  </a:lnTo>
                  <a:lnTo>
                    <a:pt x="64152" y="547556"/>
                  </a:lnTo>
                  <a:lnTo>
                    <a:pt x="43235" y="509069"/>
                  </a:lnTo>
                  <a:lnTo>
                    <a:pt x="30011" y="466562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62"/>
                  </a:lnTo>
                  <a:lnTo>
                    <a:pt x="1204514" y="509069"/>
                  </a:lnTo>
                  <a:lnTo>
                    <a:pt x="1183597" y="547556"/>
                  </a:lnTo>
                  <a:lnTo>
                    <a:pt x="1155906" y="581104"/>
                  </a:lnTo>
                  <a:lnTo>
                    <a:pt x="1122358" y="608795"/>
                  </a:lnTo>
                  <a:lnTo>
                    <a:pt x="1083871" y="629712"/>
                  </a:lnTo>
                  <a:lnTo>
                    <a:pt x="1041364" y="642935"/>
                  </a:lnTo>
                  <a:lnTo>
                    <a:pt x="995756" y="647547"/>
                  </a:lnTo>
                  <a:lnTo>
                    <a:pt x="1103525" y="647547"/>
                  </a:lnTo>
                  <a:lnTo>
                    <a:pt x="1157874" y="613491"/>
                  </a:lnTo>
                  <a:lnTo>
                    <a:pt x="1188293" y="583072"/>
                  </a:lnTo>
                  <a:lnTo>
                    <a:pt x="1213216" y="547883"/>
                  </a:lnTo>
                  <a:lnTo>
                    <a:pt x="1231917" y="508650"/>
                  </a:lnTo>
                  <a:lnTo>
                    <a:pt x="1243670" y="466098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4" name="object 214"/>
            <p:cNvSpPr/>
            <p:nvPr/>
          </p:nvSpPr>
          <p:spPr>
            <a:xfrm>
              <a:off x="539998" y="467661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15" name="object 215"/>
          <p:cNvSpPr txBox="1"/>
          <p:nvPr/>
        </p:nvSpPr>
        <p:spPr>
          <a:xfrm>
            <a:off x="951581" y="4732614"/>
            <a:ext cx="40703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otato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16" name="object 216"/>
          <p:cNvGrpSpPr/>
          <p:nvPr/>
        </p:nvGrpSpPr>
        <p:grpSpPr>
          <a:xfrm>
            <a:off x="5769658" y="4352247"/>
            <a:ext cx="1254125" cy="673100"/>
            <a:chOff x="5769658" y="4352247"/>
            <a:chExt cx="1254125" cy="673100"/>
          </a:xfrm>
        </p:grpSpPr>
        <p:sp>
          <p:nvSpPr>
            <p:cNvPr id="217" name="object 217"/>
            <p:cNvSpPr/>
            <p:nvPr/>
          </p:nvSpPr>
          <p:spPr>
            <a:xfrm>
              <a:off x="5785537" y="4364944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54"/>
                  </a:lnTo>
                  <a:lnTo>
                    <a:pt x="4870" y="456417"/>
                  </a:lnTo>
                  <a:lnTo>
                    <a:pt x="18833" y="501306"/>
                  </a:lnTo>
                  <a:lnTo>
                    <a:pt x="40921" y="541949"/>
                  </a:lnTo>
                  <a:lnTo>
                    <a:pt x="70164" y="577378"/>
                  </a:lnTo>
                  <a:lnTo>
                    <a:pt x="105592" y="606622"/>
                  </a:lnTo>
                  <a:lnTo>
                    <a:pt x="146236" y="628712"/>
                  </a:lnTo>
                  <a:lnTo>
                    <a:pt x="191126" y="642677"/>
                  </a:lnTo>
                  <a:lnTo>
                    <a:pt x="239293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3" y="628712"/>
                  </a:lnTo>
                  <a:lnTo>
                    <a:pt x="1116757" y="606622"/>
                  </a:lnTo>
                  <a:lnTo>
                    <a:pt x="1152185" y="577378"/>
                  </a:lnTo>
                  <a:lnTo>
                    <a:pt x="1181427" y="541949"/>
                  </a:lnTo>
                  <a:lnTo>
                    <a:pt x="1203515" y="501306"/>
                  </a:lnTo>
                  <a:lnTo>
                    <a:pt x="1217479" y="456417"/>
                  </a:lnTo>
                  <a:lnTo>
                    <a:pt x="1222349" y="408254"/>
                  </a:lnTo>
                  <a:lnTo>
                    <a:pt x="1222349" y="239306"/>
                  </a:lnTo>
                  <a:lnTo>
                    <a:pt x="1217479" y="191138"/>
                  </a:lnTo>
                  <a:lnTo>
                    <a:pt x="1203515" y="146246"/>
                  </a:lnTo>
                  <a:lnTo>
                    <a:pt x="1181427" y="105600"/>
                  </a:lnTo>
                  <a:lnTo>
                    <a:pt x="1152185" y="70170"/>
                  </a:lnTo>
                  <a:lnTo>
                    <a:pt x="1116757" y="40925"/>
                  </a:lnTo>
                  <a:lnTo>
                    <a:pt x="1076113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8" name="object 218"/>
            <p:cNvSpPr/>
            <p:nvPr/>
          </p:nvSpPr>
          <p:spPr>
            <a:xfrm>
              <a:off x="5772835" y="4352247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2" y="547883"/>
                  </a:lnTo>
                  <a:lnTo>
                    <a:pt x="59455" y="583072"/>
                  </a:lnTo>
                  <a:lnTo>
                    <a:pt x="89874" y="613491"/>
                  </a:lnTo>
                  <a:lnTo>
                    <a:pt x="125063" y="638414"/>
                  </a:lnTo>
                  <a:lnTo>
                    <a:pt x="164297" y="657115"/>
                  </a:lnTo>
                  <a:lnTo>
                    <a:pt x="206849" y="668868"/>
                  </a:lnTo>
                  <a:lnTo>
                    <a:pt x="251993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2" y="657115"/>
                  </a:lnTo>
                  <a:lnTo>
                    <a:pt x="1103525" y="647547"/>
                  </a:lnTo>
                  <a:lnTo>
                    <a:pt x="251993" y="647547"/>
                  </a:lnTo>
                  <a:lnTo>
                    <a:pt x="206384" y="642935"/>
                  </a:lnTo>
                  <a:lnTo>
                    <a:pt x="163878" y="629712"/>
                  </a:lnTo>
                  <a:lnTo>
                    <a:pt x="125391" y="608795"/>
                  </a:lnTo>
                  <a:lnTo>
                    <a:pt x="91843" y="581104"/>
                  </a:lnTo>
                  <a:lnTo>
                    <a:pt x="64151" y="547556"/>
                  </a:lnTo>
                  <a:lnTo>
                    <a:pt x="43235" y="509069"/>
                  </a:lnTo>
                  <a:lnTo>
                    <a:pt x="30011" y="466562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62"/>
                  </a:lnTo>
                  <a:lnTo>
                    <a:pt x="1204514" y="509069"/>
                  </a:lnTo>
                  <a:lnTo>
                    <a:pt x="1183597" y="547556"/>
                  </a:lnTo>
                  <a:lnTo>
                    <a:pt x="1155906" y="581104"/>
                  </a:lnTo>
                  <a:lnTo>
                    <a:pt x="1122358" y="608795"/>
                  </a:lnTo>
                  <a:lnTo>
                    <a:pt x="1083871" y="629712"/>
                  </a:lnTo>
                  <a:lnTo>
                    <a:pt x="1041364" y="642935"/>
                  </a:lnTo>
                  <a:lnTo>
                    <a:pt x="995756" y="647547"/>
                  </a:lnTo>
                  <a:lnTo>
                    <a:pt x="1103525" y="647547"/>
                  </a:lnTo>
                  <a:lnTo>
                    <a:pt x="1157874" y="613491"/>
                  </a:lnTo>
                  <a:lnTo>
                    <a:pt x="1188293" y="583072"/>
                  </a:lnTo>
                  <a:lnTo>
                    <a:pt x="1213216" y="547883"/>
                  </a:lnTo>
                  <a:lnTo>
                    <a:pt x="1231917" y="508650"/>
                  </a:lnTo>
                  <a:lnTo>
                    <a:pt x="1243670" y="466098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9" name="object 219"/>
            <p:cNvSpPr/>
            <p:nvPr/>
          </p:nvSpPr>
          <p:spPr>
            <a:xfrm>
              <a:off x="5772833" y="467661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20" name="object 220"/>
          <p:cNvSpPr txBox="1"/>
          <p:nvPr/>
        </p:nvSpPr>
        <p:spPr>
          <a:xfrm>
            <a:off x="6235166" y="4447175"/>
            <a:ext cx="2984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0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春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雨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5882401" y="4732614"/>
            <a:ext cx="10591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b="1" spc="-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Bean starch</a:t>
            </a:r>
            <a:r>
              <a:rPr sz="1100" b="1" spc="-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-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noodles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22" name="object 222"/>
          <p:cNvGrpSpPr/>
          <p:nvPr/>
        </p:nvGrpSpPr>
        <p:grpSpPr>
          <a:xfrm>
            <a:off x="1845692" y="4352247"/>
            <a:ext cx="1254125" cy="673100"/>
            <a:chOff x="1845692" y="4352247"/>
            <a:chExt cx="1254125" cy="673100"/>
          </a:xfrm>
        </p:grpSpPr>
        <p:sp>
          <p:nvSpPr>
            <p:cNvPr id="223" name="object 223"/>
            <p:cNvSpPr/>
            <p:nvPr/>
          </p:nvSpPr>
          <p:spPr>
            <a:xfrm>
              <a:off x="1861564" y="4364944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54"/>
                  </a:lnTo>
                  <a:lnTo>
                    <a:pt x="4870" y="456417"/>
                  </a:lnTo>
                  <a:lnTo>
                    <a:pt x="18835" y="501306"/>
                  </a:lnTo>
                  <a:lnTo>
                    <a:pt x="40925" y="541949"/>
                  </a:lnTo>
                  <a:lnTo>
                    <a:pt x="70170" y="577378"/>
                  </a:lnTo>
                  <a:lnTo>
                    <a:pt x="105600" y="606622"/>
                  </a:lnTo>
                  <a:lnTo>
                    <a:pt x="146246" y="628712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2"/>
                  </a:lnTo>
                  <a:lnTo>
                    <a:pt x="1116761" y="606622"/>
                  </a:lnTo>
                  <a:lnTo>
                    <a:pt x="1152191" y="577378"/>
                  </a:lnTo>
                  <a:lnTo>
                    <a:pt x="1181436" y="541949"/>
                  </a:lnTo>
                  <a:lnTo>
                    <a:pt x="1203526" y="501306"/>
                  </a:lnTo>
                  <a:lnTo>
                    <a:pt x="1217491" y="456417"/>
                  </a:lnTo>
                  <a:lnTo>
                    <a:pt x="1222362" y="408254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4" name="object 224"/>
            <p:cNvSpPr/>
            <p:nvPr/>
          </p:nvSpPr>
          <p:spPr>
            <a:xfrm>
              <a:off x="1848870" y="4352247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3" y="547883"/>
                  </a:lnTo>
                  <a:lnTo>
                    <a:pt x="59456" y="583072"/>
                  </a:lnTo>
                  <a:lnTo>
                    <a:pt x="89876" y="613491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2" y="657115"/>
                  </a:lnTo>
                  <a:lnTo>
                    <a:pt x="1103525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2"/>
                  </a:lnTo>
                  <a:lnTo>
                    <a:pt x="125394" y="608795"/>
                  </a:lnTo>
                  <a:lnTo>
                    <a:pt x="91844" y="581104"/>
                  </a:lnTo>
                  <a:lnTo>
                    <a:pt x="64152" y="547556"/>
                  </a:lnTo>
                  <a:lnTo>
                    <a:pt x="43235" y="509069"/>
                  </a:lnTo>
                  <a:lnTo>
                    <a:pt x="30011" y="466562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62"/>
                  </a:lnTo>
                  <a:lnTo>
                    <a:pt x="1204514" y="509069"/>
                  </a:lnTo>
                  <a:lnTo>
                    <a:pt x="1183597" y="547556"/>
                  </a:lnTo>
                  <a:lnTo>
                    <a:pt x="1155906" y="581104"/>
                  </a:lnTo>
                  <a:lnTo>
                    <a:pt x="1122358" y="608795"/>
                  </a:lnTo>
                  <a:lnTo>
                    <a:pt x="1083871" y="629712"/>
                  </a:lnTo>
                  <a:lnTo>
                    <a:pt x="1041364" y="642935"/>
                  </a:lnTo>
                  <a:lnTo>
                    <a:pt x="995756" y="647547"/>
                  </a:lnTo>
                  <a:lnTo>
                    <a:pt x="1103525" y="647547"/>
                  </a:lnTo>
                  <a:lnTo>
                    <a:pt x="1157874" y="613491"/>
                  </a:lnTo>
                  <a:lnTo>
                    <a:pt x="1188293" y="583072"/>
                  </a:lnTo>
                  <a:lnTo>
                    <a:pt x="1213216" y="547883"/>
                  </a:lnTo>
                  <a:lnTo>
                    <a:pt x="1231917" y="508650"/>
                  </a:lnTo>
                  <a:lnTo>
                    <a:pt x="1243670" y="466098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5" name="object 225"/>
            <p:cNvSpPr/>
            <p:nvPr/>
          </p:nvSpPr>
          <p:spPr>
            <a:xfrm>
              <a:off x="1848867" y="467661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26" name="object 226"/>
          <p:cNvSpPr txBox="1"/>
          <p:nvPr/>
        </p:nvSpPr>
        <p:spPr>
          <a:xfrm>
            <a:off x="2132763" y="4447175"/>
            <a:ext cx="77767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サ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ツ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マ</a:t>
            </a: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イモ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2071842" y="4732614"/>
            <a:ext cx="8096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Sweet</a:t>
            </a:r>
            <a:r>
              <a:rPr sz="11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potato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28" name="object 228"/>
          <p:cNvGrpSpPr/>
          <p:nvPr/>
        </p:nvGrpSpPr>
        <p:grpSpPr>
          <a:xfrm>
            <a:off x="3154561" y="4352247"/>
            <a:ext cx="1254125" cy="673100"/>
            <a:chOff x="3154561" y="4352247"/>
            <a:chExt cx="1254125" cy="673100"/>
          </a:xfrm>
        </p:grpSpPr>
        <p:sp>
          <p:nvSpPr>
            <p:cNvPr id="229" name="object 229"/>
            <p:cNvSpPr/>
            <p:nvPr/>
          </p:nvSpPr>
          <p:spPr>
            <a:xfrm>
              <a:off x="3170434" y="4364944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54"/>
                  </a:lnTo>
                  <a:lnTo>
                    <a:pt x="4870" y="456417"/>
                  </a:lnTo>
                  <a:lnTo>
                    <a:pt x="18835" y="501306"/>
                  </a:lnTo>
                  <a:lnTo>
                    <a:pt x="40925" y="541949"/>
                  </a:lnTo>
                  <a:lnTo>
                    <a:pt x="70170" y="577378"/>
                  </a:lnTo>
                  <a:lnTo>
                    <a:pt x="105600" y="606622"/>
                  </a:lnTo>
                  <a:lnTo>
                    <a:pt x="146246" y="628712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2"/>
                  </a:lnTo>
                  <a:lnTo>
                    <a:pt x="1116761" y="606622"/>
                  </a:lnTo>
                  <a:lnTo>
                    <a:pt x="1152191" y="577378"/>
                  </a:lnTo>
                  <a:lnTo>
                    <a:pt x="1181436" y="541949"/>
                  </a:lnTo>
                  <a:lnTo>
                    <a:pt x="1203526" y="501306"/>
                  </a:lnTo>
                  <a:lnTo>
                    <a:pt x="1217491" y="456417"/>
                  </a:lnTo>
                  <a:lnTo>
                    <a:pt x="1222362" y="408254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30" name="object 230"/>
            <p:cNvSpPr/>
            <p:nvPr/>
          </p:nvSpPr>
          <p:spPr>
            <a:xfrm>
              <a:off x="3157739" y="4352247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3" y="547883"/>
                  </a:lnTo>
                  <a:lnTo>
                    <a:pt x="59456" y="583072"/>
                  </a:lnTo>
                  <a:lnTo>
                    <a:pt x="89876" y="613491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3" y="668868"/>
                  </a:lnTo>
                  <a:lnTo>
                    <a:pt x="1083457" y="657115"/>
                  </a:lnTo>
                  <a:lnTo>
                    <a:pt x="1103531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2"/>
                  </a:lnTo>
                  <a:lnTo>
                    <a:pt x="125394" y="608795"/>
                  </a:lnTo>
                  <a:lnTo>
                    <a:pt x="91844" y="581104"/>
                  </a:lnTo>
                  <a:lnTo>
                    <a:pt x="64152" y="547556"/>
                  </a:lnTo>
                  <a:lnTo>
                    <a:pt x="43235" y="509069"/>
                  </a:lnTo>
                  <a:lnTo>
                    <a:pt x="30011" y="466562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0" y="25400"/>
                  </a:lnTo>
                  <a:lnTo>
                    <a:pt x="1083457" y="15831"/>
                  </a:lnTo>
                  <a:lnTo>
                    <a:pt x="1040903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30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62"/>
                  </a:lnTo>
                  <a:lnTo>
                    <a:pt x="1204514" y="509069"/>
                  </a:lnTo>
                  <a:lnTo>
                    <a:pt x="1183597" y="547556"/>
                  </a:lnTo>
                  <a:lnTo>
                    <a:pt x="1155906" y="581104"/>
                  </a:lnTo>
                  <a:lnTo>
                    <a:pt x="1122358" y="608795"/>
                  </a:lnTo>
                  <a:lnTo>
                    <a:pt x="1083871" y="629712"/>
                  </a:lnTo>
                  <a:lnTo>
                    <a:pt x="1041364" y="642935"/>
                  </a:lnTo>
                  <a:lnTo>
                    <a:pt x="995756" y="647547"/>
                  </a:lnTo>
                  <a:lnTo>
                    <a:pt x="1103531" y="647547"/>
                  </a:lnTo>
                  <a:lnTo>
                    <a:pt x="1157880" y="613491"/>
                  </a:lnTo>
                  <a:lnTo>
                    <a:pt x="1188298" y="583072"/>
                  </a:lnTo>
                  <a:lnTo>
                    <a:pt x="1213219" y="547883"/>
                  </a:lnTo>
                  <a:lnTo>
                    <a:pt x="1231919" y="508650"/>
                  </a:lnTo>
                  <a:lnTo>
                    <a:pt x="1243671" y="466098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1" y="206858"/>
                  </a:lnTo>
                  <a:lnTo>
                    <a:pt x="1231919" y="164303"/>
                  </a:lnTo>
                  <a:lnTo>
                    <a:pt x="1213219" y="125067"/>
                  </a:lnTo>
                  <a:lnTo>
                    <a:pt x="1188298" y="89876"/>
                  </a:lnTo>
                  <a:lnTo>
                    <a:pt x="1157880" y="59456"/>
                  </a:lnTo>
                  <a:lnTo>
                    <a:pt x="1122691" y="34533"/>
                  </a:lnTo>
                  <a:lnTo>
                    <a:pt x="110353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31" name="object 231"/>
            <p:cNvSpPr/>
            <p:nvPr/>
          </p:nvSpPr>
          <p:spPr>
            <a:xfrm>
              <a:off x="3157736" y="467661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32" name="object 232"/>
          <p:cNvSpPr txBox="1"/>
          <p:nvPr/>
        </p:nvSpPr>
        <p:spPr>
          <a:xfrm>
            <a:off x="3519412" y="4447175"/>
            <a:ext cx="5003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サ</a:t>
            </a:r>
            <a:r>
              <a:rPr sz="1000" b="1" spc="-9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ト</a:t>
            </a: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イ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モ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3466975" y="4732614"/>
            <a:ext cx="6115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Colocasia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34" name="object 234"/>
          <p:cNvGrpSpPr/>
          <p:nvPr/>
        </p:nvGrpSpPr>
        <p:grpSpPr>
          <a:xfrm>
            <a:off x="536823" y="5102490"/>
            <a:ext cx="1254125" cy="673100"/>
            <a:chOff x="536823" y="5102490"/>
            <a:chExt cx="1254125" cy="673100"/>
          </a:xfrm>
        </p:grpSpPr>
        <p:sp>
          <p:nvSpPr>
            <p:cNvPr id="235" name="object 235"/>
            <p:cNvSpPr/>
            <p:nvPr/>
          </p:nvSpPr>
          <p:spPr>
            <a:xfrm>
              <a:off x="552696" y="5115194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36" name="object 236"/>
            <p:cNvSpPr/>
            <p:nvPr/>
          </p:nvSpPr>
          <p:spPr>
            <a:xfrm>
              <a:off x="540002" y="5102490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3" y="547880"/>
                  </a:lnTo>
                  <a:lnTo>
                    <a:pt x="59456" y="583067"/>
                  </a:lnTo>
                  <a:lnTo>
                    <a:pt x="89876" y="613484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8"/>
                  </a:lnTo>
                  <a:lnTo>
                    <a:pt x="1204514" y="509062"/>
                  </a:lnTo>
                  <a:lnTo>
                    <a:pt x="1183597" y="547546"/>
                  </a:lnTo>
                  <a:lnTo>
                    <a:pt x="1155906" y="581093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4"/>
                  </a:lnTo>
                  <a:lnTo>
                    <a:pt x="1188293" y="583067"/>
                  </a:lnTo>
                  <a:lnTo>
                    <a:pt x="1213216" y="547880"/>
                  </a:lnTo>
                  <a:lnTo>
                    <a:pt x="1231917" y="508648"/>
                  </a:lnTo>
                  <a:lnTo>
                    <a:pt x="1243670" y="466097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37" name="object 237"/>
            <p:cNvSpPr/>
            <p:nvPr/>
          </p:nvSpPr>
          <p:spPr>
            <a:xfrm>
              <a:off x="539998" y="5426861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38" name="object 238"/>
          <p:cNvSpPr txBox="1"/>
          <p:nvPr/>
        </p:nvSpPr>
        <p:spPr>
          <a:xfrm>
            <a:off x="888218" y="5197418"/>
            <a:ext cx="5238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ヤ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マ</a:t>
            </a: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イモ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grpSp>
        <p:nvGrpSpPr>
          <p:cNvPr id="239" name="object 239"/>
          <p:cNvGrpSpPr/>
          <p:nvPr/>
        </p:nvGrpSpPr>
        <p:grpSpPr>
          <a:xfrm>
            <a:off x="4460788" y="4352247"/>
            <a:ext cx="1254125" cy="673100"/>
            <a:chOff x="4460788" y="4352247"/>
            <a:chExt cx="1254125" cy="673100"/>
          </a:xfrm>
        </p:grpSpPr>
        <p:sp>
          <p:nvSpPr>
            <p:cNvPr id="240" name="object 240"/>
            <p:cNvSpPr/>
            <p:nvPr/>
          </p:nvSpPr>
          <p:spPr>
            <a:xfrm>
              <a:off x="4476661" y="4364944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54"/>
                  </a:lnTo>
                  <a:lnTo>
                    <a:pt x="4870" y="456417"/>
                  </a:lnTo>
                  <a:lnTo>
                    <a:pt x="18835" y="501306"/>
                  </a:lnTo>
                  <a:lnTo>
                    <a:pt x="40925" y="541949"/>
                  </a:lnTo>
                  <a:lnTo>
                    <a:pt x="70170" y="577378"/>
                  </a:lnTo>
                  <a:lnTo>
                    <a:pt x="105600" y="606622"/>
                  </a:lnTo>
                  <a:lnTo>
                    <a:pt x="146246" y="628712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2"/>
                  </a:lnTo>
                  <a:lnTo>
                    <a:pt x="1116761" y="606622"/>
                  </a:lnTo>
                  <a:lnTo>
                    <a:pt x="1152191" y="577378"/>
                  </a:lnTo>
                  <a:lnTo>
                    <a:pt x="1181436" y="541949"/>
                  </a:lnTo>
                  <a:lnTo>
                    <a:pt x="1203526" y="501306"/>
                  </a:lnTo>
                  <a:lnTo>
                    <a:pt x="1217491" y="456417"/>
                  </a:lnTo>
                  <a:lnTo>
                    <a:pt x="1222362" y="408254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41" name="object 241"/>
            <p:cNvSpPr/>
            <p:nvPr/>
          </p:nvSpPr>
          <p:spPr>
            <a:xfrm>
              <a:off x="4463967" y="4352247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3" y="547883"/>
                  </a:lnTo>
                  <a:lnTo>
                    <a:pt x="59456" y="583072"/>
                  </a:lnTo>
                  <a:lnTo>
                    <a:pt x="89876" y="613491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2" y="657115"/>
                  </a:lnTo>
                  <a:lnTo>
                    <a:pt x="1103525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2"/>
                  </a:lnTo>
                  <a:lnTo>
                    <a:pt x="125394" y="608795"/>
                  </a:lnTo>
                  <a:lnTo>
                    <a:pt x="91844" y="581104"/>
                  </a:lnTo>
                  <a:lnTo>
                    <a:pt x="64152" y="547556"/>
                  </a:lnTo>
                  <a:lnTo>
                    <a:pt x="43235" y="509069"/>
                  </a:lnTo>
                  <a:lnTo>
                    <a:pt x="30011" y="466562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62"/>
                  </a:lnTo>
                  <a:lnTo>
                    <a:pt x="1204514" y="509069"/>
                  </a:lnTo>
                  <a:lnTo>
                    <a:pt x="1183597" y="547556"/>
                  </a:lnTo>
                  <a:lnTo>
                    <a:pt x="1155906" y="581104"/>
                  </a:lnTo>
                  <a:lnTo>
                    <a:pt x="1122358" y="608795"/>
                  </a:lnTo>
                  <a:lnTo>
                    <a:pt x="1083871" y="629712"/>
                  </a:lnTo>
                  <a:lnTo>
                    <a:pt x="1041364" y="642935"/>
                  </a:lnTo>
                  <a:lnTo>
                    <a:pt x="995756" y="647547"/>
                  </a:lnTo>
                  <a:lnTo>
                    <a:pt x="1103525" y="647547"/>
                  </a:lnTo>
                  <a:lnTo>
                    <a:pt x="1157874" y="613491"/>
                  </a:lnTo>
                  <a:lnTo>
                    <a:pt x="1188293" y="583072"/>
                  </a:lnTo>
                  <a:lnTo>
                    <a:pt x="1213216" y="547883"/>
                  </a:lnTo>
                  <a:lnTo>
                    <a:pt x="1231917" y="508650"/>
                  </a:lnTo>
                  <a:lnTo>
                    <a:pt x="1243670" y="466098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42" name="object 242"/>
            <p:cNvSpPr/>
            <p:nvPr/>
          </p:nvSpPr>
          <p:spPr>
            <a:xfrm>
              <a:off x="4463963" y="467661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43" name="object 243"/>
          <p:cNvSpPr txBox="1"/>
          <p:nvPr/>
        </p:nvSpPr>
        <p:spPr>
          <a:xfrm>
            <a:off x="4865978" y="4447175"/>
            <a:ext cx="4254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片栗粉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4677959" y="4732614"/>
            <a:ext cx="8147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Potato</a:t>
            </a:r>
            <a:r>
              <a:rPr sz="11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starch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598909" y="3568406"/>
            <a:ext cx="1095375" cy="1056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 algn="ctr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Somen</a:t>
            </a:r>
            <a:r>
              <a:rPr sz="1100" b="1" spc="5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noodles</a:t>
            </a:r>
            <a:endParaRPr sz="1100">
              <a:latin typeface="HelveticaRounded-Condensed"/>
              <a:cs typeface="HelveticaRounded-Condensed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HelveticaRounded-Condensed"/>
              <a:cs typeface="HelveticaRounded-Condensed"/>
            </a:endParaRPr>
          </a:p>
          <a:p>
            <a:pPr algn="ctr">
              <a:lnSpc>
                <a:spcPct val="100000"/>
              </a:lnSpc>
              <a:tabLst>
                <a:tab pos="515620" algn="l"/>
              </a:tabLst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芋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類	</a:t>
            </a:r>
            <a:r>
              <a:rPr sz="1300" spc="-65" dirty="0">
                <a:solidFill>
                  <a:srgbClr val="FFFFFF"/>
                </a:solidFill>
                <a:latin typeface="Arial Rounded MT Bold"/>
                <a:cs typeface="Arial Rounded MT Bold"/>
              </a:rPr>
              <a:t>T</a:t>
            </a: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ube</a:t>
            </a:r>
            <a:r>
              <a:rPr sz="13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r</a:t>
            </a: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s</a:t>
            </a:r>
            <a:endParaRPr sz="13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Arial Rounded MT Bold"/>
              <a:cs typeface="Arial Rounded MT Bold"/>
            </a:endParaRPr>
          </a:p>
          <a:p>
            <a:pPr marR="31115" algn="ctr">
              <a:lnSpc>
                <a:spcPct val="100000"/>
              </a:lnSpc>
            </a:pP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ジ</a:t>
            </a:r>
            <a:r>
              <a:rPr sz="1000" b="1" spc="-75" dirty="0">
                <a:solidFill>
                  <a:srgbClr val="3E3A39"/>
                </a:solidFill>
                <a:latin typeface="UDShinMGoPro-DeBold"/>
                <a:cs typeface="UDShinMGoPro-DeBold"/>
              </a:rPr>
              <a:t>ャ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ガ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イ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モ</a:t>
            </a:r>
            <a:endParaRPr sz="1000">
              <a:latin typeface="UDShinMGoPro-DeBold"/>
              <a:cs typeface="UDShinMGoPro-DeBold"/>
            </a:endParaRPr>
          </a:p>
        </p:txBody>
      </p:sp>
      <p:grpSp>
        <p:nvGrpSpPr>
          <p:cNvPr id="246" name="object 246"/>
          <p:cNvGrpSpPr/>
          <p:nvPr/>
        </p:nvGrpSpPr>
        <p:grpSpPr>
          <a:xfrm>
            <a:off x="501502" y="5840784"/>
            <a:ext cx="2054860" cy="424180"/>
            <a:chOff x="501502" y="5840784"/>
            <a:chExt cx="2054860" cy="424180"/>
          </a:xfrm>
        </p:grpSpPr>
        <p:sp>
          <p:nvSpPr>
            <p:cNvPr id="247" name="object 247"/>
            <p:cNvSpPr/>
            <p:nvPr/>
          </p:nvSpPr>
          <p:spPr>
            <a:xfrm>
              <a:off x="501502" y="5840784"/>
              <a:ext cx="2054346" cy="42366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539998" y="5878132"/>
              <a:ext cx="1941195" cy="311785"/>
            </a:xfrm>
            <a:custGeom>
              <a:avLst/>
              <a:gdLst/>
              <a:ahLst/>
              <a:cxnLst/>
              <a:rect l="l" t="t" r="r" b="b"/>
              <a:pathLst>
                <a:path w="1941195" h="311785">
                  <a:moveTo>
                    <a:pt x="1785493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785493" y="311264"/>
                  </a:lnTo>
                  <a:lnTo>
                    <a:pt x="1834679" y="303329"/>
                  </a:lnTo>
                  <a:lnTo>
                    <a:pt x="1877399" y="281234"/>
                  </a:lnTo>
                  <a:lnTo>
                    <a:pt x="1911089" y="247545"/>
                  </a:lnTo>
                  <a:lnTo>
                    <a:pt x="1933184" y="204824"/>
                  </a:lnTo>
                  <a:lnTo>
                    <a:pt x="1941118" y="155638"/>
                  </a:lnTo>
                  <a:lnTo>
                    <a:pt x="1933184" y="106441"/>
                  </a:lnTo>
                  <a:lnTo>
                    <a:pt x="1911089" y="63716"/>
                  </a:lnTo>
                  <a:lnTo>
                    <a:pt x="1877399" y="30026"/>
                  </a:lnTo>
                  <a:lnTo>
                    <a:pt x="1834679" y="7933"/>
                  </a:lnTo>
                  <a:lnTo>
                    <a:pt x="1785493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9" name="object 249"/>
          <p:cNvSpPr txBox="1"/>
          <p:nvPr/>
        </p:nvSpPr>
        <p:spPr>
          <a:xfrm>
            <a:off x="598909" y="5482857"/>
            <a:ext cx="1579880" cy="1051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31165" algn="ctr">
              <a:lnSpc>
                <a:spcPct val="100000"/>
              </a:lnSpc>
              <a:spcBef>
                <a:spcPts val="100"/>
              </a:spcBef>
            </a:pPr>
            <a:r>
              <a:rPr sz="1100" b="1" spc="4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Mountain</a:t>
            </a:r>
            <a:r>
              <a:rPr sz="1100" b="1" spc="9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 </a:t>
            </a:r>
            <a:r>
              <a:rPr sz="1100" b="1" spc="5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yam</a:t>
            </a:r>
            <a:endParaRPr sz="1100">
              <a:latin typeface="HelveticaRounded-Condensed"/>
              <a:cs typeface="HelveticaRounded-Condensed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HelveticaRounded-Condensed"/>
              <a:cs typeface="HelveticaRounded-Condensed"/>
            </a:endParaRPr>
          </a:p>
          <a:p>
            <a:pPr marL="12700">
              <a:lnSpc>
                <a:spcPct val="100000"/>
              </a:lnSpc>
              <a:tabLst>
                <a:tab pos="680720" algn="l"/>
              </a:tabLst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野菜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類	</a:t>
            </a:r>
            <a:r>
              <a:rPr sz="13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Vegetables</a:t>
            </a:r>
            <a:endParaRPr sz="13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Arial Rounded MT Bold"/>
              <a:cs typeface="Arial Rounded MT Bold"/>
            </a:endParaRPr>
          </a:p>
          <a:p>
            <a:pPr marR="460375" algn="ctr">
              <a:lnSpc>
                <a:spcPct val="100000"/>
              </a:lnSpc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人参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598909" y="8564236"/>
            <a:ext cx="10585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0720" algn="l"/>
              </a:tabLst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果物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類	</a:t>
            </a:r>
            <a:r>
              <a:rPr sz="1300" spc="-50" dirty="0">
                <a:solidFill>
                  <a:srgbClr val="FFFFFF"/>
                </a:solidFill>
                <a:latin typeface="Arial Rounded MT Bold"/>
                <a:cs typeface="Arial Rounded MT Bold"/>
              </a:rPr>
              <a:t>F</a:t>
            </a:r>
            <a:r>
              <a:rPr sz="13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r</a:t>
            </a: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uit</a:t>
            </a:r>
            <a:endParaRPr sz="1300">
              <a:latin typeface="Arial Rounded MT Bold"/>
              <a:cs typeface="Arial Rounded MT Bold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7174135" y="10307561"/>
            <a:ext cx="21780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26</a:t>
            </a:r>
            <a:endParaRPr sz="1500">
              <a:latin typeface="HelveticaRounded-Condensed"/>
              <a:cs typeface="HelveticaRounded-Condensed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6976922" y="215061"/>
            <a:ext cx="346075" cy="3771265"/>
          </a:xfrm>
          <a:custGeom>
            <a:avLst/>
            <a:gdLst/>
            <a:ahLst/>
            <a:cxnLst/>
            <a:rect l="l" t="t" r="r" b="b"/>
            <a:pathLst>
              <a:path w="346075" h="3771265">
                <a:moveTo>
                  <a:pt x="345605" y="0"/>
                </a:moveTo>
                <a:lnTo>
                  <a:pt x="0" y="0"/>
                </a:lnTo>
                <a:lnTo>
                  <a:pt x="0" y="3770871"/>
                </a:lnTo>
                <a:lnTo>
                  <a:pt x="345605" y="3770871"/>
                </a:lnTo>
                <a:lnTo>
                  <a:pt x="345605" y="0"/>
                </a:lnTo>
                <a:close/>
              </a:path>
            </a:pathLst>
          </a:custGeom>
          <a:solidFill>
            <a:srgbClr val="F1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 txBox="1"/>
          <p:nvPr/>
        </p:nvSpPr>
        <p:spPr>
          <a:xfrm>
            <a:off x="7034857" y="362028"/>
            <a:ext cx="170239" cy="1555672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食</a:t>
            </a:r>
            <a:r>
              <a:rPr sz="1500" b="1" spc="-300" dirty="0">
                <a:solidFill>
                  <a:srgbClr val="3E3A39"/>
                </a:solidFill>
                <a:latin typeface="UDShinMGoPro-DeBold"/>
                <a:cs typeface="UDShinMGoPro-DeBold"/>
              </a:rPr>
              <a:t>事</a:t>
            </a:r>
            <a:r>
              <a:rPr sz="1500" b="1" spc="-365" dirty="0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ア</a:t>
            </a:r>
            <a:r>
              <a:rPr sz="15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レ</a:t>
            </a:r>
            <a:r>
              <a:rPr sz="15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ル</a:t>
            </a:r>
            <a:r>
              <a:rPr sz="15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ギ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endParaRPr sz="1500" dirty="0">
              <a:latin typeface="UDShinMGoPro-DeBold"/>
              <a:cs typeface="UDShinMGoPro-DeBold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7031146" y="2032250"/>
            <a:ext cx="246221" cy="1775460"/>
          </a:xfrm>
          <a:prstGeom prst="rect">
            <a:avLst/>
          </a:prstGeom>
        </p:spPr>
        <p:txBody>
          <a:bodyPr vert="vert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Meals </a:t>
            </a:r>
            <a:r>
              <a:rPr sz="1600" b="1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&amp; </a:t>
            </a: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food</a:t>
            </a:r>
            <a:r>
              <a:rPr sz="1600" b="1" spc="3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allergies</a:t>
            </a:r>
            <a:endParaRPr sz="1600" b="1" dirty="0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55" name="object 255"/>
          <p:cNvGrpSpPr/>
          <p:nvPr/>
        </p:nvGrpSpPr>
        <p:grpSpPr>
          <a:xfrm>
            <a:off x="694391" y="1120297"/>
            <a:ext cx="960119" cy="960119"/>
            <a:chOff x="694391" y="1120297"/>
            <a:chExt cx="960119" cy="960119"/>
          </a:xfrm>
        </p:grpSpPr>
        <p:sp>
          <p:nvSpPr>
            <p:cNvPr id="256" name="object 256"/>
            <p:cNvSpPr/>
            <p:nvPr/>
          </p:nvSpPr>
          <p:spPr>
            <a:xfrm>
              <a:off x="694391" y="1120297"/>
              <a:ext cx="960119" cy="96011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768979" y="1193288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8"/>
                  </a:lnTo>
                  <a:lnTo>
                    <a:pt x="236257" y="24902"/>
                  </a:lnTo>
                  <a:lnTo>
                    <a:pt x="196049" y="43346"/>
                  </a:lnTo>
                  <a:lnTo>
                    <a:pt x="158601" y="66283"/>
                  </a:lnTo>
                  <a:lnTo>
                    <a:pt x="124261" y="93368"/>
                  </a:lnTo>
                  <a:lnTo>
                    <a:pt x="93374" y="124254"/>
                  </a:lnTo>
                  <a:lnTo>
                    <a:pt x="66287" y="158593"/>
                  </a:lnTo>
                  <a:lnTo>
                    <a:pt x="43348" y="196039"/>
                  </a:lnTo>
                  <a:lnTo>
                    <a:pt x="24903" y="236246"/>
                  </a:lnTo>
                  <a:lnTo>
                    <a:pt x="11299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4" y="737044"/>
                  </a:lnTo>
                  <a:lnTo>
                    <a:pt x="461072" y="728628"/>
                  </a:lnTo>
                  <a:lnTo>
                    <a:pt x="503693" y="715025"/>
                  </a:lnTo>
                  <a:lnTo>
                    <a:pt x="543900" y="696581"/>
                  </a:lnTo>
                  <a:lnTo>
                    <a:pt x="581346" y="673643"/>
                  </a:lnTo>
                  <a:lnTo>
                    <a:pt x="615686" y="646558"/>
                  </a:lnTo>
                  <a:lnTo>
                    <a:pt x="646571" y="615673"/>
                  </a:lnTo>
                  <a:lnTo>
                    <a:pt x="673656" y="581334"/>
                  </a:lnTo>
                  <a:lnTo>
                    <a:pt x="696594" y="543887"/>
                  </a:lnTo>
                  <a:lnTo>
                    <a:pt x="715037" y="503680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5"/>
                  </a:lnTo>
                  <a:lnTo>
                    <a:pt x="728641" y="278867"/>
                  </a:lnTo>
                  <a:lnTo>
                    <a:pt x="715037" y="236246"/>
                  </a:lnTo>
                  <a:lnTo>
                    <a:pt x="696594" y="196039"/>
                  </a:lnTo>
                  <a:lnTo>
                    <a:pt x="673656" y="158593"/>
                  </a:lnTo>
                  <a:lnTo>
                    <a:pt x="646571" y="124254"/>
                  </a:lnTo>
                  <a:lnTo>
                    <a:pt x="615686" y="93368"/>
                  </a:lnTo>
                  <a:lnTo>
                    <a:pt x="581346" y="66283"/>
                  </a:lnTo>
                  <a:lnTo>
                    <a:pt x="543900" y="43346"/>
                  </a:lnTo>
                  <a:lnTo>
                    <a:pt x="503693" y="24902"/>
                  </a:lnTo>
                  <a:lnTo>
                    <a:pt x="461072" y="11298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8" name="object 258"/>
          <p:cNvSpPr txBox="1"/>
          <p:nvPr/>
        </p:nvSpPr>
        <p:spPr>
          <a:xfrm>
            <a:off x="857380" y="1515586"/>
            <a:ext cx="5632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solidFill>
                  <a:srgbClr val="F19DB5"/>
                </a:solidFill>
                <a:latin typeface="Arial Rounded MT Bold"/>
                <a:cs typeface="Arial Rounded MT Bold"/>
              </a:rPr>
              <a:t>N</a:t>
            </a:r>
            <a:r>
              <a:rPr sz="1200" spc="-60" dirty="0">
                <a:solidFill>
                  <a:srgbClr val="F19DB5"/>
                </a:solidFill>
                <a:latin typeface="Arial Rounded MT Bold"/>
                <a:cs typeface="Arial Rounded MT Bold"/>
              </a:rPr>
              <a:t>o</a:t>
            </a:r>
            <a:r>
              <a:rPr sz="1200" dirty="0">
                <a:solidFill>
                  <a:srgbClr val="F19DB5"/>
                </a:solidFill>
                <a:latin typeface="Arial Rounded MT Bold"/>
                <a:cs typeface="Arial Rounded MT Bold"/>
              </a:rPr>
              <a:t>.</a:t>
            </a:r>
            <a:r>
              <a:rPr sz="1900" spc="5" dirty="0">
                <a:solidFill>
                  <a:srgbClr val="F19DB5"/>
                </a:solidFill>
                <a:latin typeface="Arial Rounded MT Bold"/>
                <a:cs typeface="Arial Rounded MT Bold"/>
              </a:rPr>
              <a:t>17</a:t>
            </a:r>
            <a:endParaRPr sz="1900">
              <a:latin typeface="Arial Rounded MT Bold"/>
              <a:cs typeface="Arial Rounded MT Bold"/>
            </a:endParaRPr>
          </a:p>
        </p:txBody>
      </p:sp>
      <p:grpSp>
        <p:nvGrpSpPr>
          <p:cNvPr id="259" name="object 259"/>
          <p:cNvGrpSpPr/>
          <p:nvPr/>
        </p:nvGrpSpPr>
        <p:grpSpPr>
          <a:xfrm>
            <a:off x="930672" y="1297140"/>
            <a:ext cx="402590" cy="275590"/>
            <a:chOff x="930672" y="1297140"/>
            <a:chExt cx="402590" cy="275590"/>
          </a:xfrm>
        </p:grpSpPr>
        <p:sp>
          <p:nvSpPr>
            <p:cNvPr id="260" name="object 260"/>
            <p:cNvSpPr/>
            <p:nvPr/>
          </p:nvSpPr>
          <p:spPr>
            <a:xfrm>
              <a:off x="930668" y="1297139"/>
              <a:ext cx="402590" cy="275590"/>
            </a:xfrm>
            <a:custGeom>
              <a:avLst/>
              <a:gdLst/>
              <a:ahLst/>
              <a:cxnLst/>
              <a:rect l="l" t="t" r="r" b="b"/>
              <a:pathLst>
                <a:path w="402590" h="275590">
                  <a:moveTo>
                    <a:pt x="79654" y="9817"/>
                  </a:moveTo>
                  <a:lnTo>
                    <a:pt x="76746" y="2590"/>
                  </a:lnTo>
                  <a:lnTo>
                    <a:pt x="70345" y="76"/>
                  </a:lnTo>
                  <a:lnTo>
                    <a:pt x="63957" y="2400"/>
                  </a:lnTo>
                  <a:lnTo>
                    <a:pt x="61048" y="9677"/>
                  </a:lnTo>
                  <a:lnTo>
                    <a:pt x="61048" y="70180"/>
                  </a:lnTo>
                  <a:lnTo>
                    <a:pt x="58750" y="72466"/>
                  </a:lnTo>
                  <a:lnTo>
                    <a:pt x="51727" y="72466"/>
                  </a:lnTo>
                  <a:lnTo>
                    <a:pt x="49441" y="70180"/>
                  </a:lnTo>
                  <a:lnTo>
                    <a:pt x="49441" y="2171"/>
                  </a:lnTo>
                  <a:lnTo>
                    <a:pt x="44526" y="0"/>
                  </a:lnTo>
                  <a:lnTo>
                    <a:pt x="35115" y="0"/>
                  </a:lnTo>
                  <a:lnTo>
                    <a:pt x="30213" y="2171"/>
                  </a:lnTo>
                  <a:lnTo>
                    <a:pt x="30213" y="70180"/>
                  </a:lnTo>
                  <a:lnTo>
                    <a:pt x="27914" y="72466"/>
                  </a:lnTo>
                  <a:lnTo>
                    <a:pt x="20904" y="72466"/>
                  </a:lnTo>
                  <a:lnTo>
                    <a:pt x="18618" y="70180"/>
                  </a:lnTo>
                  <a:lnTo>
                    <a:pt x="18618" y="9677"/>
                  </a:lnTo>
                  <a:lnTo>
                    <a:pt x="15709" y="2400"/>
                  </a:lnTo>
                  <a:lnTo>
                    <a:pt x="9309" y="76"/>
                  </a:lnTo>
                  <a:lnTo>
                    <a:pt x="2908" y="2590"/>
                  </a:lnTo>
                  <a:lnTo>
                    <a:pt x="0" y="9817"/>
                  </a:lnTo>
                  <a:lnTo>
                    <a:pt x="0" y="65481"/>
                  </a:lnTo>
                  <a:lnTo>
                    <a:pt x="14770" y="102374"/>
                  </a:lnTo>
                  <a:lnTo>
                    <a:pt x="20078" y="106540"/>
                  </a:lnTo>
                  <a:lnTo>
                    <a:pt x="24485" y="111036"/>
                  </a:lnTo>
                  <a:lnTo>
                    <a:pt x="27495" y="117182"/>
                  </a:lnTo>
                  <a:lnTo>
                    <a:pt x="28613" y="126238"/>
                  </a:lnTo>
                  <a:lnTo>
                    <a:pt x="28613" y="275094"/>
                  </a:lnTo>
                  <a:lnTo>
                    <a:pt x="51041" y="275094"/>
                  </a:lnTo>
                  <a:lnTo>
                    <a:pt x="51041" y="126238"/>
                  </a:lnTo>
                  <a:lnTo>
                    <a:pt x="52146" y="117182"/>
                  </a:lnTo>
                  <a:lnTo>
                    <a:pt x="55156" y="111036"/>
                  </a:lnTo>
                  <a:lnTo>
                    <a:pt x="59563" y="106540"/>
                  </a:lnTo>
                  <a:lnTo>
                    <a:pt x="64871" y="102374"/>
                  </a:lnTo>
                  <a:lnTo>
                    <a:pt x="71094" y="96824"/>
                  </a:lnTo>
                  <a:lnTo>
                    <a:pt x="75768" y="89992"/>
                  </a:lnTo>
                  <a:lnTo>
                    <a:pt x="78676" y="80124"/>
                  </a:lnTo>
                  <a:lnTo>
                    <a:pt x="79654" y="65481"/>
                  </a:lnTo>
                  <a:lnTo>
                    <a:pt x="79654" y="9817"/>
                  </a:lnTo>
                  <a:close/>
                </a:path>
                <a:path w="402590" h="275590">
                  <a:moveTo>
                    <a:pt x="343242" y="137528"/>
                  </a:moveTo>
                  <a:lnTo>
                    <a:pt x="336486" y="95631"/>
                  </a:lnTo>
                  <a:lnTo>
                    <a:pt x="319747" y="63284"/>
                  </a:lnTo>
                  <a:lnTo>
                    <a:pt x="319747" y="137528"/>
                  </a:lnTo>
                  <a:lnTo>
                    <a:pt x="317538" y="159537"/>
                  </a:lnTo>
                  <a:lnTo>
                    <a:pt x="301129" y="198526"/>
                  </a:lnTo>
                  <a:lnTo>
                    <a:pt x="271640" y="228003"/>
                  </a:lnTo>
                  <a:lnTo>
                    <a:pt x="232651" y="244424"/>
                  </a:lnTo>
                  <a:lnTo>
                    <a:pt x="210654" y="246634"/>
                  </a:lnTo>
                  <a:lnTo>
                    <a:pt x="188671" y="244424"/>
                  </a:lnTo>
                  <a:lnTo>
                    <a:pt x="149682" y="228003"/>
                  </a:lnTo>
                  <a:lnTo>
                    <a:pt x="120192" y="198526"/>
                  </a:lnTo>
                  <a:lnTo>
                    <a:pt x="103797" y="159537"/>
                  </a:lnTo>
                  <a:lnTo>
                    <a:pt x="101574" y="137528"/>
                  </a:lnTo>
                  <a:lnTo>
                    <a:pt x="103797" y="115544"/>
                  </a:lnTo>
                  <a:lnTo>
                    <a:pt x="120192" y="76568"/>
                  </a:lnTo>
                  <a:lnTo>
                    <a:pt x="149682" y="47078"/>
                  </a:lnTo>
                  <a:lnTo>
                    <a:pt x="188671" y="30670"/>
                  </a:lnTo>
                  <a:lnTo>
                    <a:pt x="210654" y="28448"/>
                  </a:lnTo>
                  <a:lnTo>
                    <a:pt x="232651" y="30670"/>
                  </a:lnTo>
                  <a:lnTo>
                    <a:pt x="271640" y="47078"/>
                  </a:lnTo>
                  <a:lnTo>
                    <a:pt x="301129" y="76568"/>
                  </a:lnTo>
                  <a:lnTo>
                    <a:pt x="317538" y="115544"/>
                  </a:lnTo>
                  <a:lnTo>
                    <a:pt x="319747" y="137528"/>
                  </a:lnTo>
                  <a:lnTo>
                    <a:pt x="319747" y="63284"/>
                  </a:lnTo>
                  <a:lnTo>
                    <a:pt x="288963" y="30543"/>
                  </a:lnTo>
                  <a:lnTo>
                    <a:pt x="252564" y="11722"/>
                  </a:lnTo>
                  <a:lnTo>
                    <a:pt x="210654" y="4953"/>
                  </a:lnTo>
                  <a:lnTo>
                    <a:pt x="168757" y="11722"/>
                  </a:lnTo>
                  <a:lnTo>
                    <a:pt x="132359" y="30543"/>
                  </a:lnTo>
                  <a:lnTo>
                    <a:pt x="103657" y="59245"/>
                  </a:lnTo>
                  <a:lnTo>
                    <a:pt x="84836" y="95631"/>
                  </a:lnTo>
                  <a:lnTo>
                    <a:pt x="78066" y="137528"/>
                  </a:lnTo>
                  <a:lnTo>
                    <a:pt x="84836" y="179451"/>
                  </a:lnTo>
                  <a:lnTo>
                    <a:pt x="103657" y="215849"/>
                  </a:lnTo>
                  <a:lnTo>
                    <a:pt x="132359" y="244551"/>
                  </a:lnTo>
                  <a:lnTo>
                    <a:pt x="168757" y="263372"/>
                  </a:lnTo>
                  <a:lnTo>
                    <a:pt x="210654" y="270129"/>
                  </a:lnTo>
                  <a:lnTo>
                    <a:pt x="252564" y="263372"/>
                  </a:lnTo>
                  <a:lnTo>
                    <a:pt x="284911" y="246634"/>
                  </a:lnTo>
                  <a:lnTo>
                    <a:pt x="288963" y="244551"/>
                  </a:lnTo>
                  <a:lnTo>
                    <a:pt x="317665" y="215849"/>
                  </a:lnTo>
                  <a:lnTo>
                    <a:pt x="336486" y="179451"/>
                  </a:lnTo>
                  <a:lnTo>
                    <a:pt x="343242" y="137528"/>
                  </a:lnTo>
                  <a:close/>
                </a:path>
                <a:path w="402590" h="275590">
                  <a:moveTo>
                    <a:pt x="402043" y="13881"/>
                  </a:moveTo>
                  <a:lnTo>
                    <a:pt x="398449" y="4152"/>
                  </a:lnTo>
                  <a:lnTo>
                    <a:pt x="390080" y="139"/>
                  </a:lnTo>
                  <a:lnTo>
                    <a:pt x="380568" y="3009"/>
                  </a:lnTo>
                  <a:lnTo>
                    <a:pt x="363486" y="51523"/>
                  </a:lnTo>
                  <a:lnTo>
                    <a:pt x="354203" y="99593"/>
                  </a:lnTo>
                  <a:lnTo>
                    <a:pt x="354812" y="117144"/>
                  </a:lnTo>
                  <a:lnTo>
                    <a:pt x="359803" y="130111"/>
                  </a:lnTo>
                  <a:lnTo>
                    <a:pt x="374561" y="151485"/>
                  </a:lnTo>
                  <a:lnTo>
                    <a:pt x="379615" y="164211"/>
                  </a:lnTo>
                  <a:lnTo>
                    <a:pt x="379615" y="274904"/>
                  </a:lnTo>
                  <a:lnTo>
                    <a:pt x="402043" y="274904"/>
                  </a:lnTo>
                  <a:lnTo>
                    <a:pt x="402043" y="13881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1067489" y="1360833"/>
              <a:ext cx="110883" cy="11089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35045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53320" y="9854883"/>
            <a:ext cx="382905" cy="480059"/>
            <a:chOff x="3653320" y="9854883"/>
            <a:chExt cx="382905" cy="480059"/>
          </a:xfrm>
        </p:grpSpPr>
        <p:sp>
          <p:nvSpPr>
            <p:cNvPr id="3" name="object 3"/>
            <p:cNvSpPr/>
            <p:nvPr/>
          </p:nvSpPr>
          <p:spPr>
            <a:xfrm>
              <a:off x="3872911" y="9854883"/>
              <a:ext cx="53996" cy="506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53320" y="9894049"/>
              <a:ext cx="382790" cy="4406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54323" y="9894049"/>
              <a:ext cx="379704" cy="2362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39654" y="10169131"/>
              <a:ext cx="100063" cy="1549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01109" y="10175659"/>
              <a:ext cx="63093" cy="6694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903976" y="9905898"/>
            <a:ext cx="203835" cy="421640"/>
            <a:chOff x="5903976" y="9905898"/>
            <a:chExt cx="203835" cy="421640"/>
          </a:xfrm>
        </p:grpSpPr>
        <p:sp>
          <p:nvSpPr>
            <p:cNvPr id="9" name="object 9"/>
            <p:cNvSpPr/>
            <p:nvPr/>
          </p:nvSpPr>
          <p:spPr>
            <a:xfrm>
              <a:off x="5979312" y="10305872"/>
              <a:ext cx="60693" cy="2108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88939" y="10204018"/>
              <a:ext cx="64312" cy="1012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03976" y="9905898"/>
              <a:ext cx="203352" cy="3149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160820" y="9891331"/>
            <a:ext cx="410845" cy="434340"/>
            <a:chOff x="6160820" y="9891331"/>
            <a:chExt cx="410845" cy="434340"/>
          </a:xfrm>
        </p:grpSpPr>
        <p:sp>
          <p:nvSpPr>
            <p:cNvPr id="13" name="object 13"/>
            <p:cNvSpPr/>
            <p:nvPr/>
          </p:nvSpPr>
          <p:spPr>
            <a:xfrm>
              <a:off x="6183795" y="10111715"/>
              <a:ext cx="361543" cy="2133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73990" y="9990379"/>
              <a:ext cx="376275" cy="12953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60820" y="10055835"/>
              <a:ext cx="322440" cy="6477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03200" y="10052025"/>
              <a:ext cx="68427" cy="6730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96190" y="9911055"/>
              <a:ext cx="334251" cy="14732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17259" y="9891331"/>
              <a:ext cx="292023" cy="10414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09486" y="10157003"/>
              <a:ext cx="64363" cy="7946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55537" y="10159149"/>
              <a:ext cx="64007" cy="7579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596993" y="9810801"/>
            <a:ext cx="406400" cy="514984"/>
            <a:chOff x="4596993" y="9810801"/>
            <a:chExt cx="406400" cy="514984"/>
          </a:xfrm>
        </p:grpSpPr>
        <p:sp>
          <p:nvSpPr>
            <p:cNvPr id="22" name="object 22"/>
            <p:cNvSpPr/>
            <p:nvPr/>
          </p:nvSpPr>
          <p:spPr>
            <a:xfrm>
              <a:off x="4748834" y="10167607"/>
              <a:ext cx="101244" cy="15620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96993" y="9810801"/>
              <a:ext cx="405959" cy="51459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51016" y="9841286"/>
              <a:ext cx="350413" cy="24765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059450" y="9815360"/>
            <a:ext cx="339090" cy="509905"/>
            <a:chOff x="5059450" y="9815360"/>
            <a:chExt cx="339090" cy="509905"/>
          </a:xfrm>
        </p:grpSpPr>
        <p:sp>
          <p:nvSpPr>
            <p:cNvPr id="26" name="object 26"/>
            <p:cNvSpPr/>
            <p:nvPr/>
          </p:nvSpPr>
          <p:spPr>
            <a:xfrm>
              <a:off x="5059450" y="9815360"/>
              <a:ext cx="338543" cy="50988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12669" y="9863902"/>
              <a:ext cx="247669" cy="21534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47043" y="10152075"/>
              <a:ext cx="83667" cy="1727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55250" y="9861517"/>
              <a:ext cx="41910" cy="45720"/>
            </a:xfrm>
            <a:custGeom>
              <a:avLst/>
              <a:gdLst/>
              <a:ahLst/>
              <a:cxnLst/>
              <a:rect l="l" t="t" r="r" b="b"/>
              <a:pathLst>
                <a:path w="41910" h="45720">
                  <a:moveTo>
                    <a:pt x="21308" y="45123"/>
                  </a:moveTo>
                  <a:lnTo>
                    <a:pt x="19914" y="45123"/>
                  </a:lnTo>
                  <a:lnTo>
                    <a:pt x="19914" y="45491"/>
                  </a:lnTo>
                  <a:lnTo>
                    <a:pt x="21308" y="45123"/>
                  </a:lnTo>
                  <a:close/>
                </a:path>
                <a:path w="41910" h="45720">
                  <a:moveTo>
                    <a:pt x="22607" y="44780"/>
                  </a:moveTo>
                  <a:lnTo>
                    <a:pt x="18453" y="44780"/>
                  </a:lnTo>
                  <a:lnTo>
                    <a:pt x="18453" y="45161"/>
                  </a:lnTo>
                  <a:lnTo>
                    <a:pt x="19914" y="45123"/>
                  </a:lnTo>
                  <a:lnTo>
                    <a:pt x="21308" y="45123"/>
                  </a:lnTo>
                  <a:lnTo>
                    <a:pt x="22607" y="44780"/>
                  </a:lnTo>
                  <a:close/>
                </a:path>
                <a:path w="41910" h="45720">
                  <a:moveTo>
                    <a:pt x="27681" y="43014"/>
                  </a:moveTo>
                  <a:lnTo>
                    <a:pt x="16269" y="43014"/>
                  </a:lnTo>
                  <a:lnTo>
                    <a:pt x="17716" y="44792"/>
                  </a:lnTo>
                  <a:lnTo>
                    <a:pt x="18453" y="44780"/>
                  </a:lnTo>
                  <a:lnTo>
                    <a:pt x="22607" y="44780"/>
                  </a:lnTo>
                  <a:lnTo>
                    <a:pt x="24308" y="44310"/>
                  </a:lnTo>
                  <a:lnTo>
                    <a:pt x="24308" y="43967"/>
                  </a:lnTo>
                  <a:lnTo>
                    <a:pt x="26860" y="43548"/>
                  </a:lnTo>
                  <a:lnTo>
                    <a:pt x="26860" y="43180"/>
                  </a:lnTo>
                  <a:lnTo>
                    <a:pt x="27597" y="43180"/>
                  </a:lnTo>
                  <a:lnTo>
                    <a:pt x="27681" y="43014"/>
                  </a:lnTo>
                  <a:close/>
                </a:path>
                <a:path w="41910" h="45720">
                  <a:moveTo>
                    <a:pt x="29516" y="41960"/>
                  </a:moveTo>
                  <a:lnTo>
                    <a:pt x="14072" y="41960"/>
                  </a:lnTo>
                  <a:lnTo>
                    <a:pt x="14072" y="42316"/>
                  </a:lnTo>
                  <a:lnTo>
                    <a:pt x="15519" y="42659"/>
                  </a:lnTo>
                  <a:lnTo>
                    <a:pt x="15519" y="43027"/>
                  </a:lnTo>
                  <a:lnTo>
                    <a:pt x="16015" y="43014"/>
                  </a:lnTo>
                  <a:lnTo>
                    <a:pt x="27681" y="43014"/>
                  </a:lnTo>
                  <a:lnTo>
                    <a:pt x="27965" y="42456"/>
                  </a:lnTo>
                  <a:lnTo>
                    <a:pt x="28194" y="42443"/>
                  </a:lnTo>
                  <a:lnTo>
                    <a:pt x="28677" y="42443"/>
                  </a:lnTo>
                  <a:lnTo>
                    <a:pt x="28677" y="42062"/>
                  </a:lnTo>
                  <a:lnTo>
                    <a:pt x="29413" y="42062"/>
                  </a:lnTo>
                  <a:close/>
                </a:path>
                <a:path w="41910" h="45720">
                  <a:moveTo>
                    <a:pt x="29878" y="41605"/>
                  </a:moveTo>
                  <a:lnTo>
                    <a:pt x="12967" y="41605"/>
                  </a:lnTo>
                  <a:lnTo>
                    <a:pt x="12967" y="41973"/>
                  </a:lnTo>
                  <a:lnTo>
                    <a:pt x="13703" y="41960"/>
                  </a:lnTo>
                  <a:lnTo>
                    <a:pt x="29516" y="41960"/>
                  </a:lnTo>
                  <a:lnTo>
                    <a:pt x="29878" y="41605"/>
                  </a:lnTo>
                  <a:close/>
                </a:path>
                <a:path w="41910" h="45720">
                  <a:moveTo>
                    <a:pt x="38741" y="31089"/>
                  </a:moveTo>
                  <a:lnTo>
                    <a:pt x="1740" y="31089"/>
                  </a:lnTo>
                  <a:lnTo>
                    <a:pt x="2375" y="32004"/>
                  </a:lnTo>
                  <a:lnTo>
                    <a:pt x="2730" y="33439"/>
                  </a:lnTo>
                  <a:lnTo>
                    <a:pt x="3823" y="34137"/>
                  </a:lnTo>
                  <a:lnTo>
                    <a:pt x="4191" y="35598"/>
                  </a:lnTo>
                  <a:lnTo>
                    <a:pt x="4991" y="36830"/>
                  </a:lnTo>
                  <a:lnTo>
                    <a:pt x="6947" y="38785"/>
                  </a:lnTo>
                  <a:lnTo>
                    <a:pt x="8572" y="39141"/>
                  </a:lnTo>
                  <a:lnTo>
                    <a:pt x="8572" y="39878"/>
                  </a:lnTo>
                  <a:lnTo>
                    <a:pt x="10782" y="41643"/>
                  </a:lnTo>
                  <a:lnTo>
                    <a:pt x="12967" y="41605"/>
                  </a:lnTo>
                  <a:lnTo>
                    <a:pt x="29878" y="41605"/>
                  </a:lnTo>
                  <a:lnTo>
                    <a:pt x="30162" y="41325"/>
                  </a:lnTo>
                  <a:lnTo>
                    <a:pt x="30886" y="41300"/>
                  </a:lnTo>
                  <a:lnTo>
                    <a:pt x="31598" y="40208"/>
                  </a:lnTo>
                  <a:lnTo>
                    <a:pt x="31839" y="40195"/>
                  </a:lnTo>
                  <a:lnTo>
                    <a:pt x="31953" y="39471"/>
                  </a:lnTo>
                  <a:lnTo>
                    <a:pt x="32842" y="38722"/>
                  </a:lnTo>
                  <a:lnTo>
                    <a:pt x="33668" y="37973"/>
                  </a:lnTo>
                  <a:lnTo>
                    <a:pt x="34519" y="37236"/>
                  </a:lnTo>
                  <a:lnTo>
                    <a:pt x="34900" y="35420"/>
                  </a:lnTo>
                  <a:lnTo>
                    <a:pt x="35255" y="35407"/>
                  </a:lnTo>
                  <a:lnTo>
                    <a:pt x="35255" y="34696"/>
                  </a:lnTo>
                  <a:lnTo>
                    <a:pt x="36004" y="34315"/>
                  </a:lnTo>
                  <a:lnTo>
                    <a:pt x="36004" y="33591"/>
                  </a:lnTo>
                  <a:lnTo>
                    <a:pt x="38741" y="31089"/>
                  </a:lnTo>
                  <a:close/>
                </a:path>
                <a:path w="41910" h="45720">
                  <a:moveTo>
                    <a:pt x="16370" y="0"/>
                  </a:moveTo>
                  <a:lnTo>
                    <a:pt x="12433" y="571"/>
                  </a:lnTo>
                  <a:lnTo>
                    <a:pt x="8496" y="3949"/>
                  </a:lnTo>
                  <a:lnTo>
                    <a:pt x="6236" y="6197"/>
                  </a:lnTo>
                  <a:lnTo>
                    <a:pt x="5296" y="9791"/>
                  </a:lnTo>
                  <a:lnTo>
                    <a:pt x="2718" y="12001"/>
                  </a:lnTo>
                  <a:lnTo>
                    <a:pt x="2718" y="12369"/>
                  </a:lnTo>
                  <a:lnTo>
                    <a:pt x="2591" y="12395"/>
                  </a:lnTo>
                  <a:lnTo>
                    <a:pt x="2349" y="12395"/>
                  </a:lnTo>
                  <a:lnTo>
                    <a:pt x="1994" y="13474"/>
                  </a:lnTo>
                  <a:lnTo>
                    <a:pt x="1613" y="13474"/>
                  </a:lnTo>
                  <a:lnTo>
                    <a:pt x="1613" y="14566"/>
                  </a:lnTo>
                  <a:lnTo>
                    <a:pt x="1257" y="14566"/>
                  </a:lnTo>
                  <a:lnTo>
                    <a:pt x="889" y="16751"/>
                  </a:lnTo>
                  <a:lnTo>
                    <a:pt x="762" y="16764"/>
                  </a:lnTo>
                  <a:lnTo>
                    <a:pt x="521" y="16764"/>
                  </a:lnTo>
                  <a:lnTo>
                    <a:pt x="220" y="24422"/>
                  </a:lnTo>
                  <a:lnTo>
                    <a:pt x="178" y="26835"/>
                  </a:lnTo>
                  <a:lnTo>
                    <a:pt x="28" y="28003"/>
                  </a:lnTo>
                  <a:lnTo>
                    <a:pt x="0" y="29235"/>
                  </a:lnTo>
                  <a:lnTo>
                    <a:pt x="546" y="29845"/>
                  </a:lnTo>
                  <a:lnTo>
                    <a:pt x="952" y="31407"/>
                  </a:lnTo>
                  <a:lnTo>
                    <a:pt x="1740" y="31089"/>
                  </a:lnTo>
                  <a:lnTo>
                    <a:pt x="38741" y="31089"/>
                  </a:lnTo>
                  <a:lnTo>
                    <a:pt x="39268" y="30607"/>
                  </a:lnTo>
                  <a:lnTo>
                    <a:pt x="40195" y="29235"/>
                  </a:lnTo>
                  <a:lnTo>
                    <a:pt x="39446" y="28003"/>
                  </a:lnTo>
                  <a:lnTo>
                    <a:pt x="40005" y="26238"/>
                  </a:lnTo>
                  <a:lnTo>
                    <a:pt x="40361" y="26238"/>
                  </a:lnTo>
                  <a:lnTo>
                    <a:pt x="40361" y="25146"/>
                  </a:lnTo>
                  <a:lnTo>
                    <a:pt x="40615" y="25133"/>
                  </a:lnTo>
                  <a:lnTo>
                    <a:pt x="40742" y="24422"/>
                  </a:lnTo>
                  <a:lnTo>
                    <a:pt x="41110" y="24422"/>
                  </a:lnTo>
                  <a:lnTo>
                    <a:pt x="41452" y="15341"/>
                  </a:lnTo>
                  <a:lnTo>
                    <a:pt x="41097" y="15341"/>
                  </a:lnTo>
                  <a:lnTo>
                    <a:pt x="41030" y="14566"/>
                  </a:lnTo>
                  <a:lnTo>
                    <a:pt x="40348" y="14262"/>
                  </a:lnTo>
                  <a:lnTo>
                    <a:pt x="40279" y="13474"/>
                  </a:lnTo>
                  <a:lnTo>
                    <a:pt x="38900" y="12458"/>
                  </a:lnTo>
                  <a:lnTo>
                    <a:pt x="38544" y="11023"/>
                  </a:lnTo>
                  <a:lnTo>
                    <a:pt x="37427" y="10312"/>
                  </a:lnTo>
                  <a:lnTo>
                    <a:pt x="37427" y="9575"/>
                  </a:lnTo>
                  <a:lnTo>
                    <a:pt x="36690" y="9245"/>
                  </a:lnTo>
                  <a:lnTo>
                    <a:pt x="36589" y="8750"/>
                  </a:lnTo>
                  <a:lnTo>
                    <a:pt x="36347" y="7785"/>
                  </a:lnTo>
                  <a:lnTo>
                    <a:pt x="35611" y="7429"/>
                  </a:lnTo>
                  <a:lnTo>
                    <a:pt x="35598" y="6350"/>
                  </a:lnTo>
                  <a:lnTo>
                    <a:pt x="35230" y="6350"/>
                  </a:lnTo>
                  <a:lnTo>
                    <a:pt x="34514" y="5295"/>
                  </a:lnTo>
                  <a:lnTo>
                    <a:pt x="33763" y="5283"/>
                  </a:lnTo>
                  <a:lnTo>
                    <a:pt x="33426" y="4584"/>
                  </a:lnTo>
                  <a:lnTo>
                    <a:pt x="32677" y="4584"/>
                  </a:lnTo>
                  <a:lnTo>
                    <a:pt x="32194" y="3873"/>
                  </a:lnTo>
                  <a:lnTo>
                    <a:pt x="31928" y="3517"/>
                  </a:lnTo>
                  <a:lnTo>
                    <a:pt x="31217" y="3517"/>
                  </a:lnTo>
                  <a:lnTo>
                    <a:pt x="30855" y="2819"/>
                  </a:lnTo>
                  <a:lnTo>
                    <a:pt x="30118" y="2806"/>
                  </a:lnTo>
                  <a:lnTo>
                    <a:pt x="29743" y="2095"/>
                  </a:lnTo>
                  <a:lnTo>
                    <a:pt x="29159" y="1968"/>
                  </a:lnTo>
                  <a:lnTo>
                    <a:pt x="27927" y="1752"/>
                  </a:lnTo>
                  <a:lnTo>
                    <a:pt x="27927" y="1397"/>
                  </a:lnTo>
                  <a:lnTo>
                    <a:pt x="26822" y="1397"/>
                  </a:lnTo>
                  <a:lnTo>
                    <a:pt x="26758" y="1270"/>
                  </a:lnTo>
                  <a:lnTo>
                    <a:pt x="16739" y="1270"/>
                  </a:lnTo>
                  <a:lnTo>
                    <a:pt x="16370" y="0"/>
                  </a:lnTo>
                  <a:close/>
                </a:path>
                <a:path w="41910" h="45720">
                  <a:moveTo>
                    <a:pt x="34506" y="5283"/>
                  </a:moveTo>
                  <a:lnTo>
                    <a:pt x="33769" y="5295"/>
                  </a:lnTo>
                  <a:lnTo>
                    <a:pt x="34514" y="5295"/>
                  </a:lnTo>
                  <a:close/>
                </a:path>
                <a:path w="41910" h="45720">
                  <a:moveTo>
                    <a:pt x="33414" y="4559"/>
                  </a:moveTo>
                  <a:lnTo>
                    <a:pt x="32918" y="4584"/>
                  </a:lnTo>
                  <a:lnTo>
                    <a:pt x="33426" y="4584"/>
                  </a:lnTo>
                  <a:close/>
                </a:path>
                <a:path w="41910" h="45720">
                  <a:moveTo>
                    <a:pt x="30848" y="2806"/>
                  </a:moveTo>
                  <a:lnTo>
                    <a:pt x="30124" y="2819"/>
                  </a:lnTo>
                  <a:lnTo>
                    <a:pt x="30855" y="2819"/>
                  </a:lnTo>
                  <a:close/>
                </a:path>
                <a:path w="41910" h="45720">
                  <a:moveTo>
                    <a:pt x="27927" y="1384"/>
                  </a:moveTo>
                  <a:lnTo>
                    <a:pt x="27572" y="1397"/>
                  </a:lnTo>
                  <a:lnTo>
                    <a:pt x="27927" y="1397"/>
                  </a:lnTo>
                  <a:close/>
                </a:path>
                <a:path w="41910" h="45720">
                  <a:moveTo>
                    <a:pt x="20168" y="393"/>
                  </a:moveTo>
                  <a:lnTo>
                    <a:pt x="18796" y="1193"/>
                  </a:lnTo>
                  <a:lnTo>
                    <a:pt x="16739" y="1270"/>
                  </a:lnTo>
                  <a:lnTo>
                    <a:pt x="26758" y="1270"/>
                  </a:lnTo>
                  <a:lnTo>
                    <a:pt x="22517" y="1193"/>
                  </a:lnTo>
                  <a:lnTo>
                    <a:pt x="20168" y="393"/>
                  </a:lnTo>
                  <a:close/>
                </a:path>
                <a:path w="41910" h="45720">
                  <a:moveTo>
                    <a:pt x="24574" y="165"/>
                  </a:moveTo>
                  <a:lnTo>
                    <a:pt x="24270" y="736"/>
                  </a:lnTo>
                  <a:lnTo>
                    <a:pt x="22517" y="1193"/>
                  </a:lnTo>
                  <a:lnTo>
                    <a:pt x="26719" y="1193"/>
                  </a:lnTo>
                  <a:lnTo>
                    <a:pt x="26480" y="723"/>
                  </a:lnTo>
                  <a:lnTo>
                    <a:pt x="25375" y="723"/>
                  </a:lnTo>
                  <a:lnTo>
                    <a:pt x="25375" y="342"/>
                  </a:lnTo>
                  <a:lnTo>
                    <a:pt x="24574" y="165"/>
                  </a:lnTo>
                  <a:close/>
                </a:path>
                <a:path w="41910" h="45720">
                  <a:moveTo>
                    <a:pt x="26467" y="698"/>
                  </a:moveTo>
                  <a:lnTo>
                    <a:pt x="25375" y="723"/>
                  </a:lnTo>
                  <a:lnTo>
                    <a:pt x="26480" y="7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28780" y="10159962"/>
              <a:ext cx="59232" cy="7837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477459" y="9828234"/>
            <a:ext cx="382905" cy="506095"/>
            <a:chOff x="5477459" y="9828234"/>
            <a:chExt cx="382905" cy="506095"/>
          </a:xfrm>
        </p:grpSpPr>
        <p:sp>
          <p:nvSpPr>
            <p:cNvPr id="32" name="object 32"/>
            <p:cNvSpPr/>
            <p:nvPr/>
          </p:nvSpPr>
          <p:spPr>
            <a:xfrm>
              <a:off x="5717222" y="9828237"/>
              <a:ext cx="104139" cy="37465"/>
            </a:xfrm>
            <a:custGeom>
              <a:avLst/>
              <a:gdLst/>
              <a:ahLst/>
              <a:cxnLst/>
              <a:rect l="l" t="t" r="r" b="b"/>
              <a:pathLst>
                <a:path w="104139" h="37465">
                  <a:moveTo>
                    <a:pt x="46316" y="34632"/>
                  </a:moveTo>
                  <a:lnTo>
                    <a:pt x="43764" y="34632"/>
                  </a:lnTo>
                  <a:lnTo>
                    <a:pt x="46316" y="34759"/>
                  </a:lnTo>
                  <a:lnTo>
                    <a:pt x="46316" y="34632"/>
                  </a:lnTo>
                  <a:close/>
                </a:path>
                <a:path w="104139" h="37465">
                  <a:moveTo>
                    <a:pt x="102374" y="34505"/>
                  </a:moveTo>
                  <a:lnTo>
                    <a:pt x="86918" y="34505"/>
                  </a:lnTo>
                  <a:lnTo>
                    <a:pt x="89992" y="34886"/>
                  </a:lnTo>
                  <a:lnTo>
                    <a:pt x="93789" y="34886"/>
                  </a:lnTo>
                  <a:lnTo>
                    <a:pt x="94424" y="34632"/>
                  </a:lnTo>
                  <a:lnTo>
                    <a:pt x="98552" y="34632"/>
                  </a:lnTo>
                  <a:lnTo>
                    <a:pt x="102311" y="35521"/>
                  </a:lnTo>
                  <a:lnTo>
                    <a:pt x="102362" y="34632"/>
                  </a:lnTo>
                  <a:lnTo>
                    <a:pt x="102374" y="34505"/>
                  </a:lnTo>
                  <a:close/>
                </a:path>
                <a:path w="104139" h="37465">
                  <a:moveTo>
                    <a:pt x="104114" y="22860"/>
                  </a:moveTo>
                  <a:lnTo>
                    <a:pt x="102971" y="22860"/>
                  </a:lnTo>
                  <a:lnTo>
                    <a:pt x="102971" y="21590"/>
                  </a:lnTo>
                  <a:lnTo>
                    <a:pt x="102882" y="20320"/>
                  </a:lnTo>
                  <a:lnTo>
                    <a:pt x="102882" y="19050"/>
                  </a:lnTo>
                  <a:lnTo>
                    <a:pt x="102882" y="17780"/>
                  </a:lnTo>
                  <a:lnTo>
                    <a:pt x="102882" y="15240"/>
                  </a:lnTo>
                  <a:lnTo>
                    <a:pt x="102539" y="15240"/>
                  </a:lnTo>
                  <a:lnTo>
                    <a:pt x="102539" y="13970"/>
                  </a:lnTo>
                  <a:lnTo>
                    <a:pt x="102552" y="12700"/>
                  </a:lnTo>
                  <a:lnTo>
                    <a:pt x="102666" y="11430"/>
                  </a:lnTo>
                  <a:lnTo>
                    <a:pt x="102501" y="11430"/>
                  </a:lnTo>
                  <a:lnTo>
                    <a:pt x="102501" y="10160"/>
                  </a:lnTo>
                  <a:lnTo>
                    <a:pt x="102298" y="10160"/>
                  </a:lnTo>
                  <a:lnTo>
                    <a:pt x="102298" y="8890"/>
                  </a:lnTo>
                  <a:lnTo>
                    <a:pt x="101930" y="8890"/>
                  </a:lnTo>
                  <a:lnTo>
                    <a:pt x="101930" y="7620"/>
                  </a:lnTo>
                  <a:lnTo>
                    <a:pt x="102044" y="6350"/>
                  </a:lnTo>
                  <a:lnTo>
                    <a:pt x="102108" y="5080"/>
                  </a:lnTo>
                  <a:lnTo>
                    <a:pt x="101917" y="5080"/>
                  </a:lnTo>
                  <a:lnTo>
                    <a:pt x="101917" y="3810"/>
                  </a:lnTo>
                  <a:lnTo>
                    <a:pt x="102108" y="3810"/>
                  </a:lnTo>
                  <a:lnTo>
                    <a:pt x="102108" y="2540"/>
                  </a:lnTo>
                  <a:lnTo>
                    <a:pt x="101803" y="2540"/>
                  </a:lnTo>
                  <a:lnTo>
                    <a:pt x="101282" y="2120"/>
                  </a:lnTo>
                  <a:lnTo>
                    <a:pt x="101130" y="2120"/>
                  </a:lnTo>
                  <a:lnTo>
                    <a:pt x="101130" y="1270"/>
                  </a:lnTo>
                  <a:lnTo>
                    <a:pt x="99961" y="1270"/>
                  </a:lnTo>
                  <a:lnTo>
                    <a:pt x="98767" y="977"/>
                  </a:lnTo>
                  <a:lnTo>
                    <a:pt x="98767" y="850"/>
                  </a:lnTo>
                  <a:lnTo>
                    <a:pt x="93472" y="723"/>
                  </a:lnTo>
                  <a:lnTo>
                    <a:pt x="93472" y="977"/>
                  </a:lnTo>
                  <a:lnTo>
                    <a:pt x="92494" y="977"/>
                  </a:lnTo>
                  <a:lnTo>
                    <a:pt x="92494" y="1231"/>
                  </a:lnTo>
                  <a:lnTo>
                    <a:pt x="92316" y="1270"/>
                  </a:lnTo>
                  <a:lnTo>
                    <a:pt x="83642" y="1270"/>
                  </a:lnTo>
                  <a:lnTo>
                    <a:pt x="83642" y="0"/>
                  </a:lnTo>
                  <a:lnTo>
                    <a:pt x="82257" y="0"/>
                  </a:lnTo>
                  <a:lnTo>
                    <a:pt x="82257" y="1270"/>
                  </a:lnTo>
                  <a:lnTo>
                    <a:pt x="79933" y="1270"/>
                  </a:lnTo>
                  <a:lnTo>
                    <a:pt x="79933" y="0"/>
                  </a:lnTo>
                  <a:lnTo>
                    <a:pt x="78676" y="0"/>
                  </a:lnTo>
                  <a:lnTo>
                    <a:pt x="78676" y="1270"/>
                  </a:lnTo>
                  <a:lnTo>
                    <a:pt x="63982" y="1270"/>
                  </a:lnTo>
                  <a:lnTo>
                    <a:pt x="63982" y="0"/>
                  </a:lnTo>
                  <a:lnTo>
                    <a:pt x="42938" y="0"/>
                  </a:lnTo>
                  <a:lnTo>
                    <a:pt x="42938" y="1270"/>
                  </a:lnTo>
                  <a:lnTo>
                    <a:pt x="35344" y="1270"/>
                  </a:lnTo>
                  <a:lnTo>
                    <a:pt x="35344" y="2120"/>
                  </a:lnTo>
                  <a:lnTo>
                    <a:pt x="32588" y="1993"/>
                  </a:lnTo>
                  <a:lnTo>
                    <a:pt x="32588" y="2247"/>
                  </a:lnTo>
                  <a:lnTo>
                    <a:pt x="29248" y="2247"/>
                  </a:lnTo>
                  <a:lnTo>
                    <a:pt x="29095" y="2501"/>
                  </a:lnTo>
                  <a:lnTo>
                    <a:pt x="28663" y="2374"/>
                  </a:lnTo>
                  <a:lnTo>
                    <a:pt x="27470" y="2374"/>
                  </a:lnTo>
                  <a:lnTo>
                    <a:pt x="27470" y="1270"/>
                  </a:lnTo>
                  <a:lnTo>
                    <a:pt x="26581" y="1270"/>
                  </a:lnTo>
                  <a:lnTo>
                    <a:pt x="26581" y="2374"/>
                  </a:lnTo>
                  <a:lnTo>
                    <a:pt x="23418" y="2374"/>
                  </a:lnTo>
                  <a:lnTo>
                    <a:pt x="22961" y="2247"/>
                  </a:lnTo>
                  <a:lnTo>
                    <a:pt x="22961" y="2501"/>
                  </a:lnTo>
                  <a:lnTo>
                    <a:pt x="21793" y="2501"/>
                  </a:lnTo>
                  <a:lnTo>
                    <a:pt x="1600" y="2540"/>
                  </a:lnTo>
                  <a:lnTo>
                    <a:pt x="1600" y="3810"/>
                  </a:lnTo>
                  <a:lnTo>
                    <a:pt x="1257" y="3810"/>
                  </a:lnTo>
                  <a:lnTo>
                    <a:pt x="1257" y="5080"/>
                  </a:lnTo>
                  <a:lnTo>
                    <a:pt x="723" y="5080"/>
                  </a:lnTo>
                  <a:lnTo>
                    <a:pt x="723" y="6350"/>
                  </a:lnTo>
                  <a:lnTo>
                    <a:pt x="635" y="7620"/>
                  </a:lnTo>
                  <a:lnTo>
                    <a:pt x="584" y="8890"/>
                  </a:lnTo>
                  <a:lnTo>
                    <a:pt x="88" y="8890"/>
                  </a:lnTo>
                  <a:lnTo>
                    <a:pt x="88" y="10160"/>
                  </a:lnTo>
                  <a:lnTo>
                    <a:pt x="0" y="11430"/>
                  </a:lnTo>
                  <a:lnTo>
                    <a:pt x="762" y="11430"/>
                  </a:lnTo>
                  <a:lnTo>
                    <a:pt x="762" y="12700"/>
                  </a:lnTo>
                  <a:lnTo>
                    <a:pt x="825" y="13970"/>
                  </a:lnTo>
                  <a:lnTo>
                    <a:pt x="825" y="15240"/>
                  </a:lnTo>
                  <a:lnTo>
                    <a:pt x="647" y="15240"/>
                  </a:lnTo>
                  <a:lnTo>
                    <a:pt x="647" y="17780"/>
                  </a:lnTo>
                  <a:lnTo>
                    <a:pt x="469" y="17780"/>
                  </a:lnTo>
                  <a:lnTo>
                    <a:pt x="469" y="19050"/>
                  </a:lnTo>
                  <a:lnTo>
                    <a:pt x="1346" y="19050"/>
                  </a:lnTo>
                  <a:lnTo>
                    <a:pt x="1346" y="20320"/>
                  </a:lnTo>
                  <a:lnTo>
                    <a:pt x="1320" y="21590"/>
                  </a:lnTo>
                  <a:lnTo>
                    <a:pt x="1206" y="22860"/>
                  </a:lnTo>
                  <a:lnTo>
                    <a:pt x="1397" y="22860"/>
                  </a:lnTo>
                  <a:lnTo>
                    <a:pt x="1397" y="24130"/>
                  </a:lnTo>
                  <a:lnTo>
                    <a:pt x="825" y="24130"/>
                  </a:lnTo>
                  <a:lnTo>
                    <a:pt x="825" y="25400"/>
                  </a:lnTo>
                  <a:lnTo>
                    <a:pt x="266" y="25400"/>
                  </a:lnTo>
                  <a:lnTo>
                    <a:pt x="266" y="26670"/>
                  </a:lnTo>
                  <a:lnTo>
                    <a:pt x="863" y="26670"/>
                  </a:lnTo>
                  <a:lnTo>
                    <a:pt x="863" y="27940"/>
                  </a:lnTo>
                  <a:lnTo>
                    <a:pt x="1333" y="27940"/>
                  </a:lnTo>
                  <a:lnTo>
                    <a:pt x="1333" y="29210"/>
                  </a:lnTo>
                  <a:lnTo>
                    <a:pt x="1739" y="29210"/>
                  </a:lnTo>
                  <a:lnTo>
                    <a:pt x="1739" y="30480"/>
                  </a:lnTo>
                  <a:lnTo>
                    <a:pt x="2133" y="30480"/>
                  </a:lnTo>
                  <a:lnTo>
                    <a:pt x="2133" y="31750"/>
                  </a:lnTo>
                  <a:lnTo>
                    <a:pt x="1803" y="31750"/>
                  </a:lnTo>
                  <a:lnTo>
                    <a:pt x="1803" y="33020"/>
                  </a:lnTo>
                  <a:lnTo>
                    <a:pt x="1739" y="34290"/>
                  </a:lnTo>
                  <a:lnTo>
                    <a:pt x="1993" y="34290"/>
                  </a:lnTo>
                  <a:lnTo>
                    <a:pt x="1993" y="35560"/>
                  </a:lnTo>
                  <a:lnTo>
                    <a:pt x="3060" y="35560"/>
                  </a:lnTo>
                  <a:lnTo>
                    <a:pt x="3060" y="36830"/>
                  </a:lnTo>
                  <a:lnTo>
                    <a:pt x="5181" y="36830"/>
                  </a:lnTo>
                  <a:lnTo>
                    <a:pt x="5181" y="35560"/>
                  </a:lnTo>
                  <a:lnTo>
                    <a:pt x="6972" y="35560"/>
                  </a:lnTo>
                  <a:lnTo>
                    <a:pt x="6972" y="36830"/>
                  </a:lnTo>
                  <a:lnTo>
                    <a:pt x="8216" y="36830"/>
                  </a:lnTo>
                  <a:lnTo>
                    <a:pt x="9207" y="36918"/>
                  </a:lnTo>
                  <a:lnTo>
                    <a:pt x="9169" y="37045"/>
                  </a:lnTo>
                  <a:lnTo>
                    <a:pt x="9563" y="37045"/>
                  </a:lnTo>
                  <a:lnTo>
                    <a:pt x="9829" y="36830"/>
                  </a:lnTo>
                  <a:lnTo>
                    <a:pt x="11099" y="36830"/>
                  </a:lnTo>
                  <a:lnTo>
                    <a:pt x="11684" y="36918"/>
                  </a:lnTo>
                  <a:lnTo>
                    <a:pt x="12141" y="36830"/>
                  </a:lnTo>
                  <a:lnTo>
                    <a:pt x="14097" y="36830"/>
                  </a:lnTo>
                  <a:lnTo>
                    <a:pt x="14097" y="35560"/>
                  </a:lnTo>
                  <a:lnTo>
                    <a:pt x="21043" y="35560"/>
                  </a:lnTo>
                  <a:lnTo>
                    <a:pt x="21043" y="36830"/>
                  </a:lnTo>
                  <a:lnTo>
                    <a:pt x="23558" y="36830"/>
                  </a:lnTo>
                  <a:lnTo>
                    <a:pt x="23558" y="35560"/>
                  </a:lnTo>
                  <a:lnTo>
                    <a:pt x="34328" y="35560"/>
                  </a:lnTo>
                  <a:lnTo>
                    <a:pt x="34607" y="35648"/>
                  </a:lnTo>
                  <a:lnTo>
                    <a:pt x="37312" y="35902"/>
                  </a:lnTo>
                  <a:lnTo>
                    <a:pt x="38265" y="35648"/>
                  </a:lnTo>
                  <a:lnTo>
                    <a:pt x="40424" y="35560"/>
                  </a:lnTo>
                  <a:lnTo>
                    <a:pt x="40424" y="35140"/>
                  </a:lnTo>
                  <a:lnTo>
                    <a:pt x="40424" y="35013"/>
                  </a:lnTo>
                  <a:lnTo>
                    <a:pt x="40424" y="34290"/>
                  </a:lnTo>
                  <a:lnTo>
                    <a:pt x="54559" y="34290"/>
                  </a:lnTo>
                  <a:lnTo>
                    <a:pt x="54559" y="35560"/>
                  </a:lnTo>
                  <a:lnTo>
                    <a:pt x="61620" y="35560"/>
                  </a:lnTo>
                  <a:lnTo>
                    <a:pt x="63792" y="35775"/>
                  </a:lnTo>
                  <a:lnTo>
                    <a:pt x="63792" y="35560"/>
                  </a:lnTo>
                  <a:lnTo>
                    <a:pt x="66573" y="35560"/>
                  </a:lnTo>
                  <a:lnTo>
                    <a:pt x="67017" y="35648"/>
                  </a:lnTo>
                  <a:lnTo>
                    <a:pt x="67398" y="35560"/>
                  </a:lnTo>
                  <a:lnTo>
                    <a:pt x="70662" y="35560"/>
                  </a:lnTo>
                  <a:lnTo>
                    <a:pt x="72034" y="35648"/>
                  </a:lnTo>
                  <a:lnTo>
                    <a:pt x="77736" y="35775"/>
                  </a:lnTo>
                  <a:lnTo>
                    <a:pt x="77736" y="35560"/>
                  </a:lnTo>
                  <a:lnTo>
                    <a:pt x="85331" y="35560"/>
                  </a:lnTo>
                  <a:lnTo>
                    <a:pt x="85331" y="34290"/>
                  </a:lnTo>
                  <a:lnTo>
                    <a:pt x="102425" y="34290"/>
                  </a:lnTo>
                  <a:lnTo>
                    <a:pt x="102425" y="33020"/>
                  </a:lnTo>
                  <a:lnTo>
                    <a:pt x="102679" y="33020"/>
                  </a:lnTo>
                  <a:lnTo>
                    <a:pt x="102679" y="32791"/>
                  </a:lnTo>
                  <a:lnTo>
                    <a:pt x="102679" y="32092"/>
                  </a:lnTo>
                  <a:lnTo>
                    <a:pt x="102679" y="31750"/>
                  </a:lnTo>
                  <a:lnTo>
                    <a:pt x="102882" y="31750"/>
                  </a:lnTo>
                  <a:lnTo>
                    <a:pt x="102882" y="30480"/>
                  </a:lnTo>
                  <a:lnTo>
                    <a:pt x="103327" y="30480"/>
                  </a:lnTo>
                  <a:lnTo>
                    <a:pt x="103327" y="29210"/>
                  </a:lnTo>
                  <a:lnTo>
                    <a:pt x="102882" y="29210"/>
                  </a:lnTo>
                  <a:lnTo>
                    <a:pt x="102882" y="27940"/>
                  </a:lnTo>
                  <a:lnTo>
                    <a:pt x="102882" y="26670"/>
                  </a:lnTo>
                  <a:lnTo>
                    <a:pt x="103073" y="26670"/>
                  </a:lnTo>
                  <a:lnTo>
                    <a:pt x="103073" y="25400"/>
                  </a:lnTo>
                  <a:lnTo>
                    <a:pt x="103568" y="25400"/>
                  </a:lnTo>
                  <a:lnTo>
                    <a:pt x="103568" y="24130"/>
                  </a:lnTo>
                  <a:lnTo>
                    <a:pt x="104114" y="24130"/>
                  </a:lnTo>
                  <a:lnTo>
                    <a:pt x="104114" y="22860"/>
                  </a:lnTo>
                  <a:close/>
                </a:path>
              </a:pathLst>
            </a:custGeom>
            <a:solidFill>
              <a:srgbClr val="7A6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25604" y="9860699"/>
              <a:ext cx="94005" cy="20827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68962" y="9860470"/>
              <a:ext cx="123075" cy="22224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79795" y="9947440"/>
              <a:ext cx="156489" cy="13970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479795" y="9861740"/>
              <a:ext cx="312242" cy="22539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77459" y="10076015"/>
              <a:ext cx="382308" cy="25781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79236" y="9836442"/>
              <a:ext cx="153479" cy="25019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65228" y="10010838"/>
              <a:ext cx="89433" cy="6959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74741" y="9836442"/>
              <a:ext cx="279920" cy="433654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6637667" y="9681197"/>
            <a:ext cx="568642" cy="66810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45584" y="9854298"/>
            <a:ext cx="296748" cy="14605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4099521" y="9947815"/>
            <a:ext cx="418465" cy="414020"/>
            <a:chOff x="4099521" y="9947815"/>
            <a:chExt cx="418465" cy="414020"/>
          </a:xfrm>
        </p:grpSpPr>
        <p:sp>
          <p:nvSpPr>
            <p:cNvPr id="44" name="object 44"/>
            <p:cNvSpPr/>
            <p:nvPr/>
          </p:nvSpPr>
          <p:spPr>
            <a:xfrm>
              <a:off x="4256735" y="10149344"/>
              <a:ext cx="143675" cy="21209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99521" y="9954031"/>
              <a:ext cx="225450" cy="16891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275061" y="9947815"/>
              <a:ext cx="234797" cy="181601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150779" y="10040442"/>
              <a:ext cx="224523" cy="18034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331449" y="9964572"/>
              <a:ext cx="186385" cy="37084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4178249" y="9478568"/>
            <a:ext cx="102235" cy="231775"/>
            <a:chOff x="4178249" y="9478568"/>
            <a:chExt cx="102235" cy="231775"/>
          </a:xfrm>
        </p:grpSpPr>
        <p:sp>
          <p:nvSpPr>
            <p:cNvPr id="50" name="object 50"/>
            <p:cNvSpPr/>
            <p:nvPr/>
          </p:nvSpPr>
          <p:spPr>
            <a:xfrm>
              <a:off x="4238509" y="9612129"/>
              <a:ext cx="34759" cy="97916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4178249" y="9478568"/>
              <a:ext cx="102108" cy="13970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4017214" y="9175026"/>
            <a:ext cx="140970" cy="264795"/>
            <a:chOff x="4017214" y="9175026"/>
            <a:chExt cx="140970" cy="264795"/>
          </a:xfrm>
        </p:grpSpPr>
        <p:sp>
          <p:nvSpPr>
            <p:cNvPr id="53" name="object 53"/>
            <p:cNvSpPr/>
            <p:nvPr/>
          </p:nvSpPr>
          <p:spPr>
            <a:xfrm>
              <a:off x="4017214" y="9232541"/>
              <a:ext cx="70383" cy="207009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4047388" y="9175026"/>
              <a:ext cx="110172" cy="14859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55" name="object 55"/>
          <p:cNvSpPr/>
          <p:nvPr/>
        </p:nvSpPr>
        <p:spPr>
          <a:xfrm>
            <a:off x="3339553" y="9364636"/>
            <a:ext cx="323126" cy="31369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219801" y="9527159"/>
            <a:ext cx="141719" cy="13715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237464" y="211810"/>
            <a:ext cx="7096759" cy="1711960"/>
            <a:chOff x="237464" y="211810"/>
            <a:chExt cx="7096759" cy="1711960"/>
          </a:xfrm>
        </p:grpSpPr>
        <p:sp>
          <p:nvSpPr>
            <p:cNvPr id="58" name="object 58"/>
            <p:cNvSpPr/>
            <p:nvPr/>
          </p:nvSpPr>
          <p:spPr>
            <a:xfrm>
              <a:off x="237464" y="211810"/>
              <a:ext cx="7096648" cy="130373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753341" y="287020"/>
              <a:ext cx="224617" cy="224789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257264" y="536918"/>
              <a:ext cx="237426" cy="28067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91923" y="404990"/>
              <a:ext cx="456213" cy="412597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91923" y="404990"/>
              <a:ext cx="250520" cy="26670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517411" y="679794"/>
              <a:ext cx="213711" cy="216579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035368" y="813016"/>
              <a:ext cx="237604" cy="270509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774877" y="738111"/>
              <a:ext cx="450237" cy="345414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774878" y="738111"/>
              <a:ext cx="232334" cy="275590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48706" y="1121318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93" y="801903"/>
                  </a:lnTo>
                  <a:lnTo>
                    <a:pt x="6271298" y="535698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753796" y="1654501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192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503664" y="5420160"/>
            <a:ext cx="1746885" cy="424180"/>
            <a:chOff x="503664" y="5420160"/>
            <a:chExt cx="1746885" cy="424180"/>
          </a:xfrm>
        </p:grpSpPr>
        <p:sp>
          <p:nvSpPr>
            <p:cNvPr id="72" name="object 72"/>
            <p:cNvSpPr/>
            <p:nvPr/>
          </p:nvSpPr>
          <p:spPr>
            <a:xfrm>
              <a:off x="503664" y="5420160"/>
              <a:ext cx="1746503" cy="423668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40000" y="5457196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8"/>
                  </a:lnTo>
                  <a:lnTo>
                    <a:pt x="1571970" y="281230"/>
                  </a:lnTo>
                  <a:lnTo>
                    <a:pt x="1605658" y="247537"/>
                  </a:lnTo>
                  <a:lnTo>
                    <a:pt x="1627750" y="204813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503664" y="7471464"/>
            <a:ext cx="1746885" cy="426720"/>
            <a:chOff x="503664" y="7471464"/>
            <a:chExt cx="1746885" cy="426720"/>
          </a:xfrm>
        </p:grpSpPr>
        <p:sp>
          <p:nvSpPr>
            <p:cNvPr id="75" name="object 75"/>
            <p:cNvSpPr/>
            <p:nvPr/>
          </p:nvSpPr>
          <p:spPr>
            <a:xfrm>
              <a:off x="503664" y="7471464"/>
              <a:ext cx="1746503" cy="426716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40000" y="7510343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4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2"/>
                  </a:lnTo>
                  <a:lnTo>
                    <a:pt x="1627750" y="204818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745531" y="2551098"/>
            <a:ext cx="1254125" cy="673100"/>
            <a:chOff x="745531" y="2551098"/>
            <a:chExt cx="1254125" cy="673100"/>
          </a:xfrm>
        </p:grpSpPr>
        <p:sp>
          <p:nvSpPr>
            <p:cNvPr id="78" name="object 78"/>
            <p:cNvSpPr/>
            <p:nvPr/>
          </p:nvSpPr>
          <p:spPr>
            <a:xfrm>
              <a:off x="761404" y="256379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54"/>
                  </a:lnTo>
                  <a:lnTo>
                    <a:pt x="4870" y="456417"/>
                  </a:lnTo>
                  <a:lnTo>
                    <a:pt x="18835" y="501306"/>
                  </a:lnTo>
                  <a:lnTo>
                    <a:pt x="40925" y="541949"/>
                  </a:lnTo>
                  <a:lnTo>
                    <a:pt x="70170" y="577378"/>
                  </a:lnTo>
                  <a:lnTo>
                    <a:pt x="105600" y="606622"/>
                  </a:lnTo>
                  <a:lnTo>
                    <a:pt x="146246" y="628712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2"/>
                  </a:lnTo>
                  <a:lnTo>
                    <a:pt x="1116761" y="606622"/>
                  </a:lnTo>
                  <a:lnTo>
                    <a:pt x="1152191" y="577378"/>
                  </a:lnTo>
                  <a:lnTo>
                    <a:pt x="1181436" y="541949"/>
                  </a:lnTo>
                  <a:lnTo>
                    <a:pt x="1203526" y="501306"/>
                  </a:lnTo>
                  <a:lnTo>
                    <a:pt x="1217491" y="456417"/>
                  </a:lnTo>
                  <a:lnTo>
                    <a:pt x="1222362" y="408254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748709" y="2551098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3" y="547883"/>
                  </a:lnTo>
                  <a:lnTo>
                    <a:pt x="59456" y="583072"/>
                  </a:lnTo>
                  <a:lnTo>
                    <a:pt x="89876" y="613491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3" y="657115"/>
                  </a:lnTo>
                  <a:lnTo>
                    <a:pt x="1103528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2"/>
                  </a:lnTo>
                  <a:lnTo>
                    <a:pt x="125394" y="608795"/>
                  </a:lnTo>
                  <a:lnTo>
                    <a:pt x="91844" y="581104"/>
                  </a:lnTo>
                  <a:lnTo>
                    <a:pt x="64152" y="547556"/>
                  </a:lnTo>
                  <a:lnTo>
                    <a:pt x="43235" y="509069"/>
                  </a:lnTo>
                  <a:lnTo>
                    <a:pt x="30011" y="466562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50" y="466562"/>
                  </a:lnTo>
                  <a:lnTo>
                    <a:pt x="1204526" y="509069"/>
                  </a:lnTo>
                  <a:lnTo>
                    <a:pt x="1183609" y="547556"/>
                  </a:lnTo>
                  <a:lnTo>
                    <a:pt x="1155917" y="581104"/>
                  </a:lnTo>
                  <a:lnTo>
                    <a:pt x="1122367" y="608795"/>
                  </a:lnTo>
                  <a:lnTo>
                    <a:pt x="1083878" y="629712"/>
                  </a:lnTo>
                  <a:lnTo>
                    <a:pt x="1041369" y="642935"/>
                  </a:lnTo>
                  <a:lnTo>
                    <a:pt x="995756" y="647547"/>
                  </a:lnTo>
                  <a:lnTo>
                    <a:pt x="1103528" y="647547"/>
                  </a:lnTo>
                  <a:lnTo>
                    <a:pt x="1157880" y="613491"/>
                  </a:lnTo>
                  <a:lnTo>
                    <a:pt x="1188301" y="583072"/>
                  </a:lnTo>
                  <a:lnTo>
                    <a:pt x="1213226" y="547883"/>
                  </a:lnTo>
                  <a:lnTo>
                    <a:pt x="1231928" y="508650"/>
                  </a:lnTo>
                  <a:lnTo>
                    <a:pt x="1243682" y="466098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748706" y="287546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1284070" y="2646032"/>
            <a:ext cx="152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桃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169200" y="2931459"/>
            <a:ext cx="3892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each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2054400" y="2551098"/>
            <a:ext cx="1254125" cy="673100"/>
            <a:chOff x="2054400" y="2551098"/>
            <a:chExt cx="1254125" cy="673100"/>
          </a:xfrm>
        </p:grpSpPr>
        <p:sp>
          <p:nvSpPr>
            <p:cNvPr id="84" name="object 84"/>
            <p:cNvSpPr/>
            <p:nvPr/>
          </p:nvSpPr>
          <p:spPr>
            <a:xfrm>
              <a:off x="2070272" y="256379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54"/>
                  </a:lnTo>
                  <a:lnTo>
                    <a:pt x="4870" y="456417"/>
                  </a:lnTo>
                  <a:lnTo>
                    <a:pt x="18835" y="501306"/>
                  </a:lnTo>
                  <a:lnTo>
                    <a:pt x="40925" y="541949"/>
                  </a:lnTo>
                  <a:lnTo>
                    <a:pt x="70170" y="577378"/>
                  </a:lnTo>
                  <a:lnTo>
                    <a:pt x="105600" y="606622"/>
                  </a:lnTo>
                  <a:lnTo>
                    <a:pt x="146246" y="628712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2"/>
                  </a:lnTo>
                  <a:lnTo>
                    <a:pt x="1116761" y="606622"/>
                  </a:lnTo>
                  <a:lnTo>
                    <a:pt x="1152191" y="577378"/>
                  </a:lnTo>
                  <a:lnTo>
                    <a:pt x="1181436" y="541949"/>
                  </a:lnTo>
                  <a:lnTo>
                    <a:pt x="1203526" y="501306"/>
                  </a:lnTo>
                  <a:lnTo>
                    <a:pt x="1217491" y="456417"/>
                  </a:lnTo>
                  <a:lnTo>
                    <a:pt x="1222362" y="408254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2057578" y="2551098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3" y="547883"/>
                  </a:lnTo>
                  <a:lnTo>
                    <a:pt x="59456" y="583072"/>
                  </a:lnTo>
                  <a:lnTo>
                    <a:pt x="89876" y="613491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3" y="657115"/>
                  </a:lnTo>
                  <a:lnTo>
                    <a:pt x="1103528" y="647547"/>
                  </a:lnTo>
                  <a:lnTo>
                    <a:pt x="252006" y="647547"/>
                  </a:lnTo>
                  <a:lnTo>
                    <a:pt x="206396" y="642935"/>
                  </a:lnTo>
                  <a:lnTo>
                    <a:pt x="163888" y="629712"/>
                  </a:lnTo>
                  <a:lnTo>
                    <a:pt x="125400" y="608795"/>
                  </a:lnTo>
                  <a:lnTo>
                    <a:pt x="91849" y="581104"/>
                  </a:lnTo>
                  <a:lnTo>
                    <a:pt x="64155" y="547556"/>
                  </a:lnTo>
                  <a:lnTo>
                    <a:pt x="43237" y="509069"/>
                  </a:lnTo>
                  <a:lnTo>
                    <a:pt x="30012" y="466562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50" y="466562"/>
                  </a:lnTo>
                  <a:lnTo>
                    <a:pt x="1204526" y="509069"/>
                  </a:lnTo>
                  <a:lnTo>
                    <a:pt x="1183609" y="547556"/>
                  </a:lnTo>
                  <a:lnTo>
                    <a:pt x="1155917" y="581104"/>
                  </a:lnTo>
                  <a:lnTo>
                    <a:pt x="1122367" y="608795"/>
                  </a:lnTo>
                  <a:lnTo>
                    <a:pt x="1083878" y="629712"/>
                  </a:lnTo>
                  <a:lnTo>
                    <a:pt x="1041369" y="642935"/>
                  </a:lnTo>
                  <a:lnTo>
                    <a:pt x="995756" y="647547"/>
                  </a:lnTo>
                  <a:lnTo>
                    <a:pt x="1103528" y="647547"/>
                  </a:lnTo>
                  <a:lnTo>
                    <a:pt x="1157880" y="613491"/>
                  </a:lnTo>
                  <a:lnTo>
                    <a:pt x="1188301" y="583072"/>
                  </a:lnTo>
                  <a:lnTo>
                    <a:pt x="1213226" y="547883"/>
                  </a:lnTo>
                  <a:lnTo>
                    <a:pt x="1231928" y="508650"/>
                  </a:lnTo>
                  <a:lnTo>
                    <a:pt x="1243682" y="466098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2057575" y="287546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2460730" y="2646032"/>
            <a:ext cx="41655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み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ん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445569" y="2931459"/>
            <a:ext cx="4540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ange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3366444" y="2551098"/>
            <a:ext cx="1247775" cy="673100"/>
            <a:chOff x="3366444" y="2551098"/>
            <a:chExt cx="1247775" cy="673100"/>
          </a:xfrm>
        </p:grpSpPr>
        <p:sp>
          <p:nvSpPr>
            <p:cNvPr id="90" name="object 90"/>
            <p:cNvSpPr/>
            <p:nvPr/>
          </p:nvSpPr>
          <p:spPr>
            <a:xfrm>
              <a:off x="3379141" y="256379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54"/>
                  </a:lnTo>
                  <a:lnTo>
                    <a:pt x="4870" y="456417"/>
                  </a:lnTo>
                  <a:lnTo>
                    <a:pt x="18835" y="501306"/>
                  </a:lnTo>
                  <a:lnTo>
                    <a:pt x="40925" y="541949"/>
                  </a:lnTo>
                  <a:lnTo>
                    <a:pt x="70170" y="577378"/>
                  </a:lnTo>
                  <a:lnTo>
                    <a:pt x="105600" y="606622"/>
                  </a:lnTo>
                  <a:lnTo>
                    <a:pt x="146246" y="628712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2"/>
                  </a:lnTo>
                  <a:lnTo>
                    <a:pt x="1116761" y="606622"/>
                  </a:lnTo>
                  <a:lnTo>
                    <a:pt x="1152191" y="577378"/>
                  </a:lnTo>
                  <a:lnTo>
                    <a:pt x="1181436" y="541949"/>
                  </a:lnTo>
                  <a:lnTo>
                    <a:pt x="1203526" y="501306"/>
                  </a:lnTo>
                  <a:lnTo>
                    <a:pt x="1217491" y="456417"/>
                  </a:lnTo>
                  <a:lnTo>
                    <a:pt x="1222362" y="408254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3366447" y="2551098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3" y="547883"/>
                  </a:lnTo>
                  <a:lnTo>
                    <a:pt x="59456" y="583072"/>
                  </a:lnTo>
                  <a:lnTo>
                    <a:pt x="89876" y="613491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3" y="657115"/>
                  </a:lnTo>
                  <a:lnTo>
                    <a:pt x="1103528" y="647547"/>
                  </a:lnTo>
                  <a:lnTo>
                    <a:pt x="252006" y="647547"/>
                  </a:lnTo>
                  <a:lnTo>
                    <a:pt x="206396" y="642935"/>
                  </a:lnTo>
                  <a:lnTo>
                    <a:pt x="163888" y="629712"/>
                  </a:lnTo>
                  <a:lnTo>
                    <a:pt x="125400" y="608795"/>
                  </a:lnTo>
                  <a:lnTo>
                    <a:pt x="91849" y="581104"/>
                  </a:lnTo>
                  <a:lnTo>
                    <a:pt x="64155" y="547556"/>
                  </a:lnTo>
                  <a:lnTo>
                    <a:pt x="43237" y="509069"/>
                  </a:lnTo>
                  <a:lnTo>
                    <a:pt x="30012" y="466562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50" y="466562"/>
                  </a:lnTo>
                  <a:lnTo>
                    <a:pt x="1204526" y="509069"/>
                  </a:lnTo>
                  <a:lnTo>
                    <a:pt x="1183609" y="547556"/>
                  </a:lnTo>
                  <a:lnTo>
                    <a:pt x="1155917" y="581104"/>
                  </a:lnTo>
                  <a:lnTo>
                    <a:pt x="1122367" y="608795"/>
                  </a:lnTo>
                  <a:lnTo>
                    <a:pt x="1083878" y="629712"/>
                  </a:lnTo>
                  <a:lnTo>
                    <a:pt x="1041369" y="642935"/>
                  </a:lnTo>
                  <a:lnTo>
                    <a:pt x="995756" y="647547"/>
                  </a:lnTo>
                  <a:lnTo>
                    <a:pt x="1103528" y="647547"/>
                  </a:lnTo>
                  <a:lnTo>
                    <a:pt x="1157880" y="613491"/>
                  </a:lnTo>
                  <a:lnTo>
                    <a:pt x="1188301" y="583072"/>
                  </a:lnTo>
                  <a:lnTo>
                    <a:pt x="1213226" y="547883"/>
                  </a:lnTo>
                  <a:lnTo>
                    <a:pt x="1231928" y="508650"/>
                  </a:lnTo>
                  <a:lnTo>
                    <a:pt x="1243682" y="466098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3366444" y="287546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3779632" y="2646032"/>
            <a:ext cx="5137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パ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イン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669847" y="2931459"/>
            <a:ext cx="6235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Pineapple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4675313" y="2551098"/>
            <a:ext cx="1247775" cy="673100"/>
            <a:chOff x="4675313" y="2551098"/>
            <a:chExt cx="1247775" cy="673100"/>
          </a:xfrm>
        </p:grpSpPr>
        <p:sp>
          <p:nvSpPr>
            <p:cNvPr id="96" name="object 96"/>
            <p:cNvSpPr/>
            <p:nvPr/>
          </p:nvSpPr>
          <p:spPr>
            <a:xfrm>
              <a:off x="4688010" y="256379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54"/>
                  </a:lnTo>
                  <a:lnTo>
                    <a:pt x="4870" y="456417"/>
                  </a:lnTo>
                  <a:lnTo>
                    <a:pt x="18835" y="501306"/>
                  </a:lnTo>
                  <a:lnTo>
                    <a:pt x="40925" y="541949"/>
                  </a:lnTo>
                  <a:lnTo>
                    <a:pt x="70170" y="577378"/>
                  </a:lnTo>
                  <a:lnTo>
                    <a:pt x="105600" y="606622"/>
                  </a:lnTo>
                  <a:lnTo>
                    <a:pt x="146246" y="628712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2"/>
                  </a:lnTo>
                  <a:lnTo>
                    <a:pt x="1116761" y="606622"/>
                  </a:lnTo>
                  <a:lnTo>
                    <a:pt x="1152191" y="577378"/>
                  </a:lnTo>
                  <a:lnTo>
                    <a:pt x="1181436" y="541949"/>
                  </a:lnTo>
                  <a:lnTo>
                    <a:pt x="1203526" y="501306"/>
                  </a:lnTo>
                  <a:lnTo>
                    <a:pt x="1217491" y="456417"/>
                  </a:lnTo>
                  <a:lnTo>
                    <a:pt x="1222362" y="408254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4675316" y="2551098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3" y="547883"/>
                  </a:lnTo>
                  <a:lnTo>
                    <a:pt x="59456" y="583072"/>
                  </a:lnTo>
                  <a:lnTo>
                    <a:pt x="89876" y="613491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3" y="657115"/>
                  </a:lnTo>
                  <a:lnTo>
                    <a:pt x="1103528" y="647547"/>
                  </a:lnTo>
                  <a:lnTo>
                    <a:pt x="252006" y="647547"/>
                  </a:lnTo>
                  <a:lnTo>
                    <a:pt x="206396" y="642935"/>
                  </a:lnTo>
                  <a:lnTo>
                    <a:pt x="163888" y="629712"/>
                  </a:lnTo>
                  <a:lnTo>
                    <a:pt x="125400" y="608795"/>
                  </a:lnTo>
                  <a:lnTo>
                    <a:pt x="91849" y="581104"/>
                  </a:lnTo>
                  <a:lnTo>
                    <a:pt x="64155" y="547556"/>
                  </a:lnTo>
                  <a:lnTo>
                    <a:pt x="43237" y="509069"/>
                  </a:lnTo>
                  <a:lnTo>
                    <a:pt x="30012" y="466562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50" y="466562"/>
                  </a:lnTo>
                  <a:lnTo>
                    <a:pt x="1204526" y="509069"/>
                  </a:lnTo>
                  <a:lnTo>
                    <a:pt x="1183609" y="547556"/>
                  </a:lnTo>
                  <a:lnTo>
                    <a:pt x="1155917" y="581104"/>
                  </a:lnTo>
                  <a:lnTo>
                    <a:pt x="1122367" y="608795"/>
                  </a:lnTo>
                  <a:lnTo>
                    <a:pt x="1083878" y="629712"/>
                  </a:lnTo>
                  <a:lnTo>
                    <a:pt x="1041369" y="642935"/>
                  </a:lnTo>
                  <a:lnTo>
                    <a:pt x="995756" y="647547"/>
                  </a:lnTo>
                  <a:lnTo>
                    <a:pt x="1103528" y="647547"/>
                  </a:lnTo>
                  <a:lnTo>
                    <a:pt x="1157880" y="613491"/>
                  </a:lnTo>
                  <a:lnTo>
                    <a:pt x="1188301" y="583072"/>
                  </a:lnTo>
                  <a:lnTo>
                    <a:pt x="1213226" y="547883"/>
                  </a:lnTo>
                  <a:lnTo>
                    <a:pt x="1231928" y="508650"/>
                  </a:lnTo>
                  <a:lnTo>
                    <a:pt x="1243682" y="466098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4675313" y="287546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4949700" y="2646032"/>
            <a:ext cx="6807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果汁100%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799186" y="2931459"/>
            <a:ext cx="100774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100% </a:t>
            </a:r>
            <a:r>
              <a:rPr sz="11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fruit</a:t>
            </a: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juice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540000" y="5876457"/>
            <a:ext cx="1247775" cy="673100"/>
            <a:chOff x="540000" y="5876457"/>
            <a:chExt cx="1247775" cy="673100"/>
          </a:xfrm>
        </p:grpSpPr>
        <p:sp>
          <p:nvSpPr>
            <p:cNvPr id="102" name="object 102"/>
            <p:cNvSpPr/>
            <p:nvPr/>
          </p:nvSpPr>
          <p:spPr>
            <a:xfrm>
              <a:off x="552697" y="5889161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80"/>
                  </a:lnTo>
                  <a:lnTo>
                    <a:pt x="1217491" y="191117"/>
                  </a:lnTo>
                  <a:lnTo>
                    <a:pt x="1203526" y="146230"/>
                  </a:lnTo>
                  <a:lnTo>
                    <a:pt x="1181436" y="105589"/>
                  </a:lnTo>
                  <a:lnTo>
                    <a:pt x="1152191" y="70162"/>
                  </a:lnTo>
                  <a:lnTo>
                    <a:pt x="1116761" y="40920"/>
                  </a:lnTo>
                  <a:lnTo>
                    <a:pt x="1076115" y="18833"/>
                  </a:lnTo>
                  <a:lnTo>
                    <a:pt x="1031223" y="4869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540002" y="5876457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0" y="508642"/>
                  </a:lnTo>
                  <a:lnTo>
                    <a:pt x="34530" y="547876"/>
                  </a:lnTo>
                  <a:lnTo>
                    <a:pt x="59452" y="583065"/>
                  </a:lnTo>
                  <a:lnTo>
                    <a:pt x="89871" y="613483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2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2" y="647534"/>
                  </a:lnTo>
                  <a:lnTo>
                    <a:pt x="1157880" y="613483"/>
                  </a:lnTo>
                  <a:lnTo>
                    <a:pt x="1188301" y="583065"/>
                  </a:lnTo>
                  <a:lnTo>
                    <a:pt x="1213226" y="547876"/>
                  </a:lnTo>
                  <a:lnTo>
                    <a:pt x="1231928" y="508642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540000" y="620081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954707" y="5971386"/>
            <a:ext cx="4254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白身魚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34485" y="6256813"/>
            <a:ext cx="6413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White</a:t>
            </a:r>
            <a:r>
              <a:rPr sz="11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fish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1848868" y="5876457"/>
            <a:ext cx="1247775" cy="673100"/>
            <a:chOff x="1848868" y="5876457"/>
            <a:chExt cx="1247775" cy="673100"/>
          </a:xfrm>
        </p:grpSpPr>
        <p:sp>
          <p:nvSpPr>
            <p:cNvPr id="108" name="object 108"/>
            <p:cNvSpPr/>
            <p:nvPr/>
          </p:nvSpPr>
          <p:spPr>
            <a:xfrm>
              <a:off x="1861566" y="5889161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80"/>
                  </a:lnTo>
                  <a:lnTo>
                    <a:pt x="1217491" y="191117"/>
                  </a:lnTo>
                  <a:lnTo>
                    <a:pt x="1203526" y="146230"/>
                  </a:lnTo>
                  <a:lnTo>
                    <a:pt x="1181436" y="105589"/>
                  </a:lnTo>
                  <a:lnTo>
                    <a:pt x="1152191" y="70162"/>
                  </a:lnTo>
                  <a:lnTo>
                    <a:pt x="1116761" y="40920"/>
                  </a:lnTo>
                  <a:lnTo>
                    <a:pt x="1076115" y="18833"/>
                  </a:lnTo>
                  <a:lnTo>
                    <a:pt x="1031223" y="4869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1848872" y="5876457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0" y="508642"/>
                  </a:lnTo>
                  <a:lnTo>
                    <a:pt x="34530" y="547876"/>
                  </a:lnTo>
                  <a:lnTo>
                    <a:pt x="59452" y="583065"/>
                  </a:lnTo>
                  <a:lnTo>
                    <a:pt x="89871" y="613483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2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2" y="647534"/>
                  </a:lnTo>
                  <a:lnTo>
                    <a:pt x="1157880" y="613483"/>
                  </a:lnTo>
                  <a:lnTo>
                    <a:pt x="1188301" y="583065"/>
                  </a:lnTo>
                  <a:lnTo>
                    <a:pt x="1213226" y="547876"/>
                  </a:lnTo>
                  <a:lnTo>
                    <a:pt x="1231928" y="508642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1848868" y="620081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2144768" y="5971386"/>
            <a:ext cx="6508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ら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干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998544" y="6256813"/>
            <a:ext cx="9563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Dried</a:t>
            </a:r>
            <a:r>
              <a:rPr sz="11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whitebait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3157738" y="5876457"/>
            <a:ext cx="1247775" cy="673100"/>
            <a:chOff x="3157738" y="5876457"/>
            <a:chExt cx="1247775" cy="673100"/>
          </a:xfrm>
        </p:grpSpPr>
        <p:sp>
          <p:nvSpPr>
            <p:cNvPr id="114" name="object 114"/>
            <p:cNvSpPr/>
            <p:nvPr/>
          </p:nvSpPr>
          <p:spPr>
            <a:xfrm>
              <a:off x="3170435" y="5889161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80"/>
                  </a:lnTo>
                  <a:lnTo>
                    <a:pt x="1217491" y="191117"/>
                  </a:lnTo>
                  <a:lnTo>
                    <a:pt x="1203526" y="146230"/>
                  </a:lnTo>
                  <a:lnTo>
                    <a:pt x="1181436" y="105589"/>
                  </a:lnTo>
                  <a:lnTo>
                    <a:pt x="1152191" y="70162"/>
                  </a:lnTo>
                  <a:lnTo>
                    <a:pt x="1116761" y="40920"/>
                  </a:lnTo>
                  <a:lnTo>
                    <a:pt x="1076115" y="18833"/>
                  </a:lnTo>
                  <a:lnTo>
                    <a:pt x="1031223" y="4869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3157740" y="5876457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0" y="508642"/>
                  </a:lnTo>
                  <a:lnTo>
                    <a:pt x="34530" y="547876"/>
                  </a:lnTo>
                  <a:lnTo>
                    <a:pt x="59452" y="583065"/>
                  </a:lnTo>
                  <a:lnTo>
                    <a:pt x="89871" y="613483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2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2" y="647534"/>
                  </a:lnTo>
                  <a:lnTo>
                    <a:pt x="1157880" y="613483"/>
                  </a:lnTo>
                  <a:lnTo>
                    <a:pt x="1188301" y="583065"/>
                  </a:lnTo>
                  <a:lnTo>
                    <a:pt x="1213226" y="547876"/>
                  </a:lnTo>
                  <a:lnTo>
                    <a:pt x="1231928" y="508642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3157738" y="620081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17" name="object 117"/>
          <p:cNvSpPr txBox="1"/>
          <p:nvPr/>
        </p:nvSpPr>
        <p:spPr>
          <a:xfrm>
            <a:off x="3572445" y="5971386"/>
            <a:ext cx="4254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青身魚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492487" y="6256813"/>
            <a:ext cx="5607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Blue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fish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540000" y="4604250"/>
            <a:ext cx="1247775" cy="673100"/>
            <a:chOff x="540000" y="4604250"/>
            <a:chExt cx="1247775" cy="673100"/>
          </a:xfrm>
        </p:grpSpPr>
        <p:sp>
          <p:nvSpPr>
            <p:cNvPr id="120" name="object 120"/>
            <p:cNvSpPr/>
            <p:nvPr/>
          </p:nvSpPr>
          <p:spPr>
            <a:xfrm>
              <a:off x="552697" y="4616954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4"/>
                  </a:lnTo>
                  <a:lnTo>
                    <a:pt x="18835" y="501293"/>
                  </a:lnTo>
                  <a:lnTo>
                    <a:pt x="40925" y="541937"/>
                  </a:lnTo>
                  <a:lnTo>
                    <a:pt x="70170" y="577365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5"/>
                  </a:lnTo>
                  <a:lnTo>
                    <a:pt x="1181436" y="541937"/>
                  </a:lnTo>
                  <a:lnTo>
                    <a:pt x="1203526" y="501293"/>
                  </a:lnTo>
                  <a:lnTo>
                    <a:pt x="1217491" y="456404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540002" y="4604250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0" y="508642"/>
                  </a:lnTo>
                  <a:lnTo>
                    <a:pt x="34530" y="547876"/>
                  </a:lnTo>
                  <a:lnTo>
                    <a:pt x="59452" y="583065"/>
                  </a:lnTo>
                  <a:lnTo>
                    <a:pt x="89871" y="613483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2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2" y="647534"/>
                  </a:lnTo>
                  <a:lnTo>
                    <a:pt x="1157880" y="613483"/>
                  </a:lnTo>
                  <a:lnTo>
                    <a:pt x="1188301" y="583065"/>
                  </a:lnTo>
                  <a:lnTo>
                    <a:pt x="1213226" y="547876"/>
                  </a:lnTo>
                  <a:lnTo>
                    <a:pt x="1231928" y="508642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2" name="object 122"/>
            <p:cNvSpPr/>
            <p:nvPr/>
          </p:nvSpPr>
          <p:spPr>
            <a:xfrm>
              <a:off x="540000" y="4928615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23" name="object 123"/>
          <p:cNvSpPr txBox="1"/>
          <p:nvPr/>
        </p:nvSpPr>
        <p:spPr>
          <a:xfrm>
            <a:off x="1008682" y="4699177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大豆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885577" y="4984605"/>
            <a:ext cx="5391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Soybean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1848868" y="4604250"/>
            <a:ext cx="1247775" cy="673100"/>
            <a:chOff x="1848868" y="4604250"/>
            <a:chExt cx="1247775" cy="673100"/>
          </a:xfrm>
        </p:grpSpPr>
        <p:sp>
          <p:nvSpPr>
            <p:cNvPr id="126" name="object 126"/>
            <p:cNvSpPr/>
            <p:nvPr/>
          </p:nvSpPr>
          <p:spPr>
            <a:xfrm>
              <a:off x="1861566" y="4616954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4"/>
                  </a:lnTo>
                  <a:lnTo>
                    <a:pt x="18835" y="501293"/>
                  </a:lnTo>
                  <a:lnTo>
                    <a:pt x="40925" y="541937"/>
                  </a:lnTo>
                  <a:lnTo>
                    <a:pt x="70170" y="577365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5"/>
                  </a:lnTo>
                  <a:lnTo>
                    <a:pt x="1181436" y="541937"/>
                  </a:lnTo>
                  <a:lnTo>
                    <a:pt x="1203526" y="501293"/>
                  </a:lnTo>
                  <a:lnTo>
                    <a:pt x="1217491" y="456404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7" name="object 127"/>
            <p:cNvSpPr/>
            <p:nvPr/>
          </p:nvSpPr>
          <p:spPr>
            <a:xfrm>
              <a:off x="1848872" y="4604250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0" y="508642"/>
                  </a:lnTo>
                  <a:lnTo>
                    <a:pt x="34530" y="547876"/>
                  </a:lnTo>
                  <a:lnTo>
                    <a:pt x="59452" y="583065"/>
                  </a:lnTo>
                  <a:lnTo>
                    <a:pt x="89871" y="613483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2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2" y="647534"/>
                  </a:lnTo>
                  <a:lnTo>
                    <a:pt x="1157880" y="613483"/>
                  </a:lnTo>
                  <a:lnTo>
                    <a:pt x="1188301" y="583065"/>
                  </a:lnTo>
                  <a:lnTo>
                    <a:pt x="1213226" y="547876"/>
                  </a:lnTo>
                  <a:lnTo>
                    <a:pt x="1231928" y="508642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8" name="object 128"/>
            <p:cNvSpPr/>
            <p:nvPr/>
          </p:nvSpPr>
          <p:spPr>
            <a:xfrm>
              <a:off x="1848868" y="4928615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29" name="object 129"/>
          <p:cNvSpPr txBox="1"/>
          <p:nvPr/>
        </p:nvSpPr>
        <p:spPr>
          <a:xfrm>
            <a:off x="2118221" y="4699177"/>
            <a:ext cx="6832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ん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げ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ん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豆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2025947" y="4984605"/>
            <a:ext cx="8763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Common</a:t>
            </a: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bean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31" name="object 131"/>
          <p:cNvGrpSpPr/>
          <p:nvPr/>
        </p:nvGrpSpPr>
        <p:grpSpPr>
          <a:xfrm>
            <a:off x="3157738" y="4604250"/>
            <a:ext cx="1247775" cy="673100"/>
            <a:chOff x="3157738" y="4604250"/>
            <a:chExt cx="1247775" cy="673100"/>
          </a:xfrm>
        </p:grpSpPr>
        <p:sp>
          <p:nvSpPr>
            <p:cNvPr id="132" name="object 132"/>
            <p:cNvSpPr/>
            <p:nvPr/>
          </p:nvSpPr>
          <p:spPr>
            <a:xfrm>
              <a:off x="3170435" y="4616954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4"/>
                  </a:lnTo>
                  <a:lnTo>
                    <a:pt x="18835" y="501293"/>
                  </a:lnTo>
                  <a:lnTo>
                    <a:pt x="40925" y="541937"/>
                  </a:lnTo>
                  <a:lnTo>
                    <a:pt x="70170" y="577365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5"/>
                  </a:lnTo>
                  <a:lnTo>
                    <a:pt x="1181436" y="541937"/>
                  </a:lnTo>
                  <a:lnTo>
                    <a:pt x="1203526" y="501293"/>
                  </a:lnTo>
                  <a:lnTo>
                    <a:pt x="1217491" y="456404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3" name="object 133"/>
            <p:cNvSpPr/>
            <p:nvPr/>
          </p:nvSpPr>
          <p:spPr>
            <a:xfrm>
              <a:off x="3157740" y="4604250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0" y="508642"/>
                  </a:lnTo>
                  <a:lnTo>
                    <a:pt x="34530" y="547876"/>
                  </a:lnTo>
                  <a:lnTo>
                    <a:pt x="59452" y="583065"/>
                  </a:lnTo>
                  <a:lnTo>
                    <a:pt x="89871" y="613483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2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2" y="647534"/>
                  </a:lnTo>
                  <a:lnTo>
                    <a:pt x="1157880" y="613483"/>
                  </a:lnTo>
                  <a:lnTo>
                    <a:pt x="1188301" y="583065"/>
                  </a:lnTo>
                  <a:lnTo>
                    <a:pt x="1213226" y="547876"/>
                  </a:lnTo>
                  <a:lnTo>
                    <a:pt x="1231928" y="508642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4" name="object 134"/>
            <p:cNvSpPr/>
            <p:nvPr/>
          </p:nvSpPr>
          <p:spPr>
            <a:xfrm>
              <a:off x="3157738" y="4928615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35" name="object 135"/>
          <p:cNvSpPr txBox="1"/>
          <p:nvPr/>
        </p:nvSpPr>
        <p:spPr>
          <a:xfrm>
            <a:off x="3501070" y="4699177"/>
            <a:ext cx="5302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うず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ら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豆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3437929" y="4984605"/>
            <a:ext cx="6699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Pinto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bean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37" name="object 137"/>
          <p:cNvGrpSpPr/>
          <p:nvPr/>
        </p:nvGrpSpPr>
        <p:grpSpPr>
          <a:xfrm>
            <a:off x="4466606" y="5876457"/>
            <a:ext cx="1247775" cy="673100"/>
            <a:chOff x="4466606" y="5876457"/>
            <a:chExt cx="1247775" cy="673100"/>
          </a:xfrm>
        </p:grpSpPr>
        <p:sp>
          <p:nvSpPr>
            <p:cNvPr id="138" name="object 138"/>
            <p:cNvSpPr/>
            <p:nvPr/>
          </p:nvSpPr>
          <p:spPr>
            <a:xfrm>
              <a:off x="4479303" y="5889161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80"/>
                  </a:lnTo>
                  <a:lnTo>
                    <a:pt x="1217491" y="191117"/>
                  </a:lnTo>
                  <a:lnTo>
                    <a:pt x="1203526" y="146230"/>
                  </a:lnTo>
                  <a:lnTo>
                    <a:pt x="1181436" y="105589"/>
                  </a:lnTo>
                  <a:lnTo>
                    <a:pt x="1152191" y="70162"/>
                  </a:lnTo>
                  <a:lnTo>
                    <a:pt x="1116761" y="40920"/>
                  </a:lnTo>
                  <a:lnTo>
                    <a:pt x="1076115" y="18833"/>
                  </a:lnTo>
                  <a:lnTo>
                    <a:pt x="1031223" y="4869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9" name="object 139"/>
            <p:cNvSpPr/>
            <p:nvPr/>
          </p:nvSpPr>
          <p:spPr>
            <a:xfrm>
              <a:off x="4466610" y="5876457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0" y="508642"/>
                  </a:lnTo>
                  <a:lnTo>
                    <a:pt x="34530" y="547876"/>
                  </a:lnTo>
                  <a:lnTo>
                    <a:pt x="59452" y="583065"/>
                  </a:lnTo>
                  <a:lnTo>
                    <a:pt x="89871" y="613483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2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2" y="647534"/>
                  </a:lnTo>
                  <a:lnTo>
                    <a:pt x="1157880" y="613483"/>
                  </a:lnTo>
                  <a:lnTo>
                    <a:pt x="1188301" y="583065"/>
                  </a:lnTo>
                  <a:lnTo>
                    <a:pt x="1213226" y="547876"/>
                  </a:lnTo>
                  <a:lnTo>
                    <a:pt x="1231928" y="508642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0" name="object 140"/>
            <p:cNvSpPr/>
            <p:nvPr/>
          </p:nvSpPr>
          <p:spPr>
            <a:xfrm>
              <a:off x="4466606" y="620081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41" name="object 141"/>
          <p:cNvSpPr txBox="1"/>
          <p:nvPr/>
        </p:nvSpPr>
        <p:spPr>
          <a:xfrm>
            <a:off x="4760348" y="5971386"/>
            <a:ext cx="6584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シーチ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キン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4692172" y="6256813"/>
            <a:ext cx="77914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Canned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tuna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43" name="object 143"/>
          <p:cNvGrpSpPr/>
          <p:nvPr/>
        </p:nvGrpSpPr>
        <p:grpSpPr>
          <a:xfrm>
            <a:off x="5775476" y="5876457"/>
            <a:ext cx="1247775" cy="673100"/>
            <a:chOff x="5775476" y="5876457"/>
            <a:chExt cx="1247775" cy="673100"/>
          </a:xfrm>
        </p:grpSpPr>
        <p:sp>
          <p:nvSpPr>
            <p:cNvPr id="144" name="object 144"/>
            <p:cNvSpPr/>
            <p:nvPr/>
          </p:nvSpPr>
          <p:spPr>
            <a:xfrm>
              <a:off x="5788172" y="5889161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68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68" y="647534"/>
                  </a:lnTo>
                  <a:lnTo>
                    <a:pt x="1031232" y="642664"/>
                  </a:lnTo>
                  <a:lnTo>
                    <a:pt x="1076120" y="628699"/>
                  </a:lnTo>
                  <a:lnTo>
                    <a:pt x="1116764" y="606609"/>
                  </a:lnTo>
                  <a:lnTo>
                    <a:pt x="1152193" y="577364"/>
                  </a:lnTo>
                  <a:lnTo>
                    <a:pt x="1181437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80"/>
                  </a:lnTo>
                  <a:lnTo>
                    <a:pt x="1217491" y="191117"/>
                  </a:lnTo>
                  <a:lnTo>
                    <a:pt x="1203526" y="146230"/>
                  </a:lnTo>
                  <a:lnTo>
                    <a:pt x="1181437" y="105589"/>
                  </a:lnTo>
                  <a:lnTo>
                    <a:pt x="1152193" y="70162"/>
                  </a:lnTo>
                  <a:lnTo>
                    <a:pt x="1116764" y="40920"/>
                  </a:lnTo>
                  <a:lnTo>
                    <a:pt x="1076120" y="18833"/>
                  </a:lnTo>
                  <a:lnTo>
                    <a:pt x="1031232" y="4869"/>
                  </a:lnTo>
                  <a:lnTo>
                    <a:pt x="983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5" name="object 145"/>
            <p:cNvSpPr/>
            <p:nvPr/>
          </p:nvSpPr>
          <p:spPr>
            <a:xfrm>
              <a:off x="5775479" y="5876457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2" y="547876"/>
                  </a:lnTo>
                  <a:lnTo>
                    <a:pt x="59455" y="583065"/>
                  </a:lnTo>
                  <a:lnTo>
                    <a:pt x="89874" y="613483"/>
                  </a:lnTo>
                  <a:lnTo>
                    <a:pt x="125063" y="638405"/>
                  </a:lnTo>
                  <a:lnTo>
                    <a:pt x="164297" y="657104"/>
                  </a:lnTo>
                  <a:lnTo>
                    <a:pt x="206849" y="668856"/>
                  </a:lnTo>
                  <a:lnTo>
                    <a:pt x="251993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2" y="647534"/>
                  </a:lnTo>
                  <a:lnTo>
                    <a:pt x="251993" y="647534"/>
                  </a:lnTo>
                  <a:lnTo>
                    <a:pt x="206384" y="642923"/>
                  </a:lnTo>
                  <a:lnTo>
                    <a:pt x="163878" y="629699"/>
                  </a:lnTo>
                  <a:lnTo>
                    <a:pt x="125391" y="608783"/>
                  </a:lnTo>
                  <a:lnTo>
                    <a:pt x="91843" y="581091"/>
                  </a:lnTo>
                  <a:lnTo>
                    <a:pt x="64151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2" y="647534"/>
                  </a:lnTo>
                  <a:lnTo>
                    <a:pt x="1157880" y="613483"/>
                  </a:lnTo>
                  <a:lnTo>
                    <a:pt x="1188301" y="583065"/>
                  </a:lnTo>
                  <a:lnTo>
                    <a:pt x="1213226" y="547876"/>
                  </a:lnTo>
                  <a:lnTo>
                    <a:pt x="1231928" y="508642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6" name="object 146"/>
            <p:cNvSpPr/>
            <p:nvPr/>
          </p:nvSpPr>
          <p:spPr>
            <a:xfrm>
              <a:off x="5775476" y="620081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47" name="object 147"/>
          <p:cNvSpPr txBox="1"/>
          <p:nvPr/>
        </p:nvSpPr>
        <p:spPr>
          <a:xfrm>
            <a:off x="6202442" y="5971386"/>
            <a:ext cx="3905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ち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く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わ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6119670" y="6256813"/>
            <a:ext cx="53784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Chikuw</a:t>
            </a:r>
            <a:r>
              <a:rPr sz="11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49" name="object 149"/>
          <p:cNvGrpSpPr/>
          <p:nvPr/>
        </p:nvGrpSpPr>
        <p:grpSpPr>
          <a:xfrm>
            <a:off x="540000" y="6657397"/>
            <a:ext cx="1247775" cy="673100"/>
            <a:chOff x="540000" y="6657397"/>
            <a:chExt cx="1247775" cy="673100"/>
          </a:xfrm>
        </p:grpSpPr>
        <p:sp>
          <p:nvSpPr>
            <p:cNvPr id="150" name="object 150"/>
            <p:cNvSpPr/>
            <p:nvPr/>
          </p:nvSpPr>
          <p:spPr>
            <a:xfrm>
              <a:off x="552697" y="6670101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1" name="object 151"/>
            <p:cNvSpPr/>
            <p:nvPr/>
          </p:nvSpPr>
          <p:spPr>
            <a:xfrm>
              <a:off x="540002" y="6657397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3"/>
                  </a:lnTo>
                  <a:lnTo>
                    <a:pt x="89871" y="59456"/>
                  </a:lnTo>
                  <a:lnTo>
                    <a:pt x="59452" y="89876"/>
                  </a:lnTo>
                  <a:lnTo>
                    <a:pt x="34530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0" y="508648"/>
                  </a:lnTo>
                  <a:lnTo>
                    <a:pt x="34530" y="547880"/>
                  </a:lnTo>
                  <a:lnTo>
                    <a:pt x="59452" y="583067"/>
                  </a:lnTo>
                  <a:lnTo>
                    <a:pt x="89871" y="613484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3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8"/>
                  </a:lnTo>
                  <a:lnTo>
                    <a:pt x="1204525" y="509062"/>
                  </a:lnTo>
                  <a:lnTo>
                    <a:pt x="1183606" y="547546"/>
                  </a:lnTo>
                  <a:lnTo>
                    <a:pt x="1155912" y="581093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3" y="647534"/>
                  </a:lnTo>
                  <a:lnTo>
                    <a:pt x="1157880" y="613484"/>
                  </a:lnTo>
                  <a:lnTo>
                    <a:pt x="1188301" y="583067"/>
                  </a:lnTo>
                  <a:lnTo>
                    <a:pt x="1213226" y="547880"/>
                  </a:lnTo>
                  <a:lnTo>
                    <a:pt x="1231928" y="508648"/>
                  </a:lnTo>
                  <a:lnTo>
                    <a:pt x="1243682" y="466097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2" name="object 152"/>
            <p:cNvSpPr/>
            <p:nvPr/>
          </p:nvSpPr>
          <p:spPr>
            <a:xfrm>
              <a:off x="540000" y="6981768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53" name="object 153"/>
          <p:cNvSpPr txBox="1"/>
          <p:nvPr/>
        </p:nvSpPr>
        <p:spPr>
          <a:xfrm>
            <a:off x="901495" y="6752324"/>
            <a:ext cx="5314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かま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ぼ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こ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828184" y="7037763"/>
            <a:ext cx="6540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Kamaboko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55" name="object 155"/>
          <p:cNvGrpSpPr/>
          <p:nvPr/>
        </p:nvGrpSpPr>
        <p:grpSpPr>
          <a:xfrm>
            <a:off x="1848868" y="6657397"/>
            <a:ext cx="1247775" cy="673100"/>
            <a:chOff x="1848868" y="6657397"/>
            <a:chExt cx="1247775" cy="673100"/>
          </a:xfrm>
        </p:grpSpPr>
        <p:sp>
          <p:nvSpPr>
            <p:cNvPr id="156" name="object 156"/>
            <p:cNvSpPr/>
            <p:nvPr/>
          </p:nvSpPr>
          <p:spPr>
            <a:xfrm>
              <a:off x="1861566" y="6670101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7" name="object 157"/>
            <p:cNvSpPr/>
            <p:nvPr/>
          </p:nvSpPr>
          <p:spPr>
            <a:xfrm>
              <a:off x="1848872" y="6657397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3"/>
                  </a:lnTo>
                  <a:lnTo>
                    <a:pt x="89871" y="59456"/>
                  </a:lnTo>
                  <a:lnTo>
                    <a:pt x="59452" y="89876"/>
                  </a:lnTo>
                  <a:lnTo>
                    <a:pt x="34530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0" y="508648"/>
                  </a:lnTo>
                  <a:lnTo>
                    <a:pt x="34530" y="547880"/>
                  </a:lnTo>
                  <a:lnTo>
                    <a:pt x="59452" y="583067"/>
                  </a:lnTo>
                  <a:lnTo>
                    <a:pt x="89871" y="613484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3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8"/>
                  </a:lnTo>
                  <a:lnTo>
                    <a:pt x="1204525" y="509062"/>
                  </a:lnTo>
                  <a:lnTo>
                    <a:pt x="1183606" y="547546"/>
                  </a:lnTo>
                  <a:lnTo>
                    <a:pt x="1155912" y="581093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3" y="647534"/>
                  </a:lnTo>
                  <a:lnTo>
                    <a:pt x="1157880" y="613484"/>
                  </a:lnTo>
                  <a:lnTo>
                    <a:pt x="1188301" y="583067"/>
                  </a:lnTo>
                  <a:lnTo>
                    <a:pt x="1213226" y="547880"/>
                  </a:lnTo>
                  <a:lnTo>
                    <a:pt x="1231928" y="508648"/>
                  </a:lnTo>
                  <a:lnTo>
                    <a:pt x="1243682" y="466097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8" name="object 158"/>
            <p:cNvSpPr/>
            <p:nvPr/>
          </p:nvSpPr>
          <p:spPr>
            <a:xfrm>
              <a:off x="1848868" y="6981768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59" name="object 159"/>
          <p:cNvSpPr txBox="1"/>
          <p:nvPr/>
        </p:nvSpPr>
        <p:spPr>
          <a:xfrm>
            <a:off x="2332409" y="6752324"/>
            <a:ext cx="2781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エビ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2233321" y="7037763"/>
            <a:ext cx="46164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Shrimp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61" name="object 161"/>
          <p:cNvGrpSpPr/>
          <p:nvPr/>
        </p:nvGrpSpPr>
        <p:grpSpPr>
          <a:xfrm>
            <a:off x="3157738" y="6657397"/>
            <a:ext cx="1247775" cy="673100"/>
            <a:chOff x="3157738" y="6657397"/>
            <a:chExt cx="1247775" cy="673100"/>
          </a:xfrm>
        </p:grpSpPr>
        <p:sp>
          <p:nvSpPr>
            <p:cNvPr id="162" name="object 162"/>
            <p:cNvSpPr/>
            <p:nvPr/>
          </p:nvSpPr>
          <p:spPr>
            <a:xfrm>
              <a:off x="3170435" y="6670101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3" name="object 163"/>
            <p:cNvSpPr/>
            <p:nvPr/>
          </p:nvSpPr>
          <p:spPr>
            <a:xfrm>
              <a:off x="3157740" y="6657397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3"/>
                  </a:lnTo>
                  <a:lnTo>
                    <a:pt x="89871" y="59456"/>
                  </a:lnTo>
                  <a:lnTo>
                    <a:pt x="59452" y="89876"/>
                  </a:lnTo>
                  <a:lnTo>
                    <a:pt x="34530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0" y="508648"/>
                  </a:lnTo>
                  <a:lnTo>
                    <a:pt x="34530" y="547880"/>
                  </a:lnTo>
                  <a:lnTo>
                    <a:pt x="59452" y="583067"/>
                  </a:lnTo>
                  <a:lnTo>
                    <a:pt x="89871" y="613484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3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8"/>
                  </a:lnTo>
                  <a:lnTo>
                    <a:pt x="1204525" y="509062"/>
                  </a:lnTo>
                  <a:lnTo>
                    <a:pt x="1183606" y="547546"/>
                  </a:lnTo>
                  <a:lnTo>
                    <a:pt x="1155912" y="581093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3" y="647534"/>
                  </a:lnTo>
                  <a:lnTo>
                    <a:pt x="1157880" y="613484"/>
                  </a:lnTo>
                  <a:lnTo>
                    <a:pt x="1188301" y="583067"/>
                  </a:lnTo>
                  <a:lnTo>
                    <a:pt x="1213226" y="547880"/>
                  </a:lnTo>
                  <a:lnTo>
                    <a:pt x="1231928" y="508648"/>
                  </a:lnTo>
                  <a:lnTo>
                    <a:pt x="1243682" y="466097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4" name="object 164"/>
            <p:cNvSpPr/>
            <p:nvPr/>
          </p:nvSpPr>
          <p:spPr>
            <a:xfrm>
              <a:off x="3157738" y="6981768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65" name="object 165"/>
          <p:cNvSpPr txBox="1"/>
          <p:nvPr/>
        </p:nvSpPr>
        <p:spPr>
          <a:xfrm>
            <a:off x="3641464" y="6752324"/>
            <a:ext cx="2768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カニ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3619413" y="7037763"/>
            <a:ext cx="3067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ab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67" name="object 167"/>
          <p:cNvGrpSpPr/>
          <p:nvPr/>
        </p:nvGrpSpPr>
        <p:grpSpPr>
          <a:xfrm>
            <a:off x="4466606" y="6657397"/>
            <a:ext cx="1247775" cy="673100"/>
            <a:chOff x="4466606" y="6657397"/>
            <a:chExt cx="1247775" cy="673100"/>
          </a:xfrm>
        </p:grpSpPr>
        <p:sp>
          <p:nvSpPr>
            <p:cNvPr id="168" name="object 168"/>
            <p:cNvSpPr/>
            <p:nvPr/>
          </p:nvSpPr>
          <p:spPr>
            <a:xfrm>
              <a:off x="4479303" y="6670101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9" name="object 169"/>
            <p:cNvSpPr/>
            <p:nvPr/>
          </p:nvSpPr>
          <p:spPr>
            <a:xfrm>
              <a:off x="4466610" y="6657397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3"/>
                  </a:lnTo>
                  <a:lnTo>
                    <a:pt x="89871" y="59456"/>
                  </a:lnTo>
                  <a:lnTo>
                    <a:pt x="59452" y="89876"/>
                  </a:lnTo>
                  <a:lnTo>
                    <a:pt x="34530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0" y="508648"/>
                  </a:lnTo>
                  <a:lnTo>
                    <a:pt x="34530" y="547880"/>
                  </a:lnTo>
                  <a:lnTo>
                    <a:pt x="59452" y="583067"/>
                  </a:lnTo>
                  <a:lnTo>
                    <a:pt x="89871" y="613484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3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8"/>
                  </a:lnTo>
                  <a:lnTo>
                    <a:pt x="1204525" y="509062"/>
                  </a:lnTo>
                  <a:lnTo>
                    <a:pt x="1183606" y="547546"/>
                  </a:lnTo>
                  <a:lnTo>
                    <a:pt x="1155912" y="581093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3" y="647534"/>
                  </a:lnTo>
                  <a:lnTo>
                    <a:pt x="1157880" y="613484"/>
                  </a:lnTo>
                  <a:lnTo>
                    <a:pt x="1188301" y="583067"/>
                  </a:lnTo>
                  <a:lnTo>
                    <a:pt x="1213226" y="547880"/>
                  </a:lnTo>
                  <a:lnTo>
                    <a:pt x="1231928" y="508648"/>
                  </a:lnTo>
                  <a:lnTo>
                    <a:pt x="1243682" y="466097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0" name="object 170"/>
            <p:cNvSpPr/>
            <p:nvPr/>
          </p:nvSpPr>
          <p:spPr>
            <a:xfrm>
              <a:off x="4466606" y="6981768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71" name="object 171"/>
          <p:cNvSpPr txBox="1"/>
          <p:nvPr/>
        </p:nvSpPr>
        <p:spPr>
          <a:xfrm>
            <a:off x="4954084" y="6752324"/>
            <a:ext cx="2673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イカ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4895707" y="7037763"/>
            <a:ext cx="3721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Squid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73" name="object 173"/>
          <p:cNvGrpSpPr/>
          <p:nvPr/>
        </p:nvGrpSpPr>
        <p:grpSpPr>
          <a:xfrm>
            <a:off x="5775476" y="6657397"/>
            <a:ext cx="1247775" cy="673100"/>
            <a:chOff x="5775476" y="6657397"/>
            <a:chExt cx="1247775" cy="673100"/>
          </a:xfrm>
        </p:grpSpPr>
        <p:sp>
          <p:nvSpPr>
            <p:cNvPr id="174" name="object 174"/>
            <p:cNvSpPr/>
            <p:nvPr/>
          </p:nvSpPr>
          <p:spPr>
            <a:xfrm>
              <a:off x="5788172" y="6670101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68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68" y="647534"/>
                  </a:lnTo>
                  <a:lnTo>
                    <a:pt x="1031232" y="642664"/>
                  </a:lnTo>
                  <a:lnTo>
                    <a:pt x="1076120" y="628701"/>
                  </a:lnTo>
                  <a:lnTo>
                    <a:pt x="1116764" y="606613"/>
                  </a:lnTo>
                  <a:lnTo>
                    <a:pt x="1152193" y="577370"/>
                  </a:lnTo>
                  <a:lnTo>
                    <a:pt x="1181437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7" y="105597"/>
                  </a:lnTo>
                  <a:lnTo>
                    <a:pt x="1152193" y="70169"/>
                  </a:lnTo>
                  <a:lnTo>
                    <a:pt x="1116764" y="40924"/>
                  </a:lnTo>
                  <a:lnTo>
                    <a:pt x="1076120" y="18835"/>
                  </a:lnTo>
                  <a:lnTo>
                    <a:pt x="1031232" y="4870"/>
                  </a:lnTo>
                  <a:lnTo>
                    <a:pt x="983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5" name="object 175"/>
            <p:cNvSpPr/>
            <p:nvPr/>
          </p:nvSpPr>
          <p:spPr>
            <a:xfrm>
              <a:off x="5775479" y="6657397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2" y="547880"/>
                  </a:lnTo>
                  <a:lnTo>
                    <a:pt x="59455" y="583067"/>
                  </a:lnTo>
                  <a:lnTo>
                    <a:pt x="89874" y="613484"/>
                  </a:lnTo>
                  <a:lnTo>
                    <a:pt x="125063" y="638405"/>
                  </a:lnTo>
                  <a:lnTo>
                    <a:pt x="164297" y="657104"/>
                  </a:lnTo>
                  <a:lnTo>
                    <a:pt x="206849" y="668856"/>
                  </a:lnTo>
                  <a:lnTo>
                    <a:pt x="251993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3" y="647534"/>
                  </a:lnTo>
                  <a:lnTo>
                    <a:pt x="251993" y="647534"/>
                  </a:lnTo>
                  <a:lnTo>
                    <a:pt x="206384" y="642923"/>
                  </a:lnTo>
                  <a:lnTo>
                    <a:pt x="163878" y="629699"/>
                  </a:lnTo>
                  <a:lnTo>
                    <a:pt x="125391" y="608783"/>
                  </a:lnTo>
                  <a:lnTo>
                    <a:pt x="91843" y="581093"/>
                  </a:lnTo>
                  <a:lnTo>
                    <a:pt x="64151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8"/>
                  </a:lnTo>
                  <a:lnTo>
                    <a:pt x="1204525" y="509062"/>
                  </a:lnTo>
                  <a:lnTo>
                    <a:pt x="1183606" y="547546"/>
                  </a:lnTo>
                  <a:lnTo>
                    <a:pt x="1155912" y="581093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3" y="647534"/>
                  </a:lnTo>
                  <a:lnTo>
                    <a:pt x="1157880" y="613484"/>
                  </a:lnTo>
                  <a:lnTo>
                    <a:pt x="1188301" y="583067"/>
                  </a:lnTo>
                  <a:lnTo>
                    <a:pt x="1213226" y="547880"/>
                  </a:lnTo>
                  <a:lnTo>
                    <a:pt x="1231928" y="508648"/>
                  </a:lnTo>
                  <a:lnTo>
                    <a:pt x="1243682" y="466097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6" name="object 176"/>
            <p:cNvSpPr/>
            <p:nvPr/>
          </p:nvSpPr>
          <p:spPr>
            <a:xfrm>
              <a:off x="5775476" y="6981768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77" name="object 177"/>
          <p:cNvSpPr txBox="1"/>
          <p:nvPr/>
        </p:nvSpPr>
        <p:spPr>
          <a:xfrm>
            <a:off x="6244164" y="6752324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貝類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6121729" y="7037763"/>
            <a:ext cx="5410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Shellfish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79" name="object 179"/>
          <p:cNvGrpSpPr/>
          <p:nvPr/>
        </p:nvGrpSpPr>
        <p:grpSpPr>
          <a:xfrm>
            <a:off x="540000" y="7929604"/>
            <a:ext cx="1247775" cy="673100"/>
            <a:chOff x="540000" y="7929604"/>
            <a:chExt cx="1247775" cy="673100"/>
          </a:xfrm>
        </p:grpSpPr>
        <p:sp>
          <p:nvSpPr>
            <p:cNvPr id="180" name="object 180"/>
            <p:cNvSpPr/>
            <p:nvPr/>
          </p:nvSpPr>
          <p:spPr>
            <a:xfrm>
              <a:off x="552697" y="7942308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1" name="object 181"/>
            <p:cNvSpPr/>
            <p:nvPr/>
          </p:nvSpPr>
          <p:spPr>
            <a:xfrm>
              <a:off x="540002" y="7929604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3"/>
                  </a:lnTo>
                  <a:lnTo>
                    <a:pt x="89871" y="59456"/>
                  </a:lnTo>
                  <a:lnTo>
                    <a:pt x="59452" y="89876"/>
                  </a:lnTo>
                  <a:lnTo>
                    <a:pt x="34530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0" y="508648"/>
                  </a:lnTo>
                  <a:lnTo>
                    <a:pt x="34530" y="547880"/>
                  </a:lnTo>
                  <a:lnTo>
                    <a:pt x="59452" y="583067"/>
                  </a:lnTo>
                  <a:lnTo>
                    <a:pt x="89871" y="613484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3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8"/>
                  </a:lnTo>
                  <a:lnTo>
                    <a:pt x="1204525" y="509062"/>
                  </a:lnTo>
                  <a:lnTo>
                    <a:pt x="1183606" y="547546"/>
                  </a:lnTo>
                  <a:lnTo>
                    <a:pt x="1155912" y="581093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3" y="647534"/>
                  </a:lnTo>
                  <a:lnTo>
                    <a:pt x="1157880" y="613484"/>
                  </a:lnTo>
                  <a:lnTo>
                    <a:pt x="1188301" y="583067"/>
                  </a:lnTo>
                  <a:lnTo>
                    <a:pt x="1213226" y="547880"/>
                  </a:lnTo>
                  <a:lnTo>
                    <a:pt x="1231928" y="508648"/>
                  </a:lnTo>
                  <a:lnTo>
                    <a:pt x="1243682" y="466097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2" name="object 182"/>
            <p:cNvSpPr/>
            <p:nvPr/>
          </p:nvSpPr>
          <p:spPr>
            <a:xfrm>
              <a:off x="540000" y="8253975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83" name="object 183"/>
          <p:cNvSpPr txBox="1"/>
          <p:nvPr/>
        </p:nvSpPr>
        <p:spPr>
          <a:xfrm>
            <a:off x="1008620" y="8024531"/>
            <a:ext cx="2927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鶏肉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901252" y="8309965"/>
            <a:ext cx="508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Chicken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85" name="object 185"/>
          <p:cNvGrpSpPr/>
          <p:nvPr/>
        </p:nvGrpSpPr>
        <p:grpSpPr>
          <a:xfrm>
            <a:off x="1848868" y="7929604"/>
            <a:ext cx="1247775" cy="673100"/>
            <a:chOff x="1848868" y="7929604"/>
            <a:chExt cx="1247775" cy="673100"/>
          </a:xfrm>
        </p:grpSpPr>
        <p:sp>
          <p:nvSpPr>
            <p:cNvPr id="186" name="object 186"/>
            <p:cNvSpPr/>
            <p:nvPr/>
          </p:nvSpPr>
          <p:spPr>
            <a:xfrm>
              <a:off x="1861566" y="7942308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7" name="object 187"/>
            <p:cNvSpPr/>
            <p:nvPr/>
          </p:nvSpPr>
          <p:spPr>
            <a:xfrm>
              <a:off x="1848872" y="7929604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3"/>
                  </a:lnTo>
                  <a:lnTo>
                    <a:pt x="89871" y="59456"/>
                  </a:lnTo>
                  <a:lnTo>
                    <a:pt x="59452" y="89876"/>
                  </a:lnTo>
                  <a:lnTo>
                    <a:pt x="34530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0" y="508648"/>
                  </a:lnTo>
                  <a:lnTo>
                    <a:pt x="34530" y="547880"/>
                  </a:lnTo>
                  <a:lnTo>
                    <a:pt x="59452" y="583067"/>
                  </a:lnTo>
                  <a:lnTo>
                    <a:pt x="89871" y="613484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3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8"/>
                  </a:lnTo>
                  <a:lnTo>
                    <a:pt x="1204525" y="509062"/>
                  </a:lnTo>
                  <a:lnTo>
                    <a:pt x="1183606" y="547546"/>
                  </a:lnTo>
                  <a:lnTo>
                    <a:pt x="1155912" y="581093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3" y="647534"/>
                  </a:lnTo>
                  <a:lnTo>
                    <a:pt x="1157880" y="613484"/>
                  </a:lnTo>
                  <a:lnTo>
                    <a:pt x="1188301" y="583067"/>
                  </a:lnTo>
                  <a:lnTo>
                    <a:pt x="1213226" y="547880"/>
                  </a:lnTo>
                  <a:lnTo>
                    <a:pt x="1231928" y="508648"/>
                  </a:lnTo>
                  <a:lnTo>
                    <a:pt x="1243682" y="466097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8" name="object 188"/>
            <p:cNvSpPr/>
            <p:nvPr/>
          </p:nvSpPr>
          <p:spPr>
            <a:xfrm>
              <a:off x="1848868" y="8253975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89" name="object 189"/>
          <p:cNvSpPr txBox="1"/>
          <p:nvPr/>
        </p:nvSpPr>
        <p:spPr>
          <a:xfrm>
            <a:off x="2317489" y="8024531"/>
            <a:ext cx="2927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牛肉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2318227" y="8309965"/>
            <a:ext cx="2914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Beef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91" name="object 191"/>
          <p:cNvGrpSpPr/>
          <p:nvPr/>
        </p:nvGrpSpPr>
        <p:grpSpPr>
          <a:xfrm>
            <a:off x="3157738" y="7929604"/>
            <a:ext cx="1247775" cy="673100"/>
            <a:chOff x="3157738" y="7929604"/>
            <a:chExt cx="1247775" cy="673100"/>
          </a:xfrm>
        </p:grpSpPr>
        <p:sp>
          <p:nvSpPr>
            <p:cNvPr id="192" name="object 192"/>
            <p:cNvSpPr/>
            <p:nvPr/>
          </p:nvSpPr>
          <p:spPr>
            <a:xfrm>
              <a:off x="3170435" y="7942308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3" name="object 193"/>
            <p:cNvSpPr/>
            <p:nvPr/>
          </p:nvSpPr>
          <p:spPr>
            <a:xfrm>
              <a:off x="3157740" y="7929604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3"/>
                  </a:lnTo>
                  <a:lnTo>
                    <a:pt x="89871" y="59456"/>
                  </a:lnTo>
                  <a:lnTo>
                    <a:pt x="59452" y="89876"/>
                  </a:lnTo>
                  <a:lnTo>
                    <a:pt x="34530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0" y="508648"/>
                  </a:lnTo>
                  <a:lnTo>
                    <a:pt x="34530" y="547880"/>
                  </a:lnTo>
                  <a:lnTo>
                    <a:pt x="59452" y="583067"/>
                  </a:lnTo>
                  <a:lnTo>
                    <a:pt x="89871" y="613484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3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8"/>
                  </a:lnTo>
                  <a:lnTo>
                    <a:pt x="1204525" y="509062"/>
                  </a:lnTo>
                  <a:lnTo>
                    <a:pt x="1183606" y="547546"/>
                  </a:lnTo>
                  <a:lnTo>
                    <a:pt x="1155912" y="581093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3" y="647534"/>
                  </a:lnTo>
                  <a:lnTo>
                    <a:pt x="1157880" y="613484"/>
                  </a:lnTo>
                  <a:lnTo>
                    <a:pt x="1188301" y="583067"/>
                  </a:lnTo>
                  <a:lnTo>
                    <a:pt x="1213226" y="547880"/>
                  </a:lnTo>
                  <a:lnTo>
                    <a:pt x="1231928" y="508648"/>
                  </a:lnTo>
                  <a:lnTo>
                    <a:pt x="1243682" y="466097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4" name="object 194"/>
            <p:cNvSpPr/>
            <p:nvPr/>
          </p:nvSpPr>
          <p:spPr>
            <a:xfrm>
              <a:off x="3157738" y="8253975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95" name="object 195"/>
          <p:cNvSpPr txBox="1"/>
          <p:nvPr/>
        </p:nvSpPr>
        <p:spPr>
          <a:xfrm>
            <a:off x="3626358" y="8024531"/>
            <a:ext cx="2927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豚肉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3621483" y="8309965"/>
            <a:ext cx="3028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ork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97" name="object 197"/>
          <p:cNvGrpSpPr/>
          <p:nvPr/>
        </p:nvGrpSpPr>
        <p:grpSpPr>
          <a:xfrm>
            <a:off x="4466606" y="7929604"/>
            <a:ext cx="1247775" cy="673100"/>
            <a:chOff x="4466606" y="7929604"/>
            <a:chExt cx="1247775" cy="673100"/>
          </a:xfrm>
        </p:grpSpPr>
        <p:sp>
          <p:nvSpPr>
            <p:cNvPr id="198" name="object 198"/>
            <p:cNvSpPr/>
            <p:nvPr/>
          </p:nvSpPr>
          <p:spPr>
            <a:xfrm>
              <a:off x="4479303" y="7942308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9" name="object 199"/>
            <p:cNvSpPr/>
            <p:nvPr/>
          </p:nvSpPr>
          <p:spPr>
            <a:xfrm>
              <a:off x="4466610" y="7929604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3"/>
                  </a:lnTo>
                  <a:lnTo>
                    <a:pt x="89871" y="59456"/>
                  </a:lnTo>
                  <a:lnTo>
                    <a:pt x="59452" y="89876"/>
                  </a:lnTo>
                  <a:lnTo>
                    <a:pt x="34530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0" y="508648"/>
                  </a:lnTo>
                  <a:lnTo>
                    <a:pt x="34530" y="547880"/>
                  </a:lnTo>
                  <a:lnTo>
                    <a:pt x="59452" y="583067"/>
                  </a:lnTo>
                  <a:lnTo>
                    <a:pt x="89871" y="613484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3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8"/>
                  </a:lnTo>
                  <a:lnTo>
                    <a:pt x="1204525" y="509062"/>
                  </a:lnTo>
                  <a:lnTo>
                    <a:pt x="1183606" y="547546"/>
                  </a:lnTo>
                  <a:lnTo>
                    <a:pt x="1155912" y="581093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3" y="647534"/>
                  </a:lnTo>
                  <a:lnTo>
                    <a:pt x="1157880" y="613484"/>
                  </a:lnTo>
                  <a:lnTo>
                    <a:pt x="1188301" y="583067"/>
                  </a:lnTo>
                  <a:lnTo>
                    <a:pt x="1213226" y="547880"/>
                  </a:lnTo>
                  <a:lnTo>
                    <a:pt x="1231928" y="508648"/>
                  </a:lnTo>
                  <a:lnTo>
                    <a:pt x="1243682" y="466097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0" name="object 200"/>
            <p:cNvSpPr/>
            <p:nvPr/>
          </p:nvSpPr>
          <p:spPr>
            <a:xfrm>
              <a:off x="4466606" y="8253975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01" name="object 201"/>
          <p:cNvSpPr txBox="1"/>
          <p:nvPr/>
        </p:nvSpPr>
        <p:spPr>
          <a:xfrm>
            <a:off x="4937701" y="8024531"/>
            <a:ext cx="2863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ハム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4933584" y="8309965"/>
            <a:ext cx="29654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9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Ham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03" name="object 203"/>
          <p:cNvGrpSpPr/>
          <p:nvPr/>
        </p:nvGrpSpPr>
        <p:grpSpPr>
          <a:xfrm>
            <a:off x="5775476" y="7929604"/>
            <a:ext cx="1247775" cy="673100"/>
            <a:chOff x="5775476" y="7929604"/>
            <a:chExt cx="1247775" cy="673100"/>
          </a:xfrm>
        </p:grpSpPr>
        <p:sp>
          <p:nvSpPr>
            <p:cNvPr id="204" name="object 204"/>
            <p:cNvSpPr/>
            <p:nvPr/>
          </p:nvSpPr>
          <p:spPr>
            <a:xfrm>
              <a:off x="5788172" y="7942308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68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68" y="647534"/>
                  </a:lnTo>
                  <a:lnTo>
                    <a:pt x="1031232" y="642664"/>
                  </a:lnTo>
                  <a:lnTo>
                    <a:pt x="1076120" y="628701"/>
                  </a:lnTo>
                  <a:lnTo>
                    <a:pt x="1116764" y="606613"/>
                  </a:lnTo>
                  <a:lnTo>
                    <a:pt x="1152193" y="577370"/>
                  </a:lnTo>
                  <a:lnTo>
                    <a:pt x="1181437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7" y="105597"/>
                  </a:lnTo>
                  <a:lnTo>
                    <a:pt x="1152193" y="70169"/>
                  </a:lnTo>
                  <a:lnTo>
                    <a:pt x="1116764" y="40924"/>
                  </a:lnTo>
                  <a:lnTo>
                    <a:pt x="1076120" y="18835"/>
                  </a:lnTo>
                  <a:lnTo>
                    <a:pt x="1031232" y="4870"/>
                  </a:lnTo>
                  <a:lnTo>
                    <a:pt x="983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5" name="object 205"/>
            <p:cNvSpPr/>
            <p:nvPr/>
          </p:nvSpPr>
          <p:spPr>
            <a:xfrm>
              <a:off x="5775479" y="7929604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2" y="547880"/>
                  </a:lnTo>
                  <a:lnTo>
                    <a:pt x="59455" y="583067"/>
                  </a:lnTo>
                  <a:lnTo>
                    <a:pt x="89874" y="613484"/>
                  </a:lnTo>
                  <a:lnTo>
                    <a:pt x="125063" y="638405"/>
                  </a:lnTo>
                  <a:lnTo>
                    <a:pt x="164297" y="657104"/>
                  </a:lnTo>
                  <a:lnTo>
                    <a:pt x="206849" y="668856"/>
                  </a:lnTo>
                  <a:lnTo>
                    <a:pt x="251993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3" y="647534"/>
                  </a:lnTo>
                  <a:lnTo>
                    <a:pt x="251993" y="647534"/>
                  </a:lnTo>
                  <a:lnTo>
                    <a:pt x="206384" y="642923"/>
                  </a:lnTo>
                  <a:lnTo>
                    <a:pt x="163878" y="629699"/>
                  </a:lnTo>
                  <a:lnTo>
                    <a:pt x="125391" y="608783"/>
                  </a:lnTo>
                  <a:lnTo>
                    <a:pt x="91843" y="581093"/>
                  </a:lnTo>
                  <a:lnTo>
                    <a:pt x="64151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8"/>
                  </a:lnTo>
                  <a:lnTo>
                    <a:pt x="1204525" y="509062"/>
                  </a:lnTo>
                  <a:lnTo>
                    <a:pt x="1183606" y="547546"/>
                  </a:lnTo>
                  <a:lnTo>
                    <a:pt x="1155912" y="581093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3" y="647534"/>
                  </a:lnTo>
                  <a:lnTo>
                    <a:pt x="1157880" y="613484"/>
                  </a:lnTo>
                  <a:lnTo>
                    <a:pt x="1188301" y="583067"/>
                  </a:lnTo>
                  <a:lnTo>
                    <a:pt x="1213226" y="547880"/>
                  </a:lnTo>
                  <a:lnTo>
                    <a:pt x="1231928" y="508648"/>
                  </a:lnTo>
                  <a:lnTo>
                    <a:pt x="1243682" y="466097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6" name="object 206"/>
            <p:cNvSpPr/>
            <p:nvPr/>
          </p:nvSpPr>
          <p:spPr>
            <a:xfrm>
              <a:off x="5775476" y="8253975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07" name="object 207"/>
          <p:cNvSpPr txBox="1"/>
          <p:nvPr/>
        </p:nvSpPr>
        <p:spPr>
          <a:xfrm>
            <a:off x="6068832" y="8024531"/>
            <a:ext cx="6343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ウ</a:t>
            </a:r>
            <a:r>
              <a:rPr sz="1000" b="1" spc="-1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ィ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ン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ナ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ー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6122522" y="8309971"/>
            <a:ext cx="53594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Sausage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09" name="object 209"/>
          <p:cNvGrpSpPr/>
          <p:nvPr/>
        </p:nvGrpSpPr>
        <p:grpSpPr>
          <a:xfrm>
            <a:off x="540000" y="8710542"/>
            <a:ext cx="1247775" cy="673100"/>
            <a:chOff x="540000" y="8710542"/>
            <a:chExt cx="1247775" cy="673100"/>
          </a:xfrm>
        </p:grpSpPr>
        <p:sp>
          <p:nvSpPr>
            <p:cNvPr id="210" name="object 210"/>
            <p:cNvSpPr/>
            <p:nvPr/>
          </p:nvSpPr>
          <p:spPr>
            <a:xfrm>
              <a:off x="552697" y="872324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1" name="object 211"/>
            <p:cNvSpPr/>
            <p:nvPr/>
          </p:nvSpPr>
          <p:spPr>
            <a:xfrm>
              <a:off x="540002" y="8710542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9"/>
                  </a:lnTo>
                  <a:lnTo>
                    <a:pt x="164298" y="15833"/>
                  </a:lnTo>
                  <a:lnTo>
                    <a:pt x="125062" y="34536"/>
                  </a:lnTo>
                  <a:lnTo>
                    <a:pt x="89871" y="59460"/>
                  </a:lnTo>
                  <a:lnTo>
                    <a:pt x="59452" y="89882"/>
                  </a:lnTo>
                  <a:lnTo>
                    <a:pt x="34530" y="125073"/>
                  </a:lnTo>
                  <a:lnTo>
                    <a:pt x="15830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0" y="508650"/>
                  </a:lnTo>
                  <a:lnTo>
                    <a:pt x="34530" y="547883"/>
                  </a:lnTo>
                  <a:lnTo>
                    <a:pt x="59452" y="583072"/>
                  </a:lnTo>
                  <a:lnTo>
                    <a:pt x="89871" y="613491"/>
                  </a:lnTo>
                  <a:lnTo>
                    <a:pt x="125062" y="638414"/>
                  </a:lnTo>
                  <a:lnTo>
                    <a:pt x="164298" y="657115"/>
                  </a:lnTo>
                  <a:lnTo>
                    <a:pt x="206854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3" y="657115"/>
                  </a:lnTo>
                  <a:lnTo>
                    <a:pt x="1103528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2"/>
                  </a:lnTo>
                  <a:lnTo>
                    <a:pt x="91844" y="581099"/>
                  </a:lnTo>
                  <a:lnTo>
                    <a:pt x="64152" y="547550"/>
                  </a:lnTo>
                  <a:lnTo>
                    <a:pt x="43235" y="509064"/>
                  </a:lnTo>
                  <a:lnTo>
                    <a:pt x="30011" y="466559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399"/>
                  </a:lnTo>
                  <a:lnTo>
                    <a:pt x="1103522" y="25399"/>
                  </a:lnTo>
                  <a:lnTo>
                    <a:pt x="1083453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2" y="25399"/>
                  </a:moveTo>
                  <a:lnTo>
                    <a:pt x="995756" y="25399"/>
                  </a:lnTo>
                  <a:lnTo>
                    <a:pt x="1041365" y="30012"/>
                  </a:lnTo>
                  <a:lnTo>
                    <a:pt x="1083873" y="43237"/>
                  </a:lnTo>
                  <a:lnTo>
                    <a:pt x="1122362" y="64155"/>
                  </a:lnTo>
                  <a:lnTo>
                    <a:pt x="1155912" y="91849"/>
                  </a:lnTo>
                  <a:lnTo>
                    <a:pt x="1183606" y="125400"/>
                  </a:lnTo>
                  <a:lnTo>
                    <a:pt x="1204525" y="163888"/>
                  </a:lnTo>
                  <a:lnTo>
                    <a:pt x="1217749" y="206396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9"/>
                  </a:lnTo>
                  <a:lnTo>
                    <a:pt x="1204525" y="509064"/>
                  </a:lnTo>
                  <a:lnTo>
                    <a:pt x="1183606" y="547550"/>
                  </a:lnTo>
                  <a:lnTo>
                    <a:pt x="1155912" y="581099"/>
                  </a:lnTo>
                  <a:lnTo>
                    <a:pt x="1122362" y="608792"/>
                  </a:lnTo>
                  <a:lnTo>
                    <a:pt x="1083873" y="629710"/>
                  </a:lnTo>
                  <a:lnTo>
                    <a:pt x="1041365" y="642935"/>
                  </a:lnTo>
                  <a:lnTo>
                    <a:pt x="995756" y="647547"/>
                  </a:lnTo>
                  <a:lnTo>
                    <a:pt x="1103528" y="647547"/>
                  </a:lnTo>
                  <a:lnTo>
                    <a:pt x="1157880" y="613491"/>
                  </a:lnTo>
                  <a:lnTo>
                    <a:pt x="1188301" y="583072"/>
                  </a:lnTo>
                  <a:lnTo>
                    <a:pt x="1213226" y="547883"/>
                  </a:lnTo>
                  <a:lnTo>
                    <a:pt x="1231928" y="508650"/>
                  </a:lnTo>
                  <a:lnTo>
                    <a:pt x="1243682" y="466098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61"/>
                  </a:lnTo>
                  <a:lnTo>
                    <a:pt x="1231928" y="164308"/>
                  </a:lnTo>
                  <a:lnTo>
                    <a:pt x="1213226" y="125073"/>
                  </a:lnTo>
                  <a:lnTo>
                    <a:pt x="1188301" y="89882"/>
                  </a:lnTo>
                  <a:lnTo>
                    <a:pt x="1157880" y="59460"/>
                  </a:lnTo>
                  <a:lnTo>
                    <a:pt x="1122688" y="34536"/>
                  </a:lnTo>
                  <a:lnTo>
                    <a:pt x="1103522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2" name="object 212"/>
            <p:cNvSpPr/>
            <p:nvPr/>
          </p:nvSpPr>
          <p:spPr>
            <a:xfrm>
              <a:off x="540000" y="9034913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13" name="object 213"/>
          <p:cNvSpPr txBox="1"/>
          <p:nvPr/>
        </p:nvSpPr>
        <p:spPr>
          <a:xfrm>
            <a:off x="886569" y="8805476"/>
            <a:ext cx="5302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ベ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ー</a:t>
            </a: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コン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956264" y="9090910"/>
            <a:ext cx="3975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Bacon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15" name="object 215"/>
          <p:cNvGrpSpPr/>
          <p:nvPr/>
        </p:nvGrpSpPr>
        <p:grpSpPr>
          <a:xfrm>
            <a:off x="1848868" y="8710542"/>
            <a:ext cx="1247775" cy="673100"/>
            <a:chOff x="1848868" y="8710542"/>
            <a:chExt cx="1247775" cy="673100"/>
          </a:xfrm>
        </p:grpSpPr>
        <p:sp>
          <p:nvSpPr>
            <p:cNvPr id="216" name="object 216"/>
            <p:cNvSpPr/>
            <p:nvPr/>
          </p:nvSpPr>
          <p:spPr>
            <a:xfrm>
              <a:off x="1861566" y="872324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7" name="object 217"/>
            <p:cNvSpPr/>
            <p:nvPr/>
          </p:nvSpPr>
          <p:spPr>
            <a:xfrm>
              <a:off x="1848872" y="8710542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9"/>
                  </a:lnTo>
                  <a:lnTo>
                    <a:pt x="164298" y="15833"/>
                  </a:lnTo>
                  <a:lnTo>
                    <a:pt x="125062" y="34536"/>
                  </a:lnTo>
                  <a:lnTo>
                    <a:pt x="89871" y="59460"/>
                  </a:lnTo>
                  <a:lnTo>
                    <a:pt x="59452" y="89882"/>
                  </a:lnTo>
                  <a:lnTo>
                    <a:pt x="34530" y="125073"/>
                  </a:lnTo>
                  <a:lnTo>
                    <a:pt x="15830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0" y="508650"/>
                  </a:lnTo>
                  <a:lnTo>
                    <a:pt x="34530" y="547883"/>
                  </a:lnTo>
                  <a:lnTo>
                    <a:pt x="59452" y="583072"/>
                  </a:lnTo>
                  <a:lnTo>
                    <a:pt x="89871" y="613491"/>
                  </a:lnTo>
                  <a:lnTo>
                    <a:pt x="125062" y="638414"/>
                  </a:lnTo>
                  <a:lnTo>
                    <a:pt x="164298" y="657115"/>
                  </a:lnTo>
                  <a:lnTo>
                    <a:pt x="206854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3" y="657115"/>
                  </a:lnTo>
                  <a:lnTo>
                    <a:pt x="1103528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2"/>
                  </a:lnTo>
                  <a:lnTo>
                    <a:pt x="91844" y="581099"/>
                  </a:lnTo>
                  <a:lnTo>
                    <a:pt x="64152" y="547550"/>
                  </a:lnTo>
                  <a:lnTo>
                    <a:pt x="43235" y="509064"/>
                  </a:lnTo>
                  <a:lnTo>
                    <a:pt x="30011" y="466559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399"/>
                  </a:lnTo>
                  <a:lnTo>
                    <a:pt x="1103522" y="25399"/>
                  </a:lnTo>
                  <a:lnTo>
                    <a:pt x="1083453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2" y="25399"/>
                  </a:moveTo>
                  <a:lnTo>
                    <a:pt x="995756" y="25399"/>
                  </a:lnTo>
                  <a:lnTo>
                    <a:pt x="1041365" y="30012"/>
                  </a:lnTo>
                  <a:lnTo>
                    <a:pt x="1083873" y="43237"/>
                  </a:lnTo>
                  <a:lnTo>
                    <a:pt x="1122362" y="64155"/>
                  </a:lnTo>
                  <a:lnTo>
                    <a:pt x="1155912" y="91849"/>
                  </a:lnTo>
                  <a:lnTo>
                    <a:pt x="1183606" y="125400"/>
                  </a:lnTo>
                  <a:lnTo>
                    <a:pt x="1204525" y="163888"/>
                  </a:lnTo>
                  <a:lnTo>
                    <a:pt x="1217749" y="206396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9"/>
                  </a:lnTo>
                  <a:lnTo>
                    <a:pt x="1204525" y="509064"/>
                  </a:lnTo>
                  <a:lnTo>
                    <a:pt x="1183606" y="547550"/>
                  </a:lnTo>
                  <a:lnTo>
                    <a:pt x="1155912" y="581099"/>
                  </a:lnTo>
                  <a:lnTo>
                    <a:pt x="1122362" y="608792"/>
                  </a:lnTo>
                  <a:lnTo>
                    <a:pt x="1083873" y="629710"/>
                  </a:lnTo>
                  <a:lnTo>
                    <a:pt x="1041365" y="642935"/>
                  </a:lnTo>
                  <a:lnTo>
                    <a:pt x="995756" y="647547"/>
                  </a:lnTo>
                  <a:lnTo>
                    <a:pt x="1103528" y="647547"/>
                  </a:lnTo>
                  <a:lnTo>
                    <a:pt x="1157880" y="613491"/>
                  </a:lnTo>
                  <a:lnTo>
                    <a:pt x="1188301" y="583072"/>
                  </a:lnTo>
                  <a:lnTo>
                    <a:pt x="1213226" y="547883"/>
                  </a:lnTo>
                  <a:lnTo>
                    <a:pt x="1231928" y="508650"/>
                  </a:lnTo>
                  <a:lnTo>
                    <a:pt x="1243682" y="466098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61"/>
                  </a:lnTo>
                  <a:lnTo>
                    <a:pt x="1231928" y="164308"/>
                  </a:lnTo>
                  <a:lnTo>
                    <a:pt x="1213226" y="125073"/>
                  </a:lnTo>
                  <a:lnTo>
                    <a:pt x="1188301" y="89882"/>
                  </a:lnTo>
                  <a:lnTo>
                    <a:pt x="1157880" y="59460"/>
                  </a:lnTo>
                  <a:lnTo>
                    <a:pt x="1122688" y="34536"/>
                  </a:lnTo>
                  <a:lnTo>
                    <a:pt x="1103522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8" name="object 218"/>
            <p:cNvSpPr/>
            <p:nvPr/>
          </p:nvSpPr>
          <p:spPr>
            <a:xfrm>
              <a:off x="1848868" y="9034913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19" name="object 219"/>
          <p:cNvSpPr txBox="1"/>
          <p:nvPr/>
        </p:nvSpPr>
        <p:spPr>
          <a:xfrm>
            <a:off x="2193596" y="8805476"/>
            <a:ext cx="5359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鶏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レ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バ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ー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2052996" y="9090910"/>
            <a:ext cx="8223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Chicken</a:t>
            </a:r>
            <a:r>
              <a:rPr sz="11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liver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21" name="object 221"/>
          <p:cNvGrpSpPr/>
          <p:nvPr/>
        </p:nvGrpSpPr>
        <p:grpSpPr>
          <a:xfrm>
            <a:off x="3157738" y="8710542"/>
            <a:ext cx="1247775" cy="673100"/>
            <a:chOff x="3157738" y="8710542"/>
            <a:chExt cx="1247775" cy="673100"/>
          </a:xfrm>
        </p:grpSpPr>
        <p:sp>
          <p:nvSpPr>
            <p:cNvPr id="222" name="object 222"/>
            <p:cNvSpPr/>
            <p:nvPr/>
          </p:nvSpPr>
          <p:spPr>
            <a:xfrm>
              <a:off x="3170435" y="872324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3" name="object 223"/>
            <p:cNvSpPr/>
            <p:nvPr/>
          </p:nvSpPr>
          <p:spPr>
            <a:xfrm>
              <a:off x="3157740" y="8710542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9"/>
                  </a:lnTo>
                  <a:lnTo>
                    <a:pt x="164298" y="15833"/>
                  </a:lnTo>
                  <a:lnTo>
                    <a:pt x="125062" y="34536"/>
                  </a:lnTo>
                  <a:lnTo>
                    <a:pt x="89871" y="59460"/>
                  </a:lnTo>
                  <a:lnTo>
                    <a:pt x="59452" y="89882"/>
                  </a:lnTo>
                  <a:lnTo>
                    <a:pt x="34530" y="125073"/>
                  </a:lnTo>
                  <a:lnTo>
                    <a:pt x="15830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0" y="508650"/>
                  </a:lnTo>
                  <a:lnTo>
                    <a:pt x="34530" y="547883"/>
                  </a:lnTo>
                  <a:lnTo>
                    <a:pt x="59452" y="583072"/>
                  </a:lnTo>
                  <a:lnTo>
                    <a:pt x="89871" y="613491"/>
                  </a:lnTo>
                  <a:lnTo>
                    <a:pt x="125062" y="638414"/>
                  </a:lnTo>
                  <a:lnTo>
                    <a:pt x="164298" y="657115"/>
                  </a:lnTo>
                  <a:lnTo>
                    <a:pt x="206854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3" y="657115"/>
                  </a:lnTo>
                  <a:lnTo>
                    <a:pt x="1103528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2"/>
                  </a:lnTo>
                  <a:lnTo>
                    <a:pt x="91844" y="581099"/>
                  </a:lnTo>
                  <a:lnTo>
                    <a:pt x="64152" y="547550"/>
                  </a:lnTo>
                  <a:lnTo>
                    <a:pt x="43235" y="509064"/>
                  </a:lnTo>
                  <a:lnTo>
                    <a:pt x="30011" y="466559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399"/>
                  </a:lnTo>
                  <a:lnTo>
                    <a:pt x="1103522" y="25399"/>
                  </a:lnTo>
                  <a:lnTo>
                    <a:pt x="1083453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2" y="25399"/>
                  </a:moveTo>
                  <a:lnTo>
                    <a:pt x="995756" y="25399"/>
                  </a:lnTo>
                  <a:lnTo>
                    <a:pt x="1041365" y="30012"/>
                  </a:lnTo>
                  <a:lnTo>
                    <a:pt x="1083873" y="43237"/>
                  </a:lnTo>
                  <a:lnTo>
                    <a:pt x="1122362" y="64155"/>
                  </a:lnTo>
                  <a:lnTo>
                    <a:pt x="1155912" y="91849"/>
                  </a:lnTo>
                  <a:lnTo>
                    <a:pt x="1183606" y="125400"/>
                  </a:lnTo>
                  <a:lnTo>
                    <a:pt x="1204525" y="163888"/>
                  </a:lnTo>
                  <a:lnTo>
                    <a:pt x="1217749" y="206396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9"/>
                  </a:lnTo>
                  <a:lnTo>
                    <a:pt x="1204525" y="509064"/>
                  </a:lnTo>
                  <a:lnTo>
                    <a:pt x="1183606" y="547550"/>
                  </a:lnTo>
                  <a:lnTo>
                    <a:pt x="1155912" y="581099"/>
                  </a:lnTo>
                  <a:lnTo>
                    <a:pt x="1122362" y="608792"/>
                  </a:lnTo>
                  <a:lnTo>
                    <a:pt x="1083873" y="629710"/>
                  </a:lnTo>
                  <a:lnTo>
                    <a:pt x="1041365" y="642935"/>
                  </a:lnTo>
                  <a:lnTo>
                    <a:pt x="995756" y="647547"/>
                  </a:lnTo>
                  <a:lnTo>
                    <a:pt x="1103528" y="647547"/>
                  </a:lnTo>
                  <a:lnTo>
                    <a:pt x="1157880" y="613491"/>
                  </a:lnTo>
                  <a:lnTo>
                    <a:pt x="1188301" y="583072"/>
                  </a:lnTo>
                  <a:lnTo>
                    <a:pt x="1213226" y="547883"/>
                  </a:lnTo>
                  <a:lnTo>
                    <a:pt x="1231928" y="508650"/>
                  </a:lnTo>
                  <a:lnTo>
                    <a:pt x="1243682" y="466098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61"/>
                  </a:lnTo>
                  <a:lnTo>
                    <a:pt x="1231928" y="164308"/>
                  </a:lnTo>
                  <a:lnTo>
                    <a:pt x="1213226" y="125073"/>
                  </a:lnTo>
                  <a:lnTo>
                    <a:pt x="1188301" y="89882"/>
                  </a:lnTo>
                  <a:lnTo>
                    <a:pt x="1157880" y="59460"/>
                  </a:lnTo>
                  <a:lnTo>
                    <a:pt x="1122688" y="34536"/>
                  </a:lnTo>
                  <a:lnTo>
                    <a:pt x="1103522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4" name="object 224"/>
            <p:cNvSpPr/>
            <p:nvPr/>
          </p:nvSpPr>
          <p:spPr>
            <a:xfrm>
              <a:off x="3157738" y="9034913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25" name="object 225"/>
          <p:cNvSpPr txBox="1"/>
          <p:nvPr/>
        </p:nvSpPr>
        <p:spPr>
          <a:xfrm>
            <a:off x="3502471" y="8805476"/>
            <a:ext cx="5359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牛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レ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バ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ー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3474813" y="9090910"/>
            <a:ext cx="5962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Cow</a:t>
            </a:r>
            <a:r>
              <a:rPr sz="11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liver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27" name="object 227"/>
          <p:cNvGrpSpPr/>
          <p:nvPr/>
        </p:nvGrpSpPr>
        <p:grpSpPr>
          <a:xfrm>
            <a:off x="4466606" y="8710542"/>
            <a:ext cx="1247775" cy="673100"/>
            <a:chOff x="4466606" y="8710542"/>
            <a:chExt cx="1247775" cy="673100"/>
          </a:xfrm>
        </p:grpSpPr>
        <p:sp>
          <p:nvSpPr>
            <p:cNvPr id="228" name="object 228"/>
            <p:cNvSpPr/>
            <p:nvPr/>
          </p:nvSpPr>
          <p:spPr>
            <a:xfrm>
              <a:off x="4479303" y="872324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9" name="object 229"/>
            <p:cNvSpPr/>
            <p:nvPr/>
          </p:nvSpPr>
          <p:spPr>
            <a:xfrm>
              <a:off x="4466610" y="8710542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9"/>
                  </a:lnTo>
                  <a:lnTo>
                    <a:pt x="164298" y="15833"/>
                  </a:lnTo>
                  <a:lnTo>
                    <a:pt x="125062" y="34536"/>
                  </a:lnTo>
                  <a:lnTo>
                    <a:pt x="89871" y="59460"/>
                  </a:lnTo>
                  <a:lnTo>
                    <a:pt x="59452" y="89882"/>
                  </a:lnTo>
                  <a:lnTo>
                    <a:pt x="34530" y="125073"/>
                  </a:lnTo>
                  <a:lnTo>
                    <a:pt x="15830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0" y="508650"/>
                  </a:lnTo>
                  <a:lnTo>
                    <a:pt x="34530" y="547883"/>
                  </a:lnTo>
                  <a:lnTo>
                    <a:pt x="59452" y="583072"/>
                  </a:lnTo>
                  <a:lnTo>
                    <a:pt x="89871" y="613491"/>
                  </a:lnTo>
                  <a:lnTo>
                    <a:pt x="125062" y="638414"/>
                  </a:lnTo>
                  <a:lnTo>
                    <a:pt x="164298" y="657115"/>
                  </a:lnTo>
                  <a:lnTo>
                    <a:pt x="206854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3" y="657115"/>
                  </a:lnTo>
                  <a:lnTo>
                    <a:pt x="1103528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2"/>
                  </a:lnTo>
                  <a:lnTo>
                    <a:pt x="91844" y="581099"/>
                  </a:lnTo>
                  <a:lnTo>
                    <a:pt x="64152" y="547550"/>
                  </a:lnTo>
                  <a:lnTo>
                    <a:pt x="43235" y="509064"/>
                  </a:lnTo>
                  <a:lnTo>
                    <a:pt x="30011" y="466559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399"/>
                  </a:lnTo>
                  <a:lnTo>
                    <a:pt x="1103522" y="25399"/>
                  </a:lnTo>
                  <a:lnTo>
                    <a:pt x="1083453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2" y="25399"/>
                  </a:moveTo>
                  <a:lnTo>
                    <a:pt x="995756" y="25399"/>
                  </a:lnTo>
                  <a:lnTo>
                    <a:pt x="1041365" y="30012"/>
                  </a:lnTo>
                  <a:lnTo>
                    <a:pt x="1083873" y="43237"/>
                  </a:lnTo>
                  <a:lnTo>
                    <a:pt x="1122362" y="64155"/>
                  </a:lnTo>
                  <a:lnTo>
                    <a:pt x="1155912" y="91849"/>
                  </a:lnTo>
                  <a:lnTo>
                    <a:pt x="1183606" y="125400"/>
                  </a:lnTo>
                  <a:lnTo>
                    <a:pt x="1204525" y="163888"/>
                  </a:lnTo>
                  <a:lnTo>
                    <a:pt x="1217749" y="206396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9"/>
                  </a:lnTo>
                  <a:lnTo>
                    <a:pt x="1204525" y="509064"/>
                  </a:lnTo>
                  <a:lnTo>
                    <a:pt x="1183606" y="547550"/>
                  </a:lnTo>
                  <a:lnTo>
                    <a:pt x="1155912" y="581099"/>
                  </a:lnTo>
                  <a:lnTo>
                    <a:pt x="1122362" y="608792"/>
                  </a:lnTo>
                  <a:lnTo>
                    <a:pt x="1083873" y="629710"/>
                  </a:lnTo>
                  <a:lnTo>
                    <a:pt x="1041365" y="642935"/>
                  </a:lnTo>
                  <a:lnTo>
                    <a:pt x="995756" y="647547"/>
                  </a:lnTo>
                  <a:lnTo>
                    <a:pt x="1103528" y="647547"/>
                  </a:lnTo>
                  <a:lnTo>
                    <a:pt x="1157880" y="613491"/>
                  </a:lnTo>
                  <a:lnTo>
                    <a:pt x="1188301" y="583072"/>
                  </a:lnTo>
                  <a:lnTo>
                    <a:pt x="1213226" y="547883"/>
                  </a:lnTo>
                  <a:lnTo>
                    <a:pt x="1231928" y="508650"/>
                  </a:lnTo>
                  <a:lnTo>
                    <a:pt x="1243682" y="466098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61"/>
                  </a:lnTo>
                  <a:lnTo>
                    <a:pt x="1231928" y="164308"/>
                  </a:lnTo>
                  <a:lnTo>
                    <a:pt x="1213226" y="125073"/>
                  </a:lnTo>
                  <a:lnTo>
                    <a:pt x="1188301" y="89882"/>
                  </a:lnTo>
                  <a:lnTo>
                    <a:pt x="1157880" y="59460"/>
                  </a:lnTo>
                  <a:lnTo>
                    <a:pt x="1122688" y="34536"/>
                  </a:lnTo>
                  <a:lnTo>
                    <a:pt x="1103522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30" name="object 230"/>
            <p:cNvSpPr/>
            <p:nvPr/>
          </p:nvSpPr>
          <p:spPr>
            <a:xfrm>
              <a:off x="4466606" y="9034913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31" name="object 231"/>
          <p:cNvSpPr txBox="1"/>
          <p:nvPr/>
        </p:nvSpPr>
        <p:spPr>
          <a:xfrm>
            <a:off x="4811346" y="8805476"/>
            <a:ext cx="5359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豚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レ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バ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ー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4813579" y="9090910"/>
            <a:ext cx="5365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Pig</a:t>
            </a:r>
            <a:r>
              <a:rPr sz="11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liver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1854274" y="1253007"/>
            <a:ext cx="3776146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20" dirty="0">
                <a:solidFill>
                  <a:srgbClr val="FFFFFF"/>
                </a:solidFill>
                <a:latin typeface="UDShinMGoPro-DeBold"/>
                <a:cs typeface="UDShinMGoPro-DeBold"/>
              </a:rPr>
              <a:t>食</a:t>
            </a:r>
            <a:r>
              <a:rPr sz="1700" b="1" spc="80" dirty="0">
                <a:solidFill>
                  <a:srgbClr val="FFFFFF"/>
                </a:solidFill>
                <a:latin typeface="UDShinMGoPro-DeBold"/>
                <a:cs typeface="UDShinMGoPro-DeBold"/>
              </a:rPr>
              <a:t>べ</a:t>
            </a:r>
            <a:r>
              <a:rPr sz="1700" b="1" spc="-5" dirty="0">
                <a:solidFill>
                  <a:srgbClr val="FFFFFF"/>
                </a:solidFill>
                <a:latin typeface="UDShinMGoPro-DeBold"/>
                <a:cs typeface="UDShinMGoPro-DeBold"/>
              </a:rPr>
              <a:t>た</a:t>
            </a:r>
            <a:r>
              <a:rPr sz="1700" b="1" spc="-65" dirty="0">
                <a:solidFill>
                  <a:srgbClr val="FFFFFF"/>
                </a:solidFill>
                <a:latin typeface="UDShinMGoPro-DeBold"/>
                <a:cs typeface="UDShinMGoPro-DeBold"/>
              </a:rPr>
              <a:t>こ</a:t>
            </a:r>
            <a:r>
              <a:rPr sz="1700" b="1" spc="20" dirty="0">
                <a:solidFill>
                  <a:srgbClr val="FFFFFF"/>
                </a:solidFill>
                <a:latin typeface="UDShinMGoPro-DeBold"/>
                <a:cs typeface="UDShinMGoPro-DeBold"/>
              </a:rPr>
              <a:t>と</a:t>
            </a:r>
            <a:r>
              <a:rPr sz="1700" b="1" spc="110" dirty="0">
                <a:solidFill>
                  <a:srgbClr val="FFFFFF"/>
                </a:solidFill>
                <a:latin typeface="UDShinMGoPro-DeBold"/>
                <a:cs typeface="UDShinMGoPro-DeBold"/>
              </a:rPr>
              <a:t>が</a:t>
            </a:r>
            <a:r>
              <a:rPr sz="1700" b="1" spc="35" dirty="0">
                <a:solidFill>
                  <a:srgbClr val="FFFFFF"/>
                </a:solidFill>
                <a:latin typeface="UDShinMGoPro-DeBold"/>
                <a:cs typeface="UDShinMGoPro-DeBold"/>
              </a:rPr>
              <a:t>あ</a:t>
            </a:r>
            <a:r>
              <a:rPr sz="1700" b="1" spc="5" dirty="0">
                <a:solidFill>
                  <a:srgbClr val="FFFFFF"/>
                </a:solidFill>
                <a:latin typeface="UDShinMGoPro-DeBold"/>
                <a:cs typeface="UDShinMGoPro-DeBold"/>
              </a:rPr>
              <a:t>る</a:t>
            </a:r>
            <a:r>
              <a:rPr sz="1700" b="1" spc="65" dirty="0">
                <a:solidFill>
                  <a:srgbClr val="FFFFFF"/>
                </a:solidFill>
                <a:latin typeface="UDShinMGoPro-DeBold"/>
                <a:cs typeface="UDShinMGoPro-DeBold"/>
              </a:rPr>
              <a:t>も</a:t>
            </a:r>
            <a:r>
              <a:rPr sz="1700" b="1" spc="-735" dirty="0">
                <a:solidFill>
                  <a:srgbClr val="FFFFFF"/>
                </a:solidFill>
                <a:latin typeface="UDShinMGoPro-DeBold"/>
                <a:cs typeface="UDShinMGoPro-DeBold"/>
              </a:rPr>
              <a:t>の</a:t>
            </a: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（3歳未満</a:t>
            </a:r>
            <a:r>
              <a:rPr sz="1700" b="1" spc="-30" dirty="0">
                <a:solidFill>
                  <a:srgbClr val="FFFFFF"/>
                </a:solidFill>
                <a:latin typeface="UDShinMGoPro-DeBold"/>
                <a:cs typeface="UDShinMGoPro-DeBold"/>
              </a:rPr>
              <a:t>）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2</a:t>
            </a:r>
            <a:endParaRPr sz="1700" dirty="0">
              <a:latin typeface="UDShinMGoPro-DeBold"/>
              <a:cs typeface="UDShinMGoPro-DeBold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1854274" y="1515974"/>
            <a:ext cx="417258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Things </a:t>
            </a:r>
            <a:r>
              <a:rPr sz="17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they </a:t>
            </a:r>
            <a:r>
              <a:rPr sz="17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have </a:t>
            </a:r>
            <a:r>
              <a:rPr sz="17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eaten </a:t>
            </a:r>
            <a:r>
              <a:rPr sz="17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(ages </a:t>
            </a: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below </a:t>
            </a:r>
            <a:r>
              <a:rPr sz="17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3)</a:t>
            </a:r>
            <a:r>
              <a:rPr sz="17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2</a:t>
            </a:r>
            <a:endParaRPr sz="1700">
              <a:latin typeface="Arial Rounded MT Bold"/>
              <a:cs typeface="Arial Rounded MT Bold"/>
            </a:endParaRPr>
          </a:p>
        </p:txBody>
      </p:sp>
      <p:grpSp>
        <p:nvGrpSpPr>
          <p:cNvPr id="235" name="object 235"/>
          <p:cNvGrpSpPr/>
          <p:nvPr/>
        </p:nvGrpSpPr>
        <p:grpSpPr>
          <a:xfrm>
            <a:off x="710928" y="2094793"/>
            <a:ext cx="2070100" cy="424180"/>
            <a:chOff x="710928" y="2094793"/>
            <a:chExt cx="2070100" cy="424180"/>
          </a:xfrm>
        </p:grpSpPr>
        <p:sp>
          <p:nvSpPr>
            <p:cNvPr id="236" name="object 236"/>
            <p:cNvSpPr/>
            <p:nvPr/>
          </p:nvSpPr>
          <p:spPr>
            <a:xfrm>
              <a:off x="710928" y="2094793"/>
              <a:ext cx="2069591" cy="423667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748706" y="2131837"/>
              <a:ext cx="1957070" cy="311785"/>
            </a:xfrm>
            <a:custGeom>
              <a:avLst/>
              <a:gdLst/>
              <a:ahLst/>
              <a:cxnLst/>
              <a:rect l="l" t="t" r="r" b="b"/>
              <a:pathLst>
                <a:path w="1957070" h="311785">
                  <a:moveTo>
                    <a:pt x="1801291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801291" y="311264"/>
                  </a:lnTo>
                  <a:lnTo>
                    <a:pt x="1850489" y="303329"/>
                  </a:lnTo>
                  <a:lnTo>
                    <a:pt x="1893213" y="281234"/>
                  </a:lnTo>
                  <a:lnTo>
                    <a:pt x="1926903" y="247542"/>
                  </a:lnTo>
                  <a:lnTo>
                    <a:pt x="1948996" y="204818"/>
                  </a:lnTo>
                  <a:lnTo>
                    <a:pt x="1956930" y="155625"/>
                  </a:lnTo>
                  <a:lnTo>
                    <a:pt x="1948996" y="106439"/>
                  </a:lnTo>
                  <a:lnTo>
                    <a:pt x="1926903" y="63719"/>
                  </a:lnTo>
                  <a:lnTo>
                    <a:pt x="1893213" y="30029"/>
                  </a:lnTo>
                  <a:lnTo>
                    <a:pt x="1850489" y="7934"/>
                  </a:lnTo>
                  <a:lnTo>
                    <a:pt x="1801291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8" name="object 238"/>
          <p:cNvSpPr txBox="1"/>
          <p:nvPr/>
        </p:nvSpPr>
        <p:spPr>
          <a:xfrm>
            <a:off x="807615" y="2163958"/>
            <a:ext cx="15995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8320" algn="l"/>
              </a:tabLst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缶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詰	</a:t>
            </a:r>
            <a:r>
              <a:rPr sz="13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Canned</a:t>
            </a:r>
            <a:r>
              <a:rPr sz="1300" spc="-7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Food</a:t>
            </a:r>
            <a:endParaRPr sz="1300">
              <a:latin typeface="Arial Rounded MT Bold"/>
              <a:cs typeface="Arial Rounded MT Bold"/>
            </a:endParaRPr>
          </a:p>
        </p:txBody>
      </p:sp>
      <p:grpSp>
        <p:nvGrpSpPr>
          <p:cNvPr id="239" name="object 239"/>
          <p:cNvGrpSpPr/>
          <p:nvPr/>
        </p:nvGrpSpPr>
        <p:grpSpPr>
          <a:xfrm>
            <a:off x="745531" y="3823306"/>
            <a:ext cx="1045844" cy="673100"/>
            <a:chOff x="745531" y="3823306"/>
            <a:chExt cx="1045844" cy="673100"/>
          </a:xfrm>
        </p:grpSpPr>
        <p:sp>
          <p:nvSpPr>
            <p:cNvPr id="240" name="object 240"/>
            <p:cNvSpPr/>
            <p:nvPr/>
          </p:nvSpPr>
          <p:spPr>
            <a:xfrm>
              <a:off x="761411" y="3836003"/>
              <a:ext cx="1014094" cy="647700"/>
            </a:xfrm>
            <a:custGeom>
              <a:avLst/>
              <a:gdLst/>
              <a:ahLst/>
              <a:cxnLst/>
              <a:rect l="l" t="t" r="r" b="b"/>
              <a:pathLst>
                <a:path w="1014094" h="647700">
                  <a:moveTo>
                    <a:pt x="796391" y="0"/>
                  </a:moveTo>
                  <a:lnTo>
                    <a:pt x="217258" y="0"/>
                  </a:lnTo>
                  <a:lnTo>
                    <a:pt x="167503" y="5748"/>
                  </a:lnTo>
                  <a:lnTo>
                    <a:pt x="121796" y="22117"/>
                  </a:lnTo>
                  <a:lnTo>
                    <a:pt x="81454" y="47793"/>
                  </a:lnTo>
                  <a:lnTo>
                    <a:pt x="47789" y="81459"/>
                  </a:lnTo>
                  <a:lnTo>
                    <a:pt x="22115" y="121802"/>
                  </a:lnTo>
                  <a:lnTo>
                    <a:pt x="5747" y="167507"/>
                  </a:lnTo>
                  <a:lnTo>
                    <a:pt x="0" y="217258"/>
                  </a:lnTo>
                  <a:lnTo>
                    <a:pt x="0" y="430288"/>
                  </a:lnTo>
                  <a:lnTo>
                    <a:pt x="5747" y="480044"/>
                  </a:lnTo>
                  <a:lnTo>
                    <a:pt x="22115" y="525750"/>
                  </a:lnTo>
                  <a:lnTo>
                    <a:pt x="47789" y="566093"/>
                  </a:lnTo>
                  <a:lnTo>
                    <a:pt x="81454" y="599758"/>
                  </a:lnTo>
                  <a:lnTo>
                    <a:pt x="121796" y="625431"/>
                  </a:lnTo>
                  <a:lnTo>
                    <a:pt x="167503" y="641799"/>
                  </a:lnTo>
                  <a:lnTo>
                    <a:pt x="217258" y="647547"/>
                  </a:lnTo>
                  <a:lnTo>
                    <a:pt x="796391" y="647547"/>
                  </a:lnTo>
                  <a:lnTo>
                    <a:pt x="846143" y="641799"/>
                  </a:lnTo>
                  <a:lnTo>
                    <a:pt x="891848" y="625431"/>
                  </a:lnTo>
                  <a:lnTo>
                    <a:pt x="932190" y="599758"/>
                  </a:lnTo>
                  <a:lnTo>
                    <a:pt x="965857" y="566093"/>
                  </a:lnTo>
                  <a:lnTo>
                    <a:pt x="991532" y="525750"/>
                  </a:lnTo>
                  <a:lnTo>
                    <a:pt x="1007901" y="480044"/>
                  </a:lnTo>
                  <a:lnTo>
                    <a:pt x="1013650" y="430288"/>
                  </a:lnTo>
                  <a:lnTo>
                    <a:pt x="1013650" y="217258"/>
                  </a:lnTo>
                  <a:lnTo>
                    <a:pt x="1007901" y="167507"/>
                  </a:lnTo>
                  <a:lnTo>
                    <a:pt x="991532" y="121802"/>
                  </a:lnTo>
                  <a:lnTo>
                    <a:pt x="965857" y="81459"/>
                  </a:lnTo>
                  <a:lnTo>
                    <a:pt x="932190" y="47793"/>
                  </a:lnTo>
                  <a:lnTo>
                    <a:pt x="891848" y="22117"/>
                  </a:lnTo>
                  <a:lnTo>
                    <a:pt x="846143" y="5748"/>
                  </a:lnTo>
                  <a:lnTo>
                    <a:pt x="7963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41" name="object 241"/>
            <p:cNvSpPr/>
            <p:nvPr/>
          </p:nvSpPr>
          <p:spPr>
            <a:xfrm>
              <a:off x="748706" y="3823306"/>
              <a:ext cx="1039494" cy="673100"/>
            </a:xfrm>
            <a:custGeom>
              <a:avLst/>
              <a:gdLst/>
              <a:ahLst/>
              <a:cxnLst/>
              <a:rect l="l" t="t" r="r" b="b"/>
              <a:pathLst>
                <a:path w="1039494" h="673100">
                  <a:moveTo>
                    <a:pt x="809091" y="0"/>
                  </a:moveTo>
                  <a:lnTo>
                    <a:pt x="229958" y="0"/>
                  </a:lnTo>
                  <a:lnTo>
                    <a:pt x="183764" y="4693"/>
                  </a:lnTo>
                  <a:lnTo>
                    <a:pt x="140669" y="18144"/>
                  </a:lnTo>
                  <a:lnTo>
                    <a:pt x="101616" y="39411"/>
                  </a:lnTo>
                  <a:lnTo>
                    <a:pt x="67549" y="67549"/>
                  </a:lnTo>
                  <a:lnTo>
                    <a:pt x="39411" y="101616"/>
                  </a:lnTo>
                  <a:lnTo>
                    <a:pt x="18144" y="140669"/>
                  </a:lnTo>
                  <a:lnTo>
                    <a:pt x="4693" y="183764"/>
                  </a:lnTo>
                  <a:lnTo>
                    <a:pt x="0" y="229958"/>
                  </a:lnTo>
                  <a:lnTo>
                    <a:pt x="0" y="442976"/>
                  </a:lnTo>
                  <a:lnTo>
                    <a:pt x="4693" y="489170"/>
                  </a:lnTo>
                  <a:lnTo>
                    <a:pt x="18144" y="532267"/>
                  </a:lnTo>
                  <a:lnTo>
                    <a:pt x="39411" y="571322"/>
                  </a:lnTo>
                  <a:lnTo>
                    <a:pt x="67549" y="605391"/>
                  </a:lnTo>
                  <a:lnTo>
                    <a:pt x="101616" y="633532"/>
                  </a:lnTo>
                  <a:lnTo>
                    <a:pt x="140669" y="654800"/>
                  </a:lnTo>
                  <a:lnTo>
                    <a:pt x="183764" y="668253"/>
                  </a:lnTo>
                  <a:lnTo>
                    <a:pt x="229958" y="672947"/>
                  </a:lnTo>
                  <a:lnTo>
                    <a:pt x="809091" y="672947"/>
                  </a:lnTo>
                  <a:lnTo>
                    <a:pt x="855286" y="668253"/>
                  </a:lnTo>
                  <a:lnTo>
                    <a:pt x="898381" y="654800"/>
                  </a:lnTo>
                  <a:lnTo>
                    <a:pt x="911699" y="647547"/>
                  </a:lnTo>
                  <a:lnTo>
                    <a:pt x="229958" y="647547"/>
                  </a:lnTo>
                  <a:lnTo>
                    <a:pt x="183114" y="642135"/>
                  </a:lnTo>
                  <a:lnTo>
                    <a:pt x="140080" y="626723"/>
                  </a:lnTo>
                  <a:lnTo>
                    <a:pt x="102095" y="602548"/>
                  </a:lnTo>
                  <a:lnTo>
                    <a:pt x="70397" y="570849"/>
                  </a:lnTo>
                  <a:lnTo>
                    <a:pt x="46224" y="532862"/>
                  </a:lnTo>
                  <a:lnTo>
                    <a:pt x="30812" y="489825"/>
                  </a:lnTo>
                  <a:lnTo>
                    <a:pt x="25400" y="442976"/>
                  </a:lnTo>
                  <a:lnTo>
                    <a:pt x="25400" y="229958"/>
                  </a:lnTo>
                  <a:lnTo>
                    <a:pt x="30812" y="183114"/>
                  </a:lnTo>
                  <a:lnTo>
                    <a:pt x="46224" y="140080"/>
                  </a:lnTo>
                  <a:lnTo>
                    <a:pt x="70397" y="102095"/>
                  </a:lnTo>
                  <a:lnTo>
                    <a:pt x="102095" y="70397"/>
                  </a:lnTo>
                  <a:lnTo>
                    <a:pt x="140080" y="46224"/>
                  </a:lnTo>
                  <a:lnTo>
                    <a:pt x="183114" y="30812"/>
                  </a:lnTo>
                  <a:lnTo>
                    <a:pt x="229958" y="25400"/>
                  </a:lnTo>
                  <a:lnTo>
                    <a:pt x="911703" y="25400"/>
                  </a:lnTo>
                  <a:lnTo>
                    <a:pt x="898381" y="18144"/>
                  </a:lnTo>
                  <a:lnTo>
                    <a:pt x="855286" y="4693"/>
                  </a:lnTo>
                  <a:lnTo>
                    <a:pt x="809091" y="0"/>
                  </a:lnTo>
                  <a:close/>
                </a:path>
                <a:path w="1039494" h="673100">
                  <a:moveTo>
                    <a:pt x="911703" y="25400"/>
                  </a:moveTo>
                  <a:lnTo>
                    <a:pt x="809091" y="25400"/>
                  </a:lnTo>
                  <a:lnTo>
                    <a:pt x="855940" y="30812"/>
                  </a:lnTo>
                  <a:lnTo>
                    <a:pt x="898975" y="46224"/>
                  </a:lnTo>
                  <a:lnTo>
                    <a:pt x="936959" y="70397"/>
                  </a:lnTo>
                  <a:lnTo>
                    <a:pt x="968656" y="102095"/>
                  </a:lnTo>
                  <a:lnTo>
                    <a:pt x="992828" y="140080"/>
                  </a:lnTo>
                  <a:lnTo>
                    <a:pt x="1008238" y="183114"/>
                  </a:lnTo>
                  <a:lnTo>
                    <a:pt x="1013650" y="229958"/>
                  </a:lnTo>
                  <a:lnTo>
                    <a:pt x="1013650" y="442976"/>
                  </a:lnTo>
                  <a:lnTo>
                    <a:pt x="1008238" y="489825"/>
                  </a:lnTo>
                  <a:lnTo>
                    <a:pt x="992828" y="532862"/>
                  </a:lnTo>
                  <a:lnTo>
                    <a:pt x="968656" y="570849"/>
                  </a:lnTo>
                  <a:lnTo>
                    <a:pt x="936959" y="602548"/>
                  </a:lnTo>
                  <a:lnTo>
                    <a:pt x="898975" y="626723"/>
                  </a:lnTo>
                  <a:lnTo>
                    <a:pt x="855940" y="642135"/>
                  </a:lnTo>
                  <a:lnTo>
                    <a:pt x="809091" y="647547"/>
                  </a:lnTo>
                  <a:lnTo>
                    <a:pt x="911699" y="647547"/>
                  </a:lnTo>
                  <a:lnTo>
                    <a:pt x="971500" y="605391"/>
                  </a:lnTo>
                  <a:lnTo>
                    <a:pt x="999639" y="571322"/>
                  </a:lnTo>
                  <a:lnTo>
                    <a:pt x="1020905" y="532267"/>
                  </a:lnTo>
                  <a:lnTo>
                    <a:pt x="1034357" y="489170"/>
                  </a:lnTo>
                  <a:lnTo>
                    <a:pt x="1039050" y="442976"/>
                  </a:lnTo>
                  <a:lnTo>
                    <a:pt x="1039050" y="229958"/>
                  </a:lnTo>
                  <a:lnTo>
                    <a:pt x="1034357" y="183764"/>
                  </a:lnTo>
                  <a:lnTo>
                    <a:pt x="1020905" y="140669"/>
                  </a:lnTo>
                  <a:lnTo>
                    <a:pt x="999639" y="101616"/>
                  </a:lnTo>
                  <a:lnTo>
                    <a:pt x="971500" y="67549"/>
                  </a:lnTo>
                  <a:lnTo>
                    <a:pt x="937433" y="39411"/>
                  </a:lnTo>
                  <a:lnTo>
                    <a:pt x="91170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42" name="object 242"/>
            <p:cNvSpPr/>
            <p:nvPr/>
          </p:nvSpPr>
          <p:spPr>
            <a:xfrm>
              <a:off x="748706" y="4147670"/>
              <a:ext cx="1039494" cy="0"/>
            </a:xfrm>
            <a:custGeom>
              <a:avLst/>
              <a:gdLst/>
              <a:ahLst/>
              <a:cxnLst/>
              <a:rect l="l" t="t" r="r" b="b"/>
              <a:pathLst>
                <a:path w="1039494">
                  <a:moveTo>
                    <a:pt x="0" y="0"/>
                  </a:moveTo>
                  <a:lnTo>
                    <a:pt x="1039050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43" name="object 243"/>
          <p:cNvSpPr txBox="1"/>
          <p:nvPr/>
        </p:nvSpPr>
        <p:spPr>
          <a:xfrm>
            <a:off x="1135688" y="3918226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豆腐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1139130" y="4203667"/>
            <a:ext cx="2857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ofu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45" name="object 245"/>
          <p:cNvGrpSpPr/>
          <p:nvPr/>
        </p:nvGrpSpPr>
        <p:grpSpPr>
          <a:xfrm>
            <a:off x="1845693" y="3823306"/>
            <a:ext cx="1254125" cy="673100"/>
            <a:chOff x="1845693" y="3823306"/>
            <a:chExt cx="1254125" cy="673100"/>
          </a:xfrm>
        </p:grpSpPr>
        <p:sp>
          <p:nvSpPr>
            <p:cNvPr id="246" name="object 246"/>
            <p:cNvSpPr/>
            <p:nvPr/>
          </p:nvSpPr>
          <p:spPr>
            <a:xfrm>
              <a:off x="1861566" y="3836003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47" name="object 247"/>
            <p:cNvSpPr/>
            <p:nvPr/>
          </p:nvSpPr>
          <p:spPr>
            <a:xfrm>
              <a:off x="1848872" y="3823306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0" y="508644"/>
                  </a:lnTo>
                  <a:lnTo>
                    <a:pt x="34530" y="547879"/>
                  </a:lnTo>
                  <a:lnTo>
                    <a:pt x="59452" y="583070"/>
                  </a:lnTo>
                  <a:lnTo>
                    <a:pt x="89871" y="613490"/>
                  </a:lnTo>
                  <a:lnTo>
                    <a:pt x="125062" y="638414"/>
                  </a:lnTo>
                  <a:lnTo>
                    <a:pt x="164298" y="657115"/>
                  </a:lnTo>
                  <a:lnTo>
                    <a:pt x="206854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3" y="657115"/>
                  </a:lnTo>
                  <a:lnTo>
                    <a:pt x="1103527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1"/>
                  </a:lnTo>
                  <a:lnTo>
                    <a:pt x="91844" y="581098"/>
                  </a:lnTo>
                  <a:lnTo>
                    <a:pt x="64152" y="547547"/>
                  </a:lnTo>
                  <a:lnTo>
                    <a:pt x="43235" y="509058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8"/>
                  </a:lnTo>
                  <a:lnTo>
                    <a:pt x="1183606" y="547547"/>
                  </a:lnTo>
                  <a:lnTo>
                    <a:pt x="1155912" y="581098"/>
                  </a:lnTo>
                  <a:lnTo>
                    <a:pt x="1122362" y="608791"/>
                  </a:lnTo>
                  <a:lnTo>
                    <a:pt x="1083873" y="629710"/>
                  </a:lnTo>
                  <a:lnTo>
                    <a:pt x="1041365" y="642935"/>
                  </a:lnTo>
                  <a:lnTo>
                    <a:pt x="995756" y="647547"/>
                  </a:lnTo>
                  <a:lnTo>
                    <a:pt x="1103527" y="647547"/>
                  </a:lnTo>
                  <a:lnTo>
                    <a:pt x="1157880" y="613490"/>
                  </a:lnTo>
                  <a:lnTo>
                    <a:pt x="1188301" y="583070"/>
                  </a:lnTo>
                  <a:lnTo>
                    <a:pt x="1213226" y="547879"/>
                  </a:lnTo>
                  <a:lnTo>
                    <a:pt x="1231928" y="508644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48" name="object 248"/>
            <p:cNvSpPr/>
            <p:nvPr/>
          </p:nvSpPr>
          <p:spPr>
            <a:xfrm>
              <a:off x="1848868" y="4147670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49" name="object 249"/>
          <p:cNvSpPr txBox="1"/>
          <p:nvPr/>
        </p:nvSpPr>
        <p:spPr>
          <a:xfrm>
            <a:off x="2317551" y="3918226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味噌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2121991" y="4203667"/>
            <a:ext cx="6838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Miso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paste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51" name="object 251"/>
          <p:cNvGrpSpPr/>
          <p:nvPr/>
        </p:nvGrpSpPr>
        <p:grpSpPr>
          <a:xfrm>
            <a:off x="3154563" y="3823306"/>
            <a:ext cx="1254125" cy="673100"/>
            <a:chOff x="3154563" y="3823306"/>
            <a:chExt cx="1254125" cy="673100"/>
          </a:xfrm>
        </p:grpSpPr>
        <p:sp>
          <p:nvSpPr>
            <p:cNvPr id="252" name="object 252"/>
            <p:cNvSpPr/>
            <p:nvPr/>
          </p:nvSpPr>
          <p:spPr>
            <a:xfrm>
              <a:off x="3170435" y="3836003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53" name="object 253"/>
            <p:cNvSpPr/>
            <p:nvPr/>
          </p:nvSpPr>
          <p:spPr>
            <a:xfrm>
              <a:off x="3157740" y="3823306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0" y="508644"/>
                  </a:lnTo>
                  <a:lnTo>
                    <a:pt x="34530" y="547879"/>
                  </a:lnTo>
                  <a:lnTo>
                    <a:pt x="59452" y="583070"/>
                  </a:lnTo>
                  <a:lnTo>
                    <a:pt x="89871" y="613490"/>
                  </a:lnTo>
                  <a:lnTo>
                    <a:pt x="125062" y="638414"/>
                  </a:lnTo>
                  <a:lnTo>
                    <a:pt x="164298" y="657115"/>
                  </a:lnTo>
                  <a:lnTo>
                    <a:pt x="206854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3" y="657115"/>
                  </a:lnTo>
                  <a:lnTo>
                    <a:pt x="1103527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1"/>
                  </a:lnTo>
                  <a:lnTo>
                    <a:pt x="91844" y="581098"/>
                  </a:lnTo>
                  <a:lnTo>
                    <a:pt x="64152" y="547547"/>
                  </a:lnTo>
                  <a:lnTo>
                    <a:pt x="43235" y="509058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8"/>
                  </a:lnTo>
                  <a:lnTo>
                    <a:pt x="1183606" y="547547"/>
                  </a:lnTo>
                  <a:lnTo>
                    <a:pt x="1155912" y="581098"/>
                  </a:lnTo>
                  <a:lnTo>
                    <a:pt x="1122362" y="608791"/>
                  </a:lnTo>
                  <a:lnTo>
                    <a:pt x="1083873" y="629710"/>
                  </a:lnTo>
                  <a:lnTo>
                    <a:pt x="1041365" y="642935"/>
                  </a:lnTo>
                  <a:lnTo>
                    <a:pt x="995756" y="647547"/>
                  </a:lnTo>
                  <a:lnTo>
                    <a:pt x="1103527" y="647547"/>
                  </a:lnTo>
                  <a:lnTo>
                    <a:pt x="1157880" y="613490"/>
                  </a:lnTo>
                  <a:lnTo>
                    <a:pt x="1188301" y="583070"/>
                  </a:lnTo>
                  <a:lnTo>
                    <a:pt x="1213226" y="547879"/>
                  </a:lnTo>
                  <a:lnTo>
                    <a:pt x="1231928" y="508644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54" name="object 254"/>
            <p:cNvSpPr/>
            <p:nvPr/>
          </p:nvSpPr>
          <p:spPr>
            <a:xfrm>
              <a:off x="3157738" y="4147670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55" name="object 255"/>
          <p:cNvSpPr txBox="1"/>
          <p:nvPr/>
        </p:nvSpPr>
        <p:spPr>
          <a:xfrm>
            <a:off x="3568824" y="3918226"/>
            <a:ext cx="3994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き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なこ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3414079" y="4203667"/>
            <a:ext cx="7683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Kinako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flour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57" name="object 257"/>
          <p:cNvGrpSpPr/>
          <p:nvPr/>
        </p:nvGrpSpPr>
        <p:grpSpPr>
          <a:xfrm>
            <a:off x="4466606" y="3823306"/>
            <a:ext cx="1247775" cy="673100"/>
            <a:chOff x="4466606" y="3823306"/>
            <a:chExt cx="1247775" cy="673100"/>
          </a:xfrm>
        </p:grpSpPr>
        <p:sp>
          <p:nvSpPr>
            <p:cNvPr id="258" name="object 258"/>
            <p:cNvSpPr/>
            <p:nvPr/>
          </p:nvSpPr>
          <p:spPr>
            <a:xfrm>
              <a:off x="4479303" y="3836003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59" name="object 259"/>
            <p:cNvSpPr/>
            <p:nvPr/>
          </p:nvSpPr>
          <p:spPr>
            <a:xfrm>
              <a:off x="4466610" y="3823306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0" y="508644"/>
                  </a:lnTo>
                  <a:lnTo>
                    <a:pt x="34530" y="547879"/>
                  </a:lnTo>
                  <a:lnTo>
                    <a:pt x="59452" y="583070"/>
                  </a:lnTo>
                  <a:lnTo>
                    <a:pt x="89871" y="613490"/>
                  </a:lnTo>
                  <a:lnTo>
                    <a:pt x="125062" y="638414"/>
                  </a:lnTo>
                  <a:lnTo>
                    <a:pt x="164298" y="657115"/>
                  </a:lnTo>
                  <a:lnTo>
                    <a:pt x="206854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3" y="657115"/>
                  </a:lnTo>
                  <a:lnTo>
                    <a:pt x="1103527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1"/>
                  </a:lnTo>
                  <a:lnTo>
                    <a:pt x="91844" y="581098"/>
                  </a:lnTo>
                  <a:lnTo>
                    <a:pt x="64152" y="547547"/>
                  </a:lnTo>
                  <a:lnTo>
                    <a:pt x="43235" y="509058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8"/>
                  </a:lnTo>
                  <a:lnTo>
                    <a:pt x="1183606" y="547547"/>
                  </a:lnTo>
                  <a:lnTo>
                    <a:pt x="1155912" y="581098"/>
                  </a:lnTo>
                  <a:lnTo>
                    <a:pt x="1122362" y="608791"/>
                  </a:lnTo>
                  <a:lnTo>
                    <a:pt x="1083873" y="629710"/>
                  </a:lnTo>
                  <a:lnTo>
                    <a:pt x="1041365" y="642935"/>
                  </a:lnTo>
                  <a:lnTo>
                    <a:pt x="995756" y="647547"/>
                  </a:lnTo>
                  <a:lnTo>
                    <a:pt x="1103527" y="647547"/>
                  </a:lnTo>
                  <a:lnTo>
                    <a:pt x="1157880" y="613490"/>
                  </a:lnTo>
                  <a:lnTo>
                    <a:pt x="1188301" y="583070"/>
                  </a:lnTo>
                  <a:lnTo>
                    <a:pt x="1213226" y="547879"/>
                  </a:lnTo>
                  <a:lnTo>
                    <a:pt x="1231928" y="508644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60" name="object 260"/>
            <p:cNvSpPr/>
            <p:nvPr/>
          </p:nvSpPr>
          <p:spPr>
            <a:xfrm>
              <a:off x="4466606" y="4147670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61" name="object 261"/>
          <p:cNvSpPr txBox="1"/>
          <p:nvPr/>
        </p:nvSpPr>
        <p:spPr>
          <a:xfrm>
            <a:off x="4935296" y="3918226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豆乳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4806125" y="4203667"/>
            <a:ext cx="5511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Soy</a:t>
            </a:r>
            <a:r>
              <a:rPr sz="11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milk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63" name="object 263"/>
          <p:cNvGrpSpPr/>
          <p:nvPr/>
        </p:nvGrpSpPr>
        <p:grpSpPr>
          <a:xfrm>
            <a:off x="5775476" y="3823306"/>
            <a:ext cx="1247775" cy="673100"/>
            <a:chOff x="5775476" y="3823306"/>
            <a:chExt cx="1247775" cy="673100"/>
          </a:xfrm>
        </p:grpSpPr>
        <p:sp>
          <p:nvSpPr>
            <p:cNvPr id="264" name="object 264"/>
            <p:cNvSpPr/>
            <p:nvPr/>
          </p:nvSpPr>
          <p:spPr>
            <a:xfrm>
              <a:off x="5788172" y="3836003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68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68" y="647547"/>
                  </a:lnTo>
                  <a:lnTo>
                    <a:pt x="1031232" y="642677"/>
                  </a:lnTo>
                  <a:lnTo>
                    <a:pt x="1076120" y="628711"/>
                  </a:lnTo>
                  <a:lnTo>
                    <a:pt x="1116764" y="606621"/>
                  </a:lnTo>
                  <a:lnTo>
                    <a:pt x="1152193" y="577376"/>
                  </a:lnTo>
                  <a:lnTo>
                    <a:pt x="1181437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7" y="105597"/>
                  </a:lnTo>
                  <a:lnTo>
                    <a:pt x="1152193" y="70169"/>
                  </a:lnTo>
                  <a:lnTo>
                    <a:pt x="1116764" y="40924"/>
                  </a:lnTo>
                  <a:lnTo>
                    <a:pt x="1076120" y="18835"/>
                  </a:lnTo>
                  <a:lnTo>
                    <a:pt x="1031232" y="4870"/>
                  </a:lnTo>
                  <a:lnTo>
                    <a:pt x="983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65" name="object 265"/>
            <p:cNvSpPr/>
            <p:nvPr/>
          </p:nvSpPr>
          <p:spPr>
            <a:xfrm>
              <a:off x="5775479" y="3823306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4"/>
                  </a:lnTo>
                  <a:lnTo>
                    <a:pt x="34532" y="547879"/>
                  </a:lnTo>
                  <a:lnTo>
                    <a:pt x="59455" y="583070"/>
                  </a:lnTo>
                  <a:lnTo>
                    <a:pt x="89874" y="613490"/>
                  </a:lnTo>
                  <a:lnTo>
                    <a:pt x="125063" y="638414"/>
                  </a:lnTo>
                  <a:lnTo>
                    <a:pt x="164297" y="657115"/>
                  </a:lnTo>
                  <a:lnTo>
                    <a:pt x="206849" y="668868"/>
                  </a:lnTo>
                  <a:lnTo>
                    <a:pt x="251993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3" y="657115"/>
                  </a:lnTo>
                  <a:lnTo>
                    <a:pt x="1103527" y="647547"/>
                  </a:lnTo>
                  <a:lnTo>
                    <a:pt x="251993" y="647547"/>
                  </a:lnTo>
                  <a:lnTo>
                    <a:pt x="206384" y="642935"/>
                  </a:lnTo>
                  <a:lnTo>
                    <a:pt x="163878" y="629710"/>
                  </a:lnTo>
                  <a:lnTo>
                    <a:pt x="125391" y="608791"/>
                  </a:lnTo>
                  <a:lnTo>
                    <a:pt x="91843" y="581098"/>
                  </a:lnTo>
                  <a:lnTo>
                    <a:pt x="64151" y="547547"/>
                  </a:lnTo>
                  <a:lnTo>
                    <a:pt x="43235" y="509058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8"/>
                  </a:lnTo>
                  <a:lnTo>
                    <a:pt x="1183606" y="547547"/>
                  </a:lnTo>
                  <a:lnTo>
                    <a:pt x="1155912" y="581098"/>
                  </a:lnTo>
                  <a:lnTo>
                    <a:pt x="1122362" y="608791"/>
                  </a:lnTo>
                  <a:lnTo>
                    <a:pt x="1083873" y="629710"/>
                  </a:lnTo>
                  <a:lnTo>
                    <a:pt x="1041365" y="642935"/>
                  </a:lnTo>
                  <a:lnTo>
                    <a:pt x="995756" y="647547"/>
                  </a:lnTo>
                  <a:lnTo>
                    <a:pt x="1103527" y="647547"/>
                  </a:lnTo>
                  <a:lnTo>
                    <a:pt x="1157880" y="613490"/>
                  </a:lnTo>
                  <a:lnTo>
                    <a:pt x="1188301" y="583070"/>
                  </a:lnTo>
                  <a:lnTo>
                    <a:pt x="1213226" y="547879"/>
                  </a:lnTo>
                  <a:lnTo>
                    <a:pt x="1231928" y="508644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66" name="object 266"/>
            <p:cNvSpPr/>
            <p:nvPr/>
          </p:nvSpPr>
          <p:spPr>
            <a:xfrm>
              <a:off x="5775476" y="4147670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67" name="object 267"/>
          <p:cNvSpPr txBox="1"/>
          <p:nvPr/>
        </p:nvSpPr>
        <p:spPr>
          <a:xfrm>
            <a:off x="6244164" y="3918239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納豆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6228724" y="4203667"/>
            <a:ext cx="3492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Natto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69" name="object 269"/>
          <p:cNvGrpSpPr/>
          <p:nvPr/>
        </p:nvGrpSpPr>
        <p:grpSpPr>
          <a:xfrm>
            <a:off x="710928" y="3365808"/>
            <a:ext cx="2624455" cy="424180"/>
            <a:chOff x="710928" y="3365808"/>
            <a:chExt cx="2624455" cy="424180"/>
          </a:xfrm>
        </p:grpSpPr>
        <p:sp>
          <p:nvSpPr>
            <p:cNvPr id="270" name="object 270"/>
            <p:cNvSpPr/>
            <p:nvPr/>
          </p:nvSpPr>
          <p:spPr>
            <a:xfrm>
              <a:off x="710928" y="3365808"/>
              <a:ext cx="2624327" cy="423668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48706" y="3404044"/>
              <a:ext cx="2510155" cy="311785"/>
            </a:xfrm>
            <a:custGeom>
              <a:avLst/>
              <a:gdLst/>
              <a:ahLst/>
              <a:cxnLst/>
              <a:rect l="l" t="t" r="r" b="b"/>
              <a:pathLst>
                <a:path w="2510154" h="311785">
                  <a:moveTo>
                    <a:pt x="2354364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2354364" y="311264"/>
                  </a:lnTo>
                  <a:lnTo>
                    <a:pt x="2403550" y="303329"/>
                  </a:lnTo>
                  <a:lnTo>
                    <a:pt x="2446270" y="281234"/>
                  </a:lnTo>
                  <a:lnTo>
                    <a:pt x="2479960" y="247542"/>
                  </a:lnTo>
                  <a:lnTo>
                    <a:pt x="2502055" y="204818"/>
                  </a:lnTo>
                  <a:lnTo>
                    <a:pt x="2509989" y="155625"/>
                  </a:lnTo>
                  <a:lnTo>
                    <a:pt x="2502055" y="106434"/>
                  </a:lnTo>
                  <a:lnTo>
                    <a:pt x="2479960" y="63713"/>
                  </a:lnTo>
                  <a:lnTo>
                    <a:pt x="2446270" y="30025"/>
                  </a:lnTo>
                  <a:lnTo>
                    <a:pt x="2403550" y="7933"/>
                  </a:lnTo>
                  <a:lnTo>
                    <a:pt x="2354364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2" name="object 272"/>
          <p:cNvSpPr txBox="1"/>
          <p:nvPr/>
        </p:nvSpPr>
        <p:spPr>
          <a:xfrm>
            <a:off x="807614" y="3435671"/>
            <a:ext cx="960717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大</a:t>
            </a:r>
            <a:r>
              <a:rPr sz="1300" b="1" spc="-229" dirty="0">
                <a:solidFill>
                  <a:srgbClr val="FFFFFF"/>
                </a:solidFill>
                <a:latin typeface="UDShinMGoPro-DeBold"/>
                <a:cs typeface="UDShinMGoPro-DeBold"/>
              </a:rPr>
              <a:t>豆・</a:t>
            </a: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豆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類</a:t>
            </a:r>
            <a:endParaRPr sz="1300" dirty="0">
              <a:latin typeface="UDShinMGoPro-DeBold"/>
              <a:cs typeface="UDShinMGoPro-DeBold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1848034" y="3436167"/>
            <a:ext cx="119507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Soy </a:t>
            </a:r>
            <a:r>
              <a:rPr sz="13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and</a:t>
            </a:r>
            <a:r>
              <a:rPr sz="1300" spc="-7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beans</a:t>
            </a:r>
            <a:endParaRPr sz="1300" dirty="0">
              <a:latin typeface="Arial Rounded MT Bold"/>
              <a:cs typeface="Arial Rounded MT Bold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598929" y="5489185"/>
            <a:ext cx="86042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5620" algn="l"/>
              </a:tabLst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魚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類	</a:t>
            </a:r>
            <a:r>
              <a:rPr sz="13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F</a:t>
            </a: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ish</a:t>
            </a:r>
            <a:endParaRPr sz="1300">
              <a:latin typeface="Arial Rounded MT Bold"/>
              <a:cs typeface="Arial Rounded MT Bold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598929" y="7542203"/>
            <a:ext cx="91694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5620" algn="l"/>
              </a:tabLst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肉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類	</a:t>
            </a: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Me</a:t>
            </a:r>
            <a:r>
              <a:rPr sz="13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t</a:t>
            </a:r>
            <a:endParaRPr sz="1300">
              <a:latin typeface="Arial Rounded MT Bold"/>
              <a:cs typeface="Arial Rounded MT Bold"/>
            </a:endParaRPr>
          </a:p>
        </p:txBody>
      </p:sp>
      <p:grpSp>
        <p:nvGrpSpPr>
          <p:cNvPr id="276" name="object 276"/>
          <p:cNvGrpSpPr/>
          <p:nvPr/>
        </p:nvGrpSpPr>
        <p:grpSpPr>
          <a:xfrm>
            <a:off x="903817" y="1120297"/>
            <a:ext cx="960119" cy="960119"/>
            <a:chOff x="903817" y="1120297"/>
            <a:chExt cx="960119" cy="960119"/>
          </a:xfrm>
        </p:grpSpPr>
        <p:sp>
          <p:nvSpPr>
            <p:cNvPr id="277" name="object 277"/>
            <p:cNvSpPr/>
            <p:nvPr/>
          </p:nvSpPr>
          <p:spPr>
            <a:xfrm>
              <a:off x="903817" y="1120297"/>
              <a:ext cx="960119" cy="960115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977686" y="1193288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8"/>
                  </a:lnTo>
                  <a:lnTo>
                    <a:pt x="236257" y="24902"/>
                  </a:lnTo>
                  <a:lnTo>
                    <a:pt x="196049" y="43346"/>
                  </a:lnTo>
                  <a:lnTo>
                    <a:pt x="158601" y="66283"/>
                  </a:lnTo>
                  <a:lnTo>
                    <a:pt x="124261" y="93368"/>
                  </a:lnTo>
                  <a:lnTo>
                    <a:pt x="93374" y="124254"/>
                  </a:lnTo>
                  <a:lnTo>
                    <a:pt x="66287" y="158593"/>
                  </a:lnTo>
                  <a:lnTo>
                    <a:pt x="43348" y="196039"/>
                  </a:lnTo>
                  <a:lnTo>
                    <a:pt x="24903" y="236246"/>
                  </a:lnTo>
                  <a:lnTo>
                    <a:pt x="11299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4" y="737044"/>
                  </a:lnTo>
                  <a:lnTo>
                    <a:pt x="461072" y="728628"/>
                  </a:lnTo>
                  <a:lnTo>
                    <a:pt x="503693" y="715025"/>
                  </a:lnTo>
                  <a:lnTo>
                    <a:pt x="543900" y="696581"/>
                  </a:lnTo>
                  <a:lnTo>
                    <a:pt x="581346" y="673643"/>
                  </a:lnTo>
                  <a:lnTo>
                    <a:pt x="615686" y="646558"/>
                  </a:lnTo>
                  <a:lnTo>
                    <a:pt x="646571" y="615673"/>
                  </a:lnTo>
                  <a:lnTo>
                    <a:pt x="673656" y="581334"/>
                  </a:lnTo>
                  <a:lnTo>
                    <a:pt x="696594" y="543887"/>
                  </a:lnTo>
                  <a:lnTo>
                    <a:pt x="715037" y="503680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5"/>
                  </a:lnTo>
                  <a:lnTo>
                    <a:pt x="728641" y="278867"/>
                  </a:lnTo>
                  <a:lnTo>
                    <a:pt x="715037" y="236246"/>
                  </a:lnTo>
                  <a:lnTo>
                    <a:pt x="696594" y="196039"/>
                  </a:lnTo>
                  <a:lnTo>
                    <a:pt x="673656" y="158593"/>
                  </a:lnTo>
                  <a:lnTo>
                    <a:pt x="646571" y="124254"/>
                  </a:lnTo>
                  <a:lnTo>
                    <a:pt x="615686" y="93368"/>
                  </a:lnTo>
                  <a:lnTo>
                    <a:pt x="581346" y="66283"/>
                  </a:lnTo>
                  <a:lnTo>
                    <a:pt x="543900" y="43346"/>
                  </a:lnTo>
                  <a:lnTo>
                    <a:pt x="503693" y="24902"/>
                  </a:lnTo>
                  <a:lnTo>
                    <a:pt x="461072" y="11298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9" name="object 279"/>
          <p:cNvSpPr txBox="1"/>
          <p:nvPr/>
        </p:nvSpPr>
        <p:spPr>
          <a:xfrm>
            <a:off x="1066086" y="1515586"/>
            <a:ext cx="5632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solidFill>
                  <a:srgbClr val="F19DB5"/>
                </a:solidFill>
                <a:latin typeface="Arial Rounded MT Bold"/>
                <a:cs typeface="Arial Rounded MT Bold"/>
              </a:rPr>
              <a:t>N</a:t>
            </a:r>
            <a:r>
              <a:rPr sz="1200" spc="-60" dirty="0">
                <a:solidFill>
                  <a:srgbClr val="F19DB5"/>
                </a:solidFill>
                <a:latin typeface="Arial Rounded MT Bold"/>
                <a:cs typeface="Arial Rounded MT Bold"/>
              </a:rPr>
              <a:t>o</a:t>
            </a:r>
            <a:r>
              <a:rPr sz="1200" dirty="0">
                <a:solidFill>
                  <a:srgbClr val="F19DB5"/>
                </a:solidFill>
                <a:latin typeface="Arial Rounded MT Bold"/>
                <a:cs typeface="Arial Rounded MT Bold"/>
              </a:rPr>
              <a:t>.</a:t>
            </a:r>
            <a:r>
              <a:rPr sz="1900" spc="5" dirty="0">
                <a:solidFill>
                  <a:srgbClr val="F19DB5"/>
                </a:solidFill>
                <a:latin typeface="Arial Rounded MT Bold"/>
                <a:cs typeface="Arial Rounded MT Bold"/>
              </a:rPr>
              <a:t>17</a:t>
            </a:r>
            <a:endParaRPr sz="1900">
              <a:latin typeface="Arial Rounded MT Bold"/>
              <a:cs typeface="Arial Rounded MT Bold"/>
            </a:endParaRPr>
          </a:p>
        </p:txBody>
      </p:sp>
      <p:grpSp>
        <p:nvGrpSpPr>
          <p:cNvPr id="280" name="object 280"/>
          <p:cNvGrpSpPr/>
          <p:nvPr/>
        </p:nvGrpSpPr>
        <p:grpSpPr>
          <a:xfrm>
            <a:off x="1139386" y="1297140"/>
            <a:ext cx="402590" cy="275590"/>
            <a:chOff x="1139386" y="1297140"/>
            <a:chExt cx="402590" cy="275590"/>
          </a:xfrm>
        </p:grpSpPr>
        <p:sp>
          <p:nvSpPr>
            <p:cNvPr id="281" name="object 281"/>
            <p:cNvSpPr/>
            <p:nvPr/>
          </p:nvSpPr>
          <p:spPr>
            <a:xfrm>
              <a:off x="1139380" y="1297139"/>
              <a:ext cx="402590" cy="275590"/>
            </a:xfrm>
            <a:custGeom>
              <a:avLst/>
              <a:gdLst/>
              <a:ahLst/>
              <a:cxnLst/>
              <a:rect l="l" t="t" r="r" b="b"/>
              <a:pathLst>
                <a:path w="402590" h="275590">
                  <a:moveTo>
                    <a:pt x="79654" y="9817"/>
                  </a:moveTo>
                  <a:lnTo>
                    <a:pt x="76746" y="2590"/>
                  </a:lnTo>
                  <a:lnTo>
                    <a:pt x="70345" y="76"/>
                  </a:lnTo>
                  <a:lnTo>
                    <a:pt x="63944" y="2400"/>
                  </a:lnTo>
                  <a:lnTo>
                    <a:pt x="61036" y="9677"/>
                  </a:lnTo>
                  <a:lnTo>
                    <a:pt x="61036" y="70180"/>
                  </a:lnTo>
                  <a:lnTo>
                    <a:pt x="58750" y="72466"/>
                  </a:lnTo>
                  <a:lnTo>
                    <a:pt x="51727" y="72466"/>
                  </a:lnTo>
                  <a:lnTo>
                    <a:pt x="49428" y="70180"/>
                  </a:lnTo>
                  <a:lnTo>
                    <a:pt x="49428" y="2171"/>
                  </a:lnTo>
                  <a:lnTo>
                    <a:pt x="44526" y="0"/>
                  </a:lnTo>
                  <a:lnTo>
                    <a:pt x="35115" y="0"/>
                  </a:lnTo>
                  <a:lnTo>
                    <a:pt x="30200" y="2171"/>
                  </a:lnTo>
                  <a:lnTo>
                    <a:pt x="30200" y="70180"/>
                  </a:lnTo>
                  <a:lnTo>
                    <a:pt x="27914" y="72466"/>
                  </a:lnTo>
                  <a:lnTo>
                    <a:pt x="20891" y="72466"/>
                  </a:lnTo>
                  <a:lnTo>
                    <a:pt x="18605" y="70180"/>
                  </a:lnTo>
                  <a:lnTo>
                    <a:pt x="18605" y="9677"/>
                  </a:lnTo>
                  <a:lnTo>
                    <a:pt x="15697" y="2400"/>
                  </a:lnTo>
                  <a:lnTo>
                    <a:pt x="9309" y="76"/>
                  </a:lnTo>
                  <a:lnTo>
                    <a:pt x="2908" y="2590"/>
                  </a:lnTo>
                  <a:lnTo>
                    <a:pt x="0" y="9817"/>
                  </a:lnTo>
                  <a:lnTo>
                    <a:pt x="0" y="65481"/>
                  </a:lnTo>
                  <a:lnTo>
                    <a:pt x="14770" y="102374"/>
                  </a:lnTo>
                  <a:lnTo>
                    <a:pt x="20078" y="106540"/>
                  </a:lnTo>
                  <a:lnTo>
                    <a:pt x="24485" y="111036"/>
                  </a:lnTo>
                  <a:lnTo>
                    <a:pt x="27495" y="117182"/>
                  </a:lnTo>
                  <a:lnTo>
                    <a:pt x="28600" y="126238"/>
                  </a:lnTo>
                  <a:lnTo>
                    <a:pt x="28600" y="275094"/>
                  </a:lnTo>
                  <a:lnTo>
                    <a:pt x="51041" y="275094"/>
                  </a:lnTo>
                  <a:lnTo>
                    <a:pt x="51041" y="126238"/>
                  </a:lnTo>
                  <a:lnTo>
                    <a:pt x="52146" y="117182"/>
                  </a:lnTo>
                  <a:lnTo>
                    <a:pt x="55156" y="111036"/>
                  </a:lnTo>
                  <a:lnTo>
                    <a:pt x="59563" y="106540"/>
                  </a:lnTo>
                  <a:lnTo>
                    <a:pt x="64871" y="102374"/>
                  </a:lnTo>
                  <a:lnTo>
                    <a:pt x="71094" y="96824"/>
                  </a:lnTo>
                  <a:lnTo>
                    <a:pt x="75768" y="89992"/>
                  </a:lnTo>
                  <a:lnTo>
                    <a:pt x="78689" y="80124"/>
                  </a:lnTo>
                  <a:lnTo>
                    <a:pt x="79654" y="65481"/>
                  </a:lnTo>
                  <a:lnTo>
                    <a:pt x="79654" y="9817"/>
                  </a:lnTo>
                  <a:close/>
                </a:path>
                <a:path w="402590" h="275590">
                  <a:moveTo>
                    <a:pt x="343242" y="137528"/>
                  </a:moveTo>
                  <a:lnTo>
                    <a:pt x="336473" y="95631"/>
                  </a:lnTo>
                  <a:lnTo>
                    <a:pt x="319760" y="63322"/>
                  </a:lnTo>
                  <a:lnTo>
                    <a:pt x="319760" y="137528"/>
                  </a:lnTo>
                  <a:lnTo>
                    <a:pt x="317538" y="159537"/>
                  </a:lnTo>
                  <a:lnTo>
                    <a:pt x="301129" y="198526"/>
                  </a:lnTo>
                  <a:lnTo>
                    <a:pt x="271640" y="228003"/>
                  </a:lnTo>
                  <a:lnTo>
                    <a:pt x="232664" y="244424"/>
                  </a:lnTo>
                  <a:lnTo>
                    <a:pt x="210667" y="246634"/>
                  </a:lnTo>
                  <a:lnTo>
                    <a:pt x="188671" y="244424"/>
                  </a:lnTo>
                  <a:lnTo>
                    <a:pt x="149682" y="228003"/>
                  </a:lnTo>
                  <a:lnTo>
                    <a:pt x="120205" y="198526"/>
                  </a:lnTo>
                  <a:lnTo>
                    <a:pt x="103797" y="159537"/>
                  </a:lnTo>
                  <a:lnTo>
                    <a:pt x="101587" y="137528"/>
                  </a:lnTo>
                  <a:lnTo>
                    <a:pt x="103797" y="115544"/>
                  </a:lnTo>
                  <a:lnTo>
                    <a:pt x="120205" y="76568"/>
                  </a:lnTo>
                  <a:lnTo>
                    <a:pt x="149682" y="47078"/>
                  </a:lnTo>
                  <a:lnTo>
                    <a:pt x="188671" y="30670"/>
                  </a:lnTo>
                  <a:lnTo>
                    <a:pt x="210667" y="28448"/>
                  </a:lnTo>
                  <a:lnTo>
                    <a:pt x="232664" y="30670"/>
                  </a:lnTo>
                  <a:lnTo>
                    <a:pt x="271640" y="47078"/>
                  </a:lnTo>
                  <a:lnTo>
                    <a:pt x="301129" y="76568"/>
                  </a:lnTo>
                  <a:lnTo>
                    <a:pt x="317538" y="115544"/>
                  </a:lnTo>
                  <a:lnTo>
                    <a:pt x="319760" y="137528"/>
                  </a:lnTo>
                  <a:lnTo>
                    <a:pt x="319760" y="63322"/>
                  </a:lnTo>
                  <a:lnTo>
                    <a:pt x="288963" y="30543"/>
                  </a:lnTo>
                  <a:lnTo>
                    <a:pt x="252564" y="11722"/>
                  </a:lnTo>
                  <a:lnTo>
                    <a:pt x="210667" y="4953"/>
                  </a:lnTo>
                  <a:lnTo>
                    <a:pt x="168744" y="11722"/>
                  </a:lnTo>
                  <a:lnTo>
                    <a:pt x="132346" y="30543"/>
                  </a:lnTo>
                  <a:lnTo>
                    <a:pt x="103644" y="59245"/>
                  </a:lnTo>
                  <a:lnTo>
                    <a:pt x="84823" y="95631"/>
                  </a:lnTo>
                  <a:lnTo>
                    <a:pt x="78066" y="137528"/>
                  </a:lnTo>
                  <a:lnTo>
                    <a:pt x="84823" y="179451"/>
                  </a:lnTo>
                  <a:lnTo>
                    <a:pt x="103644" y="215849"/>
                  </a:lnTo>
                  <a:lnTo>
                    <a:pt x="132346" y="244551"/>
                  </a:lnTo>
                  <a:lnTo>
                    <a:pt x="168744" y="263372"/>
                  </a:lnTo>
                  <a:lnTo>
                    <a:pt x="210667" y="270129"/>
                  </a:lnTo>
                  <a:lnTo>
                    <a:pt x="252564" y="263372"/>
                  </a:lnTo>
                  <a:lnTo>
                    <a:pt x="284911" y="246634"/>
                  </a:lnTo>
                  <a:lnTo>
                    <a:pt x="288963" y="244551"/>
                  </a:lnTo>
                  <a:lnTo>
                    <a:pt x="317652" y="215849"/>
                  </a:lnTo>
                  <a:lnTo>
                    <a:pt x="336473" y="179451"/>
                  </a:lnTo>
                  <a:lnTo>
                    <a:pt x="343242" y="137528"/>
                  </a:lnTo>
                  <a:close/>
                </a:path>
                <a:path w="402590" h="275590">
                  <a:moveTo>
                    <a:pt x="402043" y="13881"/>
                  </a:moveTo>
                  <a:lnTo>
                    <a:pt x="398449" y="4152"/>
                  </a:lnTo>
                  <a:lnTo>
                    <a:pt x="390080" y="139"/>
                  </a:lnTo>
                  <a:lnTo>
                    <a:pt x="380568" y="3009"/>
                  </a:lnTo>
                  <a:lnTo>
                    <a:pt x="363486" y="51523"/>
                  </a:lnTo>
                  <a:lnTo>
                    <a:pt x="354215" y="99593"/>
                  </a:lnTo>
                  <a:lnTo>
                    <a:pt x="354812" y="117144"/>
                  </a:lnTo>
                  <a:lnTo>
                    <a:pt x="359791" y="130111"/>
                  </a:lnTo>
                  <a:lnTo>
                    <a:pt x="374561" y="151485"/>
                  </a:lnTo>
                  <a:lnTo>
                    <a:pt x="379628" y="164211"/>
                  </a:lnTo>
                  <a:lnTo>
                    <a:pt x="379628" y="274904"/>
                  </a:lnTo>
                  <a:lnTo>
                    <a:pt x="401916" y="274904"/>
                  </a:lnTo>
                  <a:lnTo>
                    <a:pt x="402043" y="13881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1276202" y="1360833"/>
              <a:ext cx="110883" cy="110896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3" name="object 283"/>
          <p:cNvSpPr txBox="1"/>
          <p:nvPr/>
        </p:nvSpPr>
        <p:spPr>
          <a:xfrm>
            <a:off x="150818" y="10307561"/>
            <a:ext cx="21145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27</a:t>
            </a:r>
            <a:endParaRPr sz="1500">
              <a:latin typeface="HelveticaRounded-Condensed"/>
              <a:cs typeface="HelveticaRounded-Condensed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237464" y="215061"/>
            <a:ext cx="346075" cy="3771265"/>
          </a:xfrm>
          <a:custGeom>
            <a:avLst/>
            <a:gdLst/>
            <a:ahLst/>
            <a:cxnLst/>
            <a:rect l="l" t="t" r="r" b="b"/>
            <a:pathLst>
              <a:path w="346075" h="3771265">
                <a:moveTo>
                  <a:pt x="345617" y="0"/>
                </a:moveTo>
                <a:lnTo>
                  <a:pt x="0" y="0"/>
                </a:lnTo>
                <a:lnTo>
                  <a:pt x="0" y="3770871"/>
                </a:lnTo>
                <a:lnTo>
                  <a:pt x="345617" y="3770871"/>
                </a:lnTo>
                <a:lnTo>
                  <a:pt x="345617" y="0"/>
                </a:lnTo>
                <a:close/>
              </a:path>
            </a:pathLst>
          </a:custGeom>
          <a:solidFill>
            <a:srgbClr val="F1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 txBox="1"/>
          <p:nvPr/>
        </p:nvSpPr>
        <p:spPr>
          <a:xfrm>
            <a:off x="305297" y="362027"/>
            <a:ext cx="170239" cy="1636279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食</a:t>
            </a:r>
            <a:r>
              <a:rPr sz="1500" b="1" spc="-300" dirty="0">
                <a:solidFill>
                  <a:srgbClr val="3E3A39"/>
                </a:solidFill>
                <a:latin typeface="UDShinMGoPro-DeBold"/>
                <a:cs typeface="UDShinMGoPro-DeBold"/>
              </a:rPr>
              <a:t>事</a:t>
            </a:r>
            <a:r>
              <a:rPr sz="1500" b="1" spc="-365" dirty="0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ア</a:t>
            </a:r>
            <a:r>
              <a:rPr sz="15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レ</a:t>
            </a:r>
            <a:r>
              <a:rPr sz="15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ル</a:t>
            </a:r>
            <a:r>
              <a:rPr sz="15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ギ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endParaRPr sz="1500" dirty="0">
              <a:latin typeface="UDShinMGoPro-DeBold"/>
              <a:cs typeface="UDShinMGoPro-DeBold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291701" y="2043729"/>
            <a:ext cx="246221" cy="1775460"/>
          </a:xfrm>
          <a:prstGeom prst="rect">
            <a:avLst/>
          </a:prstGeom>
        </p:spPr>
        <p:txBody>
          <a:bodyPr vert="vert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Meals </a:t>
            </a:r>
            <a:r>
              <a:rPr sz="1600" b="1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&amp; </a:t>
            </a: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food</a:t>
            </a:r>
            <a:r>
              <a:rPr sz="1600" b="1" spc="3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allergies</a:t>
            </a:r>
            <a:endParaRPr sz="1600" b="1" dirty="0">
              <a:latin typeface="PT Sans Narrow" panose="020B0506020203020204" pitchFamily="34" charset="0"/>
              <a:cs typeface="HelveticaRounded-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695953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11810"/>
            <a:ext cx="7096759" cy="10238105"/>
            <a:chOff x="237464" y="211810"/>
            <a:chExt cx="7096759" cy="10238105"/>
          </a:xfrm>
        </p:grpSpPr>
        <p:sp>
          <p:nvSpPr>
            <p:cNvPr id="3" name="object 3"/>
            <p:cNvSpPr/>
            <p:nvPr/>
          </p:nvSpPr>
          <p:spPr>
            <a:xfrm>
              <a:off x="237464" y="211810"/>
              <a:ext cx="7096648" cy="13037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41" y="287020"/>
              <a:ext cx="224617" cy="224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39" y="536918"/>
              <a:ext cx="237451" cy="2806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11" y="404990"/>
              <a:ext cx="456225" cy="41259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411" y="679794"/>
              <a:ext cx="213711" cy="2165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3016"/>
              <a:ext cx="237604" cy="2705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4877" y="738111"/>
              <a:ext cx="450237" cy="34541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4878" y="738111"/>
              <a:ext cx="232333" cy="2755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7464" y="211810"/>
              <a:ext cx="7096648" cy="130373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53341" y="287020"/>
              <a:ext cx="224617" cy="224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57239" y="536918"/>
              <a:ext cx="237451" cy="2806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91911" y="404990"/>
              <a:ext cx="456225" cy="41259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17411" y="679794"/>
              <a:ext cx="213711" cy="2165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35368" y="813016"/>
              <a:ext cx="237604" cy="2705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74877" y="738111"/>
              <a:ext cx="450237" cy="34541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774878" y="738111"/>
              <a:ext cx="232334" cy="27559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0000" y="1121318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93" y="801903"/>
                  </a:lnTo>
                  <a:lnTo>
                    <a:pt x="6271298" y="535698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45089" y="1654501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192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2776" y="2094793"/>
              <a:ext cx="1749551" cy="42366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0000" y="2131837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2"/>
                  </a:lnTo>
                  <a:lnTo>
                    <a:pt x="1627750" y="204818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2776" y="3295705"/>
              <a:ext cx="1749551" cy="42366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0000" y="3332043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2"/>
                  </a:lnTo>
                  <a:lnTo>
                    <a:pt x="1627750" y="204818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2776" y="5240329"/>
              <a:ext cx="1749551" cy="42366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0000" y="5277189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5"/>
                  </a:lnTo>
                  <a:lnTo>
                    <a:pt x="1627750" y="204824"/>
                  </a:lnTo>
                  <a:lnTo>
                    <a:pt x="1635683" y="155638"/>
                  </a:lnTo>
                  <a:lnTo>
                    <a:pt x="1627750" y="106445"/>
                  </a:lnTo>
                  <a:lnTo>
                    <a:pt x="1605658" y="63721"/>
                  </a:lnTo>
                  <a:lnTo>
                    <a:pt x="1571970" y="30030"/>
                  </a:lnTo>
                  <a:lnTo>
                    <a:pt x="1529249" y="7934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02776" y="6441241"/>
              <a:ext cx="1749551" cy="42366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0000" y="6477401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4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2"/>
                  </a:lnTo>
                  <a:lnTo>
                    <a:pt x="1627750" y="204818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2776" y="8385864"/>
              <a:ext cx="1749551" cy="42366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40000" y="8422547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4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2"/>
                  </a:lnTo>
                  <a:lnTo>
                    <a:pt x="1627750" y="204818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52697" y="2563796"/>
              <a:ext cx="3840479" cy="647700"/>
            </a:xfrm>
            <a:custGeom>
              <a:avLst/>
              <a:gdLst/>
              <a:ahLst/>
              <a:cxnLst/>
              <a:rect l="l" t="t" r="r" b="b"/>
              <a:pathLst>
                <a:path w="3840479" h="647700">
                  <a:moveTo>
                    <a:pt x="3600805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54"/>
                  </a:lnTo>
                  <a:lnTo>
                    <a:pt x="4870" y="456417"/>
                  </a:lnTo>
                  <a:lnTo>
                    <a:pt x="18835" y="501306"/>
                  </a:lnTo>
                  <a:lnTo>
                    <a:pt x="40925" y="541949"/>
                  </a:lnTo>
                  <a:lnTo>
                    <a:pt x="70170" y="577378"/>
                  </a:lnTo>
                  <a:lnTo>
                    <a:pt x="105600" y="606622"/>
                  </a:lnTo>
                  <a:lnTo>
                    <a:pt x="146246" y="628712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3600805" y="647547"/>
                  </a:lnTo>
                  <a:lnTo>
                    <a:pt x="3648969" y="642677"/>
                  </a:lnTo>
                  <a:lnTo>
                    <a:pt x="3693857" y="628712"/>
                  </a:lnTo>
                  <a:lnTo>
                    <a:pt x="3734501" y="606622"/>
                  </a:lnTo>
                  <a:lnTo>
                    <a:pt x="3769929" y="577378"/>
                  </a:lnTo>
                  <a:lnTo>
                    <a:pt x="3799174" y="541949"/>
                  </a:lnTo>
                  <a:lnTo>
                    <a:pt x="3821263" y="501306"/>
                  </a:lnTo>
                  <a:lnTo>
                    <a:pt x="3835228" y="456417"/>
                  </a:lnTo>
                  <a:lnTo>
                    <a:pt x="3840099" y="408254"/>
                  </a:lnTo>
                  <a:lnTo>
                    <a:pt x="3840099" y="239306"/>
                  </a:lnTo>
                  <a:lnTo>
                    <a:pt x="3835228" y="191138"/>
                  </a:lnTo>
                  <a:lnTo>
                    <a:pt x="3821263" y="146246"/>
                  </a:lnTo>
                  <a:lnTo>
                    <a:pt x="3799174" y="105600"/>
                  </a:lnTo>
                  <a:lnTo>
                    <a:pt x="3769929" y="70170"/>
                  </a:lnTo>
                  <a:lnTo>
                    <a:pt x="3734501" y="40925"/>
                  </a:lnTo>
                  <a:lnTo>
                    <a:pt x="3693857" y="18835"/>
                  </a:lnTo>
                  <a:lnTo>
                    <a:pt x="3648969" y="4870"/>
                  </a:lnTo>
                  <a:lnTo>
                    <a:pt x="36008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0004" y="2551098"/>
              <a:ext cx="3865879" cy="673100"/>
            </a:xfrm>
            <a:custGeom>
              <a:avLst/>
              <a:gdLst/>
              <a:ahLst/>
              <a:cxnLst/>
              <a:rect l="l" t="t" r="r" b="b"/>
              <a:pathLst>
                <a:path w="3865879" h="673100">
                  <a:moveTo>
                    <a:pt x="3613492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3"/>
                  </a:lnTo>
                  <a:lnTo>
                    <a:pt x="89869" y="59456"/>
                  </a:lnTo>
                  <a:lnTo>
                    <a:pt x="59451" y="89876"/>
                  </a:lnTo>
                  <a:lnTo>
                    <a:pt x="34529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0" y="508650"/>
                  </a:lnTo>
                  <a:lnTo>
                    <a:pt x="34529" y="547883"/>
                  </a:lnTo>
                  <a:lnTo>
                    <a:pt x="59451" y="583072"/>
                  </a:lnTo>
                  <a:lnTo>
                    <a:pt x="89869" y="613491"/>
                  </a:lnTo>
                  <a:lnTo>
                    <a:pt x="125058" y="638414"/>
                  </a:lnTo>
                  <a:lnTo>
                    <a:pt x="164292" y="657115"/>
                  </a:lnTo>
                  <a:lnTo>
                    <a:pt x="206845" y="668868"/>
                  </a:lnTo>
                  <a:lnTo>
                    <a:pt x="251993" y="672947"/>
                  </a:lnTo>
                  <a:lnTo>
                    <a:pt x="3613492" y="672947"/>
                  </a:lnTo>
                  <a:lnTo>
                    <a:pt x="3658637" y="668868"/>
                  </a:lnTo>
                  <a:lnTo>
                    <a:pt x="3701190" y="657115"/>
                  </a:lnTo>
                  <a:lnTo>
                    <a:pt x="3721264" y="647547"/>
                  </a:lnTo>
                  <a:lnTo>
                    <a:pt x="251993" y="647547"/>
                  </a:lnTo>
                  <a:lnTo>
                    <a:pt x="206384" y="642935"/>
                  </a:lnTo>
                  <a:lnTo>
                    <a:pt x="163878" y="629712"/>
                  </a:lnTo>
                  <a:lnTo>
                    <a:pt x="125391" y="608795"/>
                  </a:lnTo>
                  <a:lnTo>
                    <a:pt x="91843" y="581104"/>
                  </a:lnTo>
                  <a:lnTo>
                    <a:pt x="64151" y="547556"/>
                  </a:lnTo>
                  <a:lnTo>
                    <a:pt x="43235" y="509069"/>
                  </a:lnTo>
                  <a:lnTo>
                    <a:pt x="30011" y="466562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3721264" y="25400"/>
                  </a:lnTo>
                  <a:lnTo>
                    <a:pt x="3701190" y="15831"/>
                  </a:lnTo>
                  <a:lnTo>
                    <a:pt x="3658637" y="4078"/>
                  </a:lnTo>
                  <a:lnTo>
                    <a:pt x="3613492" y="0"/>
                  </a:lnTo>
                  <a:close/>
                </a:path>
                <a:path w="3865879" h="673100">
                  <a:moveTo>
                    <a:pt x="3721264" y="25400"/>
                  </a:moveTo>
                  <a:lnTo>
                    <a:pt x="3613492" y="25400"/>
                  </a:lnTo>
                  <a:lnTo>
                    <a:pt x="3659102" y="30011"/>
                  </a:lnTo>
                  <a:lnTo>
                    <a:pt x="3701610" y="43235"/>
                  </a:lnTo>
                  <a:lnTo>
                    <a:pt x="3740098" y="64152"/>
                  </a:lnTo>
                  <a:lnTo>
                    <a:pt x="3773649" y="91844"/>
                  </a:lnTo>
                  <a:lnTo>
                    <a:pt x="3801343" y="125394"/>
                  </a:lnTo>
                  <a:lnTo>
                    <a:pt x="3822261" y="163883"/>
                  </a:lnTo>
                  <a:lnTo>
                    <a:pt x="3835486" y="206393"/>
                  </a:lnTo>
                  <a:lnTo>
                    <a:pt x="3840099" y="252006"/>
                  </a:lnTo>
                  <a:lnTo>
                    <a:pt x="3840099" y="420954"/>
                  </a:lnTo>
                  <a:lnTo>
                    <a:pt x="3835486" y="466562"/>
                  </a:lnTo>
                  <a:lnTo>
                    <a:pt x="3822261" y="509069"/>
                  </a:lnTo>
                  <a:lnTo>
                    <a:pt x="3801343" y="547556"/>
                  </a:lnTo>
                  <a:lnTo>
                    <a:pt x="3773649" y="581104"/>
                  </a:lnTo>
                  <a:lnTo>
                    <a:pt x="3740098" y="608795"/>
                  </a:lnTo>
                  <a:lnTo>
                    <a:pt x="3701610" y="629712"/>
                  </a:lnTo>
                  <a:lnTo>
                    <a:pt x="3659102" y="642935"/>
                  </a:lnTo>
                  <a:lnTo>
                    <a:pt x="3613492" y="647547"/>
                  </a:lnTo>
                  <a:lnTo>
                    <a:pt x="3721264" y="647547"/>
                  </a:lnTo>
                  <a:lnTo>
                    <a:pt x="3775616" y="613491"/>
                  </a:lnTo>
                  <a:lnTo>
                    <a:pt x="3806038" y="583072"/>
                  </a:lnTo>
                  <a:lnTo>
                    <a:pt x="3830962" y="547883"/>
                  </a:lnTo>
                  <a:lnTo>
                    <a:pt x="3849665" y="508650"/>
                  </a:lnTo>
                  <a:lnTo>
                    <a:pt x="3861419" y="466098"/>
                  </a:lnTo>
                  <a:lnTo>
                    <a:pt x="3865499" y="420954"/>
                  </a:lnTo>
                  <a:lnTo>
                    <a:pt x="3865499" y="252006"/>
                  </a:lnTo>
                  <a:lnTo>
                    <a:pt x="3861419" y="206858"/>
                  </a:lnTo>
                  <a:lnTo>
                    <a:pt x="3849665" y="164303"/>
                  </a:lnTo>
                  <a:lnTo>
                    <a:pt x="3830962" y="125067"/>
                  </a:lnTo>
                  <a:lnTo>
                    <a:pt x="3806038" y="89876"/>
                  </a:lnTo>
                  <a:lnTo>
                    <a:pt x="3775616" y="59456"/>
                  </a:lnTo>
                  <a:lnTo>
                    <a:pt x="3740425" y="34533"/>
                  </a:lnTo>
                  <a:lnTo>
                    <a:pt x="372126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020947" y="2707175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鶏卵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661642" y="2641064"/>
            <a:ext cx="755650" cy="503555"/>
          </a:xfrm>
          <a:custGeom>
            <a:avLst/>
            <a:gdLst/>
            <a:ahLst/>
            <a:cxnLst/>
            <a:rect l="l" t="t" r="r" b="b"/>
            <a:pathLst>
              <a:path w="755650" h="503555">
                <a:moveTo>
                  <a:pt x="683488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683488" y="503554"/>
                </a:lnTo>
                <a:lnTo>
                  <a:pt x="711449" y="497874"/>
                </a:lnTo>
                <a:lnTo>
                  <a:pt x="734340" y="482406"/>
                </a:lnTo>
                <a:lnTo>
                  <a:pt x="749805" y="459513"/>
                </a:lnTo>
                <a:lnTo>
                  <a:pt x="755484" y="431558"/>
                </a:lnTo>
                <a:lnTo>
                  <a:pt x="755484" y="71996"/>
                </a:lnTo>
                <a:lnTo>
                  <a:pt x="749805" y="44041"/>
                </a:lnTo>
                <a:lnTo>
                  <a:pt x="734340" y="21148"/>
                </a:lnTo>
                <a:lnTo>
                  <a:pt x="711449" y="5680"/>
                </a:lnTo>
                <a:lnTo>
                  <a:pt x="683488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86186" y="2712955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白身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830734" y="2893545"/>
            <a:ext cx="4032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Whites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536008" y="2641064"/>
            <a:ext cx="755650" cy="503555"/>
          </a:xfrm>
          <a:custGeom>
            <a:avLst/>
            <a:gdLst/>
            <a:ahLst/>
            <a:cxnLst/>
            <a:rect l="l" t="t" r="r" b="b"/>
            <a:pathLst>
              <a:path w="755650" h="503555">
                <a:moveTo>
                  <a:pt x="683488" y="0"/>
                </a:moveTo>
                <a:lnTo>
                  <a:pt x="72009" y="0"/>
                </a:lnTo>
                <a:lnTo>
                  <a:pt x="44051" y="5680"/>
                </a:lnTo>
                <a:lnTo>
                  <a:pt x="21155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2" y="459513"/>
                </a:lnTo>
                <a:lnTo>
                  <a:pt x="21155" y="482406"/>
                </a:lnTo>
                <a:lnTo>
                  <a:pt x="44051" y="497874"/>
                </a:lnTo>
                <a:lnTo>
                  <a:pt x="72009" y="503554"/>
                </a:lnTo>
                <a:lnTo>
                  <a:pt x="683488" y="503554"/>
                </a:lnTo>
                <a:lnTo>
                  <a:pt x="711451" y="497874"/>
                </a:lnTo>
                <a:lnTo>
                  <a:pt x="734347" y="482406"/>
                </a:lnTo>
                <a:lnTo>
                  <a:pt x="749816" y="459513"/>
                </a:lnTo>
                <a:lnTo>
                  <a:pt x="755497" y="431558"/>
                </a:lnTo>
                <a:lnTo>
                  <a:pt x="755497" y="71996"/>
                </a:lnTo>
                <a:lnTo>
                  <a:pt x="749816" y="44041"/>
                </a:lnTo>
                <a:lnTo>
                  <a:pt x="734347" y="21148"/>
                </a:lnTo>
                <a:lnTo>
                  <a:pt x="711451" y="5680"/>
                </a:lnTo>
                <a:lnTo>
                  <a:pt x="683488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748285" y="2684765"/>
            <a:ext cx="316865" cy="38671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32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黄身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Y</a:t>
            </a:r>
            <a:r>
              <a:rPr sz="10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olks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410385" y="2641064"/>
            <a:ext cx="755650" cy="503555"/>
          </a:xfrm>
          <a:custGeom>
            <a:avLst/>
            <a:gdLst/>
            <a:ahLst/>
            <a:cxnLst/>
            <a:rect l="l" t="t" r="r" b="b"/>
            <a:pathLst>
              <a:path w="755650" h="503555">
                <a:moveTo>
                  <a:pt x="683488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683488" y="503554"/>
                </a:lnTo>
                <a:lnTo>
                  <a:pt x="711449" y="497874"/>
                </a:lnTo>
                <a:lnTo>
                  <a:pt x="734340" y="482406"/>
                </a:lnTo>
                <a:lnTo>
                  <a:pt x="749805" y="459513"/>
                </a:lnTo>
                <a:lnTo>
                  <a:pt x="755484" y="431558"/>
                </a:lnTo>
                <a:lnTo>
                  <a:pt x="755484" y="71996"/>
                </a:lnTo>
                <a:lnTo>
                  <a:pt x="749805" y="44041"/>
                </a:lnTo>
                <a:lnTo>
                  <a:pt x="734340" y="21148"/>
                </a:lnTo>
                <a:lnTo>
                  <a:pt x="711449" y="5680"/>
                </a:lnTo>
                <a:lnTo>
                  <a:pt x="683488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634934" y="2712955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全卵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478553" y="2893545"/>
            <a:ext cx="6051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Whole</a:t>
            </a:r>
            <a:r>
              <a:rPr sz="1000" b="1" spc="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egg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695665" y="1120297"/>
            <a:ext cx="960119" cy="960119"/>
            <a:chOff x="695665" y="1120297"/>
            <a:chExt cx="960119" cy="960119"/>
          </a:xfrm>
        </p:grpSpPr>
        <p:sp>
          <p:nvSpPr>
            <p:cNvPr id="49" name="object 49"/>
            <p:cNvSpPr/>
            <p:nvPr/>
          </p:nvSpPr>
          <p:spPr>
            <a:xfrm>
              <a:off x="695665" y="1120297"/>
              <a:ext cx="960119" cy="96011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68981" y="1193288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8"/>
                  </a:lnTo>
                  <a:lnTo>
                    <a:pt x="236257" y="24902"/>
                  </a:lnTo>
                  <a:lnTo>
                    <a:pt x="196049" y="43346"/>
                  </a:lnTo>
                  <a:lnTo>
                    <a:pt x="158601" y="66283"/>
                  </a:lnTo>
                  <a:lnTo>
                    <a:pt x="124261" y="93368"/>
                  </a:lnTo>
                  <a:lnTo>
                    <a:pt x="93374" y="124254"/>
                  </a:lnTo>
                  <a:lnTo>
                    <a:pt x="66287" y="158593"/>
                  </a:lnTo>
                  <a:lnTo>
                    <a:pt x="43348" y="196039"/>
                  </a:lnTo>
                  <a:lnTo>
                    <a:pt x="24903" y="236246"/>
                  </a:lnTo>
                  <a:lnTo>
                    <a:pt x="11299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2" y="737044"/>
                  </a:lnTo>
                  <a:lnTo>
                    <a:pt x="461068" y="728628"/>
                  </a:lnTo>
                  <a:lnTo>
                    <a:pt x="503688" y="715025"/>
                  </a:lnTo>
                  <a:lnTo>
                    <a:pt x="543894" y="696581"/>
                  </a:lnTo>
                  <a:lnTo>
                    <a:pt x="581341" y="673643"/>
                  </a:lnTo>
                  <a:lnTo>
                    <a:pt x="615680" y="646558"/>
                  </a:lnTo>
                  <a:lnTo>
                    <a:pt x="646567" y="615673"/>
                  </a:lnTo>
                  <a:lnTo>
                    <a:pt x="673652" y="581334"/>
                  </a:lnTo>
                  <a:lnTo>
                    <a:pt x="696591" y="543887"/>
                  </a:lnTo>
                  <a:lnTo>
                    <a:pt x="715036" y="503680"/>
                  </a:lnTo>
                  <a:lnTo>
                    <a:pt x="728640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5"/>
                  </a:lnTo>
                  <a:lnTo>
                    <a:pt x="728640" y="278867"/>
                  </a:lnTo>
                  <a:lnTo>
                    <a:pt x="715036" y="236246"/>
                  </a:lnTo>
                  <a:lnTo>
                    <a:pt x="696591" y="196039"/>
                  </a:lnTo>
                  <a:lnTo>
                    <a:pt x="673652" y="158593"/>
                  </a:lnTo>
                  <a:lnTo>
                    <a:pt x="646567" y="124254"/>
                  </a:lnTo>
                  <a:lnTo>
                    <a:pt x="615680" y="93368"/>
                  </a:lnTo>
                  <a:lnTo>
                    <a:pt x="581341" y="66283"/>
                  </a:lnTo>
                  <a:lnTo>
                    <a:pt x="543894" y="43346"/>
                  </a:lnTo>
                  <a:lnTo>
                    <a:pt x="503688" y="24902"/>
                  </a:lnTo>
                  <a:lnTo>
                    <a:pt x="461068" y="11298"/>
                  </a:lnTo>
                  <a:lnTo>
                    <a:pt x="416382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857380" y="1515586"/>
            <a:ext cx="5632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solidFill>
                  <a:srgbClr val="F19DB5"/>
                </a:solidFill>
                <a:latin typeface="Arial Rounded MT Bold"/>
                <a:cs typeface="Arial Rounded MT Bold"/>
              </a:rPr>
              <a:t>N</a:t>
            </a:r>
            <a:r>
              <a:rPr sz="1200" spc="-60" dirty="0">
                <a:solidFill>
                  <a:srgbClr val="F19DB5"/>
                </a:solidFill>
                <a:latin typeface="Arial Rounded MT Bold"/>
                <a:cs typeface="Arial Rounded MT Bold"/>
              </a:rPr>
              <a:t>o</a:t>
            </a:r>
            <a:r>
              <a:rPr sz="1200" dirty="0">
                <a:solidFill>
                  <a:srgbClr val="F19DB5"/>
                </a:solidFill>
                <a:latin typeface="Arial Rounded MT Bold"/>
                <a:cs typeface="Arial Rounded MT Bold"/>
              </a:rPr>
              <a:t>.</a:t>
            </a:r>
            <a:r>
              <a:rPr sz="1900" spc="5" dirty="0">
                <a:solidFill>
                  <a:srgbClr val="F19DB5"/>
                </a:solidFill>
                <a:latin typeface="Arial Rounded MT Bold"/>
                <a:cs typeface="Arial Rounded MT Bold"/>
              </a:rPr>
              <a:t>17</a:t>
            </a:r>
            <a:endParaRPr sz="1900">
              <a:latin typeface="Arial Rounded MT Bold"/>
              <a:cs typeface="Arial Rounded MT Bold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930680" y="1297140"/>
            <a:ext cx="4787265" cy="1927225"/>
            <a:chOff x="930680" y="1297140"/>
            <a:chExt cx="4787265" cy="1927225"/>
          </a:xfrm>
        </p:grpSpPr>
        <p:sp>
          <p:nvSpPr>
            <p:cNvPr id="53" name="object 53"/>
            <p:cNvSpPr/>
            <p:nvPr/>
          </p:nvSpPr>
          <p:spPr>
            <a:xfrm>
              <a:off x="930668" y="1297139"/>
              <a:ext cx="402590" cy="275590"/>
            </a:xfrm>
            <a:custGeom>
              <a:avLst/>
              <a:gdLst/>
              <a:ahLst/>
              <a:cxnLst/>
              <a:rect l="l" t="t" r="r" b="b"/>
              <a:pathLst>
                <a:path w="402590" h="275590">
                  <a:moveTo>
                    <a:pt x="79641" y="9817"/>
                  </a:moveTo>
                  <a:lnTo>
                    <a:pt x="76733" y="2590"/>
                  </a:lnTo>
                  <a:lnTo>
                    <a:pt x="70345" y="76"/>
                  </a:lnTo>
                  <a:lnTo>
                    <a:pt x="63944" y="2400"/>
                  </a:lnTo>
                  <a:lnTo>
                    <a:pt x="61036" y="9677"/>
                  </a:lnTo>
                  <a:lnTo>
                    <a:pt x="61036" y="70180"/>
                  </a:lnTo>
                  <a:lnTo>
                    <a:pt x="58737" y="72466"/>
                  </a:lnTo>
                  <a:lnTo>
                    <a:pt x="51727" y="72466"/>
                  </a:lnTo>
                  <a:lnTo>
                    <a:pt x="49428" y="70180"/>
                  </a:lnTo>
                  <a:lnTo>
                    <a:pt x="49428" y="2171"/>
                  </a:lnTo>
                  <a:lnTo>
                    <a:pt x="44513" y="0"/>
                  </a:lnTo>
                  <a:lnTo>
                    <a:pt x="35102" y="0"/>
                  </a:lnTo>
                  <a:lnTo>
                    <a:pt x="30200" y="2171"/>
                  </a:lnTo>
                  <a:lnTo>
                    <a:pt x="30200" y="70180"/>
                  </a:lnTo>
                  <a:lnTo>
                    <a:pt x="27914" y="72466"/>
                  </a:lnTo>
                  <a:lnTo>
                    <a:pt x="20891" y="72466"/>
                  </a:lnTo>
                  <a:lnTo>
                    <a:pt x="18605" y="70180"/>
                  </a:lnTo>
                  <a:lnTo>
                    <a:pt x="18605" y="9677"/>
                  </a:lnTo>
                  <a:lnTo>
                    <a:pt x="15697" y="2400"/>
                  </a:lnTo>
                  <a:lnTo>
                    <a:pt x="9309" y="76"/>
                  </a:lnTo>
                  <a:lnTo>
                    <a:pt x="2908" y="2590"/>
                  </a:lnTo>
                  <a:lnTo>
                    <a:pt x="0" y="9817"/>
                  </a:lnTo>
                  <a:lnTo>
                    <a:pt x="0" y="65481"/>
                  </a:lnTo>
                  <a:lnTo>
                    <a:pt x="14770" y="102374"/>
                  </a:lnTo>
                  <a:lnTo>
                    <a:pt x="20078" y="106540"/>
                  </a:lnTo>
                  <a:lnTo>
                    <a:pt x="24485" y="111036"/>
                  </a:lnTo>
                  <a:lnTo>
                    <a:pt x="27495" y="117182"/>
                  </a:lnTo>
                  <a:lnTo>
                    <a:pt x="28600" y="126238"/>
                  </a:lnTo>
                  <a:lnTo>
                    <a:pt x="28600" y="275094"/>
                  </a:lnTo>
                  <a:lnTo>
                    <a:pt x="51028" y="275094"/>
                  </a:lnTo>
                  <a:lnTo>
                    <a:pt x="51028" y="126238"/>
                  </a:lnTo>
                  <a:lnTo>
                    <a:pt x="52146" y="117182"/>
                  </a:lnTo>
                  <a:lnTo>
                    <a:pt x="55156" y="111036"/>
                  </a:lnTo>
                  <a:lnTo>
                    <a:pt x="59563" y="106540"/>
                  </a:lnTo>
                  <a:lnTo>
                    <a:pt x="64858" y="102374"/>
                  </a:lnTo>
                  <a:lnTo>
                    <a:pt x="71094" y="96824"/>
                  </a:lnTo>
                  <a:lnTo>
                    <a:pt x="75755" y="89992"/>
                  </a:lnTo>
                  <a:lnTo>
                    <a:pt x="78676" y="80124"/>
                  </a:lnTo>
                  <a:lnTo>
                    <a:pt x="79641" y="65481"/>
                  </a:lnTo>
                  <a:lnTo>
                    <a:pt x="79641" y="9817"/>
                  </a:lnTo>
                  <a:close/>
                </a:path>
                <a:path w="402590" h="275590">
                  <a:moveTo>
                    <a:pt x="343242" y="137528"/>
                  </a:moveTo>
                  <a:lnTo>
                    <a:pt x="336473" y="95631"/>
                  </a:lnTo>
                  <a:lnTo>
                    <a:pt x="319760" y="63322"/>
                  </a:lnTo>
                  <a:lnTo>
                    <a:pt x="319760" y="137528"/>
                  </a:lnTo>
                  <a:lnTo>
                    <a:pt x="317538" y="159537"/>
                  </a:lnTo>
                  <a:lnTo>
                    <a:pt x="301129" y="198526"/>
                  </a:lnTo>
                  <a:lnTo>
                    <a:pt x="271640" y="228003"/>
                  </a:lnTo>
                  <a:lnTo>
                    <a:pt x="232664" y="244424"/>
                  </a:lnTo>
                  <a:lnTo>
                    <a:pt x="210667" y="246634"/>
                  </a:lnTo>
                  <a:lnTo>
                    <a:pt x="188671" y="244424"/>
                  </a:lnTo>
                  <a:lnTo>
                    <a:pt x="149682" y="228003"/>
                  </a:lnTo>
                  <a:lnTo>
                    <a:pt x="120192" y="198526"/>
                  </a:lnTo>
                  <a:lnTo>
                    <a:pt x="103784" y="159537"/>
                  </a:lnTo>
                  <a:lnTo>
                    <a:pt x="101574" y="137528"/>
                  </a:lnTo>
                  <a:lnTo>
                    <a:pt x="103784" y="115544"/>
                  </a:lnTo>
                  <a:lnTo>
                    <a:pt x="120192" y="76568"/>
                  </a:lnTo>
                  <a:lnTo>
                    <a:pt x="149682" y="47078"/>
                  </a:lnTo>
                  <a:lnTo>
                    <a:pt x="188671" y="30670"/>
                  </a:lnTo>
                  <a:lnTo>
                    <a:pt x="210667" y="28448"/>
                  </a:lnTo>
                  <a:lnTo>
                    <a:pt x="232664" y="30670"/>
                  </a:lnTo>
                  <a:lnTo>
                    <a:pt x="271640" y="47078"/>
                  </a:lnTo>
                  <a:lnTo>
                    <a:pt x="301129" y="76568"/>
                  </a:lnTo>
                  <a:lnTo>
                    <a:pt x="317538" y="115544"/>
                  </a:lnTo>
                  <a:lnTo>
                    <a:pt x="319760" y="137528"/>
                  </a:lnTo>
                  <a:lnTo>
                    <a:pt x="319760" y="63322"/>
                  </a:lnTo>
                  <a:lnTo>
                    <a:pt x="288963" y="30543"/>
                  </a:lnTo>
                  <a:lnTo>
                    <a:pt x="252564" y="11722"/>
                  </a:lnTo>
                  <a:lnTo>
                    <a:pt x="210667" y="4953"/>
                  </a:lnTo>
                  <a:lnTo>
                    <a:pt x="168757" y="11722"/>
                  </a:lnTo>
                  <a:lnTo>
                    <a:pt x="132359" y="30543"/>
                  </a:lnTo>
                  <a:lnTo>
                    <a:pt x="103657" y="59245"/>
                  </a:lnTo>
                  <a:lnTo>
                    <a:pt x="84836" y="95631"/>
                  </a:lnTo>
                  <a:lnTo>
                    <a:pt x="78066" y="137528"/>
                  </a:lnTo>
                  <a:lnTo>
                    <a:pt x="84836" y="179451"/>
                  </a:lnTo>
                  <a:lnTo>
                    <a:pt x="103657" y="215849"/>
                  </a:lnTo>
                  <a:lnTo>
                    <a:pt x="132359" y="244551"/>
                  </a:lnTo>
                  <a:lnTo>
                    <a:pt x="168757" y="263372"/>
                  </a:lnTo>
                  <a:lnTo>
                    <a:pt x="210667" y="270129"/>
                  </a:lnTo>
                  <a:lnTo>
                    <a:pt x="252564" y="263372"/>
                  </a:lnTo>
                  <a:lnTo>
                    <a:pt x="284911" y="246634"/>
                  </a:lnTo>
                  <a:lnTo>
                    <a:pt x="288963" y="244551"/>
                  </a:lnTo>
                  <a:lnTo>
                    <a:pt x="317652" y="215849"/>
                  </a:lnTo>
                  <a:lnTo>
                    <a:pt x="336473" y="179451"/>
                  </a:lnTo>
                  <a:lnTo>
                    <a:pt x="343242" y="137528"/>
                  </a:lnTo>
                  <a:close/>
                </a:path>
                <a:path w="402590" h="275590">
                  <a:moveTo>
                    <a:pt x="402043" y="13881"/>
                  </a:moveTo>
                  <a:lnTo>
                    <a:pt x="398449" y="4152"/>
                  </a:lnTo>
                  <a:lnTo>
                    <a:pt x="390080" y="139"/>
                  </a:lnTo>
                  <a:lnTo>
                    <a:pt x="380568" y="3009"/>
                  </a:lnTo>
                  <a:lnTo>
                    <a:pt x="363499" y="51523"/>
                  </a:lnTo>
                  <a:lnTo>
                    <a:pt x="354215" y="99593"/>
                  </a:lnTo>
                  <a:lnTo>
                    <a:pt x="354812" y="117144"/>
                  </a:lnTo>
                  <a:lnTo>
                    <a:pt x="359803" y="130111"/>
                  </a:lnTo>
                  <a:lnTo>
                    <a:pt x="374561" y="151485"/>
                  </a:lnTo>
                  <a:lnTo>
                    <a:pt x="379615" y="164211"/>
                  </a:lnTo>
                  <a:lnTo>
                    <a:pt x="379615" y="274904"/>
                  </a:lnTo>
                  <a:lnTo>
                    <a:pt x="401916" y="274904"/>
                  </a:lnTo>
                  <a:lnTo>
                    <a:pt x="402043" y="13881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67484" y="1360833"/>
              <a:ext cx="110896" cy="11089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479303" y="256379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54"/>
                  </a:lnTo>
                  <a:lnTo>
                    <a:pt x="4870" y="456417"/>
                  </a:lnTo>
                  <a:lnTo>
                    <a:pt x="18835" y="501306"/>
                  </a:lnTo>
                  <a:lnTo>
                    <a:pt x="40925" y="541949"/>
                  </a:lnTo>
                  <a:lnTo>
                    <a:pt x="70170" y="577378"/>
                  </a:lnTo>
                  <a:lnTo>
                    <a:pt x="105600" y="606622"/>
                  </a:lnTo>
                  <a:lnTo>
                    <a:pt x="146246" y="628712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2"/>
                  </a:lnTo>
                  <a:lnTo>
                    <a:pt x="1116761" y="606622"/>
                  </a:lnTo>
                  <a:lnTo>
                    <a:pt x="1152191" y="577378"/>
                  </a:lnTo>
                  <a:lnTo>
                    <a:pt x="1181436" y="541949"/>
                  </a:lnTo>
                  <a:lnTo>
                    <a:pt x="1203526" y="501306"/>
                  </a:lnTo>
                  <a:lnTo>
                    <a:pt x="1217491" y="456417"/>
                  </a:lnTo>
                  <a:lnTo>
                    <a:pt x="1222362" y="408254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466610" y="2551098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3" y="547883"/>
                  </a:lnTo>
                  <a:lnTo>
                    <a:pt x="59456" y="583072"/>
                  </a:lnTo>
                  <a:lnTo>
                    <a:pt x="89876" y="613491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3" y="657115"/>
                  </a:lnTo>
                  <a:lnTo>
                    <a:pt x="1103528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2"/>
                  </a:lnTo>
                  <a:lnTo>
                    <a:pt x="125394" y="608795"/>
                  </a:lnTo>
                  <a:lnTo>
                    <a:pt x="91844" y="581104"/>
                  </a:lnTo>
                  <a:lnTo>
                    <a:pt x="64152" y="547556"/>
                  </a:lnTo>
                  <a:lnTo>
                    <a:pt x="43235" y="509069"/>
                  </a:lnTo>
                  <a:lnTo>
                    <a:pt x="30011" y="466562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62"/>
                  </a:lnTo>
                  <a:lnTo>
                    <a:pt x="1204525" y="509069"/>
                  </a:lnTo>
                  <a:lnTo>
                    <a:pt x="1183606" y="547556"/>
                  </a:lnTo>
                  <a:lnTo>
                    <a:pt x="1155912" y="581104"/>
                  </a:lnTo>
                  <a:lnTo>
                    <a:pt x="1122362" y="608795"/>
                  </a:lnTo>
                  <a:lnTo>
                    <a:pt x="1083873" y="629712"/>
                  </a:lnTo>
                  <a:lnTo>
                    <a:pt x="1041365" y="642935"/>
                  </a:lnTo>
                  <a:lnTo>
                    <a:pt x="995756" y="647547"/>
                  </a:lnTo>
                  <a:lnTo>
                    <a:pt x="1103528" y="647547"/>
                  </a:lnTo>
                  <a:lnTo>
                    <a:pt x="1157880" y="613491"/>
                  </a:lnTo>
                  <a:lnTo>
                    <a:pt x="1188301" y="583072"/>
                  </a:lnTo>
                  <a:lnTo>
                    <a:pt x="1213226" y="547883"/>
                  </a:lnTo>
                  <a:lnTo>
                    <a:pt x="1231928" y="508650"/>
                  </a:lnTo>
                  <a:lnTo>
                    <a:pt x="1243682" y="466098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466606" y="287546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4809944" y="2646032"/>
            <a:ext cx="5302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うず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ら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卵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782759" y="2931459"/>
            <a:ext cx="5981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Quail</a:t>
            </a:r>
            <a:r>
              <a:rPr sz="11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egg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536825" y="6896662"/>
            <a:ext cx="1254125" cy="673100"/>
            <a:chOff x="536825" y="6896662"/>
            <a:chExt cx="1254125" cy="673100"/>
          </a:xfrm>
        </p:grpSpPr>
        <p:sp>
          <p:nvSpPr>
            <p:cNvPr id="61" name="object 61"/>
            <p:cNvSpPr/>
            <p:nvPr/>
          </p:nvSpPr>
          <p:spPr>
            <a:xfrm>
              <a:off x="552697" y="690936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540002" y="6896662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0" y="508642"/>
                  </a:lnTo>
                  <a:lnTo>
                    <a:pt x="34530" y="547876"/>
                  </a:lnTo>
                  <a:lnTo>
                    <a:pt x="59452" y="583065"/>
                  </a:lnTo>
                  <a:lnTo>
                    <a:pt x="89871" y="613483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2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2" y="647534"/>
                  </a:lnTo>
                  <a:lnTo>
                    <a:pt x="1157880" y="613483"/>
                  </a:lnTo>
                  <a:lnTo>
                    <a:pt x="1188301" y="583065"/>
                  </a:lnTo>
                  <a:lnTo>
                    <a:pt x="1213226" y="547876"/>
                  </a:lnTo>
                  <a:lnTo>
                    <a:pt x="1231928" y="508642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540000" y="7221020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664549" y="7277017"/>
            <a:ext cx="10064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Weaning</a:t>
            </a:r>
            <a:r>
              <a:rPr sz="11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sweets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1845693" y="6896662"/>
            <a:ext cx="1254125" cy="673100"/>
            <a:chOff x="1845693" y="6896662"/>
            <a:chExt cx="1254125" cy="673100"/>
          </a:xfrm>
        </p:grpSpPr>
        <p:sp>
          <p:nvSpPr>
            <p:cNvPr id="66" name="object 66"/>
            <p:cNvSpPr/>
            <p:nvPr/>
          </p:nvSpPr>
          <p:spPr>
            <a:xfrm>
              <a:off x="1861566" y="690936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1848872" y="6896662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0" y="508642"/>
                  </a:lnTo>
                  <a:lnTo>
                    <a:pt x="34530" y="547876"/>
                  </a:lnTo>
                  <a:lnTo>
                    <a:pt x="59452" y="583065"/>
                  </a:lnTo>
                  <a:lnTo>
                    <a:pt x="89871" y="613483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6"/>
                  </a:lnTo>
                  <a:lnTo>
                    <a:pt x="1183597" y="547543"/>
                  </a:lnTo>
                  <a:lnTo>
                    <a:pt x="1155906" y="581091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3"/>
                  </a:lnTo>
                  <a:lnTo>
                    <a:pt x="1188293" y="583065"/>
                  </a:lnTo>
                  <a:lnTo>
                    <a:pt x="1213216" y="547876"/>
                  </a:lnTo>
                  <a:lnTo>
                    <a:pt x="1231917" y="508642"/>
                  </a:lnTo>
                  <a:lnTo>
                    <a:pt x="1243670" y="466089"/>
                  </a:lnTo>
                  <a:lnTo>
                    <a:pt x="1247749" y="420941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1848868" y="7221020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2255831" y="6991590"/>
            <a:ext cx="4121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ボ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ーロ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316919" y="7277017"/>
            <a:ext cx="2940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Bolo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3154563" y="6896662"/>
            <a:ext cx="1254125" cy="673100"/>
            <a:chOff x="3154563" y="6896662"/>
            <a:chExt cx="1254125" cy="673100"/>
          </a:xfrm>
        </p:grpSpPr>
        <p:sp>
          <p:nvSpPr>
            <p:cNvPr id="72" name="object 72"/>
            <p:cNvSpPr/>
            <p:nvPr/>
          </p:nvSpPr>
          <p:spPr>
            <a:xfrm>
              <a:off x="3170435" y="690936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3157740" y="6896662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2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2" y="647534"/>
                  </a:lnTo>
                  <a:lnTo>
                    <a:pt x="1157880" y="613483"/>
                  </a:lnTo>
                  <a:lnTo>
                    <a:pt x="1188301" y="583065"/>
                  </a:lnTo>
                  <a:lnTo>
                    <a:pt x="1213226" y="547876"/>
                  </a:lnTo>
                  <a:lnTo>
                    <a:pt x="1231928" y="508642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3157738" y="7221020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3435784" y="6991590"/>
            <a:ext cx="6661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ウ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エ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ハ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ース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548720" y="7277017"/>
            <a:ext cx="4445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afe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4463431" y="6896662"/>
            <a:ext cx="1254125" cy="673100"/>
            <a:chOff x="4463431" y="6896662"/>
            <a:chExt cx="1254125" cy="673100"/>
          </a:xfrm>
        </p:grpSpPr>
        <p:sp>
          <p:nvSpPr>
            <p:cNvPr id="78" name="object 78"/>
            <p:cNvSpPr/>
            <p:nvPr/>
          </p:nvSpPr>
          <p:spPr>
            <a:xfrm>
              <a:off x="4479303" y="690936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4466610" y="6896662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2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2" y="647534"/>
                  </a:lnTo>
                  <a:lnTo>
                    <a:pt x="1157880" y="613483"/>
                  </a:lnTo>
                  <a:lnTo>
                    <a:pt x="1188301" y="583065"/>
                  </a:lnTo>
                  <a:lnTo>
                    <a:pt x="1213226" y="547876"/>
                  </a:lnTo>
                  <a:lnTo>
                    <a:pt x="1231928" y="508642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4466606" y="7221020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4769563" y="6991590"/>
            <a:ext cx="61277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ビ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ス</a:t>
            </a:r>
            <a:r>
              <a:rPr sz="1000" b="1" spc="-8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ケ</a:t>
            </a:r>
            <a:r>
              <a:rPr sz="1000" b="1" spc="-2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ット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832244" y="7277017"/>
            <a:ext cx="49910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Cookies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5772301" y="6896662"/>
            <a:ext cx="1254125" cy="673100"/>
            <a:chOff x="5772301" y="6896662"/>
            <a:chExt cx="1254125" cy="673100"/>
          </a:xfrm>
        </p:grpSpPr>
        <p:sp>
          <p:nvSpPr>
            <p:cNvPr id="84" name="object 84"/>
            <p:cNvSpPr/>
            <p:nvPr/>
          </p:nvSpPr>
          <p:spPr>
            <a:xfrm>
              <a:off x="5788172" y="690936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68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68" y="647534"/>
                  </a:lnTo>
                  <a:lnTo>
                    <a:pt x="1031232" y="642664"/>
                  </a:lnTo>
                  <a:lnTo>
                    <a:pt x="1076120" y="628699"/>
                  </a:lnTo>
                  <a:lnTo>
                    <a:pt x="1116764" y="606609"/>
                  </a:lnTo>
                  <a:lnTo>
                    <a:pt x="1152193" y="577364"/>
                  </a:lnTo>
                  <a:lnTo>
                    <a:pt x="1181437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7" y="105592"/>
                  </a:lnTo>
                  <a:lnTo>
                    <a:pt x="1152193" y="70164"/>
                  </a:lnTo>
                  <a:lnTo>
                    <a:pt x="1116764" y="40921"/>
                  </a:lnTo>
                  <a:lnTo>
                    <a:pt x="1076120" y="18833"/>
                  </a:lnTo>
                  <a:lnTo>
                    <a:pt x="1031232" y="4870"/>
                  </a:lnTo>
                  <a:lnTo>
                    <a:pt x="983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5775479" y="6896662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2" y="547876"/>
                  </a:lnTo>
                  <a:lnTo>
                    <a:pt x="59455" y="583065"/>
                  </a:lnTo>
                  <a:lnTo>
                    <a:pt x="89874" y="613483"/>
                  </a:lnTo>
                  <a:lnTo>
                    <a:pt x="125063" y="638405"/>
                  </a:lnTo>
                  <a:lnTo>
                    <a:pt x="164297" y="657104"/>
                  </a:lnTo>
                  <a:lnTo>
                    <a:pt x="206849" y="668856"/>
                  </a:lnTo>
                  <a:lnTo>
                    <a:pt x="251993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2" y="647534"/>
                  </a:lnTo>
                  <a:lnTo>
                    <a:pt x="251993" y="647534"/>
                  </a:lnTo>
                  <a:lnTo>
                    <a:pt x="206384" y="642923"/>
                  </a:lnTo>
                  <a:lnTo>
                    <a:pt x="163878" y="629699"/>
                  </a:lnTo>
                  <a:lnTo>
                    <a:pt x="125391" y="608783"/>
                  </a:lnTo>
                  <a:lnTo>
                    <a:pt x="91843" y="581091"/>
                  </a:lnTo>
                  <a:lnTo>
                    <a:pt x="64151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2" y="647534"/>
                  </a:lnTo>
                  <a:lnTo>
                    <a:pt x="1157880" y="613483"/>
                  </a:lnTo>
                  <a:lnTo>
                    <a:pt x="1188301" y="583065"/>
                  </a:lnTo>
                  <a:lnTo>
                    <a:pt x="1213226" y="547876"/>
                  </a:lnTo>
                  <a:lnTo>
                    <a:pt x="1231928" y="508642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5775476" y="7221020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6021153" y="6991590"/>
            <a:ext cx="681355" cy="478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100"/>
              </a:spcBef>
            </a:pP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ク</a:t>
            </a:r>
            <a:r>
              <a:rPr sz="1000" b="1" spc="-9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ラ</a:t>
            </a:r>
            <a:r>
              <a:rPr sz="1000" b="1" spc="-8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ッ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カ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ー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00330">
              <a:lnSpc>
                <a:spcPct val="100000"/>
              </a:lnSpc>
              <a:spcBef>
                <a:spcPts val="1045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Crackers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536825" y="7641609"/>
            <a:ext cx="1254125" cy="673100"/>
            <a:chOff x="536825" y="7641609"/>
            <a:chExt cx="1254125" cy="673100"/>
          </a:xfrm>
        </p:grpSpPr>
        <p:sp>
          <p:nvSpPr>
            <p:cNvPr id="89" name="object 89"/>
            <p:cNvSpPr/>
            <p:nvPr/>
          </p:nvSpPr>
          <p:spPr>
            <a:xfrm>
              <a:off x="552697" y="7654300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540002" y="7641609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5"/>
                  </a:lnTo>
                  <a:lnTo>
                    <a:pt x="15830" y="508637"/>
                  </a:lnTo>
                  <a:lnTo>
                    <a:pt x="34530" y="547870"/>
                  </a:lnTo>
                  <a:lnTo>
                    <a:pt x="59452" y="583060"/>
                  </a:lnTo>
                  <a:lnTo>
                    <a:pt x="89871" y="613479"/>
                  </a:lnTo>
                  <a:lnTo>
                    <a:pt x="125062" y="638402"/>
                  </a:lnTo>
                  <a:lnTo>
                    <a:pt x="164298" y="657103"/>
                  </a:lnTo>
                  <a:lnTo>
                    <a:pt x="206854" y="668855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5"/>
                  </a:lnTo>
                  <a:lnTo>
                    <a:pt x="1083453" y="657103"/>
                  </a:lnTo>
                  <a:lnTo>
                    <a:pt x="1103528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28" y="25399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399"/>
                  </a:moveTo>
                  <a:lnTo>
                    <a:pt x="995756" y="25399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28" y="647534"/>
                  </a:lnTo>
                  <a:lnTo>
                    <a:pt x="1157880" y="613479"/>
                  </a:lnTo>
                  <a:lnTo>
                    <a:pt x="1188301" y="583060"/>
                  </a:lnTo>
                  <a:lnTo>
                    <a:pt x="1213226" y="547870"/>
                  </a:lnTo>
                  <a:lnTo>
                    <a:pt x="1231928" y="508637"/>
                  </a:lnTo>
                  <a:lnTo>
                    <a:pt x="1243682" y="466085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540000" y="796596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886507" y="7736530"/>
            <a:ext cx="5302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カ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ス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テ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ラ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1845693" y="7641609"/>
            <a:ext cx="1254125" cy="673100"/>
            <a:chOff x="1845693" y="7641609"/>
            <a:chExt cx="1254125" cy="673100"/>
          </a:xfrm>
        </p:grpSpPr>
        <p:sp>
          <p:nvSpPr>
            <p:cNvPr id="94" name="object 94"/>
            <p:cNvSpPr/>
            <p:nvPr/>
          </p:nvSpPr>
          <p:spPr>
            <a:xfrm>
              <a:off x="1861566" y="7654300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1848872" y="7641609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5"/>
                  </a:lnTo>
                  <a:lnTo>
                    <a:pt x="15830" y="508637"/>
                  </a:lnTo>
                  <a:lnTo>
                    <a:pt x="34530" y="547870"/>
                  </a:lnTo>
                  <a:lnTo>
                    <a:pt x="59452" y="583060"/>
                  </a:lnTo>
                  <a:lnTo>
                    <a:pt x="89871" y="613479"/>
                  </a:lnTo>
                  <a:lnTo>
                    <a:pt x="125062" y="638402"/>
                  </a:lnTo>
                  <a:lnTo>
                    <a:pt x="164298" y="657103"/>
                  </a:lnTo>
                  <a:lnTo>
                    <a:pt x="206854" y="668855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5"/>
                  </a:lnTo>
                  <a:lnTo>
                    <a:pt x="1083452" y="657103"/>
                  </a:lnTo>
                  <a:lnTo>
                    <a:pt x="1103525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25" y="25399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399"/>
                  </a:moveTo>
                  <a:lnTo>
                    <a:pt x="995756" y="25399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6"/>
                  </a:lnTo>
                  <a:lnTo>
                    <a:pt x="1183597" y="547543"/>
                  </a:lnTo>
                  <a:lnTo>
                    <a:pt x="1155906" y="581091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25" y="647534"/>
                  </a:lnTo>
                  <a:lnTo>
                    <a:pt x="1157874" y="613479"/>
                  </a:lnTo>
                  <a:lnTo>
                    <a:pt x="1188293" y="583060"/>
                  </a:lnTo>
                  <a:lnTo>
                    <a:pt x="1213216" y="547870"/>
                  </a:lnTo>
                  <a:lnTo>
                    <a:pt x="1231917" y="508637"/>
                  </a:lnTo>
                  <a:lnTo>
                    <a:pt x="1243670" y="466085"/>
                  </a:lnTo>
                  <a:lnTo>
                    <a:pt x="1247749" y="420941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1848868" y="796596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2185912" y="7736530"/>
            <a:ext cx="5518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せ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ん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べい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246157" y="8021963"/>
            <a:ext cx="43560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Senbei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3154563" y="7641609"/>
            <a:ext cx="1254125" cy="673100"/>
            <a:chOff x="3154563" y="7641609"/>
            <a:chExt cx="1254125" cy="673100"/>
          </a:xfrm>
        </p:grpSpPr>
        <p:sp>
          <p:nvSpPr>
            <p:cNvPr id="100" name="object 100"/>
            <p:cNvSpPr/>
            <p:nvPr/>
          </p:nvSpPr>
          <p:spPr>
            <a:xfrm>
              <a:off x="3170435" y="7654300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3157740" y="7641609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5"/>
                  </a:lnTo>
                  <a:lnTo>
                    <a:pt x="15831" y="508637"/>
                  </a:lnTo>
                  <a:lnTo>
                    <a:pt x="34533" y="547870"/>
                  </a:lnTo>
                  <a:lnTo>
                    <a:pt x="59456" y="583060"/>
                  </a:lnTo>
                  <a:lnTo>
                    <a:pt x="89876" y="613479"/>
                  </a:lnTo>
                  <a:lnTo>
                    <a:pt x="125067" y="638402"/>
                  </a:lnTo>
                  <a:lnTo>
                    <a:pt x="164303" y="657103"/>
                  </a:lnTo>
                  <a:lnTo>
                    <a:pt x="206858" y="668855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5"/>
                  </a:lnTo>
                  <a:lnTo>
                    <a:pt x="1083453" y="657103"/>
                  </a:lnTo>
                  <a:lnTo>
                    <a:pt x="1103528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28" y="25399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399"/>
                  </a:moveTo>
                  <a:lnTo>
                    <a:pt x="995756" y="25399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28" y="647534"/>
                  </a:lnTo>
                  <a:lnTo>
                    <a:pt x="1157880" y="613479"/>
                  </a:lnTo>
                  <a:lnTo>
                    <a:pt x="1188301" y="583060"/>
                  </a:lnTo>
                  <a:lnTo>
                    <a:pt x="1213226" y="547870"/>
                  </a:lnTo>
                  <a:lnTo>
                    <a:pt x="1231928" y="508637"/>
                  </a:lnTo>
                  <a:lnTo>
                    <a:pt x="1243682" y="466085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3157738" y="796596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3572259" y="7736530"/>
            <a:ext cx="3873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ゼ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リー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613956" y="8021963"/>
            <a:ext cx="3181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Jelly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4463431" y="7641609"/>
            <a:ext cx="1254125" cy="673100"/>
            <a:chOff x="4463431" y="7641609"/>
            <a:chExt cx="1254125" cy="673100"/>
          </a:xfrm>
        </p:grpSpPr>
        <p:sp>
          <p:nvSpPr>
            <p:cNvPr id="106" name="object 106"/>
            <p:cNvSpPr/>
            <p:nvPr/>
          </p:nvSpPr>
          <p:spPr>
            <a:xfrm>
              <a:off x="4479303" y="7654300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4466610" y="7641609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5"/>
                  </a:lnTo>
                  <a:lnTo>
                    <a:pt x="15831" y="508637"/>
                  </a:lnTo>
                  <a:lnTo>
                    <a:pt x="34533" y="547870"/>
                  </a:lnTo>
                  <a:lnTo>
                    <a:pt x="59456" y="583060"/>
                  </a:lnTo>
                  <a:lnTo>
                    <a:pt x="89876" y="613479"/>
                  </a:lnTo>
                  <a:lnTo>
                    <a:pt x="125067" y="638402"/>
                  </a:lnTo>
                  <a:lnTo>
                    <a:pt x="164303" y="657103"/>
                  </a:lnTo>
                  <a:lnTo>
                    <a:pt x="206858" y="668855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5"/>
                  </a:lnTo>
                  <a:lnTo>
                    <a:pt x="1083453" y="657103"/>
                  </a:lnTo>
                  <a:lnTo>
                    <a:pt x="1103528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28" y="25399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399"/>
                  </a:moveTo>
                  <a:lnTo>
                    <a:pt x="995756" y="25399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28" y="647534"/>
                  </a:lnTo>
                  <a:lnTo>
                    <a:pt x="1157880" y="613479"/>
                  </a:lnTo>
                  <a:lnTo>
                    <a:pt x="1188301" y="583060"/>
                  </a:lnTo>
                  <a:lnTo>
                    <a:pt x="1213226" y="547870"/>
                  </a:lnTo>
                  <a:lnTo>
                    <a:pt x="1231928" y="508637"/>
                  </a:lnTo>
                  <a:lnTo>
                    <a:pt x="1243682" y="466085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4466606" y="796596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4820723" y="7736530"/>
            <a:ext cx="509270" cy="478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プ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リン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Pudding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536825" y="4496251"/>
            <a:ext cx="1254125" cy="673100"/>
            <a:chOff x="536825" y="4496251"/>
            <a:chExt cx="1254125" cy="673100"/>
          </a:xfrm>
        </p:grpSpPr>
        <p:sp>
          <p:nvSpPr>
            <p:cNvPr id="111" name="object 111"/>
            <p:cNvSpPr/>
            <p:nvPr/>
          </p:nvSpPr>
          <p:spPr>
            <a:xfrm>
              <a:off x="552697" y="4508954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4"/>
                  </a:lnTo>
                  <a:lnTo>
                    <a:pt x="18835" y="501293"/>
                  </a:lnTo>
                  <a:lnTo>
                    <a:pt x="40925" y="541937"/>
                  </a:lnTo>
                  <a:lnTo>
                    <a:pt x="70170" y="577365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5"/>
                  </a:lnTo>
                  <a:lnTo>
                    <a:pt x="1181436" y="541937"/>
                  </a:lnTo>
                  <a:lnTo>
                    <a:pt x="1203526" y="501293"/>
                  </a:lnTo>
                  <a:lnTo>
                    <a:pt x="1217491" y="456404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540002" y="4496251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0" y="508642"/>
                  </a:lnTo>
                  <a:lnTo>
                    <a:pt x="34530" y="547876"/>
                  </a:lnTo>
                  <a:lnTo>
                    <a:pt x="59452" y="583065"/>
                  </a:lnTo>
                  <a:lnTo>
                    <a:pt x="89871" y="613483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2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2" y="647534"/>
                  </a:lnTo>
                  <a:lnTo>
                    <a:pt x="1157880" y="613483"/>
                  </a:lnTo>
                  <a:lnTo>
                    <a:pt x="1188301" y="583065"/>
                  </a:lnTo>
                  <a:lnTo>
                    <a:pt x="1213226" y="547876"/>
                  </a:lnTo>
                  <a:lnTo>
                    <a:pt x="1231928" y="508642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3" name="object 113"/>
            <p:cNvSpPr/>
            <p:nvPr/>
          </p:nvSpPr>
          <p:spPr>
            <a:xfrm>
              <a:off x="540000" y="4820615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883908" y="4591178"/>
            <a:ext cx="5384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カ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ル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ピス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954496" y="4876618"/>
            <a:ext cx="4013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Calpis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16" name="object 116"/>
          <p:cNvGrpSpPr/>
          <p:nvPr/>
        </p:nvGrpSpPr>
        <p:grpSpPr>
          <a:xfrm>
            <a:off x="1845693" y="4496251"/>
            <a:ext cx="1254125" cy="673100"/>
            <a:chOff x="1845693" y="4496251"/>
            <a:chExt cx="1254125" cy="673100"/>
          </a:xfrm>
        </p:grpSpPr>
        <p:sp>
          <p:nvSpPr>
            <p:cNvPr id="117" name="object 117"/>
            <p:cNvSpPr/>
            <p:nvPr/>
          </p:nvSpPr>
          <p:spPr>
            <a:xfrm>
              <a:off x="1861566" y="4508954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4"/>
                  </a:lnTo>
                  <a:lnTo>
                    <a:pt x="18835" y="501293"/>
                  </a:lnTo>
                  <a:lnTo>
                    <a:pt x="40925" y="541937"/>
                  </a:lnTo>
                  <a:lnTo>
                    <a:pt x="70170" y="577365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5"/>
                  </a:lnTo>
                  <a:lnTo>
                    <a:pt x="1181436" y="541937"/>
                  </a:lnTo>
                  <a:lnTo>
                    <a:pt x="1203526" y="501293"/>
                  </a:lnTo>
                  <a:lnTo>
                    <a:pt x="1217491" y="456404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1848872" y="4496251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0" y="508642"/>
                  </a:lnTo>
                  <a:lnTo>
                    <a:pt x="34530" y="547876"/>
                  </a:lnTo>
                  <a:lnTo>
                    <a:pt x="59452" y="583065"/>
                  </a:lnTo>
                  <a:lnTo>
                    <a:pt x="89871" y="613483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6"/>
                  </a:lnTo>
                  <a:lnTo>
                    <a:pt x="1183597" y="547543"/>
                  </a:lnTo>
                  <a:lnTo>
                    <a:pt x="1155906" y="581091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3"/>
                  </a:lnTo>
                  <a:lnTo>
                    <a:pt x="1188293" y="583065"/>
                  </a:lnTo>
                  <a:lnTo>
                    <a:pt x="1213216" y="547876"/>
                  </a:lnTo>
                  <a:lnTo>
                    <a:pt x="1231917" y="508642"/>
                  </a:lnTo>
                  <a:lnTo>
                    <a:pt x="1243670" y="466089"/>
                  </a:lnTo>
                  <a:lnTo>
                    <a:pt x="1247749" y="420941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1848868" y="4820615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20" name="object 120"/>
          <p:cNvSpPr txBox="1"/>
          <p:nvPr/>
        </p:nvSpPr>
        <p:spPr>
          <a:xfrm>
            <a:off x="2015101" y="4591178"/>
            <a:ext cx="9969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ア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イ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ス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ク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リ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ー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ム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2147347" y="4876618"/>
            <a:ext cx="6330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Ice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Cream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3154563" y="4496251"/>
            <a:ext cx="1254125" cy="673100"/>
            <a:chOff x="3154563" y="4496251"/>
            <a:chExt cx="1254125" cy="673100"/>
          </a:xfrm>
        </p:grpSpPr>
        <p:sp>
          <p:nvSpPr>
            <p:cNvPr id="123" name="object 123"/>
            <p:cNvSpPr/>
            <p:nvPr/>
          </p:nvSpPr>
          <p:spPr>
            <a:xfrm>
              <a:off x="3170435" y="4508954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4"/>
                  </a:lnTo>
                  <a:lnTo>
                    <a:pt x="18835" y="501293"/>
                  </a:lnTo>
                  <a:lnTo>
                    <a:pt x="40925" y="541937"/>
                  </a:lnTo>
                  <a:lnTo>
                    <a:pt x="70170" y="577365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5"/>
                  </a:lnTo>
                  <a:lnTo>
                    <a:pt x="1181436" y="541937"/>
                  </a:lnTo>
                  <a:lnTo>
                    <a:pt x="1203526" y="501293"/>
                  </a:lnTo>
                  <a:lnTo>
                    <a:pt x="1217491" y="456404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4" name="object 124"/>
            <p:cNvSpPr/>
            <p:nvPr/>
          </p:nvSpPr>
          <p:spPr>
            <a:xfrm>
              <a:off x="3157740" y="4496251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2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2" y="647534"/>
                  </a:lnTo>
                  <a:lnTo>
                    <a:pt x="1157880" y="613483"/>
                  </a:lnTo>
                  <a:lnTo>
                    <a:pt x="1188301" y="583065"/>
                  </a:lnTo>
                  <a:lnTo>
                    <a:pt x="1213226" y="547876"/>
                  </a:lnTo>
                  <a:lnTo>
                    <a:pt x="1231928" y="508642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5" name="object 125"/>
            <p:cNvSpPr/>
            <p:nvPr/>
          </p:nvSpPr>
          <p:spPr>
            <a:xfrm>
              <a:off x="3157738" y="4820615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3447281" y="4591178"/>
            <a:ext cx="6464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生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ク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リ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ー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ム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3567620" y="4876618"/>
            <a:ext cx="41020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100" b="1" spc="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eam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4463431" y="4496251"/>
            <a:ext cx="1254125" cy="673100"/>
            <a:chOff x="4463431" y="4496251"/>
            <a:chExt cx="1254125" cy="673100"/>
          </a:xfrm>
        </p:grpSpPr>
        <p:sp>
          <p:nvSpPr>
            <p:cNvPr id="129" name="object 129"/>
            <p:cNvSpPr/>
            <p:nvPr/>
          </p:nvSpPr>
          <p:spPr>
            <a:xfrm>
              <a:off x="4479303" y="4508954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4"/>
                  </a:lnTo>
                  <a:lnTo>
                    <a:pt x="18835" y="501293"/>
                  </a:lnTo>
                  <a:lnTo>
                    <a:pt x="40925" y="541937"/>
                  </a:lnTo>
                  <a:lnTo>
                    <a:pt x="70170" y="577365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5"/>
                  </a:lnTo>
                  <a:lnTo>
                    <a:pt x="1181436" y="541937"/>
                  </a:lnTo>
                  <a:lnTo>
                    <a:pt x="1203526" y="501293"/>
                  </a:lnTo>
                  <a:lnTo>
                    <a:pt x="1217491" y="456404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4466610" y="4496251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2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2" y="647534"/>
                  </a:lnTo>
                  <a:lnTo>
                    <a:pt x="1157880" y="613483"/>
                  </a:lnTo>
                  <a:lnTo>
                    <a:pt x="1188301" y="583065"/>
                  </a:lnTo>
                  <a:lnTo>
                    <a:pt x="1213226" y="547876"/>
                  </a:lnTo>
                  <a:lnTo>
                    <a:pt x="1231928" y="508642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1" name="object 131"/>
            <p:cNvSpPr/>
            <p:nvPr/>
          </p:nvSpPr>
          <p:spPr>
            <a:xfrm>
              <a:off x="4466606" y="4820615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32" name="object 132"/>
          <p:cNvSpPr txBox="1"/>
          <p:nvPr/>
        </p:nvSpPr>
        <p:spPr>
          <a:xfrm>
            <a:off x="4689988" y="4591178"/>
            <a:ext cx="90670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ス</a:t>
            </a: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キ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ム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ミ</a:t>
            </a: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ル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ク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4765780" y="4876618"/>
            <a:ext cx="6318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Skim</a:t>
            </a:r>
            <a:r>
              <a:rPr sz="11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milk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34" name="object 134"/>
          <p:cNvGrpSpPr/>
          <p:nvPr/>
        </p:nvGrpSpPr>
        <p:grpSpPr>
          <a:xfrm>
            <a:off x="536825" y="8841809"/>
            <a:ext cx="1254125" cy="673100"/>
            <a:chOff x="536825" y="8841809"/>
            <a:chExt cx="1254125" cy="673100"/>
          </a:xfrm>
        </p:grpSpPr>
        <p:sp>
          <p:nvSpPr>
            <p:cNvPr id="135" name="object 135"/>
            <p:cNvSpPr/>
            <p:nvPr/>
          </p:nvSpPr>
          <p:spPr>
            <a:xfrm>
              <a:off x="552697" y="8854512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6" name="object 136"/>
            <p:cNvSpPr/>
            <p:nvPr/>
          </p:nvSpPr>
          <p:spPr>
            <a:xfrm>
              <a:off x="540002" y="8841809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3"/>
                  </a:lnTo>
                  <a:lnTo>
                    <a:pt x="89871" y="59456"/>
                  </a:lnTo>
                  <a:lnTo>
                    <a:pt x="59452" y="89876"/>
                  </a:lnTo>
                  <a:lnTo>
                    <a:pt x="34530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0" y="508648"/>
                  </a:lnTo>
                  <a:lnTo>
                    <a:pt x="34530" y="547880"/>
                  </a:lnTo>
                  <a:lnTo>
                    <a:pt x="59452" y="583067"/>
                  </a:lnTo>
                  <a:lnTo>
                    <a:pt x="89871" y="613484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3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8"/>
                  </a:lnTo>
                  <a:lnTo>
                    <a:pt x="1204525" y="509062"/>
                  </a:lnTo>
                  <a:lnTo>
                    <a:pt x="1183606" y="547546"/>
                  </a:lnTo>
                  <a:lnTo>
                    <a:pt x="1155912" y="581093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3" y="647534"/>
                  </a:lnTo>
                  <a:lnTo>
                    <a:pt x="1157880" y="613484"/>
                  </a:lnTo>
                  <a:lnTo>
                    <a:pt x="1188301" y="583067"/>
                  </a:lnTo>
                  <a:lnTo>
                    <a:pt x="1213226" y="547880"/>
                  </a:lnTo>
                  <a:lnTo>
                    <a:pt x="1231928" y="508648"/>
                  </a:lnTo>
                  <a:lnTo>
                    <a:pt x="1243682" y="466097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7" name="object 137"/>
            <p:cNvSpPr/>
            <p:nvPr/>
          </p:nvSpPr>
          <p:spPr>
            <a:xfrm>
              <a:off x="540000" y="916617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38" name="object 138"/>
          <p:cNvSpPr txBox="1"/>
          <p:nvPr/>
        </p:nvSpPr>
        <p:spPr>
          <a:xfrm>
            <a:off x="935824" y="9222176"/>
            <a:ext cx="43878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eanut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39" name="object 139"/>
          <p:cNvGrpSpPr/>
          <p:nvPr/>
        </p:nvGrpSpPr>
        <p:grpSpPr>
          <a:xfrm>
            <a:off x="1845693" y="8841809"/>
            <a:ext cx="1254125" cy="673100"/>
            <a:chOff x="1845693" y="8841809"/>
            <a:chExt cx="1254125" cy="673100"/>
          </a:xfrm>
        </p:grpSpPr>
        <p:sp>
          <p:nvSpPr>
            <p:cNvPr id="140" name="object 140"/>
            <p:cNvSpPr/>
            <p:nvPr/>
          </p:nvSpPr>
          <p:spPr>
            <a:xfrm>
              <a:off x="1861566" y="8854512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1" name="object 141"/>
            <p:cNvSpPr/>
            <p:nvPr/>
          </p:nvSpPr>
          <p:spPr>
            <a:xfrm>
              <a:off x="1848872" y="8841809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3"/>
                  </a:lnTo>
                  <a:lnTo>
                    <a:pt x="89871" y="59456"/>
                  </a:lnTo>
                  <a:lnTo>
                    <a:pt x="59452" y="89876"/>
                  </a:lnTo>
                  <a:lnTo>
                    <a:pt x="34530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0" y="508648"/>
                  </a:lnTo>
                  <a:lnTo>
                    <a:pt x="34530" y="547880"/>
                  </a:lnTo>
                  <a:lnTo>
                    <a:pt x="59452" y="583067"/>
                  </a:lnTo>
                  <a:lnTo>
                    <a:pt x="89871" y="613484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8"/>
                  </a:lnTo>
                  <a:lnTo>
                    <a:pt x="1204514" y="509062"/>
                  </a:lnTo>
                  <a:lnTo>
                    <a:pt x="1183597" y="547546"/>
                  </a:lnTo>
                  <a:lnTo>
                    <a:pt x="1155906" y="581093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4"/>
                  </a:lnTo>
                  <a:lnTo>
                    <a:pt x="1188293" y="583067"/>
                  </a:lnTo>
                  <a:lnTo>
                    <a:pt x="1213216" y="547880"/>
                  </a:lnTo>
                  <a:lnTo>
                    <a:pt x="1231917" y="508648"/>
                  </a:lnTo>
                  <a:lnTo>
                    <a:pt x="1243670" y="466097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2" name="object 142"/>
            <p:cNvSpPr/>
            <p:nvPr/>
          </p:nvSpPr>
          <p:spPr>
            <a:xfrm>
              <a:off x="1848868" y="916617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43" name="object 143"/>
          <p:cNvSpPr txBox="1"/>
          <p:nvPr/>
        </p:nvSpPr>
        <p:spPr>
          <a:xfrm>
            <a:off x="2261419" y="8936735"/>
            <a:ext cx="4019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ク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ル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ミ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2239088" y="9222176"/>
            <a:ext cx="4495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alnut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45" name="object 145"/>
          <p:cNvGrpSpPr/>
          <p:nvPr/>
        </p:nvGrpSpPr>
        <p:grpSpPr>
          <a:xfrm>
            <a:off x="3154563" y="8841809"/>
            <a:ext cx="1254125" cy="673100"/>
            <a:chOff x="3154563" y="8841809"/>
            <a:chExt cx="1254125" cy="673100"/>
          </a:xfrm>
        </p:grpSpPr>
        <p:sp>
          <p:nvSpPr>
            <p:cNvPr id="146" name="object 146"/>
            <p:cNvSpPr/>
            <p:nvPr/>
          </p:nvSpPr>
          <p:spPr>
            <a:xfrm>
              <a:off x="3170435" y="8854512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7" name="object 147"/>
            <p:cNvSpPr/>
            <p:nvPr/>
          </p:nvSpPr>
          <p:spPr>
            <a:xfrm>
              <a:off x="3157740" y="8841809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3" y="547880"/>
                  </a:lnTo>
                  <a:lnTo>
                    <a:pt x="59456" y="583067"/>
                  </a:lnTo>
                  <a:lnTo>
                    <a:pt x="89876" y="613484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3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8"/>
                  </a:lnTo>
                  <a:lnTo>
                    <a:pt x="1204525" y="509062"/>
                  </a:lnTo>
                  <a:lnTo>
                    <a:pt x="1183606" y="547546"/>
                  </a:lnTo>
                  <a:lnTo>
                    <a:pt x="1155912" y="581093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3" y="647534"/>
                  </a:lnTo>
                  <a:lnTo>
                    <a:pt x="1157880" y="613484"/>
                  </a:lnTo>
                  <a:lnTo>
                    <a:pt x="1188301" y="583067"/>
                  </a:lnTo>
                  <a:lnTo>
                    <a:pt x="1213226" y="547880"/>
                  </a:lnTo>
                  <a:lnTo>
                    <a:pt x="1231928" y="508648"/>
                  </a:lnTo>
                  <a:lnTo>
                    <a:pt x="1243682" y="466097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8" name="object 148"/>
            <p:cNvSpPr/>
            <p:nvPr/>
          </p:nvSpPr>
          <p:spPr>
            <a:xfrm>
              <a:off x="3157738" y="916617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49" name="object 149"/>
          <p:cNvSpPr txBox="1"/>
          <p:nvPr/>
        </p:nvSpPr>
        <p:spPr>
          <a:xfrm>
            <a:off x="3451088" y="8936735"/>
            <a:ext cx="7556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アー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モ</a:t>
            </a:r>
            <a:r>
              <a:rPr sz="1000" b="1" spc="-1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ンド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3532200" y="9222176"/>
            <a:ext cx="4813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Almond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51" name="object 151"/>
          <p:cNvGrpSpPr/>
          <p:nvPr/>
        </p:nvGrpSpPr>
        <p:grpSpPr>
          <a:xfrm>
            <a:off x="4463431" y="8841809"/>
            <a:ext cx="1254125" cy="673100"/>
            <a:chOff x="4463431" y="8841809"/>
            <a:chExt cx="1254125" cy="673100"/>
          </a:xfrm>
        </p:grpSpPr>
        <p:sp>
          <p:nvSpPr>
            <p:cNvPr id="152" name="object 152"/>
            <p:cNvSpPr/>
            <p:nvPr/>
          </p:nvSpPr>
          <p:spPr>
            <a:xfrm>
              <a:off x="4479303" y="8854512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3" name="object 153"/>
            <p:cNvSpPr/>
            <p:nvPr/>
          </p:nvSpPr>
          <p:spPr>
            <a:xfrm>
              <a:off x="4466610" y="8841809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3" y="547880"/>
                  </a:lnTo>
                  <a:lnTo>
                    <a:pt x="59456" y="583067"/>
                  </a:lnTo>
                  <a:lnTo>
                    <a:pt x="89876" y="613484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3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8"/>
                  </a:lnTo>
                  <a:lnTo>
                    <a:pt x="1204525" y="509062"/>
                  </a:lnTo>
                  <a:lnTo>
                    <a:pt x="1183606" y="547546"/>
                  </a:lnTo>
                  <a:lnTo>
                    <a:pt x="1155912" y="581093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3" y="647534"/>
                  </a:lnTo>
                  <a:lnTo>
                    <a:pt x="1157880" y="613484"/>
                  </a:lnTo>
                  <a:lnTo>
                    <a:pt x="1188301" y="583067"/>
                  </a:lnTo>
                  <a:lnTo>
                    <a:pt x="1213226" y="547880"/>
                  </a:lnTo>
                  <a:lnTo>
                    <a:pt x="1231928" y="508648"/>
                  </a:lnTo>
                  <a:lnTo>
                    <a:pt x="1243682" y="466097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4" name="object 154"/>
            <p:cNvSpPr/>
            <p:nvPr/>
          </p:nvSpPr>
          <p:spPr>
            <a:xfrm>
              <a:off x="4466606" y="916617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55" name="object 155"/>
          <p:cNvSpPr txBox="1"/>
          <p:nvPr/>
        </p:nvSpPr>
        <p:spPr>
          <a:xfrm>
            <a:off x="4937516" y="8936735"/>
            <a:ext cx="2851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ゴマ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4835394" y="9222176"/>
            <a:ext cx="49275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Sesame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57" name="object 157"/>
          <p:cNvGrpSpPr/>
          <p:nvPr/>
        </p:nvGrpSpPr>
        <p:grpSpPr>
          <a:xfrm>
            <a:off x="5772301" y="8841809"/>
            <a:ext cx="1254125" cy="673100"/>
            <a:chOff x="5772301" y="8841809"/>
            <a:chExt cx="1254125" cy="673100"/>
          </a:xfrm>
        </p:grpSpPr>
        <p:sp>
          <p:nvSpPr>
            <p:cNvPr id="158" name="object 158"/>
            <p:cNvSpPr/>
            <p:nvPr/>
          </p:nvSpPr>
          <p:spPr>
            <a:xfrm>
              <a:off x="5788172" y="8854512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68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68" y="647534"/>
                  </a:lnTo>
                  <a:lnTo>
                    <a:pt x="1031232" y="642664"/>
                  </a:lnTo>
                  <a:lnTo>
                    <a:pt x="1076120" y="628701"/>
                  </a:lnTo>
                  <a:lnTo>
                    <a:pt x="1116764" y="606613"/>
                  </a:lnTo>
                  <a:lnTo>
                    <a:pt x="1152193" y="577370"/>
                  </a:lnTo>
                  <a:lnTo>
                    <a:pt x="1181437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7" y="105597"/>
                  </a:lnTo>
                  <a:lnTo>
                    <a:pt x="1152193" y="70169"/>
                  </a:lnTo>
                  <a:lnTo>
                    <a:pt x="1116764" y="40924"/>
                  </a:lnTo>
                  <a:lnTo>
                    <a:pt x="1076120" y="18835"/>
                  </a:lnTo>
                  <a:lnTo>
                    <a:pt x="1031232" y="4870"/>
                  </a:lnTo>
                  <a:lnTo>
                    <a:pt x="983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9" name="object 159"/>
            <p:cNvSpPr/>
            <p:nvPr/>
          </p:nvSpPr>
          <p:spPr>
            <a:xfrm>
              <a:off x="5775479" y="8841809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2" y="547880"/>
                  </a:lnTo>
                  <a:lnTo>
                    <a:pt x="59455" y="583067"/>
                  </a:lnTo>
                  <a:lnTo>
                    <a:pt x="89874" y="613484"/>
                  </a:lnTo>
                  <a:lnTo>
                    <a:pt x="125063" y="638405"/>
                  </a:lnTo>
                  <a:lnTo>
                    <a:pt x="164297" y="657104"/>
                  </a:lnTo>
                  <a:lnTo>
                    <a:pt x="206849" y="668856"/>
                  </a:lnTo>
                  <a:lnTo>
                    <a:pt x="251993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3" y="647534"/>
                  </a:lnTo>
                  <a:lnTo>
                    <a:pt x="251993" y="647534"/>
                  </a:lnTo>
                  <a:lnTo>
                    <a:pt x="206384" y="642923"/>
                  </a:lnTo>
                  <a:lnTo>
                    <a:pt x="163878" y="629699"/>
                  </a:lnTo>
                  <a:lnTo>
                    <a:pt x="125391" y="608783"/>
                  </a:lnTo>
                  <a:lnTo>
                    <a:pt x="91843" y="581093"/>
                  </a:lnTo>
                  <a:lnTo>
                    <a:pt x="64151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8"/>
                  </a:lnTo>
                  <a:lnTo>
                    <a:pt x="1204525" y="509062"/>
                  </a:lnTo>
                  <a:lnTo>
                    <a:pt x="1183606" y="547546"/>
                  </a:lnTo>
                  <a:lnTo>
                    <a:pt x="1155912" y="581093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3" y="647534"/>
                  </a:lnTo>
                  <a:lnTo>
                    <a:pt x="1157880" y="613484"/>
                  </a:lnTo>
                  <a:lnTo>
                    <a:pt x="1188301" y="583067"/>
                  </a:lnTo>
                  <a:lnTo>
                    <a:pt x="1213226" y="547880"/>
                  </a:lnTo>
                  <a:lnTo>
                    <a:pt x="1231928" y="508648"/>
                  </a:lnTo>
                  <a:lnTo>
                    <a:pt x="1243682" y="466097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0" name="object 160"/>
            <p:cNvSpPr/>
            <p:nvPr/>
          </p:nvSpPr>
          <p:spPr>
            <a:xfrm>
              <a:off x="5775476" y="916617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61" name="object 161"/>
          <p:cNvSpPr txBox="1"/>
          <p:nvPr/>
        </p:nvSpPr>
        <p:spPr>
          <a:xfrm>
            <a:off x="6112402" y="8936742"/>
            <a:ext cx="5397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け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5886091" y="9222176"/>
            <a:ext cx="7118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Shiitake</a:t>
            </a:r>
            <a:r>
              <a:rPr sz="1100" b="1" spc="-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mus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6561374" y="9222176"/>
            <a:ext cx="3536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</a:t>
            </a:r>
            <a:r>
              <a:rPr sz="1100" b="1" spc="-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oom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64" name="object 164"/>
          <p:cNvGrpSpPr/>
          <p:nvPr/>
        </p:nvGrpSpPr>
        <p:grpSpPr>
          <a:xfrm>
            <a:off x="536825" y="9586755"/>
            <a:ext cx="1254125" cy="673100"/>
            <a:chOff x="536825" y="9586755"/>
            <a:chExt cx="1254125" cy="673100"/>
          </a:xfrm>
        </p:grpSpPr>
        <p:sp>
          <p:nvSpPr>
            <p:cNvPr id="165" name="object 165"/>
            <p:cNvSpPr/>
            <p:nvPr/>
          </p:nvSpPr>
          <p:spPr>
            <a:xfrm>
              <a:off x="552697" y="9599458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80"/>
                  </a:lnTo>
                  <a:lnTo>
                    <a:pt x="1217491" y="191117"/>
                  </a:lnTo>
                  <a:lnTo>
                    <a:pt x="1203526" y="146230"/>
                  </a:lnTo>
                  <a:lnTo>
                    <a:pt x="1181436" y="105589"/>
                  </a:lnTo>
                  <a:lnTo>
                    <a:pt x="1152191" y="70162"/>
                  </a:lnTo>
                  <a:lnTo>
                    <a:pt x="1116761" y="40920"/>
                  </a:lnTo>
                  <a:lnTo>
                    <a:pt x="1076115" y="18833"/>
                  </a:lnTo>
                  <a:lnTo>
                    <a:pt x="1031223" y="4869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6" name="object 166"/>
            <p:cNvSpPr/>
            <p:nvPr/>
          </p:nvSpPr>
          <p:spPr>
            <a:xfrm>
              <a:off x="540002" y="9586755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0" y="508642"/>
                  </a:lnTo>
                  <a:lnTo>
                    <a:pt x="34530" y="547876"/>
                  </a:lnTo>
                  <a:lnTo>
                    <a:pt x="59452" y="583065"/>
                  </a:lnTo>
                  <a:lnTo>
                    <a:pt x="89871" y="613483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2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28" y="25399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399"/>
                  </a:moveTo>
                  <a:lnTo>
                    <a:pt x="995756" y="25399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2" y="647534"/>
                  </a:lnTo>
                  <a:lnTo>
                    <a:pt x="1157880" y="613483"/>
                  </a:lnTo>
                  <a:lnTo>
                    <a:pt x="1188301" y="583065"/>
                  </a:lnTo>
                  <a:lnTo>
                    <a:pt x="1213226" y="547876"/>
                  </a:lnTo>
                  <a:lnTo>
                    <a:pt x="1231928" y="508642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7" name="object 167"/>
            <p:cNvSpPr/>
            <p:nvPr/>
          </p:nvSpPr>
          <p:spPr>
            <a:xfrm>
              <a:off x="540000" y="9911114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68" name="object 168"/>
          <p:cNvSpPr txBox="1"/>
          <p:nvPr/>
        </p:nvSpPr>
        <p:spPr>
          <a:xfrm>
            <a:off x="947911" y="9681684"/>
            <a:ext cx="4089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え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のき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606840" y="9967117"/>
            <a:ext cx="11182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Enokitake</a:t>
            </a:r>
            <a:r>
              <a:rPr sz="1100" b="1" spc="-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-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mushroom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70" name="object 170"/>
          <p:cNvGrpSpPr/>
          <p:nvPr/>
        </p:nvGrpSpPr>
        <p:grpSpPr>
          <a:xfrm>
            <a:off x="1845693" y="9586755"/>
            <a:ext cx="1254125" cy="673100"/>
            <a:chOff x="1845693" y="9586755"/>
            <a:chExt cx="1254125" cy="673100"/>
          </a:xfrm>
        </p:grpSpPr>
        <p:sp>
          <p:nvSpPr>
            <p:cNvPr id="171" name="object 171"/>
            <p:cNvSpPr/>
            <p:nvPr/>
          </p:nvSpPr>
          <p:spPr>
            <a:xfrm>
              <a:off x="1861566" y="9599458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80"/>
                  </a:lnTo>
                  <a:lnTo>
                    <a:pt x="1217491" y="191117"/>
                  </a:lnTo>
                  <a:lnTo>
                    <a:pt x="1203526" y="146230"/>
                  </a:lnTo>
                  <a:lnTo>
                    <a:pt x="1181436" y="105589"/>
                  </a:lnTo>
                  <a:lnTo>
                    <a:pt x="1152191" y="70162"/>
                  </a:lnTo>
                  <a:lnTo>
                    <a:pt x="1116761" y="40920"/>
                  </a:lnTo>
                  <a:lnTo>
                    <a:pt x="1076115" y="18833"/>
                  </a:lnTo>
                  <a:lnTo>
                    <a:pt x="1031223" y="4869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2" name="object 172"/>
            <p:cNvSpPr/>
            <p:nvPr/>
          </p:nvSpPr>
          <p:spPr>
            <a:xfrm>
              <a:off x="1848872" y="9586755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0" y="508642"/>
                  </a:lnTo>
                  <a:lnTo>
                    <a:pt x="34530" y="547876"/>
                  </a:lnTo>
                  <a:lnTo>
                    <a:pt x="59452" y="583065"/>
                  </a:lnTo>
                  <a:lnTo>
                    <a:pt x="89871" y="613483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25" y="25399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399"/>
                  </a:moveTo>
                  <a:lnTo>
                    <a:pt x="995756" y="25399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6"/>
                  </a:lnTo>
                  <a:lnTo>
                    <a:pt x="1183597" y="547543"/>
                  </a:lnTo>
                  <a:lnTo>
                    <a:pt x="1155906" y="581091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3"/>
                  </a:lnTo>
                  <a:lnTo>
                    <a:pt x="1188293" y="583065"/>
                  </a:lnTo>
                  <a:lnTo>
                    <a:pt x="1213216" y="547876"/>
                  </a:lnTo>
                  <a:lnTo>
                    <a:pt x="1231917" y="508642"/>
                  </a:lnTo>
                  <a:lnTo>
                    <a:pt x="1243670" y="466089"/>
                  </a:lnTo>
                  <a:lnTo>
                    <a:pt x="1247749" y="420941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3" name="object 173"/>
            <p:cNvSpPr/>
            <p:nvPr/>
          </p:nvSpPr>
          <p:spPr>
            <a:xfrm>
              <a:off x="1848868" y="9911114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74" name="object 174"/>
          <p:cNvSpPr txBox="1"/>
          <p:nvPr/>
        </p:nvSpPr>
        <p:spPr>
          <a:xfrm>
            <a:off x="2255893" y="9681684"/>
            <a:ext cx="3987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-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めじ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1976407" y="9967117"/>
            <a:ext cx="9969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Shimeji</a:t>
            </a:r>
            <a:r>
              <a:rPr sz="1100" b="1" spc="-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-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mushroom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76" name="object 176"/>
          <p:cNvGrpSpPr/>
          <p:nvPr/>
        </p:nvGrpSpPr>
        <p:grpSpPr>
          <a:xfrm>
            <a:off x="3154563" y="9586755"/>
            <a:ext cx="1254125" cy="673100"/>
            <a:chOff x="3154563" y="9586755"/>
            <a:chExt cx="1254125" cy="673100"/>
          </a:xfrm>
        </p:grpSpPr>
        <p:sp>
          <p:nvSpPr>
            <p:cNvPr id="177" name="object 177"/>
            <p:cNvSpPr/>
            <p:nvPr/>
          </p:nvSpPr>
          <p:spPr>
            <a:xfrm>
              <a:off x="3170435" y="9599458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80"/>
                  </a:lnTo>
                  <a:lnTo>
                    <a:pt x="1217491" y="191117"/>
                  </a:lnTo>
                  <a:lnTo>
                    <a:pt x="1203526" y="146230"/>
                  </a:lnTo>
                  <a:lnTo>
                    <a:pt x="1181436" y="105589"/>
                  </a:lnTo>
                  <a:lnTo>
                    <a:pt x="1152191" y="70162"/>
                  </a:lnTo>
                  <a:lnTo>
                    <a:pt x="1116761" y="40920"/>
                  </a:lnTo>
                  <a:lnTo>
                    <a:pt x="1076115" y="18833"/>
                  </a:lnTo>
                  <a:lnTo>
                    <a:pt x="1031223" y="4869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8" name="object 178"/>
            <p:cNvSpPr/>
            <p:nvPr/>
          </p:nvSpPr>
          <p:spPr>
            <a:xfrm>
              <a:off x="3157740" y="9586755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2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28" y="25399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399"/>
                  </a:moveTo>
                  <a:lnTo>
                    <a:pt x="995756" y="25399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2" y="647534"/>
                  </a:lnTo>
                  <a:lnTo>
                    <a:pt x="1157880" y="613483"/>
                  </a:lnTo>
                  <a:lnTo>
                    <a:pt x="1188301" y="583065"/>
                  </a:lnTo>
                  <a:lnTo>
                    <a:pt x="1213226" y="547876"/>
                  </a:lnTo>
                  <a:lnTo>
                    <a:pt x="1231928" y="508642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9" name="object 179"/>
            <p:cNvSpPr/>
            <p:nvPr/>
          </p:nvSpPr>
          <p:spPr>
            <a:xfrm>
              <a:off x="3157738" y="9911114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80" name="object 180"/>
          <p:cNvSpPr txBox="1"/>
          <p:nvPr/>
        </p:nvSpPr>
        <p:spPr>
          <a:xfrm>
            <a:off x="3572767" y="9681684"/>
            <a:ext cx="3968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ひ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じ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き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3328615" y="9967117"/>
            <a:ext cx="9137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Hijiki</a:t>
            </a:r>
            <a:r>
              <a:rPr sz="11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seaweed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82" name="object 182"/>
          <p:cNvGrpSpPr/>
          <p:nvPr/>
        </p:nvGrpSpPr>
        <p:grpSpPr>
          <a:xfrm>
            <a:off x="4463431" y="9586755"/>
            <a:ext cx="1254125" cy="673100"/>
            <a:chOff x="4463431" y="9586755"/>
            <a:chExt cx="1254125" cy="673100"/>
          </a:xfrm>
        </p:grpSpPr>
        <p:sp>
          <p:nvSpPr>
            <p:cNvPr id="183" name="object 183"/>
            <p:cNvSpPr/>
            <p:nvPr/>
          </p:nvSpPr>
          <p:spPr>
            <a:xfrm>
              <a:off x="4479303" y="9599458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80"/>
                  </a:lnTo>
                  <a:lnTo>
                    <a:pt x="1217491" y="191117"/>
                  </a:lnTo>
                  <a:lnTo>
                    <a:pt x="1203526" y="146230"/>
                  </a:lnTo>
                  <a:lnTo>
                    <a:pt x="1181436" y="105589"/>
                  </a:lnTo>
                  <a:lnTo>
                    <a:pt x="1152191" y="70162"/>
                  </a:lnTo>
                  <a:lnTo>
                    <a:pt x="1116761" y="40920"/>
                  </a:lnTo>
                  <a:lnTo>
                    <a:pt x="1076115" y="18833"/>
                  </a:lnTo>
                  <a:lnTo>
                    <a:pt x="1031223" y="4869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4" name="object 184"/>
            <p:cNvSpPr/>
            <p:nvPr/>
          </p:nvSpPr>
          <p:spPr>
            <a:xfrm>
              <a:off x="4466610" y="9586755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2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28" y="25399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399"/>
                  </a:moveTo>
                  <a:lnTo>
                    <a:pt x="995756" y="25399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2" y="647534"/>
                  </a:lnTo>
                  <a:lnTo>
                    <a:pt x="1157880" y="613483"/>
                  </a:lnTo>
                  <a:lnTo>
                    <a:pt x="1188301" y="583065"/>
                  </a:lnTo>
                  <a:lnTo>
                    <a:pt x="1213226" y="547876"/>
                  </a:lnTo>
                  <a:lnTo>
                    <a:pt x="1231928" y="508642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5" name="object 185"/>
            <p:cNvSpPr/>
            <p:nvPr/>
          </p:nvSpPr>
          <p:spPr>
            <a:xfrm>
              <a:off x="4466606" y="9911114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86" name="object 186"/>
          <p:cNvSpPr txBox="1"/>
          <p:nvPr/>
        </p:nvSpPr>
        <p:spPr>
          <a:xfrm>
            <a:off x="4869637" y="9681684"/>
            <a:ext cx="4171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わ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め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4592123" y="9967117"/>
            <a:ext cx="100456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Wakame</a:t>
            </a:r>
            <a:r>
              <a:rPr sz="11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seaweed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88" name="object 188"/>
          <p:cNvGrpSpPr/>
          <p:nvPr/>
        </p:nvGrpSpPr>
        <p:grpSpPr>
          <a:xfrm>
            <a:off x="5772301" y="9586755"/>
            <a:ext cx="1254125" cy="673100"/>
            <a:chOff x="5772301" y="9586755"/>
            <a:chExt cx="1254125" cy="673100"/>
          </a:xfrm>
        </p:grpSpPr>
        <p:sp>
          <p:nvSpPr>
            <p:cNvPr id="189" name="object 189"/>
            <p:cNvSpPr/>
            <p:nvPr/>
          </p:nvSpPr>
          <p:spPr>
            <a:xfrm>
              <a:off x="5788172" y="9599458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68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68" y="647534"/>
                  </a:lnTo>
                  <a:lnTo>
                    <a:pt x="1031232" y="642664"/>
                  </a:lnTo>
                  <a:lnTo>
                    <a:pt x="1076120" y="628699"/>
                  </a:lnTo>
                  <a:lnTo>
                    <a:pt x="1116764" y="606609"/>
                  </a:lnTo>
                  <a:lnTo>
                    <a:pt x="1152193" y="577364"/>
                  </a:lnTo>
                  <a:lnTo>
                    <a:pt x="1181437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80"/>
                  </a:lnTo>
                  <a:lnTo>
                    <a:pt x="1217491" y="191117"/>
                  </a:lnTo>
                  <a:lnTo>
                    <a:pt x="1203526" y="146230"/>
                  </a:lnTo>
                  <a:lnTo>
                    <a:pt x="1181437" y="105589"/>
                  </a:lnTo>
                  <a:lnTo>
                    <a:pt x="1152193" y="70162"/>
                  </a:lnTo>
                  <a:lnTo>
                    <a:pt x="1116764" y="40920"/>
                  </a:lnTo>
                  <a:lnTo>
                    <a:pt x="1076120" y="18833"/>
                  </a:lnTo>
                  <a:lnTo>
                    <a:pt x="1031232" y="4869"/>
                  </a:lnTo>
                  <a:lnTo>
                    <a:pt x="983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0" name="object 190"/>
            <p:cNvSpPr/>
            <p:nvPr/>
          </p:nvSpPr>
          <p:spPr>
            <a:xfrm>
              <a:off x="5775479" y="9586755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2" y="547876"/>
                  </a:lnTo>
                  <a:lnTo>
                    <a:pt x="59455" y="583065"/>
                  </a:lnTo>
                  <a:lnTo>
                    <a:pt x="89874" y="613483"/>
                  </a:lnTo>
                  <a:lnTo>
                    <a:pt x="125063" y="638405"/>
                  </a:lnTo>
                  <a:lnTo>
                    <a:pt x="164297" y="657104"/>
                  </a:lnTo>
                  <a:lnTo>
                    <a:pt x="206849" y="668856"/>
                  </a:lnTo>
                  <a:lnTo>
                    <a:pt x="251993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2" y="647534"/>
                  </a:lnTo>
                  <a:lnTo>
                    <a:pt x="251993" y="647534"/>
                  </a:lnTo>
                  <a:lnTo>
                    <a:pt x="206384" y="642923"/>
                  </a:lnTo>
                  <a:lnTo>
                    <a:pt x="163878" y="629699"/>
                  </a:lnTo>
                  <a:lnTo>
                    <a:pt x="125391" y="608783"/>
                  </a:lnTo>
                  <a:lnTo>
                    <a:pt x="91843" y="581091"/>
                  </a:lnTo>
                  <a:lnTo>
                    <a:pt x="64151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399"/>
                  </a:lnTo>
                  <a:lnTo>
                    <a:pt x="1103528" y="25399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399"/>
                  </a:moveTo>
                  <a:lnTo>
                    <a:pt x="995756" y="25399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2" y="647534"/>
                  </a:lnTo>
                  <a:lnTo>
                    <a:pt x="1157880" y="613483"/>
                  </a:lnTo>
                  <a:lnTo>
                    <a:pt x="1188301" y="583065"/>
                  </a:lnTo>
                  <a:lnTo>
                    <a:pt x="1213226" y="547876"/>
                  </a:lnTo>
                  <a:lnTo>
                    <a:pt x="1231928" y="508642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1" name="object 191"/>
            <p:cNvSpPr/>
            <p:nvPr/>
          </p:nvSpPr>
          <p:spPr>
            <a:xfrm>
              <a:off x="5775476" y="9911114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92" name="object 192"/>
          <p:cNvSpPr txBox="1"/>
          <p:nvPr/>
        </p:nvSpPr>
        <p:spPr>
          <a:xfrm>
            <a:off x="6254136" y="9681684"/>
            <a:ext cx="2711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のり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5938136" y="9967117"/>
            <a:ext cx="9302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Dried</a:t>
            </a:r>
            <a:r>
              <a:rPr sz="11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Seaweed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1645568" y="1253007"/>
            <a:ext cx="3885282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20" dirty="0">
                <a:solidFill>
                  <a:srgbClr val="FFFFFF"/>
                </a:solidFill>
                <a:latin typeface="UDShinMGoPro-DeBold"/>
                <a:cs typeface="UDShinMGoPro-DeBold"/>
              </a:rPr>
              <a:t>食</a:t>
            </a:r>
            <a:r>
              <a:rPr sz="1700" b="1" spc="80" dirty="0">
                <a:solidFill>
                  <a:srgbClr val="FFFFFF"/>
                </a:solidFill>
                <a:latin typeface="UDShinMGoPro-DeBold"/>
                <a:cs typeface="UDShinMGoPro-DeBold"/>
              </a:rPr>
              <a:t>べ</a:t>
            </a:r>
            <a:r>
              <a:rPr sz="1700" b="1" spc="-5" dirty="0">
                <a:solidFill>
                  <a:srgbClr val="FFFFFF"/>
                </a:solidFill>
                <a:latin typeface="UDShinMGoPro-DeBold"/>
                <a:cs typeface="UDShinMGoPro-DeBold"/>
              </a:rPr>
              <a:t>た</a:t>
            </a:r>
            <a:r>
              <a:rPr sz="1700" b="1" spc="-65" dirty="0">
                <a:solidFill>
                  <a:srgbClr val="FFFFFF"/>
                </a:solidFill>
                <a:latin typeface="UDShinMGoPro-DeBold"/>
                <a:cs typeface="UDShinMGoPro-DeBold"/>
              </a:rPr>
              <a:t>こ</a:t>
            </a:r>
            <a:r>
              <a:rPr sz="1700" b="1" spc="20" dirty="0">
                <a:solidFill>
                  <a:srgbClr val="FFFFFF"/>
                </a:solidFill>
                <a:latin typeface="UDShinMGoPro-DeBold"/>
                <a:cs typeface="UDShinMGoPro-DeBold"/>
              </a:rPr>
              <a:t>と</a:t>
            </a:r>
            <a:r>
              <a:rPr sz="1700" b="1" spc="110" dirty="0">
                <a:solidFill>
                  <a:srgbClr val="FFFFFF"/>
                </a:solidFill>
                <a:latin typeface="UDShinMGoPro-DeBold"/>
                <a:cs typeface="UDShinMGoPro-DeBold"/>
              </a:rPr>
              <a:t>が</a:t>
            </a:r>
            <a:r>
              <a:rPr sz="1700" b="1" spc="35" dirty="0">
                <a:solidFill>
                  <a:srgbClr val="FFFFFF"/>
                </a:solidFill>
                <a:latin typeface="UDShinMGoPro-DeBold"/>
                <a:cs typeface="UDShinMGoPro-DeBold"/>
              </a:rPr>
              <a:t>あ</a:t>
            </a:r>
            <a:r>
              <a:rPr sz="1700" b="1" spc="5" dirty="0">
                <a:solidFill>
                  <a:srgbClr val="FFFFFF"/>
                </a:solidFill>
                <a:latin typeface="UDShinMGoPro-DeBold"/>
                <a:cs typeface="UDShinMGoPro-DeBold"/>
              </a:rPr>
              <a:t>る</a:t>
            </a:r>
            <a:r>
              <a:rPr sz="1700" b="1" spc="65" dirty="0">
                <a:solidFill>
                  <a:srgbClr val="FFFFFF"/>
                </a:solidFill>
                <a:latin typeface="UDShinMGoPro-DeBold"/>
                <a:cs typeface="UDShinMGoPro-DeBold"/>
              </a:rPr>
              <a:t>も</a:t>
            </a:r>
            <a:r>
              <a:rPr sz="1700" b="1" spc="-735" dirty="0">
                <a:solidFill>
                  <a:srgbClr val="FFFFFF"/>
                </a:solidFill>
                <a:latin typeface="UDShinMGoPro-DeBold"/>
                <a:cs typeface="UDShinMGoPro-DeBold"/>
              </a:rPr>
              <a:t>の</a:t>
            </a:r>
            <a:r>
              <a:rPr sz="1700" b="1" spc="60" dirty="0">
                <a:solidFill>
                  <a:srgbClr val="FFFFFF"/>
                </a:solidFill>
                <a:latin typeface="UDShinMGoPro-DeBold"/>
                <a:cs typeface="UDShinMGoPro-DeBold"/>
              </a:rPr>
              <a:t>（3</a:t>
            </a:r>
            <a:r>
              <a:rPr sz="1700" b="1" spc="-490" dirty="0">
                <a:solidFill>
                  <a:srgbClr val="FFFFFF"/>
                </a:solidFill>
                <a:latin typeface="UDShinMGoPro-DeBold"/>
                <a:cs typeface="UDShinMGoPro-DeBold"/>
              </a:rPr>
              <a:t> </a:t>
            </a: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歳未満</a:t>
            </a:r>
            <a:r>
              <a:rPr sz="1700" b="1" spc="-15" dirty="0">
                <a:solidFill>
                  <a:srgbClr val="FFFFFF"/>
                </a:solidFill>
                <a:latin typeface="UDShinMGoPro-DeBold"/>
                <a:cs typeface="UDShinMGoPro-DeBold"/>
              </a:rPr>
              <a:t>）3</a:t>
            </a:r>
            <a:endParaRPr sz="1700" dirty="0">
              <a:latin typeface="UDShinMGoPro-DeBold"/>
              <a:cs typeface="UDShinMGoPro-DeBold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1645568" y="1515974"/>
            <a:ext cx="417258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3550" algn="l"/>
              </a:tabLst>
            </a:pPr>
            <a:r>
              <a:rPr sz="1700" spc="-26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Thin	</a:t>
            </a: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gs </a:t>
            </a:r>
            <a:r>
              <a:rPr sz="17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they </a:t>
            </a:r>
            <a:r>
              <a:rPr sz="17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have </a:t>
            </a:r>
            <a:r>
              <a:rPr sz="17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eaten </a:t>
            </a:r>
            <a:r>
              <a:rPr sz="17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(ages </a:t>
            </a: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below </a:t>
            </a:r>
            <a:r>
              <a:rPr sz="17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3)</a:t>
            </a:r>
            <a:r>
              <a:rPr sz="17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3</a:t>
            </a:r>
            <a:endParaRPr sz="1700">
              <a:latin typeface="Arial Rounded MT Bold"/>
              <a:cs typeface="Arial Rounded MT Bold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598896" y="2163958"/>
            <a:ext cx="94361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8320" algn="l"/>
              </a:tabLst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卵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類	</a:t>
            </a: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13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g</a:t>
            </a: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gs</a:t>
            </a:r>
            <a:endParaRPr sz="1300">
              <a:latin typeface="Arial Rounded MT Bold"/>
              <a:cs typeface="Arial Rounded MT Bold"/>
            </a:endParaRPr>
          </a:p>
        </p:txBody>
      </p:sp>
      <p:grpSp>
        <p:nvGrpSpPr>
          <p:cNvPr id="197" name="object 197"/>
          <p:cNvGrpSpPr/>
          <p:nvPr/>
        </p:nvGrpSpPr>
        <p:grpSpPr>
          <a:xfrm>
            <a:off x="540004" y="3751304"/>
            <a:ext cx="3865879" cy="673100"/>
            <a:chOff x="540004" y="3751304"/>
            <a:chExt cx="3865879" cy="673100"/>
          </a:xfrm>
        </p:grpSpPr>
        <p:sp>
          <p:nvSpPr>
            <p:cNvPr id="198" name="object 198"/>
            <p:cNvSpPr/>
            <p:nvPr/>
          </p:nvSpPr>
          <p:spPr>
            <a:xfrm>
              <a:off x="552697" y="3764002"/>
              <a:ext cx="3840479" cy="647700"/>
            </a:xfrm>
            <a:custGeom>
              <a:avLst/>
              <a:gdLst/>
              <a:ahLst/>
              <a:cxnLst/>
              <a:rect l="l" t="t" r="r" b="b"/>
              <a:pathLst>
                <a:path w="3840479" h="647700">
                  <a:moveTo>
                    <a:pt x="3600805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3600805" y="647547"/>
                  </a:lnTo>
                  <a:lnTo>
                    <a:pt x="3648969" y="642677"/>
                  </a:lnTo>
                  <a:lnTo>
                    <a:pt x="3693857" y="628711"/>
                  </a:lnTo>
                  <a:lnTo>
                    <a:pt x="3734501" y="606621"/>
                  </a:lnTo>
                  <a:lnTo>
                    <a:pt x="3769929" y="577376"/>
                  </a:lnTo>
                  <a:lnTo>
                    <a:pt x="3799174" y="541946"/>
                  </a:lnTo>
                  <a:lnTo>
                    <a:pt x="3821263" y="501300"/>
                  </a:lnTo>
                  <a:lnTo>
                    <a:pt x="3835228" y="456409"/>
                  </a:lnTo>
                  <a:lnTo>
                    <a:pt x="3840099" y="408241"/>
                  </a:lnTo>
                  <a:lnTo>
                    <a:pt x="3840099" y="239306"/>
                  </a:lnTo>
                  <a:lnTo>
                    <a:pt x="3835228" y="191138"/>
                  </a:lnTo>
                  <a:lnTo>
                    <a:pt x="3821263" y="146246"/>
                  </a:lnTo>
                  <a:lnTo>
                    <a:pt x="3799174" y="105600"/>
                  </a:lnTo>
                  <a:lnTo>
                    <a:pt x="3769929" y="70170"/>
                  </a:lnTo>
                  <a:lnTo>
                    <a:pt x="3734501" y="40925"/>
                  </a:lnTo>
                  <a:lnTo>
                    <a:pt x="3693857" y="18835"/>
                  </a:lnTo>
                  <a:lnTo>
                    <a:pt x="3648969" y="4870"/>
                  </a:lnTo>
                  <a:lnTo>
                    <a:pt x="36008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9" name="object 199"/>
            <p:cNvSpPr/>
            <p:nvPr/>
          </p:nvSpPr>
          <p:spPr>
            <a:xfrm>
              <a:off x="540004" y="3751304"/>
              <a:ext cx="3865879" cy="673100"/>
            </a:xfrm>
            <a:custGeom>
              <a:avLst/>
              <a:gdLst/>
              <a:ahLst/>
              <a:cxnLst/>
              <a:rect l="l" t="t" r="r" b="b"/>
              <a:pathLst>
                <a:path w="3865879" h="673100">
                  <a:moveTo>
                    <a:pt x="3613492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3"/>
                  </a:lnTo>
                  <a:lnTo>
                    <a:pt x="89869" y="59456"/>
                  </a:lnTo>
                  <a:lnTo>
                    <a:pt x="59451" y="89876"/>
                  </a:lnTo>
                  <a:lnTo>
                    <a:pt x="34529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0" y="508644"/>
                  </a:lnTo>
                  <a:lnTo>
                    <a:pt x="34529" y="547879"/>
                  </a:lnTo>
                  <a:lnTo>
                    <a:pt x="59451" y="583070"/>
                  </a:lnTo>
                  <a:lnTo>
                    <a:pt x="89869" y="613490"/>
                  </a:lnTo>
                  <a:lnTo>
                    <a:pt x="125058" y="638414"/>
                  </a:lnTo>
                  <a:lnTo>
                    <a:pt x="164292" y="657115"/>
                  </a:lnTo>
                  <a:lnTo>
                    <a:pt x="206845" y="668868"/>
                  </a:lnTo>
                  <a:lnTo>
                    <a:pt x="251993" y="672947"/>
                  </a:lnTo>
                  <a:lnTo>
                    <a:pt x="3613492" y="672947"/>
                  </a:lnTo>
                  <a:lnTo>
                    <a:pt x="3658637" y="668868"/>
                  </a:lnTo>
                  <a:lnTo>
                    <a:pt x="3701190" y="657115"/>
                  </a:lnTo>
                  <a:lnTo>
                    <a:pt x="3721264" y="647547"/>
                  </a:lnTo>
                  <a:lnTo>
                    <a:pt x="251993" y="647547"/>
                  </a:lnTo>
                  <a:lnTo>
                    <a:pt x="206384" y="642935"/>
                  </a:lnTo>
                  <a:lnTo>
                    <a:pt x="163878" y="629710"/>
                  </a:lnTo>
                  <a:lnTo>
                    <a:pt x="125391" y="608791"/>
                  </a:lnTo>
                  <a:lnTo>
                    <a:pt x="91843" y="581098"/>
                  </a:lnTo>
                  <a:lnTo>
                    <a:pt x="64151" y="547547"/>
                  </a:lnTo>
                  <a:lnTo>
                    <a:pt x="43235" y="509058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3721264" y="25400"/>
                  </a:lnTo>
                  <a:lnTo>
                    <a:pt x="3701190" y="15831"/>
                  </a:lnTo>
                  <a:lnTo>
                    <a:pt x="3658637" y="4078"/>
                  </a:lnTo>
                  <a:lnTo>
                    <a:pt x="3613492" y="0"/>
                  </a:lnTo>
                  <a:close/>
                </a:path>
                <a:path w="3865879" h="673100">
                  <a:moveTo>
                    <a:pt x="3721264" y="25400"/>
                  </a:moveTo>
                  <a:lnTo>
                    <a:pt x="3613492" y="25400"/>
                  </a:lnTo>
                  <a:lnTo>
                    <a:pt x="3659102" y="30011"/>
                  </a:lnTo>
                  <a:lnTo>
                    <a:pt x="3701610" y="43235"/>
                  </a:lnTo>
                  <a:lnTo>
                    <a:pt x="3740098" y="64152"/>
                  </a:lnTo>
                  <a:lnTo>
                    <a:pt x="3773649" y="91844"/>
                  </a:lnTo>
                  <a:lnTo>
                    <a:pt x="3801343" y="125394"/>
                  </a:lnTo>
                  <a:lnTo>
                    <a:pt x="3822261" y="163883"/>
                  </a:lnTo>
                  <a:lnTo>
                    <a:pt x="3835486" y="206393"/>
                  </a:lnTo>
                  <a:lnTo>
                    <a:pt x="3840099" y="252006"/>
                  </a:lnTo>
                  <a:lnTo>
                    <a:pt x="3840099" y="420941"/>
                  </a:lnTo>
                  <a:lnTo>
                    <a:pt x="3835486" y="466550"/>
                  </a:lnTo>
                  <a:lnTo>
                    <a:pt x="3822261" y="509058"/>
                  </a:lnTo>
                  <a:lnTo>
                    <a:pt x="3801343" y="547547"/>
                  </a:lnTo>
                  <a:lnTo>
                    <a:pt x="3773649" y="581098"/>
                  </a:lnTo>
                  <a:lnTo>
                    <a:pt x="3740098" y="608791"/>
                  </a:lnTo>
                  <a:lnTo>
                    <a:pt x="3701610" y="629710"/>
                  </a:lnTo>
                  <a:lnTo>
                    <a:pt x="3659102" y="642935"/>
                  </a:lnTo>
                  <a:lnTo>
                    <a:pt x="3613492" y="647547"/>
                  </a:lnTo>
                  <a:lnTo>
                    <a:pt x="3721264" y="647547"/>
                  </a:lnTo>
                  <a:lnTo>
                    <a:pt x="3775616" y="613490"/>
                  </a:lnTo>
                  <a:lnTo>
                    <a:pt x="3806038" y="583070"/>
                  </a:lnTo>
                  <a:lnTo>
                    <a:pt x="3830962" y="547879"/>
                  </a:lnTo>
                  <a:lnTo>
                    <a:pt x="3849665" y="508644"/>
                  </a:lnTo>
                  <a:lnTo>
                    <a:pt x="3861419" y="466089"/>
                  </a:lnTo>
                  <a:lnTo>
                    <a:pt x="3865499" y="420941"/>
                  </a:lnTo>
                  <a:lnTo>
                    <a:pt x="3865499" y="252006"/>
                  </a:lnTo>
                  <a:lnTo>
                    <a:pt x="3861419" y="206858"/>
                  </a:lnTo>
                  <a:lnTo>
                    <a:pt x="3849665" y="164303"/>
                  </a:lnTo>
                  <a:lnTo>
                    <a:pt x="3830962" y="125067"/>
                  </a:lnTo>
                  <a:lnTo>
                    <a:pt x="3806038" y="89876"/>
                  </a:lnTo>
                  <a:lnTo>
                    <a:pt x="3775616" y="59456"/>
                  </a:lnTo>
                  <a:lnTo>
                    <a:pt x="3740425" y="34533"/>
                  </a:lnTo>
                  <a:lnTo>
                    <a:pt x="372126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00" name="object 200"/>
          <p:cNvSpPr txBox="1"/>
          <p:nvPr/>
        </p:nvSpPr>
        <p:spPr>
          <a:xfrm>
            <a:off x="1114183" y="3907374"/>
            <a:ext cx="77200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ヨ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ー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グ</a:t>
            </a:r>
            <a:r>
              <a:rPr sz="1000" b="1" spc="-1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ルト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1232284" y="4106594"/>
            <a:ext cx="4159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Y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ogurt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2213027" y="3841270"/>
            <a:ext cx="755650" cy="503555"/>
          </a:xfrm>
          <a:custGeom>
            <a:avLst/>
            <a:gdLst/>
            <a:ahLst/>
            <a:cxnLst/>
            <a:rect l="l" t="t" r="r" b="b"/>
            <a:pathLst>
              <a:path w="755650" h="503554">
                <a:moveTo>
                  <a:pt x="683488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683488" y="503554"/>
                </a:lnTo>
                <a:lnTo>
                  <a:pt x="711449" y="497874"/>
                </a:lnTo>
                <a:lnTo>
                  <a:pt x="734340" y="482406"/>
                </a:lnTo>
                <a:lnTo>
                  <a:pt x="749805" y="459513"/>
                </a:lnTo>
                <a:lnTo>
                  <a:pt x="755484" y="431558"/>
                </a:lnTo>
                <a:lnTo>
                  <a:pt x="755484" y="71996"/>
                </a:lnTo>
                <a:lnTo>
                  <a:pt x="749805" y="44041"/>
                </a:lnTo>
                <a:lnTo>
                  <a:pt x="734340" y="21148"/>
                </a:lnTo>
                <a:lnTo>
                  <a:pt x="711449" y="5680"/>
                </a:lnTo>
                <a:lnTo>
                  <a:pt x="683488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2440483" y="3913154"/>
            <a:ext cx="2863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飲む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2304516" y="4093757"/>
            <a:ext cx="5588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Drinkable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3087391" y="3841270"/>
            <a:ext cx="755650" cy="503555"/>
          </a:xfrm>
          <a:custGeom>
            <a:avLst/>
            <a:gdLst/>
            <a:ahLst/>
            <a:cxnLst/>
            <a:rect l="l" t="t" r="r" b="b"/>
            <a:pathLst>
              <a:path w="755650" h="503554">
                <a:moveTo>
                  <a:pt x="683488" y="0"/>
                </a:moveTo>
                <a:lnTo>
                  <a:pt x="72009" y="0"/>
                </a:lnTo>
                <a:lnTo>
                  <a:pt x="44051" y="5680"/>
                </a:lnTo>
                <a:lnTo>
                  <a:pt x="21155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2" y="459513"/>
                </a:lnTo>
                <a:lnTo>
                  <a:pt x="21155" y="482406"/>
                </a:lnTo>
                <a:lnTo>
                  <a:pt x="44051" y="497874"/>
                </a:lnTo>
                <a:lnTo>
                  <a:pt x="72009" y="503554"/>
                </a:lnTo>
                <a:lnTo>
                  <a:pt x="683488" y="503554"/>
                </a:lnTo>
                <a:lnTo>
                  <a:pt x="711451" y="497874"/>
                </a:lnTo>
                <a:lnTo>
                  <a:pt x="734347" y="482406"/>
                </a:lnTo>
                <a:lnTo>
                  <a:pt x="749816" y="459513"/>
                </a:lnTo>
                <a:lnTo>
                  <a:pt x="755497" y="431558"/>
                </a:lnTo>
                <a:lnTo>
                  <a:pt x="755497" y="71996"/>
                </a:lnTo>
                <a:lnTo>
                  <a:pt x="749816" y="44041"/>
                </a:lnTo>
                <a:lnTo>
                  <a:pt x="734347" y="21148"/>
                </a:lnTo>
                <a:lnTo>
                  <a:pt x="711451" y="5680"/>
                </a:lnTo>
                <a:lnTo>
                  <a:pt x="683488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3311946" y="3913154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固形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3304828" y="4093757"/>
            <a:ext cx="3067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Solid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08" name="object 208"/>
          <p:cNvGrpSpPr/>
          <p:nvPr/>
        </p:nvGrpSpPr>
        <p:grpSpPr>
          <a:xfrm>
            <a:off x="4463431" y="3751304"/>
            <a:ext cx="1254125" cy="673100"/>
            <a:chOff x="4463431" y="3751304"/>
            <a:chExt cx="1254125" cy="673100"/>
          </a:xfrm>
        </p:grpSpPr>
        <p:sp>
          <p:nvSpPr>
            <p:cNvPr id="209" name="object 209"/>
            <p:cNvSpPr/>
            <p:nvPr/>
          </p:nvSpPr>
          <p:spPr>
            <a:xfrm>
              <a:off x="4479303" y="3764002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0" name="object 210"/>
            <p:cNvSpPr/>
            <p:nvPr/>
          </p:nvSpPr>
          <p:spPr>
            <a:xfrm>
              <a:off x="4466610" y="3751304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4"/>
                  </a:lnTo>
                  <a:lnTo>
                    <a:pt x="34533" y="547879"/>
                  </a:lnTo>
                  <a:lnTo>
                    <a:pt x="59456" y="583070"/>
                  </a:lnTo>
                  <a:lnTo>
                    <a:pt x="89876" y="613490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3" y="657115"/>
                  </a:lnTo>
                  <a:lnTo>
                    <a:pt x="1103527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1"/>
                  </a:lnTo>
                  <a:lnTo>
                    <a:pt x="91844" y="581098"/>
                  </a:lnTo>
                  <a:lnTo>
                    <a:pt x="64152" y="547547"/>
                  </a:lnTo>
                  <a:lnTo>
                    <a:pt x="43235" y="509058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8"/>
                  </a:lnTo>
                  <a:lnTo>
                    <a:pt x="1183606" y="547547"/>
                  </a:lnTo>
                  <a:lnTo>
                    <a:pt x="1155912" y="581098"/>
                  </a:lnTo>
                  <a:lnTo>
                    <a:pt x="1122362" y="608791"/>
                  </a:lnTo>
                  <a:lnTo>
                    <a:pt x="1083873" y="629710"/>
                  </a:lnTo>
                  <a:lnTo>
                    <a:pt x="1041365" y="642935"/>
                  </a:lnTo>
                  <a:lnTo>
                    <a:pt x="995756" y="647547"/>
                  </a:lnTo>
                  <a:lnTo>
                    <a:pt x="1103527" y="647547"/>
                  </a:lnTo>
                  <a:lnTo>
                    <a:pt x="1157880" y="613490"/>
                  </a:lnTo>
                  <a:lnTo>
                    <a:pt x="1188301" y="583070"/>
                  </a:lnTo>
                  <a:lnTo>
                    <a:pt x="1213226" y="547879"/>
                  </a:lnTo>
                  <a:lnTo>
                    <a:pt x="1231928" y="508644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1" name="object 211"/>
            <p:cNvSpPr/>
            <p:nvPr/>
          </p:nvSpPr>
          <p:spPr>
            <a:xfrm>
              <a:off x="4466606" y="407566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12" name="object 212"/>
          <p:cNvSpPr txBox="1"/>
          <p:nvPr/>
        </p:nvSpPr>
        <p:spPr>
          <a:xfrm>
            <a:off x="4935296" y="3846231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牛乳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4936126" y="4131672"/>
            <a:ext cx="2914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Milk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14" name="object 214"/>
          <p:cNvGrpSpPr/>
          <p:nvPr/>
        </p:nvGrpSpPr>
        <p:grpSpPr>
          <a:xfrm>
            <a:off x="5772301" y="3751304"/>
            <a:ext cx="1041400" cy="673100"/>
            <a:chOff x="5772301" y="3751304"/>
            <a:chExt cx="1041400" cy="673100"/>
          </a:xfrm>
        </p:grpSpPr>
        <p:sp>
          <p:nvSpPr>
            <p:cNvPr id="215" name="object 215"/>
            <p:cNvSpPr/>
            <p:nvPr/>
          </p:nvSpPr>
          <p:spPr>
            <a:xfrm>
              <a:off x="5788179" y="3764002"/>
              <a:ext cx="1009650" cy="647700"/>
            </a:xfrm>
            <a:custGeom>
              <a:avLst/>
              <a:gdLst/>
              <a:ahLst/>
              <a:cxnLst/>
              <a:rect l="l" t="t" r="r" b="b"/>
              <a:pathLst>
                <a:path w="1009650" h="647700">
                  <a:moveTo>
                    <a:pt x="792734" y="0"/>
                  </a:moveTo>
                  <a:lnTo>
                    <a:pt x="216801" y="0"/>
                  </a:lnTo>
                  <a:lnTo>
                    <a:pt x="167151" y="5735"/>
                  </a:lnTo>
                  <a:lnTo>
                    <a:pt x="121541" y="22069"/>
                  </a:lnTo>
                  <a:lnTo>
                    <a:pt x="81283" y="47689"/>
                  </a:lnTo>
                  <a:lnTo>
                    <a:pt x="47689" y="81283"/>
                  </a:lnTo>
                  <a:lnTo>
                    <a:pt x="22069" y="121541"/>
                  </a:lnTo>
                  <a:lnTo>
                    <a:pt x="5735" y="167151"/>
                  </a:lnTo>
                  <a:lnTo>
                    <a:pt x="0" y="216801"/>
                  </a:lnTo>
                  <a:lnTo>
                    <a:pt x="0" y="430745"/>
                  </a:lnTo>
                  <a:lnTo>
                    <a:pt x="5735" y="480396"/>
                  </a:lnTo>
                  <a:lnTo>
                    <a:pt x="22069" y="526006"/>
                  </a:lnTo>
                  <a:lnTo>
                    <a:pt x="47689" y="566264"/>
                  </a:lnTo>
                  <a:lnTo>
                    <a:pt x="81283" y="599858"/>
                  </a:lnTo>
                  <a:lnTo>
                    <a:pt x="121541" y="625478"/>
                  </a:lnTo>
                  <a:lnTo>
                    <a:pt x="167151" y="641811"/>
                  </a:lnTo>
                  <a:lnTo>
                    <a:pt x="216801" y="647547"/>
                  </a:lnTo>
                  <a:lnTo>
                    <a:pt x="792734" y="647547"/>
                  </a:lnTo>
                  <a:lnTo>
                    <a:pt x="842384" y="641811"/>
                  </a:lnTo>
                  <a:lnTo>
                    <a:pt x="887994" y="625478"/>
                  </a:lnTo>
                  <a:lnTo>
                    <a:pt x="928252" y="599858"/>
                  </a:lnTo>
                  <a:lnTo>
                    <a:pt x="961846" y="566264"/>
                  </a:lnTo>
                  <a:lnTo>
                    <a:pt x="987466" y="526006"/>
                  </a:lnTo>
                  <a:lnTo>
                    <a:pt x="1003799" y="480396"/>
                  </a:lnTo>
                  <a:lnTo>
                    <a:pt x="1009535" y="430745"/>
                  </a:lnTo>
                  <a:lnTo>
                    <a:pt x="1009535" y="216801"/>
                  </a:lnTo>
                  <a:lnTo>
                    <a:pt x="1003799" y="167151"/>
                  </a:lnTo>
                  <a:lnTo>
                    <a:pt x="987466" y="121541"/>
                  </a:lnTo>
                  <a:lnTo>
                    <a:pt x="961846" y="81283"/>
                  </a:lnTo>
                  <a:lnTo>
                    <a:pt x="928252" y="47689"/>
                  </a:lnTo>
                  <a:lnTo>
                    <a:pt x="887994" y="22069"/>
                  </a:lnTo>
                  <a:lnTo>
                    <a:pt x="842384" y="5735"/>
                  </a:lnTo>
                  <a:lnTo>
                    <a:pt x="7927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6" name="object 216"/>
            <p:cNvSpPr/>
            <p:nvPr/>
          </p:nvSpPr>
          <p:spPr>
            <a:xfrm>
              <a:off x="5775474" y="3751304"/>
              <a:ext cx="1035050" cy="673100"/>
            </a:xfrm>
            <a:custGeom>
              <a:avLst/>
              <a:gdLst/>
              <a:ahLst/>
              <a:cxnLst/>
              <a:rect l="l" t="t" r="r" b="b"/>
              <a:pathLst>
                <a:path w="1035050" h="673100">
                  <a:moveTo>
                    <a:pt x="805434" y="0"/>
                  </a:moveTo>
                  <a:lnTo>
                    <a:pt x="229501" y="0"/>
                  </a:lnTo>
                  <a:lnTo>
                    <a:pt x="183399" y="4684"/>
                  </a:lnTo>
                  <a:lnTo>
                    <a:pt x="140390" y="18109"/>
                  </a:lnTo>
                  <a:lnTo>
                    <a:pt x="101415" y="39333"/>
                  </a:lnTo>
                  <a:lnTo>
                    <a:pt x="67416" y="67416"/>
                  </a:lnTo>
                  <a:lnTo>
                    <a:pt x="39333" y="101415"/>
                  </a:lnTo>
                  <a:lnTo>
                    <a:pt x="18109" y="140390"/>
                  </a:lnTo>
                  <a:lnTo>
                    <a:pt x="4684" y="183399"/>
                  </a:lnTo>
                  <a:lnTo>
                    <a:pt x="0" y="229501"/>
                  </a:lnTo>
                  <a:lnTo>
                    <a:pt x="0" y="443445"/>
                  </a:lnTo>
                  <a:lnTo>
                    <a:pt x="4684" y="489544"/>
                  </a:lnTo>
                  <a:lnTo>
                    <a:pt x="18109" y="532551"/>
                  </a:lnTo>
                  <a:lnTo>
                    <a:pt x="39333" y="571526"/>
                  </a:lnTo>
                  <a:lnTo>
                    <a:pt x="67416" y="605526"/>
                  </a:lnTo>
                  <a:lnTo>
                    <a:pt x="101415" y="633610"/>
                  </a:lnTo>
                  <a:lnTo>
                    <a:pt x="140390" y="654836"/>
                  </a:lnTo>
                  <a:lnTo>
                    <a:pt x="183399" y="668262"/>
                  </a:lnTo>
                  <a:lnTo>
                    <a:pt x="229501" y="672947"/>
                  </a:lnTo>
                  <a:lnTo>
                    <a:pt x="805434" y="672947"/>
                  </a:lnTo>
                  <a:lnTo>
                    <a:pt x="851535" y="668262"/>
                  </a:lnTo>
                  <a:lnTo>
                    <a:pt x="894544" y="654836"/>
                  </a:lnTo>
                  <a:lnTo>
                    <a:pt x="907928" y="647547"/>
                  </a:lnTo>
                  <a:lnTo>
                    <a:pt x="229501" y="647547"/>
                  </a:lnTo>
                  <a:lnTo>
                    <a:pt x="182762" y="642147"/>
                  </a:lnTo>
                  <a:lnTo>
                    <a:pt x="139824" y="626769"/>
                  </a:lnTo>
                  <a:lnTo>
                    <a:pt x="101925" y="602649"/>
                  </a:lnTo>
                  <a:lnTo>
                    <a:pt x="70297" y="571022"/>
                  </a:lnTo>
                  <a:lnTo>
                    <a:pt x="46177" y="533122"/>
                  </a:lnTo>
                  <a:lnTo>
                    <a:pt x="30800" y="490185"/>
                  </a:lnTo>
                  <a:lnTo>
                    <a:pt x="25400" y="443445"/>
                  </a:lnTo>
                  <a:lnTo>
                    <a:pt x="25400" y="229501"/>
                  </a:lnTo>
                  <a:lnTo>
                    <a:pt x="30800" y="182758"/>
                  </a:lnTo>
                  <a:lnTo>
                    <a:pt x="46177" y="139819"/>
                  </a:lnTo>
                  <a:lnTo>
                    <a:pt x="70297" y="101919"/>
                  </a:lnTo>
                  <a:lnTo>
                    <a:pt x="101925" y="70293"/>
                  </a:lnTo>
                  <a:lnTo>
                    <a:pt x="139824" y="46175"/>
                  </a:lnTo>
                  <a:lnTo>
                    <a:pt x="182762" y="30799"/>
                  </a:lnTo>
                  <a:lnTo>
                    <a:pt x="229501" y="25400"/>
                  </a:lnTo>
                  <a:lnTo>
                    <a:pt x="907933" y="25400"/>
                  </a:lnTo>
                  <a:lnTo>
                    <a:pt x="894544" y="18109"/>
                  </a:lnTo>
                  <a:lnTo>
                    <a:pt x="851535" y="4684"/>
                  </a:lnTo>
                  <a:lnTo>
                    <a:pt x="805434" y="0"/>
                  </a:lnTo>
                  <a:close/>
                </a:path>
                <a:path w="1035050" h="673100">
                  <a:moveTo>
                    <a:pt x="907933" y="25400"/>
                  </a:moveTo>
                  <a:lnTo>
                    <a:pt x="805434" y="25400"/>
                  </a:lnTo>
                  <a:lnTo>
                    <a:pt x="852173" y="30799"/>
                  </a:lnTo>
                  <a:lnTo>
                    <a:pt x="895110" y="46175"/>
                  </a:lnTo>
                  <a:lnTo>
                    <a:pt x="933010" y="70293"/>
                  </a:lnTo>
                  <a:lnTo>
                    <a:pt x="964637" y="101919"/>
                  </a:lnTo>
                  <a:lnTo>
                    <a:pt x="988757" y="139819"/>
                  </a:lnTo>
                  <a:lnTo>
                    <a:pt x="1004135" y="182758"/>
                  </a:lnTo>
                  <a:lnTo>
                    <a:pt x="1009535" y="229501"/>
                  </a:lnTo>
                  <a:lnTo>
                    <a:pt x="1009535" y="443445"/>
                  </a:lnTo>
                  <a:lnTo>
                    <a:pt x="1004135" y="490185"/>
                  </a:lnTo>
                  <a:lnTo>
                    <a:pt x="988757" y="533122"/>
                  </a:lnTo>
                  <a:lnTo>
                    <a:pt x="964637" y="571022"/>
                  </a:lnTo>
                  <a:lnTo>
                    <a:pt x="933010" y="602649"/>
                  </a:lnTo>
                  <a:lnTo>
                    <a:pt x="895110" y="626769"/>
                  </a:lnTo>
                  <a:lnTo>
                    <a:pt x="852173" y="642147"/>
                  </a:lnTo>
                  <a:lnTo>
                    <a:pt x="805434" y="647547"/>
                  </a:lnTo>
                  <a:lnTo>
                    <a:pt x="907928" y="647547"/>
                  </a:lnTo>
                  <a:lnTo>
                    <a:pt x="967519" y="605526"/>
                  </a:lnTo>
                  <a:lnTo>
                    <a:pt x="995601" y="571526"/>
                  </a:lnTo>
                  <a:lnTo>
                    <a:pt x="1016826" y="532551"/>
                  </a:lnTo>
                  <a:lnTo>
                    <a:pt x="1030251" y="489544"/>
                  </a:lnTo>
                  <a:lnTo>
                    <a:pt x="1034935" y="443445"/>
                  </a:lnTo>
                  <a:lnTo>
                    <a:pt x="1034935" y="229501"/>
                  </a:lnTo>
                  <a:lnTo>
                    <a:pt x="1030251" y="183399"/>
                  </a:lnTo>
                  <a:lnTo>
                    <a:pt x="1016826" y="140390"/>
                  </a:lnTo>
                  <a:lnTo>
                    <a:pt x="995601" y="101415"/>
                  </a:lnTo>
                  <a:lnTo>
                    <a:pt x="967519" y="67416"/>
                  </a:lnTo>
                  <a:lnTo>
                    <a:pt x="933519" y="39333"/>
                  </a:lnTo>
                  <a:lnTo>
                    <a:pt x="90793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7" name="object 217"/>
            <p:cNvSpPr/>
            <p:nvPr/>
          </p:nvSpPr>
          <p:spPr>
            <a:xfrm>
              <a:off x="5775476" y="4075669"/>
              <a:ext cx="1035050" cy="0"/>
            </a:xfrm>
            <a:custGeom>
              <a:avLst/>
              <a:gdLst/>
              <a:ahLst/>
              <a:cxnLst/>
              <a:rect l="l" t="t" r="r" b="b"/>
              <a:pathLst>
                <a:path w="1035050">
                  <a:moveTo>
                    <a:pt x="0" y="0"/>
                  </a:moveTo>
                  <a:lnTo>
                    <a:pt x="1034935" y="0"/>
                  </a:lnTo>
                </a:path>
              </a:pathLst>
            </a:custGeom>
            <a:ln w="5778">
              <a:solidFill>
                <a:srgbClr val="C9CACA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18" name="object 218"/>
          <p:cNvSpPr txBox="1"/>
          <p:nvPr/>
        </p:nvSpPr>
        <p:spPr>
          <a:xfrm>
            <a:off x="6021153" y="3846231"/>
            <a:ext cx="521334" cy="478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チ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ー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ズ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78105">
              <a:lnSpc>
                <a:spcPct val="100000"/>
              </a:lnSpc>
              <a:spcBef>
                <a:spcPts val="1045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Cheese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598896" y="2906382"/>
            <a:ext cx="968375" cy="681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7485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Chicken</a:t>
            </a:r>
            <a:r>
              <a:rPr sz="1100" b="1" spc="1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egg</a:t>
            </a:r>
            <a:endParaRPr sz="1100">
              <a:latin typeface="HelveticaRounded-Condensed"/>
              <a:cs typeface="HelveticaRounded-Condensed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HelveticaRounded-Condensed"/>
              <a:cs typeface="HelveticaRounded-Condensed"/>
            </a:endParaRPr>
          </a:p>
          <a:p>
            <a:pPr marL="12700">
              <a:lnSpc>
                <a:spcPct val="100000"/>
              </a:lnSpc>
              <a:tabLst>
                <a:tab pos="528320" algn="l"/>
              </a:tabLst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乳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類	</a:t>
            </a:r>
            <a:r>
              <a:rPr sz="13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Dairy</a:t>
            </a:r>
            <a:endParaRPr sz="1300">
              <a:latin typeface="Arial Rounded MT Bold"/>
              <a:cs typeface="Arial Rounded MT Bold"/>
            </a:endParaRPr>
          </a:p>
        </p:txBody>
      </p:sp>
      <p:grpSp>
        <p:nvGrpSpPr>
          <p:cNvPr id="220" name="object 220"/>
          <p:cNvGrpSpPr/>
          <p:nvPr/>
        </p:nvGrpSpPr>
        <p:grpSpPr>
          <a:xfrm>
            <a:off x="536825" y="5696450"/>
            <a:ext cx="1254125" cy="673100"/>
            <a:chOff x="536825" y="5696450"/>
            <a:chExt cx="1254125" cy="673100"/>
          </a:xfrm>
        </p:grpSpPr>
        <p:sp>
          <p:nvSpPr>
            <p:cNvPr id="221" name="object 221"/>
            <p:cNvSpPr/>
            <p:nvPr/>
          </p:nvSpPr>
          <p:spPr>
            <a:xfrm>
              <a:off x="552697" y="5709154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2" name="object 222"/>
            <p:cNvSpPr/>
            <p:nvPr/>
          </p:nvSpPr>
          <p:spPr>
            <a:xfrm>
              <a:off x="540002" y="5696450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9"/>
                  </a:lnTo>
                  <a:lnTo>
                    <a:pt x="164298" y="15833"/>
                  </a:lnTo>
                  <a:lnTo>
                    <a:pt x="125062" y="34536"/>
                  </a:lnTo>
                  <a:lnTo>
                    <a:pt x="89871" y="59460"/>
                  </a:lnTo>
                  <a:lnTo>
                    <a:pt x="59452" y="89882"/>
                  </a:lnTo>
                  <a:lnTo>
                    <a:pt x="34530" y="125073"/>
                  </a:lnTo>
                  <a:lnTo>
                    <a:pt x="15830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0" y="508650"/>
                  </a:lnTo>
                  <a:lnTo>
                    <a:pt x="34530" y="547883"/>
                  </a:lnTo>
                  <a:lnTo>
                    <a:pt x="59452" y="583072"/>
                  </a:lnTo>
                  <a:lnTo>
                    <a:pt x="89871" y="613491"/>
                  </a:lnTo>
                  <a:lnTo>
                    <a:pt x="125062" y="638414"/>
                  </a:lnTo>
                  <a:lnTo>
                    <a:pt x="164298" y="657115"/>
                  </a:lnTo>
                  <a:lnTo>
                    <a:pt x="206854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3" y="657115"/>
                  </a:lnTo>
                  <a:lnTo>
                    <a:pt x="1103528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2"/>
                  </a:lnTo>
                  <a:lnTo>
                    <a:pt x="91844" y="581099"/>
                  </a:lnTo>
                  <a:lnTo>
                    <a:pt x="64152" y="547550"/>
                  </a:lnTo>
                  <a:lnTo>
                    <a:pt x="43235" y="509064"/>
                  </a:lnTo>
                  <a:lnTo>
                    <a:pt x="30011" y="466559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2" y="25400"/>
                  </a:lnTo>
                  <a:lnTo>
                    <a:pt x="1083453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2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9"/>
                  </a:lnTo>
                  <a:lnTo>
                    <a:pt x="1204525" y="509064"/>
                  </a:lnTo>
                  <a:lnTo>
                    <a:pt x="1183606" y="547550"/>
                  </a:lnTo>
                  <a:lnTo>
                    <a:pt x="1155912" y="581099"/>
                  </a:lnTo>
                  <a:lnTo>
                    <a:pt x="1122362" y="608792"/>
                  </a:lnTo>
                  <a:lnTo>
                    <a:pt x="1083873" y="629710"/>
                  </a:lnTo>
                  <a:lnTo>
                    <a:pt x="1041365" y="642935"/>
                  </a:lnTo>
                  <a:lnTo>
                    <a:pt x="995756" y="647547"/>
                  </a:lnTo>
                  <a:lnTo>
                    <a:pt x="1103528" y="647547"/>
                  </a:lnTo>
                  <a:lnTo>
                    <a:pt x="1157880" y="613491"/>
                  </a:lnTo>
                  <a:lnTo>
                    <a:pt x="1188301" y="583072"/>
                  </a:lnTo>
                  <a:lnTo>
                    <a:pt x="1213226" y="547883"/>
                  </a:lnTo>
                  <a:lnTo>
                    <a:pt x="1231928" y="508650"/>
                  </a:lnTo>
                  <a:lnTo>
                    <a:pt x="1243682" y="466098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61"/>
                  </a:lnTo>
                  <a:lnTo>
                    <a:pt x="1231928" y="164308"/>
                  </a:lnTo>
                  <a:lnTo>
                    <a:pt x="1213226" y="125073"/>
                  </a:lnTo>
                  <a:lnTo>
                    <a:pt x="1188301" y="89882"/>
                  </a:lnTo>
                  <a:lnTo>
                    <a:pt x="1157880" y="59460"/>
                  </a:lnTo>
                  <a:lnTo>
                    <a:pt x="1122688" y="34536"/>
                  </a:lnTo>
                  <a:lnTo>
                    <a:pt x="110352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3" name="object 223"/>
            <p:cNvSpPr/>
            <p:nvPr/>
          </p:nvSpPr>
          <p:spPr>
            <a:xfrm>
              <a:off x="540000" y="6020821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24" name="object 224"/>
          <p:cNvSpPr txBox="1"/>
          <p:nvPr/>
        </p:nvSpPr>
        <p:spPr>
          <a:xfrm>
            <a:off x="942007" y="5791377"/>
            <a:ext cx="4254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植物油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grpSp>
        <p:nvGrpSpPr>
          <p:cNvPr id="225" name="object 225"/>
          <p:cNvGrpSpPr/>
          <p:nvPr/>
        </p:nvGrpSpPr>
        <p:grpSpPr>
          <a:xfrm>
            <a:off x="1845693" y="5696450"/>
            <a:ext cx="1254125" cy="673100"/>
            <a:chOff x="1845693" y="5696450"/>
            <a:chExt cx="1254125" cy="673100"/>
          </a:xfrm>
        </p:grpSpPr>
        <p:sp>
          <p:nvSpPr>
            <p:cNvPr id="226" name="object 226"/>
            <p:cNvSpPr/>
            <p:nvPr/>
          </p:nvSpPr>
          <p:spPr>
            <a:xfrm>
              <a:off x="1861566" y="5709154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7" name="object 227"/>
            <p:cNvSpPr/>
            <p:nvPr/>
          </p:nvSpPr>
          <p:spPr>
            <a:xfrm>
              <a:off x="1848872" y="5696450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9"/>
                  </a:lnTo>
                  <a:lnTo>
                    <a:pt x="164298" y="15833"/>
                  </a:lnTo>
                  <a:lnTo>
                    <a:pt x="125062" y="34536"/>
                  </a:lnTo>
                  <a:lnTo>
                    <a:pt x="89871" y="59460"/>
                  </a:lnTo>
                  <a:lnTo>
                    <a:pt x="59452" y="89882"/>
                  </a:lnTo>
                  <a:lnTo>
                    <a:pt x="34530" y="125073"/>
                  </a:lnTo>
                  <a:lnTo>
                    <a:pt x="15830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0" y="508650"/>
                  </a:lnTo>
                  <a:lnTo>
                    <a:pt x="34530" y="547883"/>
                  </a:lnTo>
                  <a:lnTo>
                    <a:pt x="59452" y="583072"/>
                  </a:lnTo>
                  <a:lnTo>
                    <a:pt x="89871" y="613491"/>
                  </a:lnTo>
                  <a:lnTo>
                    <a:pt x="125062" y="638414"/>
                  </a:lnTo>
                  <a:lnTo>
                    <a:pt x="164298" y="657115"/>
                  </a:lnTo>
                  <a:lnTo>
                    <a:pt x="206854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2" y="657115"/>
                  </a:lnTo>
                  <a:lnTo>
                    <a:pt x="1103525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2"/>
                  </a:lnTo>
                  <a:lnTo>
                    <a:pt x="91844" y="581099"/>
                  </a:lnTo>
                  <a:lnTo>
                    <a:pt x="64152" y="547550"/>
                  </a:lnTo>
                  <a:lnTo>
                    <a:pt x="43235" y="509064"/>
                  </a:lnTo>
                  <a:lnTo>
                    <a:pt x="30011" y="466559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0" y="25400"/>
                  </a:lnTo>
                  <a:lnTo>
                    <a:pt x="1083452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0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9"/>
                  </a:lnTo>
                  <a:lnTo>
                    <a:pt x="1204514" y="509064"/>
                  </a:lnTo>
                  <a:lnTo>
                    <a:pt x="1183597" y="547550"/>
                  </a:lnTo>
                  <a:lnTo>
                    <a:pt x="1155906" y="581099"/>
                  </a:lnTo>
                  <a:lnTo>
                    <a:pt x="1122358" y="608792"/>
                  </a:lnTo>
                  <a:lnTo>
                    <a:pt x="1083871" y="629710"/>
                  </a:lnTo>
                  <a:lnTo>
                    <a:pt x="1041364" y="642935"/>
                  </a:lnTo>
                  <a:lnTo>
                    <a:pt x="995756" y="647547"/>
                  </a:lnTo>
                  <a:lnTo>
                    <a:pt x="1103525" y="647547"/>
                  </a:lnTo>
                  <a:lnTo>
                    <a:pt x="1157874" y="613491"/>
                  </a:lnTo>
                  <a:lnTo>
                    <a:pt x="1188293" y="583072"/>
                  </a:lnTo>
                  <a:lnTo>
                    <a:pt x="1213216" y="547883"/>
                  </a:lnTo>
                  <a:lnTo>
                    <a:pt x="1231917" y="508650"/>
                  </a:lnTo>
                  <a:lnTo>
                    <a:pt x="1243670" y="466098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0" y="206861"/>
                  </a:lnTo>
                  <a:lnTo>
                    <a:pt x="1231917" y="164308"/>
                  </a:lnTo>
                  <a:lnTo>
                    <a:pt x="1213216" y="125073"/>
                  </a:lnTo>
                  <a:lnTo>
                    <a:pt x="1188293" y="89882"/>
                  </a:lnTo>
                  <a:lnTo>
                    <a:pt x="1157874" y="59460"/>
                  </a:lnTo>
                  <a:lnTo>
                    <a:pt x="1122685" y="34536"/>
                  </a:lnTo>
                  <a:lnTo>
                    <a:pt x="110352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8" name="object 228"/>
            <p:cNvSpPr/>
            <p:nvPr/>
          </p:nvSpPr>
          <p:spPr>
            <a:xfrm>
              <a:off x="1848868" y="6020821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29" name="object 229"/>
          <p:cNvSpPr txBox="1"/>
          <p:nvPr/>
        </p:nvSpPr>
        <p:spPr>
          <a:xfrm>
            <a:off x="2137209" y="5791377"/>
            <a:ext cx="6369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マ</a:t>
            </a: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ー</a:t>
            </a:r>
            <a:r>
              <a:rPr sz="1000" b="1" spc="-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ガ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リン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2138820" y="6076818"/>
            <a:ext cx="65024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9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Ma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garine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31" name="object 231"/>
          <p:cNvGrpSpPr/>
          <p:nvPr/>
        </p:nvGrpSpPr>
        <p:grpSpPr>
          <a:xfrm>
            <a:off x="3154563" y="5696450"/>
            <a:ext cx="1254125" cy="673100"/>
            <a:chOff x="3154563" y="5696450"/>
            <a:chExt cx="1254125" cy="673100"/>
          </a:xfrm>
        </p:grpSpPr>
        <p:sp>
          <p:nvSpPr>
            <p:cNvPr id="232" name="object 232"/>
            <p:cNvSpPr/>
            <p:nvPr/>
          </p:nvSpPr>
          <p:spPr>
            <a:xfrm>
              <a:off x="3170435" y="5709154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33" name="object 233"/>
            <p:cNvSpPr/>
            <p:nvPr/>
          </p:nvSpPr>
          <p:spPr>
            <a:xfrm>
              <a:off x="3157740" y="5696450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3" y="547883"/>
                  </a:lnTo>
                  <a:lnTo>
                    <a:pt x="59456" y="583072"/>
                  </a:lnTo>
                  <a:lnTo>
                    <a:pt x="89876" y="613491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3" y="657115"/>
                  </a:lnTo>
                  <a:lnTo>
                    <a:pt x="1103528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2"/>
                  </a:lnTo>
                  <a:lnTo>
                    <a:pt x="91844" y="581099"/>
                  </a:lnTo>
                  <a:lnTo>
                    <a:pt x="64152" y="547550"/>
                  </a:lnTo>
                  <a:lnTo>
                    <a:pt x="43235" y="509064"/>
                  </a:lnTo>
                  <a:lnTo>
                    <a:pt x="30011" y="466559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2" y="25400"/>
                  </a:lnTo>
                  <a:lnTo>
                    <a:pt x="1083453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2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9"/>
                  </a:lnTo>
                  <a:lnTo>
                    <a:pt x="1204525" y="509064"/>
                  </a:lnTo>
                  <a:lnTo>
                    <a:pt x="1183606" y="547550"/>
                  </a:lnTo>
                  <a:lnTo>
                    <a:pt x="1155912" y="581099"/>
                  </a:lnTo>
                  <a:lnTo>
                    <a:pt x="1122362" y="608792"/>
                  </a:lnTo>
                  <a:lnTo>
                    <a:pt x="1083873" y="629710"/>
                  </a:lnTo>
                  <a:lnTo>
                    <a:pt x="1041365" y="642935"/>
                  </a:lnTo>
                  <a:lnTo>
                    <a:pt x="995756" y="647547"/>
                  </a:lnTo>
                  <a:lnTo>
                    <a:pt x="1103528" y="647547"/>
                  </a:lnTo>
                  <a:lnTo>
                    <a:pt x="1157880" y="613491"/>
                  </a:lnTo>
                  <a:lnTo>
                    <a:pt x="1188301" y="583072"/>
                  </a:lnTo>
                  <a:lnTo>
                    <a:pt x="1213226" y="547883"/>
                  </a:lnTo>
                  <a:lnTo>
                    <a:pt x="1231928" y="508650"/>
                  </a:lnTo>
                  <a:lnTo>
                    <a:pt x="1243682" y="466098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61"/>
                  </a:lnTo>
                  <a:lnTo>
                    <a:pt x="1231928" y="164308"/>
                  </a:lnTo>
                  <a:lnTo>
                    <a:pt x="1213226" y="125073"/>
                  </a:lnTo>
                  <a:lnTo>
                    <a:pt x="1188301" y="89882"/>
                  </a:lnTo>
                  <a:lnTo>
                    <a:pt x="1157880" y="59460"/>
                  </a:lnTo>
                  <a:lnTo>
                    <a:pt x="1122688" y="34536"/>
                  </a:lnTo>
                  <a:lnTo>
                    <a:pt x="110352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34" name="object 234"/>
            <p:cNvSpPr/>
            <p:nvPr/>
          </p:nvSpPr>
          <p:spPr>
            <a:xfrm>
              <a:off x="3157738" y="6020821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35" name="object 235"/>
          <p:cNvSpPr txBox="1"/>
          <p:nvPr/>
        </p:nvSpPr>
        <p:spPr>
          <a:xfrm>
            <a:off x="3567807" y="5791377"/>
            <a:ext cx="4025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バ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ター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3574925" y="6076818"/>
            <a:ext cx="3956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Butter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37" name="object 237"/>
          <p:cNvGrpSpPr/>
          <p:nvPr/>
        </p:nvGrpSpPr>
        <p:grpSpPr>
          <a:xfrm>
            <a:off x="4463431" y="5696450"/>
            <a:ext cx="1254125" cy="673100"/>
            <a:chOff x="4463431" y="5696450"/>
            <a:chExt cx="1254125" cy="673100"/>
          </a:xfrm>
        </p:grpSpPr>
        <p:sp>
          <p:nvSpPr>
            <p:cNvPr id="238" name="object 238"/>
            <p:cNvSpPr/>
            <p:nvPr/>
          </p:nvSpPr>
          <p:spPr>
            <a:xfrm>
              <a:off x="4479303" y="5709154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39" name="object 239"/>
            <p:cNvSpPr/>
            <p:nvPr/>
          </p:nvSpPr>
          <p:spPr>
            <a:xfrm>
              <a:off x="4466610" y="5696450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3" y="547883"/>
                  </a:lnTo>
                  <a:lnTo>
                    <a:pt x="59456" y="583072"/>
                  </a:lnTo>
                  <a:lnTo>
                    <a:pt x="89876" y="613491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3" y="657115"/>
                  </a:lnTo>
                  <a:lnTo>
                    <a:pt x="1103528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2"/>
                  </a:lnTo>
                  <a:lnTo>
                    <a:pt x="91844" y="581099"/>
                  </a:lnTo>
                  <a:lnTo>
                    <a:pt x="64152" y="547550"/>
                  </a:lnTo>
                  <a:lnTo>
                    <a:pt x="43235" y="509064"/>
                  </a:lnTo>
                  <a:lnTo>
                    <a:pt x="30011" y="466559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2" y="25400"/>
                  </a:lnTo>
                  <a:lnTo>
                    <a:pt x="1083453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2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9"/>
                  </a:lnTo>
                  <a:lnTo>
                    <a:pt x="1204525" y="509064"/>
                  </a:lnTo>
                  <a:lnTo>
                    <a:pt x="1183606" y="547550"/>
                  </a:lnTo>
                  <a:lnTo>
                    <a:pt x="1155912" y="581099"/>
                  </a:lnTo>
                  <a:lnTo>
                    <a:pt x="1122362" y="608792"/>
                  </a:lnTo>
                  <a:lnTo>
                    <a:pt x="1083873" y="629710"/>
                  </a:lnTo>
                  <a:lnTo>
                    <a:pt x="1041365" y="642935"/>
                  </a:lnTo>
                  <a:lnTo>
                    <a:pt x="995756" y="647547"/>
                  </a:lnTo>
                  <a:lnTo>
                    <a:pt x="1103528" y="647547"/>
                  </a:lnTo>
                  <a:lnTo>
                    <a:pt x="1157880" y="613491"/>
                  </a:lnTo>
                  <a:lnTo>
                    <a:pt x="1188301" y="583072"/>
                  </a:lnTo>
                  <a:lnTo>
                    <a:pt x="1213226" y="547883"/>
                  </a:lnTo>
                  <a:lnTo>
                    <a:pt x="1231928" y="508650"/>
                  </a:lnTo>
                  <a:lnTo>
                    <a:pt x="1243682" y="466098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61"/>
                  </a:lnTo>
                  <a:lnTo>
                    <a:pt x="1231928" y="164308"/>
                  </a:lnTo>
                  <a:lnTo>
                    <a:pt x="1213226" y="125073"/>
                  </a:lnTo>
                  <a:lnTo>
                    <a:pt x="1188301" y="89882"/>
                  </a:lnTo>
                  <a:lnTo>
                    <a:pt x="1157880" y="59460"/>
                  </a:lnTo>
                  <a:lnTo>
                    <a:pt x="1122688" y="34536"/>
                  </a:lnTo>
                  <a:lnTo>
                    <a:pt x="110352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40" name="object 240"/>
            <p:cNvSpPr/>
            <p:nvPr/>
          </p:nvSpPr>
          <p:spPr>
            <a:xfrm>
              <a:off x="4466606" y="6020821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41" name="object 241"/>
          <p:cNvSpPr txBox="1"/>
          <p:nvPr/>
        </p:nvSpPr>
        <p:spPr>
          <a:xfrm>
            <a:off x="4748404" y="5791377"/>
            <a:ext cx="6565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マヨ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ネ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ー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ズ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4706931" y="6076818"/>
            <a:ext cx="7499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Mayonnaise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43" name="object 243"/>
          <p:cNvGrpSpPr/>
          <p:nvPr/>
        </p:nvGrpSpPr>
        <p:grpSpPr>
          <a:xfrm>
            <a:off x="5772301" y="5696450"/>
            <a:ext cx="1254125" cy="673100"/>
            <a:chOff x="5772301" y="5696450"/>
            <a:chExt cx="1254125" cy="673100"/>
          </a:xfrm>
        </p:grpSpPr>
        <p:sp>
          <p:nvSpPr>
            <p:cNvPr id="244" name="object 244"/>
            <p:cNvSpPr/>
            <p:nvPr/>
          </p:nvSpPr>
          <p:spPr>
            <a:xfrm>
              <a:off x="5788172" y="5709154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68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68" y="647547"/>
                  </a:lnTo>
                  <a:lnTo>
                    <a:pt x="1031232" y="642677"/>
                  </a:lnTo>
                  <a:lnTo>
                    <a:pt x="1076120" y="628711"/>
                  </a:lnTo>
                  <a:lnTo>
                    <a:pt x="1116764" y="606621"/>
                  </a:lnTo>
                  <a:lnTo>
                    <a:pt x="1152193" y="577376"/>
                  </a:lnTo>
                  <a:lnTo>
                    <a:pt x="1181437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7" y="105597"/>
                  </a:lnTo>
                  <a:lnTo>
                    <a:pt x="1152193" y="70169"/>
                  </a:lnTo>
                  <a:lnTo>
                    <a:pt x="1116764" y="40924"/>
                  </a:lnTo>
                  <a:lnTo>
                    <a:pt x="1076120" y="18835"/>
                  </a:lnTo>
                  <a:lnTo>
                    <a:pt x="1031232" y="4870"/>
                  </a:lnTo>
                  <a:lnTo>
                    <a:pt x="983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45" name="object 245"/>
            <p:cNvSpPr/>
            <p:nvPr/>
          </p:nvSpPr>
          <p:spPr>
            <a:xfrm>
              <a:off x="5775479" y="5696450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1993" y="0"/>
                  </a:lnTo>
                  <a:lnTo>
                    <a:pt x="206849" y="4079"/>
                  </a:lnTo>
                  <a:lnTo>
                    <a:pt x="164297" y="15833"/>
                  </a:lnTo>
                  <a:lnTo>
                    <a:pt x="125063" y="34536"/>
                  </a:lnTo>
                  <a:lnTo>
                    <a:pt x="89874" y="59460"/>
                  </a:lnTo>
                  <a:lnTo>
                    <a:pt x="59455" y="89882"/>
                  </a:lnTo>
                  <a:lnTo>
                    <a:pt x="34532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2" y="547883"/>
                  </a:lnTo>
                  <a:lnTo>
                    <a:pt x="59455" y="583072"/>
                  </a:lnTo>
                  <a:lnTo>
                    <a:pt x="89874" y="613491"/>
                  </a:lnTo>
                  <a:lnTo>
                    <a:pt x="125063" y="638414"/>
                  </a:lnTo>
                  <a:lnTo>
                    <a:pt x="164297" y="657115"/>
                  </a:lnTo>
                  <a:lnTo>
                    <a:pt x="206849" y="668868"/>
                  </a:lnTo>
                  <a:lnTo>
                    <a:pt x="251993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3" y="657115"/>
                  </a:lnTo>
                  <a:lnTo>
                    <a:pt x="1103528" y="647547"/>
                  </a:lnTo>
                  <a:lnTo>
                    <a:pt x="251993" y="647547"/>
                  </a:lnTo>
                  <a:lnTo>
                    <a:pt x="206384" y="642935"/>
                  </a:lnTo>
                  <a:lnTo>
                    <a:pt x="163878" y="629710"/>
                  </a:lnTo>
                  <a:lnTo>
                    <a:pt x="125391" y="608792"/>
                  </a:lnTo>
                  <a:lnTo>
                    <a:pt x="91843" y="581099"/>
                  </a:lnTo>
                  <a:lnTo>
                    <a:pt x="64151" y="547550"/>
                  </a:lnTo>
                  <a:lnTo>
                    <a:pt x="43235" y="509064"/>
                  </a:lnTo>
                  <a:lnTo>
                    <a:pt x="30011" y="466559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103522" y="25400"/>
                  </a:lnTo>
                  <a:lnTo>
                    <a:pt x="1083453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2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9"/>
                  </a:lnTo>
                  <a:lnTo>
                    <a:pt x="1204525" y="509064"/>
                  </a:lnTo>
                  <a:lnTo>
                    <a:pt x="1183606" y="547550"/>
                  </a:lnTo>
                  <a:lnTo>
                    <a:pt x="1155912" y="581099"/>
                  </a:lnTo>
                  <a:lnTo>
                    <a:pt x="1122362" y="608792"/>
                  </a:lnTo>
                  <a:lnTo>
                    <a:pt x="1083873" y="629710"/>
                  </a:lnTo>
                  <a:lnTo>
                    <a:pt x="1041365" y="642935"/>
                  </a:lnTo>
                  <a:lnTo>
                    <a:pt x="995756" y="647547"/>
                  </a:lnTo>
                  <a:lnTo>
                    <a:pt x="1103528" y="647547"/>
                  </a:lnTo>
                  <a:lnTo>
                    <a:pt x="1157880" y="613491"/>
                  </a:lnTo>
                  <a:lnTo>
                    <a:pt x="1188301" y="583072"/>
                  </a:lnTo>
                  <a:lnTo>
                    <a:pt x="1213226" y="547883"/>
                  </a:lnTo>
                  <a:lnTo>
                    <a:pt x="1231928" y="508650"/>
                  </a:lnTo>
                  <a:lnTo>
                    <a:pt x="1243682" y="466098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61"/>
                  </a:lnTo>
                  <a:lnTo>
                    <a:pt x="1231928" y="164308"/>
                  </a:lnTo>
                  <a:lnTo>
                    <a:pt x="1213226" y="125073"/>
                  </a:lnTo>
                  <a:lnTo>
                    <a:pt x="1188301" y="89882"/>
                  </a:lnTo>
                  <a:lnTo>
                    <a:pt x="1157880" y="59460"/>
                  </a:lnTo>
                  <a:lnTo>
                    <a:pt x="1122688" y="34536"/>
                  </a:lnTo>
                  <a:lnTo>
                    <a:pt x="110352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46" name="object 246"/>
            <p:cNvSpPr/>
            <p:nvPr/>
          </p:nvSpPr>
          <p:spPr>
            <a:xfrm>
              <a:off x="5775476" y="6020821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47" name="object 247"/>
          <p:cNvSpPr txBox="1"/>
          <p:nvPr/>
        </p:nvSpPr>
        <p:spPr>
          <a:xfrm>
            <a:off x="6182946" y="5791377"/>
            <a:ext cx="4051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ご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油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6047140" y="6076818"/>
            <a:ext cx="6870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Sesame</a:t>
            </a:r>
            <a:r>
              <a:rPr sz="11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oil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598896" y="5309311"/>
            <a:ext cx="104457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3420" algn="l"/>
              </a:tabLst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油脂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類	</a:t>
            </a:r>
            <a:r>
              <a:rPr sz="13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Fa</a:t>
            </a: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ts</a:t>
            </a:r>
            <a:endParaRPr sz="1300">
              <a:latin typeface="Arial Rounded MT Bold"/>
              <a:cs typeface="Arial Rounded MT Bold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598896" y="6076818"/>
            <a:ext cx="1127760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" algn="ctr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Vegetable oils</a:t>
            </a:r>
            <a:endParaRPr sz="1100">
              <a:latin typeface="HelveticaRounded-Condensed"/>
              <a:cs typeface="HelveticaRounded-Condensed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HelveticaRounded-Condensed"/>
              <a:cs typeface="HelveticaRounded-Condensed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  <a:tabLst>
                <a:tab pos="515620" algn="l"/>
              </a:tabLst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菓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子	</a:t>
            </a: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S</a:t>
            </a:r>
            <a:r>
              <a:rPr sz="13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w</a:t>
            </a:r>
            <a:r>
              <a:rPr sz="13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eets</a:t>
            </a:r>
            <a:endParaRPr sz="13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Arial Rounded MT Bold"/>
              <a:cs typeface="Arial Rounded MT Bold"/>
            </a:endParaRPr>
          </a:p>
          <a:p>
            <a:pPr marL="9525" algn="ctr">
              <a:lnSpc>
                <a:spcPct val="100000"/>
              </a:lnSpc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離乳食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用の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菓子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595099" y="8021963"/>
            <a:ext cx="11442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6510" algn="ctr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Castella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7165899" y="10307561"/>
            <a:ext cx="21780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28</a:t>
            </a:r>
            <a:endParaRPr sz="1500">
              <a:latin typeface="HelveticaRounded-Condensed"/>
              <a:cs typeface="HelveticaRounded-Condensed"/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6976909" y="215061"/>
            <a:ext cx="346075" cy="3771265"/>
          </a:xfrm>
          <a:custGeom>
            <a:avLst/>
            <a:gdLst/>
            <a:ahLst/>
            <a:cxnLst/>
            <a:rect l="l" t="t" r="r" b="b"/>
            <a:pathLst>
              <a:path w="346075" h="3771265">
                <a:moveTo>
                  <a:pt x="345617" y="0"/>
                </a:moveTo>
                <a:lnTo>
                  <a:pt x="0" y="0"/>
                </a:lnTo>
                <a:lnTo>
                  <a:pt x="0" y="3770871"/>
                </a:lnTo>
                <a:lnTo>
                  <a:pt x="345617" y="3770871"/>
                </a:lnTo>
                <a:lnTo>
                  <a:pt x="345617" y="0"/>
                </a:lnTo>
                <a:close/>
              </a:path>
            </a:pathLst>
          </a:custGeom>
          <a:solidFill>
            <a:srgbClr val="F1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3">
            <a:extLst>
              <a:ext uri="{FF2B5EF4-FFF2-40B4-BE49-F238E27FC236}">
                <a16:creationId xmlns:a16="http://schemas.microsoft.com/office/drawing/2014/main" id="{76213E26-3B7D-6F46-A6F8-04876E8AEE2D}"/>
              </a:ext>
            </a:extLst>
          </p:cNvPr>
          <p:cNvSpPr txBox="1"/>
          <p:nvPr/>
        </p:nvSpPr>
        <p:spPr>
          <a:xfrm>
            <a:off x="7034857" y="362028"/>
            <a:ext cx="170239" cy="1555672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食</a:t>
            </a:r>
            <a:r>
              <a:rPr sz="1500" b="1" spc="-300" dirty="0">
                <a:solidFill>
                  <a:srgbClr val="3E3A39"/>
                </a:solidFill>
                <a:latin typeface="UDShinMGoPro-DeBold"/>
                <a:cs typeface="UDShinMGoPro-DeBold"/>
              </a:rPr>
              <a:t>事</a:t>
            </a:r>
            <a:r>
              <a:rPr sz="1500" b="1" spc="-365" dirty="0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ア</a:t>
            </a:r>
            <a:r>
              <a:rPr sz="15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レ</a:t>
            </a:r>
            <a:r>
              <a:rPr sz="15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ル</a:t>
            </a:r>
            <a:r>
              <a:rPr sz="15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ギ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endParaRPr sz="1500" dirty="0">
              <a:latin typeface="UDShinMGoPro-DeBold"/>
              <a:cs typeface="UDShinMGoPro-DeBold"/>
            </a:endParaRPr>
          </a:p>
        </p:txBody>
      </p:sp>
      <p:sp>
        <p:nvSpPr>
          <p:cNvPr id="257" name="object 254">
            <a:extLst>
              <a:ext uri="{FF2B5EF4-FFF2-40B4-BE49-F238E27FC236}">
                <a16:creationId xmlns:a16="http://schemas.microsoft.com/office/drawing/2014/main" id="{BD257057-10F6-5B4C-9E5F-FF7910904F62}"/>
              </a:ext>
            </a:extLst>
          </p:cNvPr>
          <p:cNvSpPr txBox="1"/>
          <p:nvPr/>
        </p:nvSpPr>
        <p:spPr>
          <a:xfrm>
            <a:off x="7031146" y="2032250"/>
            <a:ext cx="246221" cy="1775460"/>
          </a:xfrm>
          <a:prstGeom prst="rect">
            <a:avLst/>
          </a:prstGeom>
        </p:spPr>
        <p:txBody>
          <a:bodyPr vert="vert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Meals </a:t>
            </a:r>
            <a:r>
              <a:rPr sz="1600" b="1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&amp; </a:t>
            </a: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food</a:t>
            </a:r>
            <a:r>
              <a:rPr sz="1600" b="1" spc="3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allergies</a:t>
            </a:r>
            <a:endParaRPr sz="16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58" name="object 251">
            <a:extLst>
              <a:ext uri="{FF2B5EF4-FFF2-40B4-BE49-F238E27FC236}">
                <a16:creationId xmlns:a16="http://schemas.microsoft.com/office/drawing/2014/main" id="{56042297-0231-5444-B870-54CDEEB0D326}"/>
              </a:ext>
            </a:extLst>
          </p:cNvPr>
          <p:cNvSpPr txBox="1"/>
          <p:nvPr/>
        </p:nvSpPr>
        <p:spPr>
          <a:xfrm>
            <a:off x="595099" y="8936735"/>
            <a:ext cx="11442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400" algn="ctr">
              <a:lnSpc>
                <a:spcPct val="100000"/>
              </a:lnSpc>
            </a:pPr>
            <a:r>
              <a:rPr sz="1000" b="1" spc="3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ピ</a:t>
            </a:r>
            <a:r>
              <a:rPr sz="1000" b="1" spc="1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r>
              <a:rPr sz="1000" b="1" spc="-7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ナ</a:t>
            </a:r>
            <a:r>
              <a:rPr sz="1000" b="1" spc="-6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ッ</a:t>
            </a:r>
            <a:r>
              <a:rPr sz="1000" b="1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ツ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259" name="object 251">
            <a:extLst>
              <a:ext uri="{FF2B5EF4-FFF2-40B4-BE49-F238E27FC236}">
                <a16:creationId xmlns:a16="http://schemas.microsoft.com/office/drawing/2014/main" id="{016E198D-6A0F-9E4C-8D4D-1218522A2DD2}"/>
              </a:ext>
            </a:extLst>
          </p:cNvPr>
          <p:cNvSpPr txBox="1"/>
          <p:nvPr/>
        </p:nvSpPr>
        <p:spPr>
          <a:xfrm>
            <a:off x="595099" y="8458313"/>
            <a:ext cx="114427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659130" algn="l"/>
              </a:tabLst>
            </a:pPr>
            <a:r>
              <a:rPr sz="1300" b="1" spc="60" dirty="0" err="1">
                <a:solidFill>
                  <a:srgbClr val="FFFFFF"/>
                </a:solidFill>
                <a:latin typeface="UDShinMGoPro-DeBold"/>
                <a:cs typeface="UDShinMGoPro-DeBold"/>
              </a:rPr>
              <a:t>そ</a:t>
            </a:r>
            <a:r>
              <a:rPr sz="1300" b="1" spc="90" dirty="0" err="1">
                <a:solidFill>
                  <a:srgbClr val="FFFFFF"/>
                </a:solidFill>
                <a:latin typeface="UDShinMGoPro-DeBold"/>
                <a:cs typeface="UDShinMGoPro-DeBold"/>
              </a:rPr>
              <a:t>の</a:t>
            </a:r>
            <a:r>
              <a:rPr sz="1300" b="1" dirty="0" err="1">
                <a:solidFill>
                  <a:srgbClr val="FFFFFF"/>
                </a:solidFill>
                <a:latin typeface="UDShinMGoPro-DeBold"/>
                <a:cs typeface="UDShinMGoPro-DeBold"/>
              </a:rPr>
              <a:t>他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	</a:t>
            </a: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Other</a:t>
            </a:r>
            <a:endParaRPr sz="13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697722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03574" y="9751532"/>
            <a:ext cx="382905" cy="480059"/>
            <a:chOff x="3603574" y="9751532"/>
            <a:chExt cx="382905" cy="480059"/>
          </a:xfrm>
        </p:grpSpPr>
        <p:sp>
          <p:nvSpPr>
            <p:cNvPr id="3" name="object 3"/>
            <p:cNvSpPr/>
            <p:nvPr/>
          </p:nvSpPr>
          <p:spPr>
            <a:xfrm>
              <a:off x="3823164" y="9751532"/>
              <a:ext cx="54025" cy="506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03574" y="9790705"/>
              <a:ext cx="382803" cy="4406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04577" y="9790696"/>
              <a:ext cx="379717" cy="2362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89908" y="10065791"/>
              <a:ext cx="100075" cy="1549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51376" y="10072319"/>
              <a:ext cx="63093" cy="669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854230" y="9802559"/>
            <a:ext cx="203835" cy="421005"/>
            <a:chOff x="5854230" y="9802559"/>
            <a:chExt cx="203835" cy="421005"/>
          </a:xfrm>
        </p:grpSpPr>
        <p:sp>
          <p:nvSpPr>
            <p:cNvPr id="9" name="object 9"/>
            <p:cNvSpPr/>
            <p:nvPr/>
          </p:nvSpPr>
          <p:spPr>
            <a:xfrm>
              <a:off x="5929566" y="10202520"/>
              <a:ext cx="60718" cy="2095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39205" y="10100666"/>
              <a:ext cx="64312" cy="10121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54230" y="9802559"/>
              <a:ext cx="203352" cy="3149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111075" y="9787991"/>
            <a:ext cx="410845" cy="434340"/>
            <a:chOff x="6111075" y="9787991"/>
            <a:chExt cx="410845" cy="434340"/>
          </a:xfrm>
        </p:grpSpPr>
        <p:sp>
          <p:nvSpPr>
            <p:cNvPr id="13" name="object 13"/>
            <p:cNvSpPr/>
            <p:nvPr/>
          </p:nvSpPr>
          <p:spPr>
            <a:xfrm>
              <a:off x="6134049" y="10008374"/>
              <a:ext cx="361556" cy="2133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24257" y="9887026"/>
              <a:ext cx="376275" cy="12954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11075" y="9952482"/>
              <a:ext cx="322440" cy="6477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53454" y="9948672"/>
              <a:ext cx="68440" cy="6730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46444" y="9807702"/>
              <a:ext cx="334263" cy="14731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67513" y="9787991"/>
              <a:ext cx="292023" cy="10414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59741" y="10053650"/>
              <a:ext cx="64363" cy="794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05791" y="10055809"/>
              <a:ext cx="64008" cy="757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547247" y="9707448"/>
            <a:ext cx="406400" cy="514984"/>
            <a:chOff x="4547247" y="9707448"/>
            <a:chExt cx="406400" cy="514984"/>
          </a:xfrm>
        </p:grpSpPr>
        <p:sp>
          <p:nvSpPr>
            <p:cNvPr id="22" name="object 22"/>
            <p:cNvSpPr/>
            <p:nvPr/>
          </p:nvSpPr>
          <p:spPr>
            <a:xfrm>
              <a:off x="4699088" y="10064255"/>
              <a:ext cx="101244" cy="15621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47247" y="9707448"/>
              <a:ext cx="405959" cy="51459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01275" y="9737936"/>
              <a:ext cx="350419" cy="24765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009703" y="9712007"/>
            <a:ext cx="339090" cy="509905"/>
            <a:chOff x="5009703" y="9712007"/>
            <a:chExt cx="339090" cy="509905"/>
          </a:xfrm>
        </p:grpSpPr>
        <p:sp>
          <p:nvSpPr>
            <p:cNvPr id="26" name="object 26"/>
            <p:cNvSpPr/>
            <p:nvPr/>
          </p:nvSpPr>
          <p:spPr>
            <a:xfrm>
              <a:off x="5009703" y="9712007"/>
              <a:ext cx="338543" cy="50988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62928" y="9760546"/>
              <a:ext cx="247676" cy="2153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97310" y="10048735"/>
              <a:ext cx="83654" cy="17272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05499" y="9758173"/>
              <a:ext cx="41910" cy="45720"/>
            </a:xfrm>
            <a:custGeom>
              <a:avLst/>
              <a:gdLst/>
              <a:ahLst/>
              <a:cxnLst/>
              <a:rect l="l" t="t" r="r" b="b"/>
              <a:pathLst>
                <a:path w="41910" h="45720">
                  <a:moveTo>
                    <a:pt x="21294" y="45123"/>
                  </a:moveTo>
                  <a:lnTo>
                    <a:pt x="19924" y="45123"/>
                  </a:lnTo>
                  <a:lnTo>
                    <a:pt x="19924" y="45491"/>
                  </a:lnTo>
                  <a:lnTo>
                    <a:pt x="21294" y="45123"/>
                  </a:lnTo>
                  <a:close/>
                </a:path>
                <a:path w="41910" h="45720">
                  <a:moveTo>
                    <a:pt x="22570" y="44780"/>
                  </a:moveTo>
                  <a:lnTo>
                    <a:pt x="18451" y="44780"/>
                  </a:lnTo>
                  <a:lnTo>
                    <a:pt x="18451" y="45148"/>
                  </a:lnTo>
                  <a:lnTo>
                    <a:pt x="19924" y="45123"/>
                  </a:lnTo>
                  <a:lnTo>
                    <a:pt x="21294" y="45123"/>
                  </a:lnTo>
                  <a:lnTo>
                    <a:pt x="22570" y="44780"/>
                  </a:lnTo>
                  <a:close/>
                </a:path>
                <a:path w="41910" h="45720">
                  <a:moveTo>
                    <a:pt x="27698" y="43002"/>
                  </a:moveTo>
                  <a:lnTo>
                    <a:pt x="16279" y="43002"/>
                  </a:lnTo>
                  <a:lnTo>
                    <a:pt x="16762" y="43624"/>
                  </a:lnTo>
                  <a:lnTo>
                    <a:pt x="17727" y="44805"/>
                  </a:lnTo>
                  <a:lnTo>
                    <a:pt x="18451" y="44780"/>
                  </a:lnTo>
                  <a:lnTo>
                    <a:pt x="22570" y="44780"/>
                  </a:lnTo>
                  <a:lnTo>
                    <a:pt x="24318" y="44310"/>
                  </a:lnTo>
                  <a:lnTo>
                    <a:pt x="24318" y="43967"/>
                  </a:lnTo>
                  <a:lnTo>
                    <a:pt x="26858" y="43548"/>
                  </a:lnTo>
                  <a:lnTo>
                    <a:pt x="26858" y="43192"/>
                  </a:lnTo>
                  <a:lnTo>
                    <a:pt x="27608" y="43179"/>
                  </a:lnTo>
                  <a:lnTo>
                    <a:pt x="27698" y="43002"/>
                  </a:lnTo>
                  <a:close/>
                </a:path>
                <a:path w="41910" h="45720">
                  <a:moveTo>
                    <a:pt x="29538" y="41948"/>
                  </a:moveTo>
                  <a:lnTo>
                    <a:pt x="14082" y="41948"/>
                  </a:lnTo>
                  <a:lnTo>
                    <a:pt x="14082" y="42316"/>
                  </a:lnTo>
                  <a:lnTo>
                    <a:pt x="15543" y="42659"/>
                  </a:lnTo>
                  <a:lnTo>
                    <a:pt x="15543" y="43027"/>
                  </a:lnTo>
                  <a:lnTo>
                    <a:pt x="15797" y="43027"/>
                  </a:lnTo>
                  <a:lnTo>
                    <a:pt x="16025" y="43002"/>
                  </a:lnTo>
                  <a:lnTo>
                    <a:pt x="27698" y="43002"/>
                  </a:lnTo>
                  <a:lnTo>
                    <a:pt x="27976" y="42456"/>
                  </a:lnTo>
                  <a:lnTo>
                    <a:pt x="28687" y="42430"/>
                  </a:lnTo>
                  <a:lnTo>
                    <a:pt x="28687" y="42062"/>
                  </a:lnTo>
                  <a:lnTo>
                    <a:pt x="29424" y="42062"/>
                  </a:lnTo>
                  <a:close/>
                </a:path>
                <a:path w="41910" h="45720">
                  <a:moveTo>
                    <a:pt x="29881" y="41605"/>
                  </a:moveTo>
                  <a:lnTo>
                    <a:pt x="12977" y="41605"/>
                  </a:lnTo>
                  <a:lnTo>
                    <a:pt x="12977" y="41973"/>
                  </a:lnTo>
                  <a:lnTo>
                    <a:pt x="14082" y="41948"/>
                  </a:lnTo>
                  <a:lnTo>
                    <a:pt x="29538" y="41948"/>
                  </a:lnTo>
                  <a:lnTo>
                    <a:pt x="29881" y="41605"/>
                  </a:lnTo>
                  <a:close/>
                </a:path>
                <a:path w="41910" h="45720">
                  <a:moveTo>
                    <a:pt x="38759" y="31089"/>
                  </a:moveTo>
                  <a:lnTo>
                    <a:pt x="1750" y="31089"/>
                  </a:lnTo>
                  <a:lnTo>
                    <a:pt x="2385" y="31991"/>
                  </a:lnTo>
                  <a:lnTo>
                    <a:pt x="2741" y="33439"/>
                  </a:lnTo>
                  <a:lnTo>
                    <a:pt x="3833" y="34137"/>
                  </a:lnTo>
                  <a:lnTo>
                    <a:pt x="4201" y="35598"/>
                  </a:lnTo>
                  <a:lnTo>
                    <a:pt x="5002" y="36829"/>
                  </a:lnTo>
                  <a:lnTo>
                    <a:pt x="6945" y="38785"/>
                  </a:lnTo>
                  <a:lnTo>
                    <a:pt x="8583" y="39154"/>
                  </a:lnTo>
                  <a:lnTo>
                    <a:pt x="8583" y="39877"/>
                  </a:lnTo>
                  <a:lnTo>
                    <a:pt x="10793" y="41655"/>
                  </a:lnTo>
                  <a:lnTo>
                    <a:pt x="11529" y="41655"/>
                  </a:lnTo>
                  <a:lnTo>
                    <a:pt x="12977" y="41605"/>
                  </a:lnTo>
                  <a:lnTo>
                    <a:pt x="29881" y="41605"/>
                  </a:lnTo>
                  <a:lnTo>
                    <a:pt x="30173" y="41313"/>
                  </a:lnTo>
                  <a:lnTo>
                    <a:pt x="30402" y="41300"/>
                  </a:lnTo>
                  <a:lnTo>
                    <a:pt x="30897" y="41300"/>
                  </a:lnTo>
                  <a:lnTo>
                    <a:pt x="31608" y="40208"/>
                  </a:lnTo>
                  <a:lnTo>
                    <a:pt x="31849" y="40195"/>
                  </a:lnTo>
                  <a:lnTo>
                    <a:pt x="31964" y="39471"/>
                  </a:lnTo>
                  <a:lnTo>
                    <a:pt x="34542" y="37236"/>
                  </a:lnTo>
                  <a:lnTo>
                    <a:pt x="34910" y="35420"/>
                  </a:lnTo>
                  <a:lnTo>
                    <a:pt x="35266" y="35407"/>
                  </a:lnTo>
                  <a:lnTo>
                    <a:pt x="35266" y="34696"/>
                  </a:lnTo>
                  <a:lnTo>
                    <a:pt x="36002" y="34315"/>
                  </a:lnTo>
                  <a:lnTo>
                    <a:pt x="36002" y="33578"/>
                  </a:lnTo>
                  <a:lnTo>
                    <a:pt x="38759" y="31089"/>
                  </a:lnTo>
                  <a:close/>
                </a:path>
                <a:path w="41910" h="45720">
                  <a:moveTo>
                    <a:pt x="16381" y="0"/>
                  </a:moveTo>
                  <a:lnTo>
                    <a:pt x="12444" y="558"/>
                  </a:lnTo>
                  <a:lnTo>
                    <a:pt x="8507" y="3936"/>
                  </a:lnTo>
                  <a:lnTo>
                    <a:pt x="6246" y="6197"/>
                  </a:lnTo>
                  <a:lnTo>
                    <a:pt x="5294" y="9791"/>
                  </a:lnTo>
                  <a:lnTo>
                    <a:pt x="2728" y="12001"/>
                  </a:lnTo>
                  <a:lnTo>
                    <a:pt x="2728" y="12369"/>
                  </a:lnTo>
                  <a:lnTo>
                    <a:pt x="2589" y="12382"/>
                  </a:lnTo>
                  <a:lnTo>
                    <a:pt x="2360" y="12382"/>
                  </a:lnTo>
                  <a:lnTo>
                    <a:pt x="2004" y="13474"/>
                  </a:lnTo>
                  <a:lnTo>
                    <a:pt x="1611" y="13474"/>
                  </a:lnTo>
                  <a:lnTo>
                    <a:pt x="1509" y="14579"/>
                  </a:lnTo>
                  <a:lnTo>
                    <a:pt x="1266" y="14592"/>
                  </a:lnTo>
                  <a:lnTo>
                    <a:pt x="899" y="16751"/>
                  </a:lnTo>
                  <a:lnTo>
                    <a:pt x="772" y="16763"/>
                  </a:lnTo>
                  <a:lnTo>
                    <a:pt x="531" y="16763"/>
                  </a:lnTo>
                  <a:lnTo>
                    <a:pt x="230" y="24422"/>
                  </a:lnTo>
                  <a:lnTo>
                    <a:pt x="188" y="26835"/>
                  </a:lnTo>
                  <a:lnTo>
                    <a:pt x="32" y="28003"/>
                  </a:lnTo>
                  <a:lnTo>
                    <a:pt x="0" y="29235"/>
                  </a:lnTo>
                  <a:lnTo>
                    <a:pt x="557" y="29844"/>
                  </a:lnTo>
                  <a:lnTo>
                    <a:pt x="950" y="31407"/>
                  </a:lnTo>
                  <a:lnTo>
                    <a:pt x="1750" y="31089"/>
                  </a:lnTo>
                  <a:lnTo>
                    <a:pt x="38759" y="31089"/>
                  </a:lnTo>
                  <a:lnTo>
                    <a:pt x="39279" y="30619"/>
                  </a:lnTo>
                  <a:lnTo>
                    <a:pt x="40206" y="29235"/>
                  </a:lnTo>
                  <a:lnTo>
                    <a:pt x="39469" y="28003"/>
                  </a:lnTo>
                  <a:lnTo>
                    <a:pt x="40015" y="26250"/>
                  </a:lnTo>
                  <a:lnTo>
                    <a:pt x="40257" y="26238"/>
                  </a:lnTo>
                  <a:lnTo>
                    <a:pt x="40371" y="25158"/>
                  </a:lnTo>
                  <a:lnTo>
                    <a:pt x="40625" y="25133"/>
                  </a:lnTo>
                  <a:lnTo>
                    <a:pt x="40739" y="24422"/>
                  </a:lnTo>
                  <a:lnTo>
                    <a:pt x="41108" y="24422"/>
                  </a:lnTo>
                  <a:lnTo>
                    <a:pt x="41362" y="18338"/>
                  </a:lnTo>
                  <a:lnTo>
                    <a:pt x="41463" y="15341"/>
                  </a:lnTo>
                  <a:lnTo>
                    <a:pt x="41108" y="15341"/>
                  </a:lnTo>
                  <a:lnTo>
                    <a:pt x="41044" y="14566"/>
                  </a:lnTo>
                  <a:lnTo>
                    <a:pt x="40358" y="14262"/>
                  </a:lnTo>
                  <a:lnTo>
                    <a:pt x="40273" y="13474"/>
                  </a:lnTo>
                  <a:lnTo>
                    <a:pt x="38911" y="12458"/>
                  </a:lnTo>
                  <a:lnTo>
                    <a:pt x="38542" y="11023"/>
                  </a:lnTo>
                  <a:lnTo>
                    <a:pt x="37425" y="10312"/>
                  </a:lnTo>
                  <a:lnTo>
                    <a:pt x="37425" y="9575"/>
                  </a:lnTo>
                  <a:lnTo>
                    <a:pt x="36713" y="9232"/>
                  </a:lnTo>
                  <a:lnTo>
                    <a:pt x="36345" y="7785"/>
                  </a:lnTo>
                  <a:lnTo>
                    <a:pt x="35621" y="7429"/>
                  </a:lnTo>
                  <a:lnTo>
                    <a:pt x="35609" y="6349"/>
                  </a:lnTo>
                  <a:lnTo>
                    <a:pt x="35240" y="6349"/>
                  </a:lnTo>
                  <a:lnTo>
                    <a:pt x="34525" y="5295"/>
                  </a:lnTo>
                  <a:lnTo>
                    <a:pt x="33773" y="5283"/>
                  </a:lnTo>
                  <a:lnTo>
                    <a:pt x="33424" y="4584"/>
                  </a:lnTo>
                  <a:lnTo>
                    <a:pt x="32688" y="4584"/>
                  </a:lnTo>
                  <a:lnTo>
                    <a:pt x="32205" y="3860"/>
                  </a:lnTo>
                  <a:lnTo>
                    <a:pt x="31938" y="3517"/>
                  </a:lnTo>
                  <a:lnTo>
                    <a:pt x="31227" y="3517"/>
                  </a:lnTo>
                  <a:lnTo>
                    <a:pt x="30973" y="3047"/>
                  </a:lnTo>
                  <a:lnTo>
                    <a:pt x="30864" y="2806"/>
                  </a:lnTo>
                  <a:lnTo>
                    <a:pt x="30115" y="2793"/>
                  </a:lnTo>
                  <a:lnTo>
                    <a:pt x="29995" y="2578"/>
                  </a:lnTo>
                  <a:lnTo>
                    <a:pt x="29894" y="2336"/>
                  </a:lnTo>
                  <a:lnTo>
                    <a:pt x="29754" y="2095"/>
                  </a:lnTo>
                  <a:lnTo>
                    <a:pt x="27938" y="1739"/>
                  </a:lnTo>
                  <a:lnTo>
                    <a:pt x="27938" y="1396"/>
                  </a:lnTo>
                  <a:lnTo>
                    <a:pt x="26833" y="1396"/>
                  </a:lnTo>
                  <a:lnTo>
                    <a:pt x="26767" y="1269"/>
                  </a:lnTo>
                  <a:lnTo>
                    <a:pt x="16749" y="1269"/>
                  </a:lnTo>
                  <a:lnTo>
                    <a:pt x="16381" y="0"/>
                  </a:lnTo>
                  <a:close/>
                </a:path>
                <a:path w="41910" h="45720">
                  <a:moveTo>
                    <a:pt x="34516" y="5283"/>
                  </a:moveTo>
                  <a:lnTo>
                    <a:pt x="33780" y="5295"/>
                  </a:lnTo>
                  <a:lnTo>
                    <a:pt x="34525" y="5295"/>
                  </a:lnTo>
                  <a:close/>
                </a:path>
                <a:path w="41910" h="45720">
                  <a:moveTo>
                    <a:pt x="33411" y="4559"/>
                  </a:moveTo>
                  <a:lnTo>
                    <a:pt x="32929" y="4584"/>
                  </a:lnTo>
                  <a:lnTo>
                    <a:pt x="33424" y="4584"/>
                  </a:lnTo>
                  <a:close/>
                </a:path>
                <a:path w="41910" h="45720">
                  <a:moveTo>
                    <a:pt x="30859" y="2793"/>
                  </a:moveTo>
                  <a:lnTo>
                    <a:pt x="30363" y="2806"/>
                  </a:lnTo>
                  <a:lnTo>
                    <a:pt x="30864" y="2806"/>
                  </a:lnTo>
                  <a:close/>
                </a:path>
                <a:path w="41910" h="45720">
                  <a:moveTo>
                    <a:pt x="20178" y="393"/>
                  </a:moveTo>
                  <a:lnTo>
                    <a:pt x="18806" y="1193"/>
                  </a:lnTo>
                  <a:lnTo>
                    <a:pt x="16749" y="1269"/>
                  </a:lnTo>
                  <a:lnTo>
                    <a:pt x="26767" y="1269"/>
                  </a:lnTo>
                  <a:lnTo>
                    <a:pt x="22528" y="1193"/>
                  </a:lnTo>
                  <a:lnTo>
                    <a:pt x="20178" y="393"/>
                  </a:lnTo>
                  <a:close/>
                </a:path>
                <a:path w="41910" h="45720">
                  <a:moveTo>
                    <a:pt x="24598" y="165"/>
                  </a:moveTo>
                  <a:lnTo>
                    <a:pt x="24280" y="736"/>
                  </a:lnTo>
                  <a:lnTo>
                    <a:pt x="22528" y="1193"/>
                  </a:lnTo>
                  <a:lnTo>
                    <a:pt x="26728" y="1193"/>
                  </a:lnTo>
                  <a:lnTo>
                    <a:pt x="26484" y="723"/>
                  </a:lnTo>
                  <a:lnTo>
                    <a:pt x="25385" y="723"/>
                  </a:lnTo>
                  <a:lnTo>
                    <a:pt x="25385" y="355"/>
                  </a:lnTo>
                  <a:lnTo>
                    <a:pt x="24598" y="165"/>
                  </a:lnTo>
                  <a:close/>
                </a:path>
                <a:path w="41910" h="45720">
                  <a:moveTo>
                    <a:pt x="26465" y="685"/>
                  </a:moveTo>
                  <a:lnTo>
                    <a:pt x="25728" y="698"/>
                  </a:lnTo>
                  <a:lnTo>
                    <a:pt x="25385" y="723"/>
                  </a:lnTo>
                  <a:lnTo>
                    <a:pt x="26484" y="7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79034" y="10055796"/>
              <a:ext cx="59245" cy="7919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427726" y="9724890"/>
            <a:ext cx="382905" cy="506095"/>
            <a:chOff x="5427726" y="9724890"/>
            <a:chExt cx="382905" cy="506095"/>
          </a:xfrm>
        </p:grpSpPr>
        <p:sp>
          <p:nvSpPr>
            <p:cNvPr id="32" name="object 32"/>
            <p:cNvSpPr/>
            <p:nvPr/>
          </p:nvSpPr>
          <p:spPr>
            <a:xfrm>
              <a:off x="5667476" y="9724898"/>
              <a:ext cx="104139" cy="37465"/>
            </a:xfrm>
            <a:custGeom>
              <a:avLst/>
              <a:gdLst/>
              <a:ahLst/>
              <a:cxnLst/>
              <a:rect l="l" t="t" r="r" b="b"/>
              <a:pathLst>
                <a:path w="104139" h="37465">
                  <a:moveTo>
                    <a:pt x="35344" y="2120"/>
                  </a:moveTo>
                  <a:lnTo>
                    <a:pt x="32588" y="1993"/>
                  </a:lnTo>
                  <a:lnTo>
                    <a:pt x="32588" y="2120"/>
                  </a:lnTo>
                  <a:lnTo>
                    <a:pt x="35344" y="2120"/>
                  </a:lnTo>
                  <a:close/>
                </a:path>
                <a:path w="104139" h="37465">
                  <a:moveTo>
                    <a:pt x="46316" y="34632"/>
                  </a:moveTo>
                  <a:lnTo>
                    <a:pt x="43764" y="34632"/>
                  </a:lnTo>
                  <a:lnTo>
                    <a:pt x="46316" y="34759"/>
                  </a:lnTo>
                  <a:lnTo>
                    <a:pt x="46316" y="34632"/>
                  </a:lnTo>
                  <a:close/>
                </a:path>
                <a:path w="104139" h="37465">
                  <a:moveTo>
                    <a:pt x="102374" y="34505"/>
                  </a:moveTo>
                  <a:lnTo>
                    <a:pt x="86931" y="34505"/>
                  </a:lnTo>
                  <a:lnTo>
                    <a:pt x="90004" y="34886"/>
                  </a:lnTo>
                  <a:lnTo>
                    <a:pt x="93802" y="34886"/>
                  </a:lnTo>
                  <a:lnTo>
                    <a:pt x="94437" y="34632"/>
                  </a:lnTo>
                  <a:lnTo>
                    <a:pt x="98564" y="34632"/>
                  </a:lnTo>
                  <a:lnTo>
                    <a:pt x="102323" y="35521"/>
                  </a:lnTo>
                  <a:lnTo>
                    <a:pt x="102374" y="34632"/>
                  </a:lnTo>
                  <a:lnTo>
                    <a:pt x="102374" y="34505"/>
                  </a:lnTo>
                  <a:close/>
                </a:path>
                <a:path w="104139" h="37465">
                  <a:moveTo>
                    <a:pt x="104114" y="22860"/>
                  </a:moveTo>
                  <a:lnTo>
                    <a:pt x="102984" y="22860"/>
                  </a:lnTo>
                  <a:lnTo>
                    <a:pt x="102984" y="21590"/>
                  </a:lnTo>
                  <a:lnTo>
                    <a:pt x="102895" y="20320"/>
                  </a:lnTo>
                  <a:lnTo>
                    <a:pt x="102895" y="19050"/>
                  </a:lnTo>
                  <a:lnTo>
                    <a:pt x="102895" y="17780"/>
                  </a:lnTo>
                  <a:lnTo>
                    <a:pt x="102895" y="15240"/>
                  </a:lnTo>
                  <a:lnTo>
                    <a:pt x="102539" y="15240"/>
                  </a:lnTo>
                  <a:lnTo>
                    <a:pt x="102539" y="13970"/>
                  </a:lnTo>
                  <a:lnTo>
                    <a:pt x="102552" y="12700"/>
                  </a:lnTo>
                  <a:lnTo>
                    <a:pt x="102666" y="11430"/>
                  </a:lnTo>
                  <a:lnTo>
                    <a:pt x="102501" y="11430"/>
                  </a:lnTo>
                  <a:lnTo>
                    <a:pt x="102501" y="10160"/>
                  </a:lnTo>
                  <a:lnTo>
                    <a:pt x="102311" y="10160"/>
                  </a:lnTo>
                  <a:lnTo>
                    <a:pt x="102311" y="8890"/>
                  </a:lnTo>
                  <a:lnTo>
                    <a:pt x="101930" y="8890"/>
                  </a:lnTo>
                  <a:lnTo>
                    <a:pt x="101930" y="7620"/>
                  </a:lnTo>
                  <a:lnTo>
                    <a:pt x="102044" y="6350"/>
                  </a:lnTo>
                  <a:lnTo>
                    <a:pt x="102108" y="5080"/>
                  </a:lnTo>
                  <a:lnTo>
                    <a:pt x="101917" y="5080"/>
                  </a:lnTo>
                  <a:lnTo>
                    <a:pt x="101917" y="3810"/>
                  </a:lnTo>
                  <a:lnTo>
                    <a:pt x="102108" y="3810"/>
                  </a:lnTo>
                  <a:lnTo>
                    <a:pt x="102108" y="2540"/>
                  </a:lnTo>
                  <a:lnTo>
                    <a:pt x="101803" y="2540"/>
                  </a:lnTo>
                  <a:lnTo>
                    <a:pt x="101447" y="2247"/>
                  </a:lnTo>
                  <a:lnTo>
                    <a:pt x="101142" y="2247"/>
                  </a:lnTo>
                  <a:lnTo>
                    <a:pt x="101142" y="1270"/>
                  </a:lnTo>
                  <a:lnTo>
                    <a:pt x="99961" y="1270"/>
                  </a:lnTo>
                  <a:lnTo>
                    <a:pt x="98780" y="977"/>
                  </a:lnTo>
                  <a:lnTo>
                    <a:pt x="98780" y="850"/>
                  </a:lnTo>
                  <a:lnTo>
                    <a:pt x="93484" y="723"/>
                  </a:lnTo>
                  <a:lnTo>
                    <a:pt x="93484" y="977"/>
                  </a:lnTo>
                  <a:lnTo>
                    <a:pt x="92494" y="977"/>
                  </a:lnTo>
                  <a:lnTo>
                    <a:pt x="92494" y="1104"/>
                  </a:lnTo>
                  <a:lnTo>
                    <a:pt x="91986" y="1270"/>
                  </a:lnTo>
                  <a:lnTo>
                    <a:pt x="83654" y="1270"/>
                  </a:lnTo>
                  <a:lnTo>
                    <a:pt x="83654" y="0"/>
                  </a:lnTo>
                  <a:lnTo>
                    <a:pt x="82270" y="0"/>
                  </a:lnTo>
                  <a:lnTo>
                    <a:pt x="82270" y="1270"/>
                  </a:lnTo>
                  <a:lnTo>
                    <a:pt x="79946" y="1270"/>
                  </a:lnTo>
                  <a:lnTo>
                    <a:pt x="79946" y="0"/>
                  </a:lnTo>
                  <a:lnTo>
                    <a:pt x="78676" y="0"/>
                  </a:lnTo>
                  <a:lnTo>
                    <a:pt x="78676" y="1270"/>
                  </a:lnTo>
                  <a:lnTo>
                    <a:pt x="64973" y="1270"/>
                  </a:lnTo>
                  <a:lnTo>
                    <a:pt x="64973" y="0"/>
                  </a:lnTo>
                  <a:lnTo>
                    <a:pt x="42938" y="0"/>
                  </a:lnTo>
                  <a:lnTo>
                    <a:pt x="42938" y="1270"/>
                  </a:lnTo>
                  <a:lnTo>
                    <a:pt x="35344" y="1270"/>
                  </a:lnTo>
                  <a:lnTo>
                    <a:pt x="35344" y="2120"/>
                  </a:lnTo>
                  <a:lnTo>
                    <a:pt x="35344" y="2247"/>
                  </a:lnTo>
                  <a:lnTo>
                    <a:pt x="32588" y="2247"/>
                  </a:lnTo>
                  <a:lnTo>
                    <a:pt x="29197" y="2247"/>
                  </a:lnTo>
                  <a:lnTo>
                    <a:pt x="29095" y="2501"/>
                  </a:lnTo>
                  <a:lnTo>
                    <a:pt x="28663" y="2374"/>
                  </a:lnTo>
                  <a:lnTo>
                    <a:pt x="28663" y="2120"/>
                  </a:lnTo>
                  <a:lnTo>
                    <a:pt x="27673" y="2120"/>
                  </a:lnTo>
                  <a:lnTo>
                    <a:pt x="27673" y="1993"/>
                  </a:lnTo>
                  <a:lnTo>
                    <a:pt x="27089" y="1739"/>
                  </a:lnTo>
                  <a:lnTo>
                    <a:pt x="25920" y="2120"/>
                  </a:lnTo>
                  <a:lnTo>
                    <a:pt x="24345" y="2120"/>
                  </a:lnTo>
                  <a:lnTo>
                    <a:pt x="24345" y="2374"/>
                  </a:lnTo>
                  <a:lnTo>
                    <a:pt x="23431" y="2374"/>
                  </a:lnTo>
                  <a:lnTo>
                    <a:pt x="22961" y="2247"/>
                  </a:lnTo>
                  <a:lnTo>
                    <a:pt x="22961" y="2501"/>
                  </a:lnTo>
                  <a:lnTo>
                    <a:pt x="21793" y="2501"/>
                  </a:lnTo>
                  <a:lnTo>
                    <a:pt x="1612" y="2540"/>
                  </a:lnTo>
                  <a:lnTo>
                    <a:pt x="1612" y="3810"/>
                  </a:lnTo>
                  <a:lnTo>
                    <a:pt x="1257" y="3810"/>
                  </a:lnTo>
                  <a:lnTo>
                    <a:pt x="1257" y="5080"/>
                  </a:lnTo>
                  <a:lnTo>
                    <a:pt x="723" y="5080"/>
                  </a:lnTo>
                  <a:lnTo>
                    <a:pt x="723" y="6350"/>
                  </a:lnTo>
                  <a:lnTo>
                    <a:pt x="635" y="7620"/>
                  </a:lnTo>
                  <a:lnTo>
                    <a:pt x="584" y="8890"/>
                  </a:lnTo>
                  <a:lnTo>
                    <a:pt x="88" y="8890"/>
                  </a:lnTo>
                  <a:lnTo>
                    <a:pt x="88" y="10160"/>
                  </a:lnTo>
                  <a:lnTo>
                    <a:pt x="0" y="11430"/>
                  </a:lnTo>
                  <a:lnTo>
                    <a:pt x="774" y="11430"/>
                  </a:lnTo>
                  <a:lnTo>
                    <a:pt x="774" y="12700"/>
                  </a:lnTo>
                  <a:lnTo>
                    <a:pt x="838" y="13970"/>
                  </a:lnTo>
                  <a:lnTo>
                    <a:pt x="838" y="15240"/>
                  </a:lnTo>
                  <a:lnTo>
                    <a:pt x="647" y="15240"/>
                  </a:lnTo>
                  <a:lnTo>
                    <a:pt x="647" y="17780"/>
                  </a:lnTo>
                  <a:lnTo>
                    <a:pt x="469" y="17780"/>
                  </a:lnTo>
                  <a:lnTo>
                    <a:pt x="469" y="19050"/>
                  </a:lnTo>
                  <a:lnTo>
                    <a:pt x="1333" y="19050"/>
                  </a:lnTo>
                  <a:lnTo>
                    <a:pt x="1333" y="20320"/>
                  </a:lnTo>
                  <a:lnTo>
                    <a:pt x="1320" y="21590"/>
                  </a:lnTo>
                  <a:lnTo>
                    <a:pt x="1206" y="22860"/>
                  </a:lnTo>
                  <a:lnTo>
                    <a:pt x="1397" y="22860"/>
                  </a:lnTo>
                  <a:lnTo>
                    <a:pt x="1397" y="24130"/>
                  </a:lnTo>
                  <a:lnTo>
                    <a:pt x="838" y="24130"/>
                  </a:lnTo>
                  <a:lnTo>
                    <a:pt x="838" y="25400"/>
                  </a:lnTo>
                  <a:lnTo>
                    <a:pt x="317" y="25400"/>
                  </a:lnTo>
                  <a:lnTo>
                    <a:pt x="317" y="26670"/>
                  </a:lnTo>
                  <a:lnTo>
                    <a:pt x="863" y="26670"/>
                  </a:lnTo>
                  <a:lnTo>
                    <a:pt x="863" y="27940"/>
                  </a:lnTo>
                  <a:lnTo>
                    <a:pt x="1333" y="27940"/>
                  </a:lnTo>
                  <a:lnTo>
                    <a:pt x="1333" y="29210"/>
                  </a:lnTo>
                  <a:lnTo>
                    <a:pt x="1739" y="29210"/>
                  </a:lnTo>
                  <a:lnTo>
                    <a:pt x="1739" y="30480"/>
                  </a:lnTo>
                  <a:lnTo>
                    <a:pt x="2133" y="30480"/>
                  </a:lnTo>
                  <a:lnTo>
                    <a:pt x="2133" y="31750"/>
                  </a:lnTo>
                  <a:lnTo>
                    <a:pt x="1803" y="31750"/>
                  </a:lnTo>
                  <a:lnTo>
                    <a:pt x="1803" y="33020"/>
                  </a:lnTo>
                  <a:lnTo>
                    <a:pt x="1739" y="34290"/>
                  </a:lnTo>
                  <a:lnTo>
                    <a:pt x="1993" y="34290"/>
                  </a:lnTo>
                  <a:lnTo>
                    <a:pt x="1993" y="35560"/>
                  </a:lnTo>
                  <a:lnTo>
                    <a:pt x="3060" y="35560"/>
                  </a:lnTo>
                  <a:lnTo>
                    <a:pt x="3060" y="36830"/>
                  </a:lnTo>
                  <a:lnTo>
                    <a:pt x="5181" y="36830"/>
                  </a:lnTo>
                  <a:lnTo>
                    <a:pt x="5181" y="35560"/>
                  </a:lnTo>
                  <a:lnTo>
                    <a:pt x="6972" y="35560"/>
                  </a:lnTo>
                  <a:lnTo>
                    <a:pt x="6972" y="36830"/>
                  </a:lnTo>
                  <a:lnTo>
                    <a:pt x="8216" y="36830"/>
                  </a:lnTo>
                  <a:lnTo>
                    <a:pt x="9207" y="36918"/>
                  </a:lnTo>
                  <a:lnTo>
                    <a:pt x="9182" y="37045"/>
                  </a:lnTo>
                  <a:lnTo>
                    <a:pt x="9575" y="37045"/>
                  </a:lnTo>
                  <a:lnTo>
                    <a:pt x="9829" y="36830"/>
                  </a:lnTo>
                  <a:lnTo>
                    <a:pt x="11112" y="36830"/>
                  </a:lnTo>
                  <a:lnTo>
                    <a:pt x="11696" y="36918"/>
                  </a:lnTo>
                  <a:lnTo>
                    <a:pt x="12141" y="36830"/>
                  </a:lnTo>
                  <a:lnTo>
                    <a:pt x="14097" y="36830"/>
                  </a:lnTo>
                  <a:lnTo>
                    <a:pt x="14097" y="35560"/>
                  </a:lnTo>
                  <a:lnTo>
                    <a:pt x="21043" y="35560"/>
                  </a:lnTo>
                  <a:lnTo>
                    <a:pt x="21043" y="36830"/>
                  </a:lnTo>
                  <a:lnTo>
                    <a:pt x="23558" y="36830"/>
                  </a:lnTo>
                  <a:lnTo>
                    <a:pt x="23558" y="35560"/>
                  </a:lnTo>
                  <a:lnTo>
                    <a:pt x="34340" y="35560"/>
                  </a:lnTo>
                  <a:lnTo>
                    <a:pt x="34620" y="35648"/>
                  </a:lnTo>
                  <a:lnTo>
                    <a:pt x="37325" y="35902"/>
                  </a:lnTo>
                  <a:lnTo>
                    <a:pt x="38265" y="35648"/>
                  </a:lnTo>
                  <a:lnTo>
                    <a:pt x="40424" y="35560"/>
                  </a:lnTo>
                  <a:lnTo>
                    <a:pt x="40424" y="35140"/>
                  </a:lnTo>
                  <a:lnTo>
                    <a:pt x="40424" y="35013"/>
                  </a:lnTo>
                  <a:lnTo>
                    <a:pt x="40424" y="34290"/>
                  </a:lnTo>
                  <a:lnTo>
                    <a:pt x="54559" y="34290"/>
                  </a:lnTo>
                  <a:lnTo>
                    <a:pt x="54559" y="35560"/>
                  </a:lnTo>
                  <a:lnTo>
                    <a:pt x="61633" y="35560"/>
                  </a:lnTo>
                  <a:lnTo>
                    <a:pt x="63792" y="35775"/>
                  </a:lnTo>
                  <a:lnTo>
                    <a:pt x="63792" y="35560"/>
                  </a:lnTo>
                  <a:lnTo>
                    <a:pt x="66573" y="35560"/>
                  </a:lnTo>
                  <a:lnTo>
                    <a:pt x="67017" y="35648"/>
                  </a:lnTo>
                  <a:lnTo>
                    <a:pt x="67398" y="35560"/>
                  </a:lnTo>
                  <a:lnTo>
                    <a:pt x="70662" y="35560"/>
                  </a:lnTo>
                  <a:lnTo>
                    <a:pt x="72047" y="35648"/>
                  </a:lnTo>
                  <a:lnTo>
                    <a:pt x="75844" y="35648"/>
                  </a:lnTo>
                  <a:lnTo>
                    <a:pt x="77736" y="35775"/>
                  </a:lnTo>
                  <a:lnTo>
                    <a:pt x="77736" y="35560"/>
                  </a:lnTo>
                  <a:lnTo>
                    <a:pt x="85331" y="35560"/>
                  </a:lnTo>
                  <a:lnTo>
                    <a:pt x="85331" y="34290"/>
                  </a:lnTo>
                  <a:lnTo>
                    <a:pt x="102425" y="34290"/>
                  </a:lnTo>
                  <a:lnTo>
                    <a:pt x="102425" y="33020"/>
                  </a:lnTo>
                  <a:lnTo>
                    <a:pt x="102692" y="33020"/>
                  </a:lnTo>
                  <a:lnTo>
                    <a:pt x="102692" y="32854"/>
                  </a:lnTo>
                  <a:lnTo>
                    <a:pt x="102692" y="32727"/>
                  </a:lnTo>
                  <a:lnTo>
                    <a:pt x="102692" y="32092"/>
                  </a:lnTo>
                  <a:lnTo>
                    <a:pt x="102692" y="31750"/>
                  </a:lnTo>
                  <a:lnTo>
                    <a:pt x="102882" y="31750"/>
                  </a:lnTo>
                  <a:lnTo>
                    <a:pt x="102882" y="30480"/>
                  </a:lnTo>
                  <a:lnTo>
                    <a:pt x="103327" y="30480"/>
                  </a:lnTo>
                  <a:lnTo>
                    <a:pt x="103327" y="29210"/>
                  </a:lnTo>
                  <a:lnTo>
                    <a:pt x="102882" y="29210"/>
                  </a:lnTo>
                  <a:lnTo>
                    <a:pt x="102882" y="27940"/>
                  </a:lnTo>
                  <a:lnTo>
                    <a:pt x="102882" y="26670"/>
                  </a:lnTo>
                  <a:lnTo>
                    <a:pt x="103073" y="26670"/>
                  </a:lnTo>
                  <a:lnTo>
                    <a:pt x="103073" y="25400"/>
                  </a:lnTo>
                  <a:lnTo>
                    <a:pt x="103581" y="25400"/>
                  </a:lnTo>
                  <a:lnTo>
                    <a:pt x="103581" y="24130"/>
                  </a:lnTo>
                  <a:lnTo>
                    <a:pt x="104114" y="24130"/>
                  </a:lnTo>
                  <a:lnTo>
                    <a:pt x="104114" y="22860"/>
                  </a:lnTo>
                  <a:close/>
                </a:path>
              </a:pathLst>
            </a:custGeom>
            <a:solidFill>
              <a:srgbClr val="7A6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75858" y="9757359"/>
              <a:ext cx="94005" cy="20827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19229" y="9757118"/>
              <a:ext cx="123062" cy="22225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30050" y="9844100"/>
              <a:ext cx="156489" cy="13970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430050" y="9757118"/>
              <a:ext cx="312242" cy="226682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27726" y="9972662"/>
              <a:ext cx="382308" cy="25781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29491" y="9733090"/>
              <a:ext cx="153479" cy="25018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15469" y="9907486"/>
              <a:ext cx="89446" cy="69595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25008" y="9734360"/>
              <a:ext cx="279907" cy="43239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6587921" y="9577844"/>
            <a:ext cx="568642" cy="66811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95838" y="9750945"/>
            <a:ext cx="296748" cy="14604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4049776" y="9844455"/>
            <a:ext cx="418465" cy="414020"/>
            <a:chOff x="4049776" y="9844455"/>
            <a:chExt cx="418465" cy="414020"/>
          </a:xfrm>
        </p:grpSpPr>
        <p:sp>
          <p:nvSpPr>
            <p:cNvPr id="44" name="object 44"/>
            <p:cNvSpPr/>
            <p:nvPr/>
          </p:nvSpPr>
          <p:spPr>
            <a:xfrm>
              <a:off x="4206989" y="10045992"/>
              <a:ext cx="143675" cy="21209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49776" y="9850691"/>
              <a:ext cx="225450" cy="168905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225315" y="9844455"/>
              <a:ext cx="234797" cy="18161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101033" y="9937089"/>
              <a:ext cx="224523" cy="18033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281716" y="9861232"/>
              <a:ext cx="186372" cy="37084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237464" y="209278"/>
            <a:ext cx="7096759" cy="1304290"/>
            <a:chOff x="237464" y="209278"/>
            <a:chExt cx="7096759" cy="1304290"/>
          </a:xfrm>
        </p:grpSpPr>
        <p:sp>
          <p:nvSpPr>
            <p:cNvPr id="50" name="object 50"/>
            <p:cNvSpPr/>
            <p:nvPr/>
          </p:nvSpPr>
          <p:spPr>
            <a:xfrm>
              <a:off x="237464" y="209278"/>
              <a:ext cx="7096653" cy="1303742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751258" y="257822"/>
              <a:ext cx="251879" cy="27305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753328" y="284492"/>
              <a:ext cx="224624" cy="22479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257251" y="534390"/>
              <a:ext cx="237439" cy="280670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991910" y="402463"/>
              <a:ext cx="456224" cy="412598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991910" y="402463"/>
              <a:ext cx="250533" cy="266700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515544" y="648741"/>
              <a:ext cx="236093" cy="275590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517398" y="677269"/>
              <a:ext cx="213728" cy="216584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035368" y="810501"/>
              <a:ext cx="237591" cy="270509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775081" y="735584"/>
              <a:ext cx="450031" cy="345426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775081" y="735583"/>
              <a:ext cx="232118" cy="27559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4128503" y="9375229"/>
            <a:ext cx="102235" cy="231775"/>
            <a:chOff x="4128503" y="9375229"/>
            <a:chExt cx="102235" cy="231775"/>
          </a:xfrm>
        </p:grpSpPr>
        <p:sp>
          <p:nvSpPr>
            <p:cNvPr id="62" name="object 62"/>
            <p:cNvSpPr/>
            <p:nvPr/>
          </p:nvSpPr>
          <p:spPr>
            <a:xfrm>
              <a:off x="4188762" y="9508785"/>
              <a:ext cx="34759" cy="97916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128503" y="9375229"/>
              <a:ext cx="102108" cy="13970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3967486" y="9071686"/>
            <a:ext cx="140970" cy="264795"/>
            <a:chOff x="3967486" y="9071686"/>
            <a:chExt cx="140970" cy="264795"/>
          </a:xfrm>
        </p:grpSpPr>
        <p:sp>
          <p:nvSpPr>
            <p:cNvPr id="65" name="object 65"/>
            <p:cNvSpPr/>
            <p:nvPr/>
          </p:nvSpPr>
          <p:spPr>
            <a:xfrm>
              <a:off x="3967486" y="9129192"/>
              <a:ext cx="70370" cy="207009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997629" y="9071686"/>
              <a:ext cx="110197" cy="148590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/>
          <p:nvPr/>
        </p:nvSpPr>
        <p:spPr>
          <a:xfrm>
            <a:off x="3289820" y="9260027"/>
            <a:ext cx="323126" cy="314959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170055" y="9423806"/>
            <a:ext cx="141719" cy="13715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9" name="object 69"/>
          <p:cNvGrpSpPr/>
          <p:nvPr/>
        </p:nvGrpSpPr>
        <p:grpSpPr>
          <a:xfrm>
            <a:off x="539998" y="1120347"/>
            <a:ext cx="6271895" cy="960119"/>
            <a:chOff x="539998" y="1120347"/>
            <a:chExt cx="6271895" cy="960119"/>
          </a:xfrm>
        </p:grpSpPr>
        <p:sp>
          <p:nvSpPr>
            <p:cNvPr id="70" name="object 70"/>
            <p:cNvSpPr/>
            <p:nvPr/>
          </p:nvSpPr>
          <p:spPr>
            <a:xfrm>
              <a:off x="539998" y="1121317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85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93" y="801903"/>
                  </a:lnTo>
                  <a:lnTo>
                    <a:pt x="6271285" y="535711"/>
                  </a:lnTo>
                  <a:lnTo>
                    <a:pt x="6271285" y="0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96422" y="1120347"/>
              <a:ext cx="957066" cy="960116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68979" y="1193287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9"/>
                  </a:lnTo>
                  <a:lnTo>
                    <a:pt x="236257" y="24903"/>
                  </a:lnTo>
                  <a:lnTo>
                    <a:pt x="196049" y="43348"/>
                  </a:lnTo>
                  <a:lnTo>
                    <a:pt x="158601" y="66287"/>
                  </a:lnTo>
                  <a:lnTo>
                    <a:pt x="124261" y="93373"/>
                  </a:lnTo>
                  <a:lnTo>
                    <a:pt x="93374" y="124259"/>
                  </a:lnTo>
                  <a:lnTo>
                    <a:pt x="66287" y="158598"/>
                  </a:lnTo>
                  <a:lnTo>
                    <a:pt x="43348" y="196045"/>
                  </a:lnTo>
                  <a:lnTo>
                    <a:pt x="24903" y="236251"/>
                  </a:lnTo>
                  <a:lnTo>
                    <a:pt x="11299" y="278871"/>
                  </a:lnTo>
                  <a:lnTo>
                    <a:pt x="2882" y="323557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4" y="737044"/>
                  </a:lnTo>
                  <a:lnTo>
                    <a:pt x="461072" y="728628"/>
                  </a:lnTo>
                  <a:lnTo>
                    <a:pt x="503693" y="715025"/>
                  </a:lnTo>
                  <a:lnTo>
                    <a:pt x="543900" y="696581"/>
                  </a:lnTo>
                  <a:lnTo>
                    <a:pt x="581346" y="673643"/>
                  </a:lnTo>
                  <a:lnTo>
                    <a:pt x="615686" y="646558"/>
                  </a:lnTo>
                  <a:lnTo>
                    <a:pt x="646571" y="615673"/>
                  </a:lnTo>
                  <a:lnTo>
                    <a:pt x="673656" y="581334"/>
                  </a:lnTo>
                  <a:lnTo>
                    <a:pt x="696594" y="543887"/>
                  </a:lnTo>
                  <a:lnTo>
                    <a:pt x="715037" y="503680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7"/>
                  </a:lnTo>
                  <a:lnTo>
                    <a:pt x="728641" y="278871"/>
                  </a:lnTo>
                  <a:lnTo>
                    <a:pt x="715037" y="236251"/>
                  </a:lnTo>
                  <a:lnTo>
                    <a:pt x="696594" y="196045"/>
                  </a:lnTo>
                  <a:lnTo>
                    <a:pt x="673656" y="158598"/>
                  </a:lnTo>
                  <a:lnTo>
                    <a:pt x="646571" y="124259"/>
                  </a:lnTo>
                  <a:lnTo>
                    <a:pt x="615686" y="93373"/>
                  </a:lnTo>
                  <a:lnTo>
                    <a:pt x="581346" y="66287"/>
                  </a:lnTo>
                  <a:lnTo>
                    <a:pt x="543900" y="43348"/>
                  </a:lnTo>
                  <a:lnTo>
                    <a:pt x="503693" y="24903"/>
                  </a:lnTo>
                  <a:lnTo>
                    <a:pt x="461072" y="11299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929827" y="1515586"/>
            <a:ext cx="41846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solidFill>
                  <a:srgbClr val="5AC3E1"/>
                </a:solidFill>
                <a:latin typeface="Arial Rounded MT Bold"/>
                <a:cs typeface="Arial Rounded MT Bold"/>
              </a:rPr>
              <a:t>N</a:t>
            </a:r>
            <a:r>
              <a:rPr sz="1200" spc="-60" dirty="0">
                <a:solidFill>
                  <a:srgbClr val="5AC3E1"/>
                </a:solidFill>
                <a:latin typeface="Arial Rounded MT Bold"/>
                <a:cs typeface="Arial Rounded MT Bold"/>
              </a:rPr>
              <a:t>o</a:t>
            </a:r>
            <a:r>
              <a:rPr sz="1200" dirty="0">
                <a:solidFill>
                  <a:srgbClr val="5AC3E1"/>
                </a:solidFill>
                <a:latin typeface="Arial Rounded MT Bold"/>
                <a:cs typeface="Arial Rounded MT Bold"/>
              </a:rPr>
              <a:t>.</a:t>
            </a:r>
            <a:r>
              <a:rPr sz="1900" spc="10" dirty="0">
                <a:solidFill>
                  <a:srgbClr val="5AC3E1"/>
                </a:solidFill>
                <a:latin typeface="Arial Rounded MT Bold"/>
                <a:cs typeface="Arial Rounded MT Bold"/>
              </a:rPr>
              <a:t>3</a:t>
            </a:r>
            <a:endParaRPr sz="1900">
              <a:latin typeface="Arial Rounded MT Bold"/>
              <a:cs typeface="Arial Rounded MT Bold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645568" y="1253007"/>
            <a:ext cx="135191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入</a:t>
            </a:r>
            <a:r>
              <a:rPr sz="1700" b="1" spc="120" dirty="0">
                <a:solidFill>
                  <a:srgbClr val="FFFFFF"/>
                </a:solidFill>
                <a:latin typeface="UDShinMGoPro-DeBold"/>
                <a:cs typeface="UDShinMGoPro-DeBold"/>
              </a:rPr>
              <a:t>園</a:t>
            </a:r>
            <a:r>
              <a:rPr sz="1700" b="1" spc="-25" dirty="0">
                <a:solidFill>
                  <a:srgbClr val="FFFFFF"/>
                </a:solidFill>
                <a:latin typeface="UDShinMGoPro-DeBold"/>
                <a:cs typeface="UDShinMGoPro-DeBold"/>
              </a:rPr>
              <a:t>の</a:t>
            </a:r>
            <a:r>
              <a:rPr sz="1700" b="1" spc="35" dirty="0">
                <a:solidFill>
                  <a:srgbClr val="FFFFFF"/>
                </a:solidFill>
                <a:latin typeface="UDShinMGoPro-DeBold"/>
                <a:cs typeface="UDShinMGoPro-DeBold"/>
              </a:rPr>
              <a:t>し</a:t>
            </a:r>
            <a:r>
              <a:rPr sz="1700" b="1" spc="-25" dirty="0">
                <a:solidFill>
                  <a:srgbClr val="FFFFFF"/>
                </a:solidFill>
                <a:latin typeface="UDShinMGoPro-DeBold"/>
                <a:cs typeface="UDShinMGoPro-DeBold"/>
              </a:rPr>
              <a:t>お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り</a:t>
            </a:r>
            <a:endParaRPr sz="1700">
              <a:latin typeface="UDShinMGoPro-DeBold"/>
              <a:cs typeface="UDShinMGoPro-DeBold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645568" y="1515974"/>
            <a:ext cx="217360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Nursery </a:t>
            </a:r>
            <a:r>
              <a:rPr sz="17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entry</a:t>
            </a:r>
            <a:r>
              <a:rPr sz="1700" spc="-4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leaflet</a:t>
            </a:r>
            <a:endParaRPr sz="1700">
              <a:latin typeface="Arial Rounded MT Bold"/>
              <a:cs typeface="Arial Rounded MT Bold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539995" y="2131836"/>
            <a:ext cx="3202305" cy="745490"/>
            <a:chOff x="539995" y="2131836"/>
            <a:chExt cx="3202305" cy="745490"/>
          </a:xfrm>
        </p:grpSpPr>
        <p:sp>
          <p:nvSpPr>
            <p:cNvPr id="77" name="object 77"/>
            <p:cNvSpPr/>
            <p:nvPr/>
          </p:nvSpPr>
          <p:spPr>
            <a:xfrm>
              <a:off x="552696" y="2144538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7" y="700708"/>
                  </a:lnTo>
                  <a:lnTo>
                    <a:pt x="3070741" y="678618"/>
                  </a:lnTo>
                  <a:lnTo>
                    <a:pt x="3106169" y="649373"/>
                  </a:lnTo>
                  <a:lnTo>
                    <a:pt x="3135411" y="613942"/>
                  </a:lnTo>
                  <a:lnTo>
                    <a:pt x="3157499" y="573297"/>
                  </a:lnTo>
                  <a:lnTo>
                    <a:pt x="3171463" y="528405"/>
                  </a:lnTo>
                  <a:lnTo>
                    <a:pt x="3176333" y="480237"/>
                  </a:lnTo>
                  <a:lnTo>
                    <a:pt x="3176333" y="239306"/>
                  </a:lnTo>
                  <a:lnTo>
                    <a:pt x="3171463" y="191134"/>
                  </a:lnTo>
                  <a:lnTo>
                    <a:pt x="3157499" y="146241"/>
                  </a:lnTo>
                  <a:lnTo>
                    <a:pt x="3135411" y="105595"/>
                  </a:lnTo>
                  <a:lnTo>
                    <a:pt x="3106169" y="70165"/>
                  </a:lnTo>
                  <a:lnTo>
                    <a:pt x="3070741" y="40922"/>
                  </a:lnTo>
                  <a:lnTo>
                    <a:pt x="3030097" y="18833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39995" y="2131836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4"/>
                  </a:lnTo>
                  <a:lnTo>
                    <a:pt x="3037436" y="729111"/>
                  </a:lnTo>
                  <a:lnTo>
                    <a:pt x="305750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57508" y="25400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89">
                  <a:moveTo>
                    <a:pt x="3057508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2"/>
                  </a:lnTo>
                  <a:lnTo>
                    <a:pt x="3109890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08" y="719543"/>
                  </a:lnTo>
                  <a:lnTo>
                    <a:pt x="3111858" y="685487"/>
                  </a:lnTo>
                  <a:lnTo>
                    <a:pt x="3142277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2006"/>
                  </a:lnTo>
                  <a:lnTo>
                    <a:pt x="3197654" y="206858"/>
                  </a:lnTo>
                  <a:lnTo>
                    <a:pt x="3185901" y="164303"/>
                  </a:lnTo>
                  <a:lnTo>
                    <a:pt x="3167200" y="125067"/>
                  </a:lnTo>
                  <a:lnTo>
                    <a:pt x="3142277" y="89876"/>
                  </a:lnTo>
                  <a:lnTo>
                    <a:pt x="3111858" y="59456"/>
                  </a:lnTo>
                  <a:lnTo>
                    <a:pt x="3076669" y="34533"/>
                  </a:lnTo>
                  <a:lnTo>
                    <a:pt x="305750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39998" y="2492205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932459" y="1311011"/>
            <a:ext cx="5878830" cy="612775"/>
            <a:chOff x="932459" y="1311011"/>
            <a:chExt cx="5878830" cy="612775"/>
          </a:xfrm>
        </p:grpSpPr>
        <p:sp>
          <p:nvSpPr>
            <p:cNvPr id="81" name="object 81"/>
            <p:cNvSpPr/>
            <p:nvPr/>
          </p:nvSpPr>
          <p:spPr>
            <a:xfrm>
              <a:off x="6545094" y="1657025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192" y="0"/>
                  </a:moveTo>
                  <a:lnTo>
                    <a:pt x="0" y="0"/>
                  </a:lnTo>
                  <a:lnTo>
                    <a:pt x="0" y="266192"/>
                  </a:lnTo>
                  <a:lnTo>
                    <a:pt x="266192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32459" y="1311011"/>
              <a:ext cx="417830" cy="246379"/>
            </a:xfrm>
            <a:custGeom>
              <a:avLst/>
              <a:gdLst/>
              <a:ahLst/>
              <a:cxnLst/>
              <a:rect l="l" t="t" r="r" b="b"/>
              <a:pathLst>
                <a:path w="417830" h="246380">
                  <a:moveTo>
                    <a:pt x="196167" y="208635"/>
                  </a:moveTo>
                  <a:lnTo>
                    <a:pt x="37210" y="208635"/>
                  </a:lnTo>
                  <a:lnTo>
                    <a:pt x="75389" y="211112"/>
                  </a:lnTo>
                  <a:lnTo>
                    <a:pt x="112509" y="218265"/>
                  </a:lnTo>
                  <a:lnTo>
                    <a:pt x="146971" y="229681"/>
                  </a:lnTo>
                  <a:lnTo>
                    <a:pt x="177177" y="244944"/>
                  </a:lnTo>
                  <a:lnTo>
                    <a:pt x="177393" y="245084"/>
                  </a:lnTo>
                  <a:lnTo>
                    <a:pt x="177622" y="245148"/>
                  </a:lnTo>
                  <a:lnTo>
                    <a:pt x="178384" y="245478"/>
                  </a:lnTo>
                  <a:lnTo>
                    <a:pt x="179065" y="245706"/>
                  </a:lnTo>
                  <a:lnTo>
                    <a:pt x="179654" y="245833"/>
                  </a:lnTo>
                  <a:lnTo>
                    <a:pt x="180974" y="245833"/>
                  </a:lnTo>
                  <a:lnTo>
                    <a:pt x="181671" y="245694"/>
                  </a:lnTo>
                  <a:lnTo>
                    <a:pt x="182285" y="245478"/>
                  </a:lnTo>
                  <a:lnTo>
                    <a:pt x="182435" y="245452"/>
                  </a:lnTo>
                  <a:lnTo>
                    <a:pt x="203762" y="237893"/>
                  </a:lnTo>
                  <a:lnTo>
                    <a:pt x="225056" y="232568"/>
                  </a:lnTo>
                  <a:lnTo>
                    <a:pt x="242591" y="229984"/>
                  </a:lnTo>
                  <a:lnTo>
                    <a:pt x="189598" y="229984"/>
                  </a:lnTo>
                  <a:lnTo>
                    <a:pt x="196167" y="208635"/>
                  </a:lnTo>
                  <a:close/>
                </a:path>
                <a:path w="417830" h="246380">
                  <a:moveTo>
                    <a:pt x="358772" y="228346"/>
                  </a:moveTo>
                  <a:lnTo>
                    <a:pt x="268477" y="228346"/>
                  </a:lnTo>
                  <a:lnTo>
                    <a:pt x="287699" y="229099"/>
                  </a:lnTo>
                  <a:lnTo>
                    <a:pt x="307416" y="231373"/>
                  </a:lnTo>
                  <a:lnTo>
                    <a:pt x="327771" y="235187"/>
                  </a:lnTo>
                  <a:lnTo>
                    <a:pt x="348907" y="240563"/>
                  </a:lnTo>
                  <a:lnTo>
                    <a:pt x="352031" y="241452"/>
                  </a:lnTo>
                  <a:lnTo>
                    <a:pt x="355282" y="239687"/>
                  </a:lnTo>
                  <a:lnTo>
                    <a:pt x="358772" y="228346"/>
                  </a:lnTo>
                  <a:close/>
                </a:path>
                <a:path w="417830" h="246380">
                  <a:moveTo>
                    <a:pt x="268477" y="216433"/>
                  </a:moveTo>
                  <a:lnTo>
                    <a:pt x="248375" y="217270"/>
                  </a:lnTo>
                  <a:lnTo>
                    <a:pt x="228595" y="219794"/>
                  </a:lnTo>
                  <a:lnTo>
                    <a:pt x="209036" y="224025"/>
                  </a:lnTo>
                  <a:lnTo>
                    <a:pt x="189598" y="229984"/>
                  </a:lnTo>
                  <a:lnTo>
                    <a:pt x="242591" y="229984"/>
                  </a:lnTo>
                  <a:lnTo>
                    <a:pt x="246579" y="229396"/>
                  </a:lnTo>
                  <a:lnTo>
                    <a:pt x="268477" y="228346"/>
                  </a:lnTo>
                  <a:lnTo>
                    <a:pt x="358772" y="228346"/>
                  </a:lnTo>
                  <a:lnTo>
                    <a:pt x="359022" y="227533"/>
                  </a:lnTo>
                  <a:lnTo>
                    <a:pt x="346557" y="227533"/>
                  </a:lnTo>
                  <a:lnTo>
                    <a:pt x="326172" y="222648"/>
                  </a:lnTo>
                  <a:lnTo>
                    <a:pt x="306446" y="219182"/>
                  </a:lnTo>
                  <a:lnTo>
                    <a:pt x="287255" y="217117"/>
                  </a:lnTo>
                  <a:lnTo>
                    <a:pt x="268477" y="216433"/>
                  </a:lnTo>
                  <a:close/>
                </a:path>
                <a:path w="417830" h="246380">
                  <a:moveTo>
                    <a:pt x="409852" y="31670"/>
                  </a:moveTo>
                  <a:lnTo>
                    <a:pt x="321436" y="31670"/>
                  </a:lnTo>
                  <a:lnTo>
                    <a:pt x="361228" y="33673"/>
                  </a:lnTo>
                  <a:lnTo>
                    <a:pt x="403567" y="42227"/>
                  </a:lnTo>
                  <a:lnTo>
                    <a:pt x="346557" y="227533"/>
                  </a:lnTo>
                  <a:lnTo>
                    <a:pt x="359022" y="227533"/>
                  </a:lnTo>
                  <a:lnTo>
                    <a:pt x="417233" y="38354"/>
                  </a:lnTo>
                  <a:lnTo>
                    <a:pt x="417067" y="36690"/>
                  </a:lnTo>
                  <a:lnTo>
                    <a:pt x="415544" y="33870"/>
                  </a:lnTo>
                  <a:lnTo>
                    <a:pt x="414248" y="32829"/>
                  </a:lnTo>
                  <a:lnTo>
                    <a:pt x="412711" y="32397"/>
                  </a:lnTo>
                  <a:lnTo>
                    <a:pt x="409852" y="31670"/>
                  </a:lnTo>
                  <a:close/>
                </a:path>
                <a:path w="417830" h="246380">
                  <a:moveTo>
                    <a:pt x="97739" y="0"/>
                  </a:moveTo>
                  <a:lnTo>
                    <a:pt x="0" y="204762"/>
                  </a:lnTo>
                  <a:lnTo>
                    <a:pt x="444" y="206870"/>
                  </a:lnTo>
                  <a:lnTo>
                    <a:pt x="3060" y="209969"/>
                  </a:lnTo>
                  <a:lnTo>
                    <a:pt x="5067" y="210743"/>
                  </a:lnTo>
                  <a:lnTo>
                    <a:pt x="7086" y="210477"/>
                  </a:lnTo>
                  <a:lnTo>
                    <a:pt x="14213" y="209675"/>
                  </a:lnTo>
                  <a:lnTo>
                    <a:pt x="21629" y="209099"/>
                  </a:lnTo>
                  <a:lnTo>
                    <a:pt x="29305" y="208751"/>
                  </a:lnTo>
                  <a:lnTo>
                    <a:pt x="37210" y="208635"/>
                  </a:lnTo>
                  <a:lnTo>
                    <a:pt x="196167" y="208635"/>
                  </a:lnTo>
                  <a:lnTo>
                    <a:pt x="209650" y="164820"/>
                  </a:lnTo>
                  <a:lnTo>
                    <a:pt x="160781" y="164820"/>
                  </a:lnTo>
                  <a:lnTo>
                    <a:pt x="121145" y="159664"/>
                  </a:lnTo>
                  <a:lnTo>
                    <a:pt x="122132" y="156248"/>
                  </a:lnTo>
                  <a:lnTo>
                    <a:pt x="94856" y="156248"/>
                  </a:lnTo>
                  <a:lnTo>
                    <a:pt x="55232" y="151104"/>
                  </a:lnTo>
                  <a:lnTo>
                    <a:pt x="76276" y="78193"/>
                  </a:lnTo>
                  <a:lnTo>
                    <a:pt x="137883" y="54470"/>
                  </a:lnTo>
                  <a:lnTo>
                    <a:pt x="243608" y="54470"/>
                  </a:lnTo>
                  <a:lnTo>
                    <a:pt x="245706" y="47650"/>
                  </a:lnTo>
                  <a:lnTo>
                    <a:pt x="282338" y="36576"/>
                  </a:lnTo>
                  <a:lnTo>
                    <a:pt x="241401" y="36576"/>
                  </a:lnTo>
                  <a:lnTo>
                    <a:pt x="210060" y="21195"/>
                  </a:lnTo>
                  <a:lnTo>
                    <a:pt x="174637" y="9696"/>
                  </a:lnTo>
                  <a:lnTo>
                    <a:pt x="136681" y="2493"/>
                  </a:lnTo>
                  <a:lnTo>
                    <a:pt x="97739" y="0"/>
                  </a:lnTo>
                  <a:close/>
                </a:path>
                <a:path w="417830" h="246380">
                  <a:moveTo>
                    <a:pt x="243608" y="54470"/>
                  </a:moveTo>
                  <a:lnTo>
                    <a:pt x="137883" y="54470"/>
                  </a:lnTo>
                  <a:lnTo>
                    <a:pt x="181825" y="91897"/>
                  </a:lnTo>
                  <a:lnTo>
                    <a:pt x="160781" y="164820"/>
                  </a:lnTo>
                  <a:lnTo>
                    <a:pt x="209650" y="164820"/>
                  </a:lnTo>
                  <a:lnTo>
                    <a:pt x="243608" y="54470"/>
                  </a:lnTo>
                  <a:close/>
                </a:path>
                <a:path w="417830" h="246380">
                  <a:moveTo>
                    <a:pt x="110921" y="121729"/>
                  </a:moveTo>
                  <a:lnTo>
                    <a:pt x="103504" y="126288"/>
                  </a:lnTo>
                  <a:lnTo>
                    <a:pt x="94856" y="156248"/>
                  </a:lnTo>
                  <a:lnTo>
                    <a:pt x="122132" y="156248"/>
                  </a:lnTo>
                  <a:lnTo>
                    <a:pt x="129806" y="129692"/>
                  </a:lnTo>
                  <a:lnTo>
                    <a:pt x="125450" y="123621"/>
                  </a:lnTo>
                  <a:lnTo>
                    <a:pt x="110921" y="121729"/>
                  </a:lnTo>
                  <a:close/>
                </a:path>
                <a:path w="417830" h="246380">
                  <a:moveTo>
                    <a:pt x="329006" y="19723"/>
                  </a:moveTo>
                  <a:lnTo>
                    <a:pt x="306665" y="20766"/>
                  </a:lnTo>
                  <a:lnTo>
                    <a:pt x="284713" y="23910"/>
                  </a:lnTo>
                  <a:lnTo>
                    <a:pt x="263006" y="29174"/>
                  </a:lnTo>
                  <a:lnTo>
                    <a:pt x="241401" y="36576"/>
                  </a:lnTo>
                  <a:lnTo>
                    <a:pt x="282338" y="36576"/>
                  </a:lnTo>
                  <a:lnTo>
                    <a:pt x="283245" y="36301"/>
                  </a:lnTo>
                  <a:lnTo>
                    <a:pt x="321436" y="31670"/>
                  </a:lnTo>
                  <a:lnTo>
                    <a:pt x="409852" y="31670"/>
                  </a:lnTo>
                  <a:lnTo>
                    <a:pt x="390767" y="26816"/>
                  </a:lnTo>
                  <a:lnTo>
                    <a:pt x="369601" y="22860"/>
                  </a:lnTo>
                  <a:lnTo>
                    <a:pt x="349064" y="20503"/>
                  </a:lnTo>
                  <a:lnTo>
                    <a:pt x="329006" y="19723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137885" y="1361742"/>
              <a:ext cx="184768" cy="153034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1731863" y="2237598"/>
            <a:ext cx="8248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保育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園の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概要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472126" y="2559029"/>
            <a:ext cx="13411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ja-JP"/>
            </a:defPPr>
            <a:lvl1pPr marL="12700">
              <a:lnSpc>
                <a:spcPct val="100000"/>
              </a:lnSpc>
              <a:spcBef>
                <a:spcPts val="100"/>
              </a:spcBef>
              <a:defRPr sz="1100" b="1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defRPr>
            </a:lvl1pPr>
          </a:lstStyle>
          <a:p>
            <a:r>
              <a:rPr dirty="0"/>
              <a:t>Outline of the nursery</a:t>
            </a:r>
          </a:p>
        </p:txBody>
      </p:sp>
      <p:grpSp>
        <p:nvGrpSpPr>
          <p:cNvPr id="86" name="object 86"/>
          <p:cNvGrpSpPr/>
          <p:nvPr/>
        </p:nvGrpSpPr>
        <p:grpSpPr>
          <a:xfrm>
            <a:off x="539992" y="3909724"/>
            <a:ext cx="6480175" cy="745490"/>
            <a:chOff x="539992" y="3909724"/>
            <a:chExt cx="6480175" cy="745490"/>
          </a:xfrm>
        </p:grpSpPr>
        <p:sp>
          <p:nvSpPr>
            <p:cNvPr id="87" name="object 87"/>
            <p:cNvSpPr/>
            <p:nvPr/>
          </p:nvSpPr>
          <p:spPr>
            <a:xfrm>
              <a:off x="552696" y="3922427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89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6215303" y="719543"/>
                  </a:lnTo>
                  <a:lnTo>
                    <a:pt x="6263471" y="714673"/>
                  </a:lnTo>
                  <a:lnTo>
                    <a:pt x="6308363" y="700708"/>
                  </a:lnTo>
                  <a:lnTo>
                    <a:pt x="6349008" y="678618"/>
                  </a:lnTo>
                  <a:lnTo>
                    <a:pt x="6384439" y="649373"/>
                  </a:lnTo>
                  <a:lnTo>
                    <a:pt x="6413684" y="613942"/>
                  </a:lnTo>
                  <a:lnTo>
                    <a:pt x="6435774" y="573297"/>
                  </a:lnTo>
                  <a:lnTo>
                    <a:pt x="6449739" y="528405"/>
                  </a:lnTo>
                  <a:lnTo>
                    <a:pt x="6454609" y="480237"/>
                  </a:lnTo>
                  <a:lnTo>
                    <a:pt x="6454609" y="239306"/>
                  </a:lnTo>
                  <a:lnTo>
                    <a:pt x="6449739" y="191134"/>
                  </a:lnTo>
                  <a:lnTo>
                    <a:pt x="6435774" y="146241"/>
                  </a:lnTo>
                  <a:lnTo>
                    <a:pt x="6413684" y="105595"/>
                  </a:lnTo>
                  <a:lnTo>
                    <a:pt x="6384439" y="70165"/>
                  </a:lnTo>
                  <a:lnTo>
                    <a:pt x="6349008" y="40922"/>
                  </a:lnTo>
                  <a:lnTo>
                    <a:pt x="6308363" y="18833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39992" y="3909724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89">
                  <a:moveTo>
                    <a:pt x="6228003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51" y="740864"/>
                  </a:lnTo>
                  <a:lnTo>
                    <a:pt x="6315706" y="729111"/>
                  </a:lnTo>
                  <a:lnTo>
                    <a:pt x="6335780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6335780" y="25400"/>
                  </a:lnTo>
                  <a:lnTo>
                    <a:pt x="6315706" y="15831"/>
                  </a:lnTo>
                  <a:lnTo>
                    <a:pt x="6273151" y="4078"/>
                  </a:lnTo>
                  <a:lnTo>
                    <a:pt x="6228003" y="0"/>
                  </a:lnTo>
                  <a:close/>
                </a:path>
                <a:path w="6480175" h="745489">
                  <a:moveTo>
                    <a:pt x="6335780" y="25400"/>
                  </a:moveTo>
                  <a:lnTo>
                    <a:pt x="6228003" y="25400"/>
                  </a:lnTo>
                  <a:lnTo>
                    <a:pt x="6273616" y="30011"/>
                  </a:lnTo>
                  <a:lnTo>
                    <a:pt x="6316126" y="43235"/>
                  </a:lnTo>
                  <a:lnTo>
                    <a:pt x="6354615" y="64152"/>
                  </a:lnTo>
                  <a:lnTo>
                    <a:pt x="6388165" y="91844"/>
                  </a:lnTo>
                  <a:lnTo>
                    <a:pt x="6415857" y="125394"/>
                  </a:lnTo>
                  <a:lnTo>
                    <a:pt x="6436774" y="163883"/>
                  </a:lnTo>
                  <a:lnTo>
                    <a:pt x="6449998" y="206393"/>
                  </a:lnTo>
                  <a:lnTo>
                    <a:pt x="6454609" y="252006"/>
                  </a:lnTo>
                  <a:lnTo>
                    <a:pt x="6454609" y="492937"/>
                  </a:lnTo>
                  <a:lnTo>
                    <a:pt x="6449998" y="538550"/>
                  </a:lnTo>
                  <a:lnTo>
                    <a:pt x="6436774" y="581060"/>
                  </a:lnTo>
                  <a:lnTo>
                    <a:pt x="6415857" y="619549"/>
                  </a:lnTo>
                  <a:lnTo>
                    <a:pt x="6388165" y="653099"/>
                  </a:lnTo>
                  <a:lnTo>
                    <a:pt x="6354615" y="680791"/>
                  </a:lnTo>
                  <a:lnTo>
                    <a:pt x="6316126" y="701708"/>
                  </a:lnTo>
                  <a:lnTo>
                    <a:pt x="6273616" y="714932"/>
                  </a:lnTo>
                  <a:lnTo>
                    <a:pt x="6228003" y="719543"/>
                  </a:lnTo>
                  <a:lnTo>
                    <a:pt x="6335780" y="719543"/>
                  </a:lnTo>
                  <a:lnTo>
                    <a:pt x="6390133" y="685487"/>
                  </a:lnTo>
                  <a:lnTo>
                    <a:pt x="6420553" y="655067"/>
                  </a:lnTo>
                  <a:lnTo>
                    <a:pt x="6445476" y="619876"/>
                  </a:lnTo>
                  <a:lnTo>
                    <a:pt x="6464177" y="580640"/>
                  </a:lnTo>
                  <a:lnTo>
                    <a:pt x="6475930" y="538085"/>
                  </a:lnTo>
                  <a:lnTo>
                    <a:pt x="6480009" y="492937"/>
                  </a:lnTo>
                  <a:lnTo>
                    <a:pt x="6480009" y="252006"/>
                  </a:lnTo>
                  <a:lnTo>
                    <a:pt x="6475930" y="206858"/>
                  </a:lnTo>
                  <a:lnTo>
                    <a:pt x="6464177" y="164303"/>
                  </a:lnTo>
                  <a:lnTo>
                    <a:pt x="6445476" y="125067"/>
                  </a:lnTo>
                  <a:lnTo>
                    <a:pt x="6420553" y="89876"/>
                  </a:lnTo>
                  <a:lnTo>
                    <a:pt x="6390133" y="59456"/>
                  </a:lnTo>
                  <a:lnTo>
                    <a:pt x="6354942" y="34533"/>
                  </a:lnTo>
                  <a:lnTo>
                    <a:pt x="633578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552309" y="3981729"/>
              <a:ext cx="0" cy="601345"/>
            </a:xfrm>
            <a:custGeom>
              <a:avLst/>
              <a:gdLst/>
              <a:ahLst/>
              <a:cxnLst/>
              <a:rect l="l" t="t" r="r" b="b"/>
              <a:pathLst>
                <a:path h="601345">
                  <a:moveTo>
                    <a:pt x="0" y="60093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662434" y="4336918"/>
            <a:ext cx="8242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ja-JP"/>
            </a:defPPr>
            <a:lvl1pPr marL="12700">
              <a:lnSpc>
                <a:spcPct val="100000"/>
              </a:lnSpc>
              <a:spcBef>
                <a:spcPts val="100"/>
              </a:spcBef>
              <a:defRPr sz="1100" b="1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defRPr>
            </a:lvl1pPr>
          </a:lstStyle>
          <a:p>
            <a:r>
              <a:rPr dirty="0"/>
              <a:t>Class members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684522" y="4021737"/>
            <a:ext cx="1200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3294" algn="l"/>
              </a:tabLst>
            </a:pPr>
            <a:r>
              <a:rPr sz="1500" b="1" spc="-44" baseline="2777" dirty="0">
                <a:solidFill>
                  <a:srgbClr val="3E3A39"/>
                </a:solidFill>
                <a:latin typeface="UDShinMGoPro-DeBold"/>
                <a:cs typeface="UDShinMGoPro-DeBold"/>
              </a:rPr>
              <a:t>ク</a:t>
            </a:r>
            <a:r>
              <a:rPr sz="1500" b="1" spc="-30" baseline="2777" dirty="0">
                <a:solidFill>
                  <a:srgbClr val="3E3A39"/>
                </a:solidFill>
                <a:latin typeface="UDShinMGoPro-DeBold"/>
                <a:cs typeface="UDShinMGoPro-DeBold"/>
              </a:rPr>
              <a:t>ラ</a:t>
            </a:r>
            <a:r>
              <a:rPr sz="1500" b="1" spc="22" baseline="2777" dirty="0">
                <a:solidFill>
                  <a:srgbClr val="3E3A39"/>
                </a:solidFill>
                <a:latin typeface="UDShinMGoPro-DeBold"/>
                <a:cs typeface="UDShinMGoPro-DeBold"/>
              </a:rPr>
              <a:t>ス</a:t>
            </a:r>
            <a:r>
              <a:rPr sz="1500" b="1" spc="67" baseline="2777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500" b="1" spc="75" baseline="2777" dirty="0">
                <a:solidFill>
                  <a:srgbClr val="3E3A39"/>
                </a:solidFill>
                <a:latin typeface="UDShinMGoPro-DeBold"/>
                <a:cs typeface="UDShinMGoPro-DeBold"/>
              </a:rPr>
              <a:t>定</a:t>
            </a:r>
            <a:r>
              <a:rPr sz="1500" b="1" baseline="2777" dirty="0">
                <a:solidFill>
                  <a:srgbClr val="3E3A39"/>
                </a:solidFill>
                <a:latin typeface="UDShinMGoPro-DeBold"/>
                <a:cs typeface="UDShinMGoPro-DeBold"/>
              </a:rPr>
              <a:t>員	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0歳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604124" y="4355112"/>
            <a:ext cx="3086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ja-JP"/>
            </a:defPPr>
            <a:lvl1pPr marL="12700">
              <a:lnSpc>
                <a:spcPct val="100000"/>
              </a:lnSpc>
              <a:spcBef>
                <a:spcPts val="100"/>
              </a:spcBef>
              <a:defRPr sz="1100" b="1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defRPr>
            </a:lvl1pPr>
          </a:lstStyle>
          <a:p>
            <a:r>
              <a:rPr sz="1000" dirty="0"/>
              <a:t>Age 0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2517254" y="4021737"/>
            <a:ext cx="2489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1歳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495283" y="4355112"/>
            <a:ext cx="2901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ja-JP"/>
            </a:defPPr>
            <a:lvl1pPr marL="12700">
              <a:lnSpc>
                <a:spcPct val="100000"/>
              </a:lnSpc>
              <a:spcBef>
                <a:spcPts val="100"/>
              </a:spcBef>
              <a:defRPr sz="1100" b="1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defRPr>
            </a:lvl1pPr>
          </a:lstStyle>
          <a:p>
            <a:r>
              <a:rPr sz="1000" dirty="0"/>
              <a:t>Age 1</a:t>
            </a:r>
          </a:p>
        </p:txBody>
      </p:sp>
      <p:sp>
        <p:nvSpPr>
          <p:cNvPr id="95" name="object 95"/>
          <p:cNvSpPr txBox="1"/>
          <p:nvPr/>
        </p:nvSpPr>
        <p:spPr>
          <a:xfrm>
            <a:off x="3415144" y="4021737"/>
            <a:ext cx="2489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2歳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383902" y="4355112"/>
            <a:ext cx="3086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ja-JP"/>
            </a:defPPr>
            <a:lvl1pPr marL="12700">
              <a:lnSpc>
                <a:spcPct val="100000"/>
              </a:lnSpc>
              <a:spcBef>
                <a:spcPts val="100"/>
              </a:spcBef>
              <a:defRPr sz="1100" b="1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defRPr>
            </a:lvl1pPr>
          </a:lstStyle>
          <a:p>
            <a:r>
              <a:rPr sz="1000" dirty="0"/>
              <a:t>Age 2</a:t>
            </a:r>
          </a:p>
        </p:txBody>
      </p:sp>
      <p:sp>
        <p:nvSpPr>
          <p:cNvPr id="97" name="object 97"/>
          <p:cNvSpPr txBox="1"/>
          <p:nvPr/>
        </p:nvSpPr>
        <p:spPr>
          <a:xfrm>
            <a:off x="4308335" y="4021737"/>
            <a:ext cx="2489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3歳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277093" y="4355112"/>
            <a:ext cx="3086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ja-JP"/>
            </a:defPPr>
            <a:lvl1pPr marL="12700">
              <a:lnSpc>
                <a:spcPct val="100000"/>
              </a:lnSpc>
              <a:spcBef>
                <a:spcPts val="100"/>
              </a:spcBef>
              <a:defRPr sz="1100" b="1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defRPr>
            </a:lvl1pPr>
          </a:lstStyle>
          <a:p>
            <a:r>
              <a:rPr sz="1000" dirty="0"/>
              <a:t>Age 3</a:t>
            </a:r>
          </a:p>
        </p:txBody>
      </p:sp>
      <p:sp>
        <p:nvSpPr>
          <p:cNvPr id="99" name="object 99"/>
          <p:cNvSpPr txBox="1"/>
          <p:nvPr/>
        </p:nvSpPr>
        <p:spPr>
          <a:xfrm>
            <a:off x="5201526" y="4021737"/>
            <a:ext cx="2489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4歳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170284" y="4355112"/>
            <a:ext cx="3086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ja-JP"/>
            </a:defPPr>
            <a:lvl1pPr marL="12700">
              <a:lnSpc>
                <a:spcPct val="100000"/>
              </a:lnSpc>
              <a:spcBef>
                <a:spcPts val="100"/>
              </a:spcBef>
              <a:defRPr sz="1100" b="1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defRPr>
            </a:lvl1pPr>
          </a:lstStyle>
          <a:p>
            <a:r>
              <a:rPr sz="1000" dirty="0"/>
              <a:t>Age 4</a:t>
            </a:r>
          </a:p>
        </p:txBody>
      </p:sp>
      <p:sp>
        <p:nvSpPr>
          <p:cNvPr id="101" name="object 101"/>
          <p:cNvSpPr txBox="1"/>
          <p:nvPr/>
        </p:nvSpPr>
        <p:spPr>
          <a:xfrm>
            <a:off x="6094717" y="4021737"/>
            <a:ext cx="2489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5歳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063475" y="4355112"/>
            <a:ext cx="3086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ja-JP"/>
            </a:defPPr>
            <a:lvl1pPr marL="12700">
              <a:lnSpc>
                <a:spcPct val="100000"/>
              </a:lnSpc>
              <a:spcBef>
                <a:spcPts val="100"/>
              </a:spcBef>
              <a:defRPr sz="1100" b="1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defRPr>
            </a:lvl1pPr>
          </a:lstStyle>
          <a:p>
            <a:r>
              <a:rPr sz="1000" dirty="0"/>
              <a:t>Age 5</a:t>
            </a:r>
          </a:p>
        </p:txBody>
      </p:sp>
      <p:grpSp>
        <p:nvGrpSpPr>
          <p:cNvPr id="103" name="object 103"/>
          <p:cNvGrpSpPr/>
          <p:nvPr/>
        </p:nvGrpSpPr>
        <p:grpSpPr>
          <a:xfrm>
            <a:off x="540002" y="4042333"/>
            <a:ext cx="6480175" cy="506730"/>
            <a:chOff x="540002" y="4042333"/>
            <a:chExt cx="6480175" cy="506730"/>
          </a:xfrm>
        </p:grpSpPr>
        <p:sp>
          <p:nvSpPr>
            <p:cNvPr id="104" name="object 104"/>
            <p:cNvSpPr/>
            <p:nvPr/>
          </p:nvSpPr>
          <p:spPr>
            <a:xfrm>
              <a:off x="540002" y="4295529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1412546" y="0"/>
                  </a:lnTo>
                </a:path>
                <a:path w="6480175">
                  <a:moveTo>
                    <a:pt x="1850772" y="0"/>
                  </a:moveTo>
                  <a:lnTo>
                    <a:pt x="2305698" y="0"/>
                  </a:lnTo>
                </a:path>
                <a:path w="6480175">
                  <a:moveTo>
                    <a:pt x="2743937" y="0"/>
                  </a:moveTo>
                  <a:lnTo>
                    <a:pt x="3198864" y="0"/>
                  </a:lnTo>
                </a:path>
                <a:path w="6480175">
                  <a:moveTo>
                    <a:pt x="3637103" y="0"/>
                  </a:moveTo>
                  <a:lnTo>
                    <a:pt x="4092030" y="0"/>
                  </a:lnTo>
                </a:path>
                <a:path w="6480175">
                  <a:moveTo>
                    <a:pt x="4530269" y="0"/>
                  </a:moveTo>
                  <a:lnTo>
                    <a:pt x="4985208" y="0"/>
                  </a:lnTo>
                </a:path>
                <a:path w="6480175">
                  <a:moveTo>
                    <a:pt x="5423447" y="0"/>
                  </a:moveTo>
                  <a:lnTo>
                    <a:pt x="5878374" y="0"/>
                  </a:lnTo>
                </a:path>
                <a:path w="6480175">
                  <a:moveTo>
                    <a:pt x="6316612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952548" y="4045508"/>
              <a:ext cx="438784" cy="500380"/>
            </a:xfrm>
            <a:custGeom>
              <a:avLst/>
              <a:gdLst/>
              <a:ahLst/>
              <a:cxnLst/>
              <a:rect l="l" t="t" r="r" b="b"/>
              <a:pathLst>
                <a:path w="438785" h="500379">
                  <a:moveTo>
                    <a:pt x="438226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438226" y="500037"/>
                  </a:lnTo>
                  <a:lnTo>
                    <a:pt x="4382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952548" y="4045508"/>
              <a:ext cx="438784" cy="500380"/>
            </a:xfrm>
            <a:custGeom>
              <a:avLst/>
              <a:gdLst/>
              <a:ahLst/>
              <a:cxnLst/>
              <a:rect l="l" t="t" r="r" b="b"/>
              <a:pathLst>
                <a:path w="438785" h="500379">
                  <a:moveTo>
                    <a:pt x="438226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438226" y="0"/>
                  </a:lnTo>
                  <a:lnTo>
                    <a:pt x="438226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845701" y="4045508"/>
              <a:ext cx="438784" cy="500380"/>
            </a:xfrm>
            <a:custGeom>
              <a:avLst/>
              <a:gdLst/>
              <a:ahLst/>
              <a:cxnLst/>
              <a:rect l="l" t="t" r="r" b="b"/>
              <a:pathLst>
                <a:path w="438785" h="500379">
                  <a:moveTo>
                    <a:pt x="438238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438238" y="500037"/>
                  </a:lnTo>
                  <a:lnTo>
                    <a:pt x="438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845701" y="4045508"/>
              <a:ext cx="438784" cy="500380"/>
            </a:xfrm>
            <a:custGeom>
              <a:avLst/>
              <a:gdLst/>
              <a:ahLst/>
              <a:cxnLst/>
              <a:rect l="l" t="t" r="r" b="b"/>
              <a:pathLst>
                <a:path w="438785" h="500379">
                  <a:moveTo>
                    <a:pt x="438238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438238" y="0"/>
                  </a:lnTo>
                  <a:lnTo>
                    <a:pt x="438238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738867" y="4045508"/>
              <a:ext cx="438784" cy="500380"/>
            </a:xfrm>
            <a:custGeom>
              <a:avLst/>
              <a:gdLst/>
              <a:ahLst/>
              <a:cxnLst/>
              <a:rect l="l" t="t" r="r" b="b"/>
              <a:pathLst>
                <a:path w="438785" h="500379">
                  <a:moveTo>
                    <a:pt x="438238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438238" y="500037"/>
                  </a:lnTo>
                  <a:lnTo>
                    <a:pt x="438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738867" y="4045508"/>
              <a:ext cx="438784" cy="500380"/>
            </a:xfrm>
            <a:custGeom>
              <a:avLst/>
              <a:gdLst/>
              <a:ahLst/>
              <a:cxnLst/>
              <a:rect l="l" t="t" r="r" b="b"/>
              <a:pathLst>
                <a:path w="438785" h="500379">
                  <a:moveTo>
                    <a:pt x="438238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438238" y="0"/>
                  </a:lnTo>
                  <a:lnTo>
                    <a:pt x="438238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632032" y="4045508"/>
              <a:ext cx="438784" cy="500380"/>
            </a:xfrm>
            <a:custGeom>
              <a:avLst/>
              <a:gdLst/>
              <a:ahLst/>
              <a:cxnLst/>
              <a:rect l="l" t="t" r="r" b="b"/>
              <a:pathLst>
                <a:path w="438785" h="500379">
                  <a:moveTo>
                    <a:pt x="438238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438238" y="500037"/>
                  </a:lnTo>
                  <a:lnTo>
                    <a:pt x="438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632032" y="4045508"/>
              <a:ext cx="438784" cy="500380"/>
            </a:xfrm>
            <a:custGeom>
              <a:avLst/>
              <a:gdLst/>
              <a:ahLst/>
              <a:cxnLst/>
              <a:rect l="l" t="t" r="r" b="b"/>
              <a:pathLst>
                <a:path w="438785" h="500379">
                  <a:moveTo>
                    <a:pt x="438238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438238" y="0"/>
                  </a:lnTo>
                  <a:lnTo>
                    <a:pt x="438238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525211" y="4045508"/>
              <a:ext cx="438784" cy="500380"/>
            </a:xfrm>
            <a:custGeom>
              <a:avLst/>
              <a:gdLst/>
              <a:ahLst/>
              <a:cxnLst/>
              <a:rect l="l" t="t" r="r" b="b"/>
              <a:pathLst>
                <a:path w="438785" h="500379">
                  <a:moveTo>
                    <a:pt x="438238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438238" y="500037"/>
                  </a:lnTo>
                  <a:lnTo>
                    <a:pt x="438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525211" y="4045508"/>
              <a:ext cx="438784" cy="500380"/>
            </a:xfrm>
            <a:custGeom>
              <a:avLst/>
              <a:gdLst/>
              <a:ahLst/>
              <a:cxnLst/>
              <a:rect l="l" t="t" r="r" b="b"/>
              <a:pathLst>
                <a:path w="438785" h="500379">
                  <a:moveTo>
                    <a:pt x="438238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438238" y="0"/>
                  </a:lnTo>
                  <a:lnTo>
                    <a:pt x="438238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418376" y="4045508"/>
              <a:ext cx="438784" cy="500380"/>
            </a:xfrm>
            <a:custGeom>
              <a:avLst/>
              <a:gdLst/>
              <a:ahLst/>
              <a:cxnLst/>
              <a:rect l="l" t="t" r="r" b="b"/>
              <a:pathLst>
                <a:path w="438784" h="500379">
                  <a:moveTo>
                    <a:pt x="438238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438238" y="500037"/>
                  </a:lnTo>
                  <a:lnTo>
                    <a:pt x="438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418376" y="4045508"/>
              <a:ext cx="438784" cy="500380"/>
            </a:xfrm>
            <a:custGeom>
              <a:avLst/>
              <a:gdLst/>
              <a:ahLst/>
              <a:cxnLst/>
              <a:rect l="l" t="t" r="r" b="b"/>
              <a:pathLst>
                <a:path w="438784" h="500379">
                  <a:moveTo>
                    <a:pt x="438238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438238" y="0"/>
                  </a:lnTo>
                  <a:lnTo>
                    <a:pt x="438238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7" name="object 117"/>
          <p:cNvGrpSpPr/>
          <p:nvPr/>
        </p:nvGrpSpPr>
        <p:grpSpPr>
          <a:xfrm>
            <a:off x="536823" y="4798668"/>
            <a:ext cx="3208655" cy="745490"/>
            <a:chOff x="536823" y="4798668"/>
            <a:chExt cx="3208655" cy="745490"/>
          </a:xfrm>
        </p:grpSpPr>
        <p:sp>
          <p:nvSpPr>
            <p:cNvPr id="118" name="object 118"/>
            <p:cNvSpPr/>
            <p:nvPr/>
          </p:nvSpPr>
          <p:spPr>
            <a:xfrm>
              <a:off x="552696" y="4811370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7" y="700708"/>
                  </a:lnTo>
                  <a:lnTo>
                    <a:pt x="3070741" y="678618"/>
                  </a:lnTo>
                  <a:lnTo>
                    <a:pt x="3106169" y="649373"/>
                  </a:lnTo>
                  <a:lnTo>
                    <a:pt x="3135411" y="613942"/>
                  </a:lnTo>
                  <a:lnTo>
                    <a:pt x="3157499" y="573297"/>
                  </a:lnTo>
                  <a:lnTo>
                    <a:pt x="3171463" y="528405"/>
                  </a:lnTo>
                  <a:lnTo>
                    <a:pt x="3176333" y="480237"/>
                  </a:lnTo>
                  <a:lnTo>
                    <a:pt x="3176333" y="239306"/>
                  </a:lnTo>
                  <a:lnTo>
                    <a:pt x="3171463" y="191134"/>
                  </a:lnTo>
                  <a:lnTo>
                    <a:pt x="3157499" y="146241"/>
                  </a:lnTo>
                  <a:lnTo>
                    <a:pt x="3135411" y="105595"/>
                  </a:lnTo>
                  <a:lnTo>
                    <a:pt x="3106169" y="70165"/>
                  </a:lnTo>
                  <a:lnTo>
                    <a:pt x="3070741" y="40922"/>
                  </a:lnTo>
                  <a:lnTo>
                    <a:pt x="3030097" y="18833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39995" y="4798668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4"/>
                  </a:lnTo>
                  <a:lnTo>
                    <a:pt x="3037436" y="729111"/>
                  </a:lnTo>
                  <a:lnTo>
                    <a:pt x="305750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57508" y="25400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89">
                  <a:moveTo>
                    <a:pt x="3057508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2"/>
                  </a:lnTo>
                  <a:lnTo>
                    <a:pt x="3109890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08" y="719543"/>
                  </a:lnTo>
                  <a:lnTo>
                    <a:pt x="3111858" y="685487"/>
                  </a:lnTo>
                  <a:lnTo>
                    <a:pt x="3142277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2006"/>
                  </a:lnTo>
                  <a:lnTo>
                    <a:pt x="3197654" y="206858"/>
                  </a:lnTo>
                  <a:lnTo>
                    <a:pt x="3185901" y="164303"/>
                  </a:lnTo>
                  <a:lnTo>
                    <a:pt x="3167200" y="125067"/>
                  </a:lnTo>
                  <a:lnTo>
                    <a:pt x="3142277" y="89876"/>
                  </a:lnTo>
                  <a:lnTo>
                    <a:pt x="3111858" y="59456"/>
                  </a:lnTo>
                  <a:lnTo>
                    <a:pt x="3076669" y="34533"/>
                  </a:lnTo>
                  <a:lnTo>
                    <a:pt x="305750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39998" y="5171141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560669" y="0"/>
                  </a:lnTo>
                </a:path>
                <a:path w="3202304">
                  <a:moveTo>
                    <a:pt x="2242469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1" name="object 121"/>
          <p:cNvSpPr txBox="1"/>
          <p:nvPr/>
        </p:nvSpPr>
        <p:spPr>
          <a:xfrm>
            <a:off x="1401631" y="4904425"/>
            <a:ext cx="5518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園の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定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員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859153" y="5225855"/>
            <a:ext cx="10966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ja-JP"/>
            </a:defPPr>
            <a:lvl1pPr marL="12700">
              <a:lnSpc>
                <a:spcPct val="100000"/>
              </a:lnSpc>
              <a:spcBef>
                <a:spcPts val="100"/>
              </a:spcBef>
              <a:defRPr sz="1100" b="1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defRPr>
            </a:lvl1pPr>
          </a:lstStyle>
          <a:p>
            <a:pPr algn="r"/>
            <a:r>
              <a:rPr dirty="0"/>
              <a:t>Nursery members</a:t>
            </a:r>
          </a:p>
        </p:txBody>
      </p:sp>
      <p:sp>
        <p:nvSpPr>
          <p:cNvPr id="123" name="object 123"/>
          <p:cNvSpPr txBox="1"/>
          <p:nvPr/>
        </p:nvSpPr>
        <p:spPr>
          <a:xfrm>
            <a:off x="2900015" y="4904425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名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2900015" y="5220374"/>
            <a:ext cx="4273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ja-JP"/>
            </a:defPPr>
            <a:lvl1pPr marL="12700">
              <a:lnSpc>
                <a:spcPct val="100000"/>
              </a:lnSpc>
              <a:spcBef>
                <a:spcPts val="100"/>
              </a:spcBef>
              <a:defRPr sz="1100" b="1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defRPr>
            </a:lvl1pPr>
          </a:lstStyle>
          <a:p>
            <a:r>
              <a:rPr dirty="0"/>
              <a:t>people</a:t>
            </a:r>
          </a:p>
        </p:txBody>
      </p:sp>
      <p:grpSp>
        <p:nvGrpSpPr>
          <p:cNvPr id="125" name="object 125"/>
          <p:cNvGrpSpPr/>
          <p:nvPr/>
        </p:nvGrpSpPr>
        <p:grpSpPr>
          <a:xfrm>
            <a:off x="2097493" y="4931283"/>
            <a:ext cx="688340" cy="506730"/>
            <a:chOff x="2097493" y="4931283"/>
            <a:chExt cx="688340" cy="506730"/>
          </a:xfrm>
        </p:grpSpPr>
        <p:sp>
          <p:nvSpPr>
            <p:cNvPr id="126" name="object 126"/>
            <p:cNvSpPr/>
            <p:nvPr/>
          </p:nvSpPr>
          <p:spPr>
            <a:xfrm>
              <a:off x="2100668" y="4934458"/>
              <a:ext cx="681990" cy="500380"/>
            </a:xfrm>
            <a:custGeom>
              <a:avLst/>
              <a:gdLst/>
              <a:ahLst/>
              <a:cxnLst/>
              <a:rect l="l" t="t" r="r" b="b"/>
              <a:pathLst>
                <a:path w="681989" h="500379">
                  <a:moveTo>
                    <a:pt x="681799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681799" y="500037"/>
                  </a:lnTo>
                  <a:lnTo>
                    <a:pt x="681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100668" y="4934458"/>
              <a:ext cx="681990" cy="500380"/>
            </a:xfrm>
            <a:custGeom>
              <a:avLst/>
              <a:gdLst/>
              <a:ahLst/>
              <a:cxnLst/>
              <a:rect l="l" t="t" r="r" b="b"/>
              <a:pathLst>
                <a:path w="681989" h="500379">
                  <a:moveTo>
                    <a:pt x="681799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681799" y="0"/>
                  </a:lnTo>
                  <a:lnTo>
                    <a:pt x="681799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8" name="object 128"/>
          <p:cNvGrpSpPr/>
          <p:nvPr/>
        </p:nvGrpSpPr>
        <p:grpSpPr>
          <a:xfrm>
            <a:off x="3815091" y="2131836"/>
            <a:ext cx="3208655" cy="745490"/>
            <a:chOff x="3815091" y="2131836"/>
            <a:chExt cx="3208655" cy="745490"/>
          </a:xfrm>
        </p:grpSpPr>
        <p:sp>
          <p:nvSpPr>
            <p:cNvPr id="129" name="object 129"/>
            <p:cNvSpPr/>
            <p:nvPr/>
          </p:nvSpPr>
          <p:spPr>
            <a:xfrm>
              <a:off x="3830970" y="2144538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27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2"/>
                  </a:lnTo>
                  <a:lnTo>
                    <a:pt x="70164" y="70165"/>
                  </a:lnTo>
                  <a:lnTo>
                    <a:pt x="40921" y="105595"/>
                  </a:lnTo>
                  <a:lnTo>
                    <a:pt x="18833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2937027" y="719543"/>
                  </a:lnTo>
                  <a:lnTo>
                    <a:pt x="2985195" y="714673"/>
                  </a:lnTo>
                  <a:lnTo>
                    <a:pt x="3030086" y="700708"/>
                  </a:lnTo>
                  <a:lnTo>
                    <a:pt x="3070732" y="678618"/>
                  </a:lnTo>
                  <a:lnTo>
                    <a:pt x="3106162" y="649373"/>
                  </a:lnTo>
                  <a:lnTo>
                    <a:pt x="3135407" y="613942"/>
                  </a:lnTo>
                  <a:lnTo>
                    <a:pt x="3157497" y="573297"/>
                  </a:lnTo>
                  <a:lnTo>
                    <a:pt x="3171462" y="528405"/>
                  </a:lnTo>
                  <a:lnTo>
                    <a:pt x="3176333" y="480237"/>
                  </a:lnTo>
                  <a:lnTo>
                    <a:pt x="3176333" y="239306"/>
                  </a:lnTo>
                  <a:lnTo>
                    <a:pt x="3171462" y="191134"/>
                  </a:lnTo>
                  <a:lnTo>
                    <a:pt x="3157497" y="146241"/>
                  </a:lnTo>
                  <a:lnTo>
                    <a:pt x="3135407" y="105595"/>
                  </a:lnTo>
                  <a:lnTo>
                    <a:pt x="3106162" y="70165"/>
                  </a:lnTo>
                  <a:lnTo>
                    <a:pt x="3070732" y="40922"/>
                  </a:lnTo>
                  <a:lnTo>
                    <a:pt x="3030086" y="18833"/>
                  </a:lnTo>
                  <a:lnTo>
                    <a:pt x="2985195" y="4870"/>
                  </a:lnTo>
                  <a:lnTo>
                    <a:pt x="2937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818269" y="2131836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27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2949727" y="744943"/>
                  </a:lnTo>
                  <a:lnTo>
                    <a:pt x="2994875" y="740864"/>
                  </a:lnTo>
                  <a:lnTo>
                    <a:pt x="3037430" y="729111"/>
                  </a:lnTo>
                  <a:lnTo>
                    <a:pt x="3057504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3057504" y="25400"/>
                  </a:lnTo>
                  <a:lnTo>
                    <a:pt x="3037430" y="15831"/>
                  </a:lnTo>
                  <a:lnTo>
                    <a:pt x="2994875" y="4078"/>
                  </a:lnTo>
                  <a:lnTo>
                    <a:pt x="2949727" y="0"/>
                  </a:lnTo>
                  <a:close/>
                </a:path>
                <a:path w="3202304" h="745489">
                  <a:moveTo>
                    <a:pt x="3057504" y="25400"/>
                  </a:moveTo>
                  <a:lnTo>
                    <a:pt x="2949727" y="25400"/>
                  </a:lnTo>
                  <a:lnTo>
                    <a:pt x="2995340" y="30011"/>
                  </a:lnTo>
                  <a:lnTo>
                    <a:pt x="3037850" y="43235"/>
                  </a:lnTo>
                  <a:lnTo>
                    <a:pt x="3076338" y="64152"/>
                  </a:lnTo>
                  <a:lnTo>
                    <a:pt x="3109888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88" y="653099"/>
                  </a:lnTo>
                  <a:lnTo>
                    <a:pt x="3076338" y="680791"/>
                  </a:lnTo>
                  <a:lnTo>
                    <a:pt x="3037850" y="701708"/>
                  </a:lnTo>
                  <a:lnTo>
                    <a:pt x="2995340" y="714932"/>
                  </a:lnTo>
                  <a:lnTo>
                    <a:pt x="2949727" y="719543"/>
                  </a:lnTo>
                  <a:lnTo>
                    <a:pt x="3057504" y="719543"/>
                  </a:lnTo>
                  <a:lnTo>
                    <a:pt x="3111856" y="685487"/>
                  </a:lnTo>
                  <a:lnTo>
                    <a:pt x="3142276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2006"/>
                  </a:lnTo>
                  <a:lnTo>
                    <a:pt x="3197654" y="206858"/>
                  </a:lnTo>
                  <a:lnTo>
                    <a:pt x="3185901" y="164303"/>
                  </a:lnTo>
                  <a:lnTo>
                    <a:pt x="3167200" y="125067"/>
                  </a:lnTo>
                  <a:lnTo>
                    <a:pt x="3142276" y="89876"/>
                  </a:lnTo>
                  <a:lnTo>
                    <a:pt x="3111856" y="59456"/>
                  </a:lnTo>
                  <a:lnTo>
                    <a:pt x="3076665" y="34533"/>
                  </a:lnTo>
                  <a:lnTo>
                    <a:pt x="305750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818266" y="2492205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99099" y="0"/>
                  </a:lnTo>
                </a:path>
                <a:path w="3202304">
                  <a:moveTo>
                    <a:pt x="2438985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" name="object 132"/>
          <p:cNvSpPr txBox="1"/>
          <p:nvPr/>
        </p:nvSpPr>
        <p:spPr>
          <a:xfrm>
            <a:off x="6325213" y="2237598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保育園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6325213" y="2559029"/>
            <a:ext cx="4870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ja-JP"/>
            </a:defPPr>
            <a:lvl1pPr marL="12700">
              <a:lnSpc>
                <a:spcPct val="100000"/>
              </a:lnSpc>
              <a:spcBef>
                <a:spcPts val="100"/>
              </a:spcBef>
              <a:defRPr sz="1100" b="1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defRPr>
            </a:lvl1pPr>
          </a:lstStyle>
          <a:p>
            <a:r>
              <a:rPr dirty="0"/>
              <a:t>nursery</a:t>
            </a:r>
          </a:p>
        </p:txBody>
      </p:sp>
      <p:grpSp>
        <p:nvGrpSpPr>
          <p:cNvPr id="134" name="object 134"/>
          <p:cNvGrpSpPr/>
          <p:nvPr/>
        </p:nvGrpSpPr>
        <p:grpSpPr>
          <a:xfrm>
            <a:off x="3815091" y="3020780"/>
            <a:ext cx="3208655" cy="745490"/>
            <a:chOff x="3815091" y="3020780"/>
            <a:chExt cx="3208655" cy="745490"/>
          </a:xfrm>
        </p:grpSpPr>
        <p:sp>
          <p:nvSpPr>
            <p:cNvPr id="135" name="object 135"/>
            <p:cNvSpPr/>
            <p:nvPr/>
          </p:nvSpPr>
          <p:spPr>
            <a:xfrm>
              <a:off x="3830970" y="3033482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27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2"/>
                  </a:lnTo>
                  <a:lnTo>
                    <a:pt x="70164" y="70165"/>
                  </a:lnTo>
                  <a:lnTo>
                    <a:pt x="40921" y="105595"/>
                  </a:lnTo>
                  <a:lnTo>
                    <a:pt x="18833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2937027" y="719543"/>
                  </a:lnTo>
                  <a:lnTo>
                    <a:pt x="2985195" y="714673"/>
                  </a:lnTo>
                  <a:lnTo>
                    <a:pt x="3030086" y="700708"/>
                  </a:lnTo>
                  <a:lnTo>
                    <a:pt x="3070732" y="678618"/>
                  </a:lnTo>
                  <a:lnTo>
                    <a:pt x="3106162" y="649373"/>
                  </a:lnTo>
                  <a:lnTo>
                    <a:pt x="3135407" y="613942"/>
                  </a:lnTo>
                  <a:lnTo>
                    <a:pt x="3157497" y="573297"/>
                  </a:lnTo>
                  <a:lnTo>
                    <a:pt x="3171462" y="528405"/>
                  </a:lnTo>
                  <a:lnTo>
                    <a:pt x="3176333" y="480237"/>
                  </a:lnTo>
                  <a:lnTo>
                    <a:pt x="3176333" y="239306"/>
                  </a:lnTo>
                  <a:lnTo>
                    <a:pt x="3171462" y="191134"/>
                  </a:lnTo>
                  <a:lnTo>
                    <a:pt x="3157497" y="146241"/>
                  </a:lnTo>
                  <a:lnTo>
                    <a:pt x="3135407" y="105595"/>
                  </a:lnTo>
                  <a:lnTo>
                    <a:pt x="3106162" y="70165"/>
                  </a:lnTo>
                  <a:lnTo>
                    <a:pt x="3070732" y="40922"/>
                  </a:lnTo>
                  <a:lnTo>
                    <a:pt x="3030086" y="18833"/>
                  </a:lnTo>
                  <a:lnTo>
                    <a:pt x="2985195" y="4870"/>
                  </a:lnTo>
                  <a:lnTo>
                    <a:pt x="2937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818269" y="3020780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27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2949727" y="744943"/>
                  </a:lnTo>
                  <a:lnTo>
                    <a:pt x="2994875" y="740864"/>
                  </a:lnTo>
                  <a:lnTo>
                    <a:pt x="3037430" y="729111"/>
                  </a:lnTo>
                  <a:lnTo>
                    <a:pt x="3057504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3057504" y="25400"/>
                  </a:lnTo>
                  <a:lnTo>
                    <a:pt x="3037430" y="15831"/>
                  </a:lnTo>
                  <a:lnTo>
                    <a:pt x="2994875" y="4078"/>
                  </a:lnTo>
                  <a:lnTo>
                    <a:pt x="2949727" y="0"/>
                  </a:lnTo>
                  <a:close/>
                </a:path>
                <a:path w="3202304" h="745489">
                  <a:moveTo>
                    <a:pt x="3057504" y="25400"/>
                  </a:moveTo>
                  <a:lnTo>
                    <a:pt x="2949727" y="25400"/>
                  </a:lnTo>
                  <a:lnTo>
                    <a:pt x="2995340" y="30011"/>
                  </a:lnTo>
                  <a:lnTo>
                    <a:pt x="3037850" y="43235"/>
                  </a:lnTo>
                  <a:lnTo>
                    <a:pt x="3076338" y="64152"/>
                  </a:lnTo>
                  <a:lnTo>
                    <a:pt x="3109888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88" y="653099"/>
                  </a:lnTo>
                  <a:lnTo>
                    <a:pt x="3076338" y="680791"/>
                  </a:lnTo>
                  <a:lnTo>
                    <a:pt x="3037850" y="701708"/>
                  </a:lnTo>
                  <a:lnTo>
                    <a:pt x="2995340" y="714932"/>
                  </a:lnTo>
                  <a:lnTo>
                    <a:pt x="2949727" y="719543"/>
                  </a:lnTo>
                  <a:lnTo>
                    <a:pt x="3057504" y="719543"/>
                  </a:lnTo>
                  <a:lnTo>
                    <a:pt x="3111856" y="685487"/>
                  </a:lnTo>
                  <a:lnTo>
                    <a:pt x="3142276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2006"/>
                  </a:lnTo>
                  <a:lnTo>
                    <a:pt x="3197654" y="206858"/>
                  </a:lnTo>
                  <a:lnTo>
                    <a:pt x="3185901" y="164303"/>
                  </a:lnTo>
                  <a:lnTo>
                    <a:pt x="3167200" y="125067"/>
                  </a:lnTo>
                  <a:lnTo>
                    <a:pt x="3142276" y="89876"/>
                  </a:lnTo>
                  <a:lnTo>
                    <a:pt x="3111856" y="59456"/>
                  </a:lnTo>
                  <a:lnTo>
                    <a:pt x="3076665" y="34533"/>
                  </a:lnTo>
                  <a:lnTo>
                    <a:pt x="305750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818266" y="3381149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898742" y="0"/>
                  </a:lnTo>
                </a:path>
                <a:path w="3202304">
                  <a:moveTo>
                    <a:pt x="3005037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8" name="object 138"/>
          <p:cNvSpPr txBox="1"/>
          <p:nvPr/>
        </p:nvSpPr>
        <p:spPr>
          <a:xfrm>
            <a:off x="4343430" y="3126535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園長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4060936" y="3447967"/>
            <a:ext cx="5746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ja-JP"/>
            </a:defPPr>
            <a:lvl1pPr marL="12700">
              <a:lnSpc>
                <a:spcPct val="100000"/>
              </a:lnSpc>
              <a:spcBef>
                <a:spcPts val="100"/>
              </a:spcBef>
              <a:defRPr sz="1100" b="1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defRPr>
            </a:lvl1pPr>
          </a:lstStyle>
          <a:p>
            <a:pPr algn="r"/>
            <a:r>
              <a:rPr dirty="0"/>
              <a:t>Principal</a:t>
            </a:r>
          </a:p>
        </p:txBody>
      </p:sp>
      <p:grpSp>
        <p:nvGrpSpPr>
          <p:cNvPr id="140" name="object 140"/>
          <p:cNvGrpSpPr/>
          <p:nvPr/>
        </p:nvGrpSpPr>
        <p:grpSpPr>
          <a:xfrm>
            <a:off x="4713833" y="3140062"/>
            <a:ext cx="2112645" cy="506730"/>
            <a:chOff x="4713833" y="3140062"/>
            <a:chExt cx="2112645" cy="506730"/>
          </a:xfrm>
        </p:grpSpPr>
        <p:sp>
          <p:nvSpPr>
            <p:cNvPr id="141" name="object 141"/>
            <p:cNvSpPr/>
            <p:nvPr/>
          </p:nvSpPr>
          <p:spPr>
            <a:xfrm>
              <a:off x="4717008" y="3143237"/>
              <a:ext cx="2106295" cy="500380"/>
            </a:xfrm>
            <a:custGeom>
              <a:avLst/>
              <a:gdLst/>
              <a:ahLst/>
              <a:cxnLst/>
              <a:rect l="l" t="t" r="r" b="b"/>
              <a:pathLst>
                <a:path w="2106295" h="500379">
                  <a:moveTo>
                    <a:pt x="2106295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2106295" y="500037"/>
                  </a:lnTo>
                  <a:lnTo>
                    <a:pt x="2106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717008" y="3143237"/>
              <a:ext cx="2106295" cy="500380"/>
            </a:xfrm>
            <a:custGeom>
              <a:avLst/>
              <a:gdLst/>
              <a:ahLst/>
              <a:cxnLst/>
              <a:rect l="l" t="t" r="r" b="b"/>
              <a:pathLst>
                <a:path w="2106295" h="500379">
                  <a:moveTo>
                    <a:pt x="2106295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2106295" y="0"/>
                  </a:lnTo>
                  <a:lnTo>
                    <a:pt x="2106295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3" name="object 143"/>
          <p:cNvGrpSpPr/>
          <p:nvPr/>
        </p:nvGrpSpPr>
        <p:grpSpPr>
          <a:xfrm>
            <a:off x="3815091" y="5687612"/>
            <a:ext cx="3208655" cy="745490"/>
            <a:chOff x="3815091" y="5687612"/>
            <a:chExt cx="3208655" cy="745490"/>
          </a:xfrm>
        </p:grpSpPr>
        <p:sp>
          <p:nvSpPr>
            <p:cNvPr id="144" name="object 144"/>
            <p:cNvSpPr/>
            <p:nvPr/>
          </p:nvSpPr>
          <p:spPr>
            <a:xfrm>
              <a:off x="3830970" y="5700308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27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3" y="573302"/>
                  </a:lnTo>
                  <a:lnTo>
                    <a:pt x="40921" y="613946"/>
                  </a:lnTo>
                  <a:lnTo>
                    <a:pt x="70164" y="649374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2937027" y="719543"/>
                  </a:lnTo>
                  <a:lnTo>
                    <a:pt x="2985195" y="714673"/>
                  </a:lnTo>
                  <a:lnTo>
                    <a:pt x="3030086" y="700708"/>
                  </a:lnTo>
                  <a:lnTo>
                    <a:pt x="3070732" y="678618"/>
                  </a:lnTo>
                  <a:lnTo>
                    <a:pt x="3106162" y="649374"/>
                  </a:lnTo>
                  <a:lnTo>
                    <a:pt x="3135407" y="613946"/>
                  </a:lnTo>
                  <a:lnTo>
                    <a:pt x="3157497" y="573302"/>
                  </a:lnTo>
                  <a:lnTo>
                    <a:pt x="3171462" y="528413"/>
                  </a:lnTo>
                  <a:lnTo>
                    <a:pt x="3176333" y="480250"/>
                  </a:lnTo>
                  <a:lnTo>
                    <a:pt x="3176333" y="239306"/>
                  </a:lnTo>
                  <a:lnTo>
                    <a:pt x="3171462" y="191138"/>
                  </a:lnTo>
                  <a:lnTo>
                    <a:pt x="3157497" y="146246"/>
                  </a:lnTo>
                  <a:lnTo>
                    <a:pt x="3135407" y="105600"/>
                  </a:lnTo>
                  <a:lnTo>
                    <a:pt x="3106162" y="70170"/>
                  </a:lnTo>
                  <a:lnTo>
                    <a:pt x="3070732" y="40925"/>
                  </a:lnTo>
                  <a:lnTo>
                    <a:pt x="3030086" y="18835"/>
                  </a:lnTo>
                  <a:lnTo>
                    <a:pt x="2985195" y="4870"/>
                  </a:lnTo>
                  <a:lnTo>
                    <a:pt x="2937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818269" y="5687612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27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2949727" y="744943"/>
                  </a:lnTo>
                  <a:lnTo>
                    <a:pt x="2994875" y="740864"/>
                  </a:lnTo>
                  <a:lnTo>
                    <a:pt x="3037430" y="729111"/>
                  </a:lnTo>
                  <a:lnTo>
                    <a:pt x="3057504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3057504" y="25400"/>
                  </a:lnTo>
                  <a:lnTo>
                    <a:pt x="3037430" y="15831"/>
                  </a:lnTo>
                  <a:lnTo>
                    <a:pt x="2994875" y="4078"/>
                  </a:lnTo>
                  <a:lnTo>
                    <a:pt x="2949727" y="0"/>
                  </a:lnTo>
                  <a:close/>
                </a:path>
                <a:path w="3202304" h="745489">
                  <a:moveTo>
                    <a:pt x="3057504" y="25400"/>
                  </a:moveTo>
                  <a:lnTo>
                    <a:pt x="2949727" y="25400"/>
                  </a:lnTo>
                  <a:lnTo>
                    <a:pt x="2995340" y="30011"/>
                  </a:lnTo>
                  <a:lnTo>
                    <a:pt x="3037850" y="43235"/>
                  </a:lnTo>
                  <a:lnTo>
                    <a:pt x="3076338" y="64151"/>
                  </a:lnTo>
                  <a:lnTo>
                    <a:pt x="3109888" y="91843"/>
                  </a:lnTo>
                  <a:lnTo>
                    <a:pt x="3137581" y="125391"/>
                  </a:lnTo>
                  <a:lnTo>
                    <a:pt x="3158498" y="163878"/>
                  </a:lnTo>
                  <a:lnTo>
                    <a:pt x="3171721" y="206384"/>
                  </a:lnTo>
                  <a:lnTo>
                    <a:pt x="3176333" y="251993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88" y="653099"/>
                  </a:lnTo>
                  <a:lnTo>
                    <a:pt x="3076338" y="680791"/>
                  </a:lnTo>
                  <a:lnTo>
                    <a:pt x="3037850" y="701708"/>
                  </a:lnTo>
                  <a:lnTo>
                    <a:pt x="2995340" y="714932"/>
                  </a:lnTo>
                  <a:lnTo>
                    <a:pt x="2949727" y="719543"/>
                  </a:lnTo>
                  <a:lnTo>
                    <a:pt x="3057504" y="719543"/>
                  </a:lnTo>
                  <a:lnTo>
                    <a:pt x="3111856" y="685487"/>
                  </a:lnTo>
                  <a:lnTo>
                    <a:pt x="3142276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1993"/>
                  </a:lnTo>
                  <a:lnTo>
                    <a:pt x="3197654" y="206849"/>
                  </a:lnTo>
                  <a:lnTo>
                    <a:pt x="3185901" y="164297"/>
                  </a:lnTo>
                  <a:lnTo>
                    <a:pt x="3167200" y="125063"/>
                  </a:lnTo>
                  <a:lnTo>
                    <a:pt x="3142276" y="89874"/>
                  </a:lnTo>
                  <a:lnTo>
                    <a:pt x="3111856" y="59455"/>
                  </a:lnTo>
                  <a:lnTo>
                    <a:pt x="3076665" y="34532"/>
                  </a:lnTo>
                  <a:lnTo>
                    <a:pt x="305750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3818266" y="6047980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252005" y="0"/>
                  </a:lnTo>
                </a:path>
                <a:path w="3202304">
                  <a:moveTo>
                    <a:pt x="2398205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47"/>
          <p:cNvSpPr txBox="1"/>
          <p:nvPr/>
        </p:nvSpPr>
        <p:spPr>
          <a:xfrm>
            <a:off x="4536064" y="5793363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嘱託医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6280408" y="5793363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小児科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3998465" y="6116630"/>
            <a:ext cx="96329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Contract</a:t>
            </a:r>
            <a:r>
              <a:rPr sz="11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doctor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6280465" y="6116630"/>
            <a:ext cx="5664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pediatric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51" name="object 151"/>
          <p:cNvGrpSpPr/>
          <p:nvPr/>
        </p:nvGrpSpPr>
        <p:grpSpPr>
          <a:xfrm>
            <a:off x="539995" y="6576556"/>
            <a:ext cx="3202305" cy="745490"/>
            <a:chOff x="539995" y="6576556"/>
            <a:chExt cx="3202305" cy="745490"/>
          </a:xfrm>
        </p:grpSpPr>
        <p:sp>
          <p:nvSpPr>
            <p:cNvPr id="152" name="object 152"/>
            <p:cNvSpPr/>
            <p:nvPr/>
          </p:nvSpPr>
          <p:spPr>
            <a:xfrm>
              <a:off x="552696" y="6589252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90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7" y="700708"/>
                  </a:lnTo>
                  <a:lnTo>
                    <a:pt x="3070741" y="678618"/>
                  </a:lnTo>
                  <a:lnTo>
                    <a:pt x="3106169" y="649374"/>
                  </a:lnTo>
                  <a:lnTo>
                    <a:pt x="3135411" y="613946"/>
                  </a:lnTo>
                  <a:lnTo>
                    <a:pt x="3157499" y="573302"/>
                  </a:lnTo>
                  <a:lnTo>
                    <a:pt x="3171463" y="528413"/>
                  </a:lnTo>
                  <a:lnTo>
                    <a:pt x="3176333" y="480250"/>
                  </a:lnTo>
                  <a:lnTo>
                    <a:pt x="3176333" y="239306"/>
                  </a:lnTo>
                  <a:lnTo>
                    <a:pt x="3171463" y="191138"/>
                  </a:lnTo>
                  <a:lnTo>
                    <a:pt x="3157499" y="146246"/>
                  </a:lnTo>
                  <a:lnTo>
                    <a:pt x="3135411" y="105600"/>
                  </a:lnTo>
                  <a:lnTo>
                    <a:pt x="3106169" y="70170"/>
                  </a:lnTo>
                  <a:lnTo>
                    <a:pt x="3070741" y="40925"/>
                  </a:lnTo>
                  <a:lnTo>
                    <a:pt x="3030097" y="18835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39995" y="6576556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90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4"/>
                  </a:lnTo>
                  <a:lnTo>
                    <a:pt x="3037436" y="729111"/>
                  </a:lnTo>
                  <a:lnTo>
                    <a:pt x="305750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399"/>
                  </a:lnTo>
                  <a:lnTo>
                    <a:pt x="3057509" y="25399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90">
                  <a:moveTo>
                    <a:pt x="3057509" y="25399"/>
                  </a:moveTo>
                  <a:lnTo>
                    <a:pt x="2949740" y="25399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1"/>
                  </a:lnTo>
                  <a:lnTo>
                    <a:pt x="3109890" y="91843"/>
                  </a:lnTo>
                  <a:lnTo>
                    <a:pt x="3137581" y="125391"/>
                  </a:lnTo>
                  <a:lnTo>
                    <a:pt x="3158498" y="163878"/>
                  </a:lnTo>
                  <a:lnTo>
                    <a:pt x="3171721" y="206384"/>
                  </a:lnTo>
                  <a:lnTo>
                    <a:pt x="3176333" y="251993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08" y="719543"/>
                  </a:lnTo>
                  <a:lnTo>
                    <a:pt x="3111858" y="685487"/>
                  </a:lnTo>
                  <a:lnTo>
                    <a:pt x="3142277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1993"/>
                  </a:lnTo>
                  <a:lnTo>
                    <a:pt x="3197654" y="206849"/>
                  </a:lnTo>
                  <a:lnTo>
                    <a:pt x="3185901" y="164297"/>
                  </a:lnTo>
                  <a:lnTo>
                    <a:pt x="3167200" y="125063"/>
                  </a:lnTo>
                  <a:lnTo>
                    <a:pt x="3142277" y="89874"/>
                  </a:lnTo>
                  <a:lnTo>
                    <a:pt x="3111858" y="59455"/>
                  </a:lnTo>
                  <a:lnTo>
                    <a:pt x="3076669" y="34532"/>
                  </a:lnTo>
                  <a:lnTo>
                    <a:pt x="3057509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39998" y="6936919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5" name="object 155"/>
          <p:cNvSpPr txBox="1"/>
          <p:nvPr/>
        </p:nvSpPr>
        <p:spPr>
          <a:xfrm>
            <a:off x="1702208" y="6682313"/>
            <a:ext cx="87756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開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所日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/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月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～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土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1389142" y="7003744"/>
            <a:ext cx="15106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Opening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days: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Mon </a:t>
            </a:r>
            <a:r>
              <a:rPr sz="11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-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Sat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57" name="object 157"/>
          <p:cNvGrpSpPr/>
          <p:nvPr/>
        </p:nvGrpSpPr>
        <p:grpSpPr>
          <a:xfrm>
            <a:off x="536823" y="8354445"/>
            <a:ext cx="6486525" cy="745490"/>
            <a:chOff x="536823" y="8354445"/>
            <a:chExt cx="6486525" cy="745490"/>
          </a:xfrm>
        </p:grpSpPr>
        <p:sp>
          <p:nvSpPr>
            <p:cNvPr id="158" name="object 158"/>
            <p:cNvSpPr/>
            <p:nvPr/>
          </p:nvSpPr>
          <p:spPr>
            <a:xfrm>
              <a:off x="552696" y="8367141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9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6215303" y="719543"/>
                  </a:lnTo>
                  <a:lnTo>
                    <a:pt x="6263471" y="714673"/>
                  </a:lnTo>
                  <a:lnTo>
                    <a:pt x="6308363" y="700708"/>
                  </a:lnTo>
                  <a:lnTo>
                    <a:pt x="6349008" y="678618"/>
                  </a:lnTo>
                  <a:lnTo>
                    <a:pt x="6384439" y="649374"/>
                  </a:lnTo>
                  <a:lnTo>
                    <a:pt x="6413684" y="613946"/>
                  </a:lnTo>
                  <a:lnTo>
                    <a:pt x="6435774" y="573302"/>
                  </a:lnTo>
                  <a:lnTo>
                    <a:pt x="6449739" y="528413"/>
                  </a:lnTo>
                  <a:lnTo>
                    <a:pt x="6454609" y="480250"/>
                  </a:lnTo>
                  <a:lnTo>
                    <a:pt x="6454609" y="239306"/>
                  </a:lnTo>
                  <a:lnTo>
                    <a:pt x="6449739" y="191138"/>
                  </a:lnTo>
                  <a:lnTo>
                    <a:pt x="6435774" y="146246"/>
                  </a:lnTo>
                  <a:lnTo>
                    <a:pt x="6413684" y="105600"/>
                  </a:lnTo>
                  <a:lnTo>
                    <a:pt x="6384439" y="70170"/>
                  </a:lnTo>
                  <a:lnTo>
                    <a:pt x="6349008" y="40925"/>
                  </a:lnTo>
                  <a:lnTo>
                    <a:pt x="6308363" y="18835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39992" y="8354445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90">
                  <a:moveTo>
                    <a:pt x="6228003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51" y="740864"/>
                  </a:lnTo>
                  <a:lnTo>
                    <a:pt x="6315706" y="729111"/>
                  </a:lnTo>
                  <a:lnTo>
                    <a:pt x="6335780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6335781" y="25400"/>
                  </a:lnTo>
                  <a:lnTo>
                    <a:pt x="6315706" y="15831"/>
                  </a:lnTo>
                  <a:lnTo>
                    <a:pt x="6273151" y="4078"/>
                  </a:lnTo>
                  <a:lnTo>
                    <a:pt x="6228003" y="0"/>
                  </a:lnTo>
                  <a:close/>
                </a:path>
                <a:path w="6480175" h="745490">
                  <a:moveTo>
                    <a:pt x="6335781" y="25400"/>
                  </a:moveTo>
                  <a:lnTo>
                    <a:pt x="6228003" y="25400"/>
                  </a:lnTo>
                  <a:lnTo>
                    <a:pt x="6273616" y="30011"/>
                  </a:lnTo>
                  <a:lnTo>
                    <a:pt x="6316126" y="43235"/>
                  </a:lnTo>
                  <a:lnTo>
                    <a:pt x="6354615" y="64151"/>
                  </a:lnTo>
                  <a:lnTo>
                    <a:pt x="6388165" y="91843"/>
                  </a:lnTo>
                  <a:lnTo>
                    <a:pt x="6415857" y="125391"/>
                  </a:lnTo>
                  <a:lnTo>
                    <a:pt x="6436774" y="163878"/>
                  </a:lnTo>
                  <a:lnTo>
                    <a:pt x="6449998" y="206384"/>
                  </a:lnTo>
                  <a:lnTo>
                    <a:pt x="6454609" y="251993"/>
                  </a:lnTo>
                  <a:lnTo>
                    <a:pt x="6454609" y="492937"/>
                  </a:lnTo>
                  <a:lnTo>
                    <a:pt x="6449998" y="538550"/>
                  </a:lnTo>
                  <a:lnTo>
                    <a:pt x="6436774" y="581060"/>
                  </a:lnTo>
                  <a:lnTo>
                    <a:pt x="6415857" y="619549"/>
                  </a:lnTo>
                  <a:lnTo>
                    <a:pt x="6388165" y="653099"/>
                  </a:lnTo>
                  <a:lnTo>
                    <a:pt x="6354615" y="680791"/>
                  </a:lnTo>
                  <a:lnTo>
                    <a:pt x="6316126" y="701708"/>
                  </a:lnTo>
                  <a:lnTo>
                    <a:pt x="6273616" y="714932"/>
                  </a:lnTo>
                  <a:lnTo>
                    <a:pt x="6228003" y="719543"/>
                  </a:lnTo>
                  <a:lnTo>
                    <a:pt x="6335780" y="719543"/>
                  </a:lnTo>
                  <a:lnTo>
                    <a:pt x="6390133" y="685487"/>
                  </a:lnTo>
                  <a:lnTo>
                    <a:pt x="6420553" y="655067"/>
                  </a:lnTo>
                  <a:lnTo>
                    <a:pt x="6445476" y="619876"/>
                  </a:lnTo>
                  <a:lnTo>
                    <a:pt x="6464177" y="580640"/>
                  </a:lnTo>
                  <a:lnTo>
                    <a:pt x="6475930" y="538085"/>
                  </a:lnTo>
                  <a:lnTo>
                    <a:pt x="6480009" y="492937"/>
                  </a:lnTo>
                  <a:lnTo>
                    <a:pt x="6480009" y="251993"/>
                  </a:lnTo>
                  <a:lnTo>
                    <a:pt x="6475930" y="206849"/>
                  </a:lnTo>
                  <a:lnTo>
                    <a:pt x="6464177" y="164297"/>
                  </a:lnTo>
                  <a:lnTo>
                    <a:pt x="6445476" y="125063"/>
                  </a:lnTo>
                  <a:lnTo>
                    <a:pt x="6420553" y="89874"/>
                  </a:lnTo>
                  <a:lnTo>
                    <a:pt x="6390133" y="59455"/>
                  </a:lnTo>
                  <a:lnTo>
                    <a:pt x="6354942" y="34532"/>
                  </a:lnTo>
                  <a:lnTo>
                    <a:pt x="633578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39998" y="8714807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1" name="object 161"/>
          <p:cNvSpPr txBox="1"/>
          <p:nvPr/>
        </p:nvSpPr>
        <p:spPr>
          <a:xfrm>
            <a:off x="1389421" y="8447501"/>
            <a:ext cx="4788535" cy="527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休</a:t>
            </a:r>
            <a:r>
              <a:rPr sz="11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日</a:t>
            </a:r>
            <a:r>
              <a:rPr sz="110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保</a:t>
            </a:r>
            <a:r>
              <a:rPr sz="1100" b="1" spc="-495" dirty="0">
                <a:solidFill>
                  <a:srgbClr val="3E3A39"/>
                </a:solidFill>
                <a:latin typeface="UDShinMGoPro-DeBold"/>
                <a:cs typeface="UDShinMGoPro-DeBold"/>
              </a:rPr>
              <a:t>育</a:t>
            </a:r>
            <a:r>
              <a:rPr sz="110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（</a:t>
            </a:r>
            <a:r>
              <a:rPr sz="11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休</a:t>
            </a:r>
            <a:r>
              <a:rPr sz="11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日</a:t>
            </a:r>
            <a:r>
              <a:rPr sz="11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に</a:t>
            </a:r>
            <a:r>
              <a:rPr sz="110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保護者が仕</a:t>
            </a:r>
            <a:r>
              <a:rPr sz="11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事</a:t>
            </a:r>
            <a:r>
              <a:rPr sz="11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10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人が利</a:t>
            </a:r>
            <a:r>
              <a:rPr sz="11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用</a:t>
            </a:r>
            <a:r>
              <a:rPr sz="11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1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1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1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100" b="1" spc="-220" dirty="0">
                <a:solidFill>
                  <a:srgbClr val="3E3A39"/>
                </a:solidFill>
                <a:latin typeface="UDShinMGoPro-DeBold"/>
                <a:cs typeface="UDShinMGoPro-DeBold"/>
              </a:rPr>
              <a:t>）※</a:t>
            </a:r>
            <a:r>
              <a:rPr sz="110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登録</a:t>
            </a:r>
            <a:r>
              <a:rPr sz="11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制</a:t>
            </a:r>
            <a:r>
              <a:rPr sz="11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1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endParaRPr sz="1100" dirty="0">
              <a:latin typeface="UDShinMGoPro-DeBold"/>
              <a:cs typeface="UDShinMGoPro-DeBold"/>
            </a:endParaRPr>
          </a:p>
          <a:p>
            <a:pPr algn="ctr">
              <a:lnSpc>
                <a:spcPct val="100000"/>
              </a:lnSpc>
              <a:spcBef>
                <a:spcPts val="131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Care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on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days </a:t>
            </a:r>
            <a:r>
              <a:rPr sz="11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off (for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those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who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need </a:t>
            </a:r>
            <a:r>
              <a:rPr sz="11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caregiver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on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days </a:t>
            </a:r>
            <a:r>
              <a:rPr sz="11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off) </a:t>
            </a: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*</a:t>
            </a:r>
            <a:r>
              <a:rPr sz="1100" b="1" spc="114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By registration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62" name="object 162"/>
          <p:cNvGrpSpPr/>
          <p:nvPr/>
        </p:nvGrpSpPr>
        <p:grpSpPr>
          <a:xfrm>
            <a:off x="3818266" y="6576556"/>
            <a:ext cx="3202305" cy="745490"/>
            <a:chOff x="3818266" y="6576556"/>
            <a:chExt cx="3202305" cy="745490"/>
          </a:xfrm>
        </p:grpSpPr>
        <p:sp>
          <p:nvSpPr>
            <p:cNvPr id="163" name="object 163"/>
            <p:cNvSpPr/>
            <p:nvPr/>
          </p:nvSpPr>
          <p:spPr>
            <a:xfrm>
              <a:off x="3830970" y="6589252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90">
                  <a:moveTo>
                    <a:pt x="2937027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3" y="573302"/>
                  </a:lnTo>
                  <a:lnTo>
                    <a:pt x="40921" y="613946"/>
                  </a:lnTo>
                  <a:lnTo>
                    <a:pt x="70164" y="649374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2937027" y="719543"/>
                  </a:lnTo>
                  <a:lnTo>
                    <a:pt x="2985195" y="714673"/>
                  </a:lnTo>
                  <a:lnTo>
                    <a:pt x="3030086" y="700708"/>
                  </a:lnTo>
                  <a:lnTo>
                    <a:pt x="3070732" y="678618"/>
                  </a:lnTo>
                  <a:lnTo>
                    <a:pt x="3106162" y="649374"/>
                  </a:lnTo>
                  <a:lnTo>
                    <a:pt x="3135407" y="613946"/>
                  </a:lnTo>
                  <a:lnTo>
                    <a:pt x="3157497" y="573302"/>
                  </a:lnTo>
                  <a:lnTo>
                    <a:pt x="3171462" y="528413"/>
                  </a:lnTo>
                  <a:lnTo>
                    <a:pt x="3176333" y="480250"/>
                  </a:lnTo>
                  <a:lnTo>
                    <a:pt x="3176333" y="239306"/>
                  </a:lnTo>
                  <a:lnTo>
                    <a:pt x="3171462" y="191138"/>
                  </a:lnTo>
                  <a:lnTo>
                    <a:pt x="3157497" y="146246"/>
                  </a:lnTo>
                  <a:lnTo>
                    <a:pt x="3135407" y="105600"/>
                  </a:lnTo>
                  <a:lnTo>
                    <a:pt x="3106162" y="70170"/>
                  </a:lnTo>
                  <a:lnTo>
                    <a:pt x="3070732" y="40925"/>
                  </a:lnTo>
                  <a:lnTo>
                    <a:pt x="3030086" y="18835"/>
                  </a:lnTo>
                  <a:lnTo>
                    <a:pt x="2985195" y="4870"/>
                  </a:lnTo>
                  <a:lnTo>
                    <a:pt x="2937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818269" y="6576556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90">
                  <a:moveTo>
                    <a:pt x="2949727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2949727" y="744943"/>
                  </a:lnTo>
                  <a:lnTo>
                    <a:pt x="2994875" y="740864"/>
                  </a:lnTo>
                  <a:lnTo>
                    <a:pt x="3037430" y="729111"/>
                  </a:lnTo>
                  <a:lnTo>
                    <a:pt x="3057504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399"/>
                  </a:lnTo>
                  <a:lnTo>
                    <a:pt x="3057504" y="25399"/>
                  </a:lnTo>
                  <a:lnTo>
                    <a:pt x="3037430" y="15831"/>
                  </a:lnTo>
                  <a:lnTo>
                    <a:pt x="2994875" y="4078"/>
                  </a:lnTo>
                  <a:lnTo>
                    <a:pt x="2949727" y="0"/>
                  </a:lnTo>
                  <a:close/>
                </a:path>
                <a:path w="3202304" h="745490">
                  <a:moveTo>
                    <a:pt x="3057504" y="25399"/>
                  </a:moveTo>
                  <a:lnTo>
                    <a:pt x="2949727" y="25399"/>
                  </a:lnTo>
                  <a:lnTo>
                    <a:pt x="2995340" y="30011"/>
                  </a:lnTo>
                  <a:lnTo>
                    <a:pt x="3037850" y="43235"/>
                  </a:lnTo>
                  <a:lnTo>
                    <a:pt x="3076338" y="64151"/>
                  </a:lnTo>
                  <a:lnTo>
                    <a:pt x="3109888" y="91843"/>
                  </a:lnTo>
                  <a:lnTo>
                    <a:pt x="3137581" y="125391"/>
                  </a:lnTo>
                  <a:lnTo>
                    <a:pt x="3158498" y="163878"/>
                  </a:lnTo>
                  <a:lnTo>
                    <a:pt x="3171721" y="206384"/>
                  </a:lnTo>
                  <a:lnTo>
                    <a:pt x="3176333" y="251993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88" y="653099"/>
                  </a:lnTo>
                  <a:lnTo>
                    <a:pt x="3076338" y="680791"/>
                  </a:lnTo>
                  <a:lnTo>
                    <a:pt x="3037850" y="701708"/>
                  </a:lnTo>
                  <a:lnTo>
                    <a:pt x="2995340" y="714932"/>
                  </a:lnTo>
                  <a:lnTo>
                    <a:pt x="2949727" y="719543"/>
                  </a:lnTo>
                  <a:lnTo>
                    <a:pt x="3057504" y="719543"/>
                  </a:lnTo>
                  <a:lnTo>
                    <a:pt x="3111856" y="685487"/>
                  </a:lnTo>
                  <a:lnTo>
                    <a:pt x="3142276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1993"/>
                  </a:lnTo>
                  <a:lnTo>
                    <a:pt x="3197654" y="206849"/>
                  </a:lnTo>
                  <a:lnTo>
                    <a:pt x="3185901" y="164297"/>
                  </a:lnTo>
                  <a:lnTo>
                    <a:pt x="3167200" y="125063"/>
                  </a:lnTo>
                  <a:lnTo>
                    <a:pt x="3142276" y="89874"/>
                  </a:lnTo>
                  <a:lnTo>
                    <a:pt x="3111856" y="59455"/>
                  </a:lnTo>
                  <a:lnTo>
                    <a:pt x="3076665" y="34532"/>
                  </a:lnTo>
                  <a:lnTo>
                    <a:pt x="3057504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3818266" y="6936919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6" name="object 166"/>
          <p:cNvSpPr txBox="1"/>
          <p:nvPr/>
        </p:nvSpPr>
        <p:spPr>
          <a:xfrm>
            <a:off x="4611674" y="6669613"/>
            <a:ext cx="16224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開所時間</a:t>
            </a:r>
            <a:r>
              <a:rPr sz="11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/7:00～19:00</a:t>
            </a:r>
            <a:endParaRPr sz="1100">
              <a:latin typeface="UDShinMGoPro-DeBold"/>
              <a:cs typeface="UDShinMGoPro-DeBold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4567287" y="7003744"/>
            <a:ext cx="171068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Opening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hours: 7:00 </a:t>
            </a:r>
            <a:r>
              <a:rPr sz="11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-</a:t>
            </a:r>
            <a:r>
              <a:rPr sz="11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19:00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68" name="object 168"/>
          <p:cNvGrpSpPr/>
          <p:nvPr/>
        </p:nvGrpSpPr>
        <p:grpSpPr>
          <a:xfrm>
            <a:off x="539995" y="7465500"/>
            <a:ext cx="3202305" cy="745490"/>
            <a:chOff x="539995" y="7465500"/>
            <a:chExt cx="3202305" cy="745490"/>
          </a:xfrm>
        </p:grpSpPr>
        <p:sp>
          <p:nvSpPr>
            <p:cNvPr id="169" name="object 169"/>
            <p:cNvSpPr/>
            <p:nvPr/>
          </p:nvSpPr>
          <p:spPr>
            <a:xfrm>
              <a:off x="552696" y="7478197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90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7" y="700708"/>
                  </a:lnTo>
                  <a:lnTo>
                    <a:pt x="3070741" y="678618"/>
                  </a:lnTo>
                  <a:lnTo>
                    <a:pt x="3106169" y="649374"/>
                  </a:lnTo>
                  <a:lnTo>
                    <a:pt x="3135411" y="613946"/>
                  </a:lnTo>
                  <a:lnTo>
                    <a:pt x="3157499" y="573302"/>
                  </a:lnTo>
                  <a:lnTo>
                    <a:pt x="3171463" y="528413"/>
                  </a:lnTo>
                  <a:lnTo>
                    <a:pt x="3176333" y="480250"/>
                  </a:lnTo>
                  <a:lnTo>
                    <a:pt x="3176333" y="239306"/>
                  </a:lnTo>
                  <a:lnTo>
                    <a:pt x="3171463" y="191138"/>
                  </a:lnTo>
                  <a:lnTo>
                    <a:pt x="3157499" y="146246"/>
                  </a:lnTo>
                  <a:lnTo>
                    <a:pt x="3135411" y="105600"/>
                  </a:lnTo>
                  <a:lnTo>
                    <a:pt x="3106169" y="70170"/>
                  </a:lnTo>
                  <a:lnTo>
                    <a:pt x="3070741" y="40925"/>
                  </a:lnTo>
                  <a:lnTo>
                    <a:pt x="3030097" y="18835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39995" y="7465500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90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4"/>
                  </a:lnTo>
                  <a:lnTo>
                    <a:pt x="3037436" y="729111"/>
                  </a:lnTo>
                  <a:lnTo>
                    <a:pt x="305750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57509" y="25400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90">
                  <a:moveTo>
                    <a:pt x="3057509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1"/>
                  </a:lnTo>
                  <a:lnTo>
                    <a:pt x="3109890" y="91843"/>
                  </a:lnTo>
                  <a:lnTo>
                    <a:pt x="3137581" y="125391"/>
                  </a:lnTo>
                  <a:lnTo>
                    <a:pt x="3158498" y="163878"/>
                  </a:lnTo>
                  <a:lnTo>
                    <a:pt x="3171721" y="206384"/>
                  </a:lnTo>
                  <a:lnTo>
                    <a:pt x="3176333" y="251993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08" y="719543"/>
                  </a:lnTo>
                  <a:lnTo>
                    <a:pt x="3111858" y="685487"/>
                  </a:lnTo>
                  <a:lnTo>
                    <a:pt x="3142277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1993"/>
                  </a:lnTo>
                  <a:lnTo>
                    <a:pt x="3197654" y="206849"/>
                  </a:lnTo>
                  <a:lnTo>
                    <a:pt x="3185901" y="164297"/>
                  </a:lnTo>
                  <a:lnTo>
                    <a:pt x="3167200" y="125063"/>
                  </a:lnTo>
                  <a:lnTo>
                    <a:pt x="3142277" y="89874"/>
                  </a:lnTo>
                  <a:lnTo>
                    <a:pt x="3111858" y="59455"/>
                  </a:lnTo>
                  <a:lnTo>
                    <a:pt x="3076669" y="34532"/>
                  </a:lnTo>
                  <a:lnTo>
                    <a:pt x="305750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39998" y="7825863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2" name="object 172"/>
          <p:cNvSpPr txBox="1"/>
          <p:nvPr/>
        </p:nvSpPr>
        <p:spPr>
          <a:xfrm>
            <a:off x="1245269" y="7558551"/>
            <a:ext cx="17983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保育短時間</a:t>
            </a:r>
            <a:r>
              <a:rPr sz="11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/8:30～16：30</a:t>
            </a:r>
            <a:endParaRPr sz="1100">
              <a:latin typeface="UDShinMGoPro-DeBold"/>
              <a:cs typeface="UDShinMGoPro-DeBold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1108546" y="7892694"/>
            <a:ext cx="20720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Short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opening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hours: 8:30 </a:t>
            </a:r>
            <a:r>
              <a:rPr sz="11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-</a:t>
            </a:r>
            <a:r>
              <a:rPr sz="1100" b="1" spc="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16:30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74" name="object 174"/>
          <p:cNvGrpSpPr/>
          <p:nvPr/>
        </p:nvGrpSpPr>
        <p:grpSpPr>
          <a:xfrm>
            <a:off x="3818266" y="7465500"/>
            <a:ext cx="3202305" cy="745490"/>
            <a:chOff x="3818266" y="7465500"/>
            <a:chExt cx="3202305" cy="745490"/>
          </a:xfrm>
        </p:grpSpPr>
        <p:sp>
          <p:nvSpPr>
            <p:cNvPr id="175" name="object 175"/>
            <p:cNvSpPr/>
            <p:nvPr/>
          </p:nvSpPr>
          <p:spPr>
            <a:xfrm>
              <a:off x="3830970" y="7478197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90">
                  <a:moveTo>
                    <a:pt x="2937027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3" y="573302"/>
                  </a:lnTo>
                  <a:lnTo>
                    <a:pt x="40921" y="613946"/>
                  </a:lnTo>
                  <a:lnTo>
                    <a:pt x="70164" y="649374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2937027" y="719543"/>
                  </a:lnTo>
                  <a:lnTo>
                    <a:pt x="2985195" y="714673"/>
                  </a:lnTo>
                  <a:lnTo>
                    <a:pt x="3030086" y="700708"/>
                  </a:lnTo>
                  <a:lnTo>
                    <a:pt x="3070732" y="678618"/>
                  </a:lnTo>
                  <a:lnTo>
                    <a:pt x="3106162" y="649374"/>
                  </a:lnTo>
                  <a:lnTo>
                    <a:pt x="3135407" y="613946"/>
                  </a:lnTo>
                  <a:lnTo>
                    <a:pt x="3157497" y="573302"/>
                  </a:lnTo>
                  <a:lnTo>
                    <a:pt x="3171462" y="528413"/>
                  </a:lnTo>
                  <a:lnTo>
                    <a:pt x="3176333" y="480250"/>
                  </a:lnTo>
                  <a:lnTo>
                    <a:pt x="3176333" y="239306"/>
                  </a:lnTo>
                  <a:lnTo>
                    <a:pt x="3171462" y="191138"/>
                  </a:lnTo>
                  <a:lnTo>
                    <a:pt x="3157497" y="146246"/>
                  </a:lnTo>
                  <a:lnTo>
                    <a:pt x="3135407" y="105600"/>
                  </a:lnTo>
                  <a:lnTo>
                    <a:pt x="3106162" y="70170"/>
                  </a:lnTo>
                  <a:lnTo>
                    <a:pt x="3070732" y="40925"/>
                  </a:lnTo>
                  <a:lnTo>
                    <a:pt x="3030086" y="18835"/>
                  </a:lnTo>
                  <a:lnTo>
                    <a:pt x="2985195" y="4870"/>
                  </a:lnTo>
                  <a:lnTo>
                    <a:pt x="2937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818269" y="7465500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90">
                  <a:moveTo>
                    <a:pt x="2949727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2949727" y="744943"/>
                  </a:lnTo>
                  <a:lnTo>
                    <a:pt x="2994875" y="740864"/>
                  </a:lnTo>
                  <a:lnTo>
                    <a:pt x="3037430" y="729111"/>
                  </a:lnTo>
                  <a:lnTo>
                    <a:pt x="3057504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3057504" y="25400"/>
                  </a:lnTo>
                  <a:lnTo>
                    <a:pt x="3037430" y="15831"/>
                  </a:lnTo>
                  <a:lnTo>
                    <a:pt x="2994875" y="4078"/>
                  </a:lnTo>
                  <a:lnTo>
                    <a:pt x="2949727" y="0"/>
                  </a:lnTo>
                  <a:close/>
                </a:path>
                <a:path w="3202304" h="745490">
                  <a:moveTo>
                    <a:pt x="3057504" y="25400"/>
                  </a:moveTo>
                  <a:lnTo>
                    <a:pt x="2949727" y="25400"/>
                  </a:lnTo>
                  <a:lnTo>
                    <a:pt x="2995340" y="30011"/>
                  </a:lnTo>
                  <a:lnTo>
                    <a:pt x="3037850" y="43235"/>
                  </a:lnTo>
                  <a:lnTo>
                    <a:pt x="3076338" y="64151"/>
                  </a:lnTo>
                  <a:lnTo>
                    <a:pt x="3109888" y="91843"/>
                  </a:lnTo>
                  <a:lnTo>
                    <a:pt x="3137581" y="125391"/>
                  </a:lnTo>
                  <a:lnTo>
                    <a:pt x="3158498" y="163878"/>
                  </a:lnTo>
                  <a:lnTo>
                    <a:pt x="3171721" y="206384"/>
                  </a:lnTo>
                  <a:lnTo>
                    <a:pt x="3176333" y="251993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88" y="653099"/>
                  </a:lnTo>
                  <a:lnTo>
                    <a:pt x="3076338" y="680791"/>
                  </a:lnTo>
                  <a:lnTo>
                    <a:pt x="3037850" y="701708"/>
                  </a:lnTo>
                  <a:lnTo>
                    <a:pt x="2995340" y="714932"/>
                  </a:lnTo>
                  <a:lnTo>
                    <a:pt x="2949727" y="719543"/>
                  </a:lnTo>
                  <a:lnTo>
                    <a:pt x="3057504" y="719543"/>
                  </a:lnTo>
                  <a:lnTo>
                    <a:pt x="3111856" y="685487"/>
                  </a:lnTo>
                  <a:lnTo>
                    <a:pt x="3142276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1993"/>
                  </a:lnTo>
                  <a:lnTo>
                    <a:pt x="3197654" y="206849"/>
                  </a:lnTo>
                  <a:lnTo>
                    <a:pt x="3185901" y="164297"/>
                  </a:lnTo>
                  <a:lnTo>
                    <a:pt x="3167200" y="125063"/>
                  </a:lnTo>
                  <a:lnTo>
                    <a:pt x="3142276" y="89874"/>
                  </a:lnTo>
                  <a:lnTo>
                    <a:pt x="3111856" y="59455"/>
                  </a:lnTo>
                  <a:lnTo>
                    <a:pt x="3076665" y="34532"/>
                  </a:lnTo>
                  <a:lnTo>
                    <a:pt x="305750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3818266" y="7825863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8" name="object 178"/>
          <p:cNvSpPr txBox="1"/>
          <p:nvPr/>
        </p:nvSpPr>
        <p:spPr>
          <a:xfrm>
            <a:off x="4412245" y="7558551"/>
            <a:ext cx="201548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休</a:t>
            </a:r>
            <a:r>
              <a:rPr sz="11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日</a:t>
            </a:r>
            <a:r>
              <a:rPr sz="11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/</a:t>
            </a:r>
            <a:r>
              <a:rPr sz="11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日</a:t>
            </a:r>
            <a:r>
              <a:rPr sz="1100" b="1" spc="-495" dirty="0">
                <a:solidFill>
                  <a:srgbClr val="3E3A39"/>
                </a:solidFill>
                <a:latin typeface="UDShinMGoPro-DeBold"/>
                <a:cs typeface="UDShinMGoPro-DeBold"/>
              </a:rPr>
              <a:t>，</a:t>
            </a:r>
            <a:r>
              <a:rPr sz="11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祝</a:t>
            </a:r>
            <a:r>
              <a:rPr sz="11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日</a:t>
            </a:r>
            <a:r>
              <a:rPr sz="11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,</a:t>
            </a:r>
            <a:r>
              <a:rPr sz="11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 </a:t>
            </a:r>
            <a:r>
              <a:rPr sz="110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年末年</a:t>
            </a:r>
            <a:r>
              <a:rPr sz="11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初</a:t>
            </a:r>
            <a:r>
              <a:rPr sz="11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の休</a:t>
            </a:r>
            <a:r>
              <a:rPr sz="11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み</a:t>
            </a:r>
            <a:endParaRPr sz="1100">
              <a:latin typeface="UDShinMGoPro-DeBold"/>
              <a:cs typeface="UDShinMGoPro-DeBold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4079707" y="7892694"/>
            <a:ext cx="26835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Days </a:t>
            </a: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off: </a:t>
            </a:r>
            <a:r>
              <a:rPr sz="11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Sundays, 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holidays, start/end </a:t>
            </a: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of</a:t>
            </a:r>
            <a:r>
              <a:rPr sz="1100" b="1" spc="-1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year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80" name="object 180"/>
          <p:cNvGrpSpPr/>
          <p:nvPr/>
        </p:nvGrpSpPr>
        <p:grpSpPr>
          <a:xfrm>
            <a:off x="3818266" y="4798668"/>
            <a:ext cx="3202305" cy="745490"/>
            <a:chOff x="3818266" y="4798668"/>
            <a:chExt cx="3202305" cy="745490"/>
          </a:xfrm>
        </p:grpSpPr>
        <p:sp>
          <p:nvSpPr>
            <p:cNvPr id="181" name="object 181"/>
            <p:cNvSpPr/>
            <p:nvPr/>
          </p:nvSpPr>
          <p:spPr>
            <a:xfrm>
              <a:off x="3830970" y="4811370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27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2"/>
                  </a:lnTo>
                  <a:lnTo>
                    <a:pt x="70164" y="70165"/>
                  </a:lnTo>
                  <a:lnTo>
                    <a:pt x="40921" y="105595"/>
                  </a:lnTo>
                  <a:lnTo>
                    <a:pt x="18833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2937027" y="719543"/>
                  </a:lnTo>
                  <a:lnTo>
                    <a:pt x="2985195" y="714673"/>
                  </a:lnTo>
                  <a:lnTo>
                    <a:pt x="3030086" y="700708"/>
                  </a:lnTo>
                  <a:lnTo>
                    <a:pt x="3070732" y="678618"/>
                  </a:lnTo>
                  <a:lnTo>
                    <a:pt x="3106162" y="649373"/>
                  </a:lnTo>
                  <a:lnTo>
                    <a:pt x="3135407" y="613942"/>
                  </a:lnTo>
                  <a:lnTo>
                    <a:pt x="3157497" y="573297"/>
                  </a:lnTo>
                  <a:lnTo>
                    <a:pt x="3171462" y="528405"/>
                  </a:lnTo>
                  <a:lnTo>
                    <a:pt x="3176333" y="480237"/>
                  </a:lnTo>
                  <a:lnTo>
                    <a:pt x="3176333" y="239306"/>
                  </a:lnTo>
                  <a:lnTo>
                    <a:pt x="3171462" y="191134"/>
                  </a:lnTo>
                  <a:lnTo>
                    <a:pt x="3157497" y="146241"/>
                  </a:lnTo>
                  <a:lnTo>
                    <a:pt x="3135407" y="105595"/>
                  </a:lnTo>
                  <a:lnTo>
                    <a:pt x="3106162" y="70165"/>
                  </a:lnTo>
                  <a:lnTo>
                    <a:pt x="3070732" y="40922"/>
                  </a:lnTo>
                  <a:lnTo>
                    <a:pt x="3030086" y="18833"/>
                  </a:lnTo>
                  <a:lnTo>
                    <a:pt x="2985195" y="4870"/>
                  </a:lnTo>
                  <a:lnTo>
                    <a:pt x="2937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3818269" y="4798668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27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2949727" y="744943"/>
                  </a:lnTo>
                  <a:lnTo>
                    <a:pt x="2994875" y="740864"/>
                  </a:lnTo>
                  <a:lnTo>
                    <a:pt x="3037430" y="729111"/>
                  </a:lnTo>
                  <a:lnTo>
                    <a:pt x="3057504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3057504" y="25400"/>
                  </a:lnTo>
                  <a:lnTo>
                    <a:pt x="3037430" y="15831"/>
                  </a:lnTo>
                  <a:lnTo>
                    <a:pt x="2994875" y="4078"/>
                  </a:lnTo>
                  <a:lnTo>
                    <a:pt x="2949727" y="0"/>
                  </a:lnTo>
                  <a:close/>
                </a:path>
                <a:path w="3202304" h="745489">
                  <a:moveTo>
                    <a:pt x="3057504" y="25400"/>
                  </a:moveTo>
                  <a:lnTo>
                    <a:pt x="2949727" y="25400"/>
                  </a:lnTo>
                  <a:lnTo>
                    <a:pt x="2995340" y="30011"/>
                  </a:lnTo>
                  <a:lnTo>
                    <a:pt x="3037850" y="43235"/>
                  </a:lnTo>
                  <a:lnTo>
                    <a:pt x="3076338" y="64152"/>
                  </a:lnTo>
                  <a:lnTo>
                    <a:pt x="3109888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88" y="653099"/>
                  </a:lnTo>
                  <a:lnTo>
                    <a:pt x="3076338" y="680791"/>
                  </a:lnTo>
                  <a:lnTo>
                    <a:pt x="3037850" y="701708"/>
                  </a:lnTo>
                  <a:lnTo>
                    <a:pt x="2995340" y="714932"/>
                  </a:lnTo>
                  <a:lnTo>
                    <a:pt x="2949727" y="719543"/>
                  </a:lnTo>
                  <a:lnTo>
                    <a:pt x="3057504" y="719543"/>
                  </a:lnTo>
                  <a:lnTo>
                    <a:pt x="3111856" y="685487"/>
                  </a:lnTo>
                  <a:lnTo>
                    <a:pt x="3142276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2006"/>
                  </a:lnTo>
                  <a:lnTo>
                    <a:pt x="3197654" y="206858"/>
                  </a:lnTo>
                  <a:lnTo>
                    <a:pt x="3185901" y="164303"/>
                  </a:lnTo>
                  <a:lnTo>
                    <a:pt x="3167200" y="125067"/>
                  </a:lnTo>
                  <a:lnTo>
                    <a:pt x="3142276" y="89876"/>
                  </a:lnTo>
                  <a:lnTo>
                    <a:pt x="3111856" y="59456"/>
                  </a:lnTo>
                  <a:lnTo>
                    <a:pt x="3076665" y="34533"/>
                  </a:lnTo>
                  <a:lnTo>
                    <a:pt x="305750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3818266" y="5171141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4" name="object 184"/>
          <p:cNvSpPr txBox="1"/>
          <p:nvPr/>
        </p:nvSpPr>
        <p:spPr>
          <a:xfrm>
            <a:off x="4398559" y="4904425"/>
            <a:ext cx="20478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延長保</a:t>
            </a:r>
            <a:r>
              <a:rPr sz="1000" b="1" spc="-450" dirty="0">
                <a:solidFill>
                  <a:srgbClr val="3E3A39"/>
                </a:solidFill>
                <a:latin typeface="UDShinMGoPro-DeBold"/>
                <a:cs typeface="UDShinMGoPro-DeBold"/>
              </a:rPr>
              <a:t>育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（1時間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）18：00～19：00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4433378" y="5225855"/>
            <a:ext cx="22313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ja-JP"/>
            </a:defPPr>
            <a:lvl1pPr marL="12700">
              <a:lnSpc>
                <a:spcPct val="100000"/>
              </a:lnSpc>
              <a:spcBef>
                <a:spcPts val="100"/>
              </a:spcBef>
              <a:defRPr sz="1100" b="1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defRPr>
            </a:lvl1pPr>
          </a:lstStyle>
          <a:p>
            <a:r>
              <a:rPr dirty="0"/>
              <a:t>Extended care (1 hour) 18:00 - 19:00</a:t>
            </a:r>
          </a:p>
        </p:txBody>
      </p:sp>
      <p:grpSp>
        <p:nvGrpSpPr>
          <p:cNvPr id="186" name="object 186"/>
          <p:cNvGrpSpPr/>
          <p:nvPr/>
        </p:nvGrpSpPr>
        <p:grpSpPr>
          <a:xfrm>
            <a:off x="539995" y="5687612"/>
            <a:ext cx="3202305" cy="745490"/>
            <a:chOff x="539995" y="5687612"/>
            <a:chExt cx="3202305" cy="745490"/>
          </a:xfrm>
        </p:grpSpPr>
        <p:sp>
          <p:nvSpPr>
            <p:cNvPr id="187" name="object 187"/>
            <p:cNvSpPr/>
            <p:nvPr/>
          </p:nvSpPr>
          <p:spPr>
            <a:xfrm>
              <a:off x="552696" y="5700308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7" y="700708"/>
                  </a:lnTo>
                  <a:lnTo>
                    <a:pt x="3070741" y="678618"/>
                  </a:lnTo>
                  <a:lnTo>
                    <a:pt x="3106169" y="649374"/>
                  </a:lnTo>
                  <a:lnTo>
                    <a:pt x="3135411" y="613946"/>
                  </a:lnTo>
                  <a:lnTo>
                    <a:pt x="3157499" y="573302"/>
                  </a:lnTo>
                  <a:lnTo>
                    <a:pt x="3171463" y="528413"/>
                  </a:lnTo>
                  <a:lnTo>
                    <a:pt x="3176333" y="480250"/>
                  </a:lnTo>
                  <a:lnTo>
                    <a:pt x="3176333" y="239306"/>
                  </a:lnTo>
                  <a:lnTo>
                    <a:pt x="3171463" y="191138"/>
                  </a:lnTo>
                  <a:lnTo>
                    <a:pt x="3157499" y="146246"/>
                  </a:lnTo>
                  <a:lnTo>
                    <a:pt x="3135411" y="105600"/>
                  </a:lnTo>
                  <a:lnTo>
                    <a:pt x="3106169" y="70170"/>
                  </a:lnTo>
                  <a:lnTo>
                    <a:pt x="3070741" y="40925"/>
                  </a:lnTo>
                  <a:lnTo>
                    <a:pt x="3030097" y="18835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39995" y="5687612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4"/>
                  </a:lnTo>
                  <a:lnTo>
                    <a:pt x="3037436" y="729111"/>
                  </a:lnTo>
                  <a:lnTo>
                    <a:pt x="305750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57509" y="25400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89">
                  <a:moveTo>
                    <a:pt x="3057509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1"/>
                  </a:lnTo>
                  <a:lnTo>
                    <a:pt x="3109890" y="91843"/>
                  </a:lnTo>
                  <a:lnTo>
                    <a:pt x="3137581" y="125391"/>
                  </a:lnTo>
                  <a:lnTo>
                    <a:pt x="3158498" y="163878"/>
                  </a:lnTo>
                  <a:lnTo>
                    <a:pt x="3171721" y="206384"/>
                  </a:lnTo>
                  <a:lnTo>
                    <a:pt x="3176333" y="251993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08" y="719543"/>
                  </a:lnTo>
                  <a:lnTo>
                    <a:pt x="3111858" y="685487"/>
                  </a:lnTo>
                  <a:lnTo>
                    <a:pt x="3142277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1993"/>
                  </a:lnTo>
                  <a:lnTo>
                    <a:pt x="3197654" y="206849"/>
                  </a:lnTo>
                  <a:lnTo>
                    <a:pt x="3185901" y="164297"/>
                  </a:lnTo>
                  <a:lnTo>
                    <a:pt x="3167200" y="125063"/>
                  </a:lnTo>
                  <a:lnTo>
                    <a:pt x="3142277" y="89874"/>
                  </a:lnTo>
                  <a:lnTo>
                    <a:pt x="3111858" y="59455"/>
                  </a:lnTo>
                  <a:lnTo>
                    <a:pt x="3076669" y="34532"/>
                  </a:lnTo>
                  <a:lnTo>
                    <a:pt x="305750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539998" y="6047980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0" name="object 190"/>
          <p:cNvSpPr txBox="1"/>
          <p:nvPr/>
        </p:nvSpPr>
        <p:spPr>
          <a:xfrm>
            <a:off x="1731863" y="5793375"/>
            <a:ext cx="8248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障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い児保育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1341046" y="6114806"/>
            <a:ext cx="16065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Care </a:t>
            </a:r>
            <a:r>
              <a:rPr sz="11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for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disabled</a:t>
            </a:r>
            <a:r>
              <a:rPr sz="1100" b="1" spc="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children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92" name="object 192"/>
          <p:cNvGrpSpPr/>
          <p:nvPr/>
        </p:nvGrpSpPr>
        <p:grpSpPr>
          <a:xfrm>
            <a:off x="4014190" y="2239010"/>
            <a:ext cx="2246630" cy="506730"/>
            <a:chOff x="4014190" y="2239010"/>
            <a:chExt cx="2246630" cy="506730"/>
          </a:xfrm>
        </p:grpSpPr>
        <p:sp>
          <p:nvSpPr>
            <p:cNvPr id="193" name="object 193"/>
            <p:cNvSpPr/>
            <p:nvPr/>
          </p:nvSpPr>
          <p:spPr>
            <a:xfrm>
              <a:off x="4017365" y="2242185"/>
              <a:ext cx="2240280" cy="500380"/>
            </a:xfrm>
            <a:custGeom>
              <a:avLst/>
              <a:gdLst/>
              <a:ahLst/>
              <a:cxnLst/>
              <a:rect l="l" t="t" r="r" b="b"/>
              <a:pathLst>
                <a:path w="2240279" h="500380">
                  <a:moveTo>
                    <a:pt x="2239886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2239886" y="500037"/>
                  </a:lnTo>
                  <a:lnTo>
                    <a:pt x="22398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017365" y="2242185"/>
              <a:ext cx="2240280" cy="500380"/>
            </a:xfrm>
            <a:custGeom>
              <a:avLst/>
              <a:gdLst/>
              <a:ahLst/>
              <a:cxnLst/>
              <a:rect l="l" t="t" r="r" b="b"/>
              <a:pathLst>
                <a:path w="2240279" h="500380">
                  <a:moveTo>
                    <a:pt x="2239886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2239886" y="0"/>
                  </a:lnTo>
                  <a:lnTo>
                    <a:pt x="2239886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5" name="object 195"/>
          <p:cNvGrpSpPr/>
          <p:nvPr/>
        </p:nvGrpSpPr>
        <p:grpSpPr>
          <a:xfrm>
            <a:off x="5067096" y="5794768"/>
            <a:ext cx="1153160" cy="506730"/>
            <a:chOff x="5067096" y="5794768"/>
            <a:chExt cx="1153160" cy="506730"/>
          </a:xfrm>
        </p:grpSpPr>
        <p:sp>
          <p:nvSpPr>
            <p:cNvPr id="196" name="object 196"/>
            <p:cNvSpPr/>
            <p:nvPr/>
          </p:nvSpPr>
          <p:spPr>
            <a:xfrm>
              <a:off x="5070271" y="5797943"/>
              <a:ext cx="1146810" cy="500380"/>
            </a:xfrm>
            <a:custGeom>
              <a:avLst/>
              <a:gdLst/>
              <a:ahLst/>
              <a:cxnLst/>
              <a:rect l="l" t="t" r="r" b="b"/>
              <a:pathLst>
                <a:path w="1146810" h="500379">
                  <a:moveTo>
                    <a:pt x="1146200" y="0"/>
                  </a:moveTo>
                  <a:lnTo>
                    <a:pt x="0" y="0"/>
                  </a:lnTo>
                  <a:lnTo>
                    <a:pt x="0" y="500049"/>
                  </a:lnTo>
                  <a:lnTo>
                    <a:pt x="1146200" y="500049"/>
                  </a:lnTo>
                  <a:lnTo>
                    <a:pt x="1146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070271" y="5797943"/>
              <a:ext cx="1146810" cy="500380"/>
            </a:xfrm>
            <a:custGeom>
              <a:avLst/>
              <a:gdLst/>
              <a:ahLst/>
              <a:cxnLst/>
              <a:rect l="l" t="t" r="r" b="b"/>
              <a:pathLst>
                <a:path w="1146810" h="500379">
                  <a:moveTo>
                    <a:pt x="1146200" y="500049"/>
                  </a:moveTo>
                  <a:lnTo>
                    <a:pt x="0" y="500049"/>
                  </a:lnTo>
                  <a:lnTo>
                    <a:pt x="0" y="0"/>
                  </a:lnTo>
                  <a:lnTo>
                    <a:pt x="1146200" y="0"/>
                  </a:lnTo>
                  <a:lnTo>
                    <a:pt x="1146200" y="500049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8" name="object 198"/>
          <p:cNvGrpSpPr/>
          <p:nvPr/>
        </p:nvGrpSpPr>
        <p:grpSpPr>
          <a:xfrm>
            <a:off x="511580" y="8756266"/>
            <a:ext cx="1311910" cy="1638300"/>
            <a:chOff x="511580" y="8756266"/>
            <a:chExt cx="1311910" cy="1638300"/>
          </a:xfrm>
        </p:grpSpPr>
        <p:sp>
          <p:nvSpPr>
            <p:cNvPr id="199" name="object 199"/>
            <p:cNvSpPr/>
            <p:nvPr/>
          </p:nvSpPr>
          <p:spPr>
            <a:xfrm>
              <a:off x="1056139" y="8989215"/>
              <a:ext cx="767127" cy="1343056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572679" y="9264065"/>
              <a:ext cx="105244" cy="105257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304975" y="9268650"/>
              <a:ext cx="105244" cy="105244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557972" y="9784552"/>
              <a:ext cx="76200" cy="148590"/>
            </a:xfrm>
            <a:custGeom>
              <a:avLst/>
              <a:gdLst/>
              <a:ahLst/>
              <a:cxnLst/>
              <a:rect l="l" t="t" r="r" b="b"/>
              <a:pathLst>
                <a:path w="76200" h="148590">
                  <a:moveTo>
                    <a:pt x="62668" y="0"/>
                  </a:moveTo>
                  <a:lnTo>
                    <a:pt x="10928" y="0"/>
                  </a:lnTo>
                  <a:lnTo>
                    <a:pt x="0" y="67979"/>
                  </a:lnTo>
                  <a:lnTo>
                    <a:pt x="3127" y="106114"/>
                  </a:lnTo>
                  <a:lnTo>
                    <a:pt x="26405" y="128333"/>
                  </a:lnTo>
                  <a:lnTo>
                    <a:pt x="75927" y="148564"/>
                  </a:lnTo>
                </a:path>
              </a:pathLst>
            </a:custGeom>
            <a:ln w="457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350001" y="9771430"/>
              <a:ext cx="88900" cy="168910"/>
            </a:xfrm>
            <a:custGeom>
              <a:avLst/>
              <a:gdLst/>
              <a:ahLst/>
              <a:cxnLst/>
              <a:rect l="l" t="t" r="r" b="b"/>
              <a:pathLst>
                <a:path w="88900" h="168909">
                  <a:moveTo>
                    <a:pt x="18326" y="0"/>
                  </a:moveTo>
                  <a:lnTo>
                    <a:pt x="82105" y="5918"/>
                  </a:lnTo>
                  <a:lnTo>
                    <a:pt x="88366" y="88615"/>
                  </a:lnTo>
                  <a:lnTo>
                    <a:pt x="81900" y="133097"/>
                  </a:lnTo>
                  <a:lnTo>
                    <a:pt x="55011" y="154588"/>
                  </a:lnTo>
                  <a:lnTo>
                    <a:pt x="0" y="168313"/>
                  </a:lnTo>
                </a:path>
              </a:pathLst>
            </a:custGeom>
            <a:ln w="4572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11580" y="8756266"/>
              <a:ext cx="520129" cy="1637804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59408" y="9090990"/>
              <a:ext cx="105244" cy="105257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84834" y="9084131"/>
              <a:ext cx="105257" cy="105244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37067" y="8978425"/>
              <a:ext cx="57785" cy="36830"/>
            </a:xfrm>
            <a:custGeom>
              <a:avLst/>
              <a:gdLst/>
              <a:ahLst/>
              <a:cxnLst/>
              <a:rect l="l" t="t" r="r" b="b"/>
              <a:pathLst>
                <a:path w="57784" h="36829">
                  <a:moveTo>
                    <a:pt x="57378" y="23452"/>
                  </a:moveTo>
                  <a:lnTo>
                    <a:pt x="37472" y="4846"/>
                  </a:lnTo>
                  <a:lnTo>
                    <a:pt x="24860" y="0"/>
                  </a:lnTo>
                  <a:lnTo>
                    <a:pt x="14162" y="10134"/>
                  </a:lnTo>
                  <a:lnTo>
                    <a:pt x="0" y="36469"/>
                  </a:lnTo>
                </a:path>
              </a:pathLst>
            </a:custGeom>
            <a:ln w="457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654791" y="8971920"/>
              <a:ext cx="55244" cy="31115"/>
            </a:xfrm>
            <a:custGeom>
              <a:avLst/>
              <a:gdLst/>
              <a:ahLst/>
              <a:cxnLst/>
              <a:rect l="l" t="t" r="r" b="b"/>
              <a:pathLst>
                <a:path w="55245" h="31115">
                  <a:moveTo>
                    <a:pt x="54914" y="28982"/>
                  </a:moveTo>
                  <a:lnTo>
                    <a:pt x="35604" y="7125"/>
                  </a:lnTo>
                  <a:lnTo>
                    <a:pt x="23447" y="0"/>
                  </a:lnTo>
                  <a:lnTo>
                    <a:pt x="13295" y="7749"/>
                  </a:lnTo>
                  <a:lnTo>
                    <a:pt x="0" y="30519"/>
                  </a:lnTo>
                </a:path>
              </a:pathLst>
            </a:custGeom>
            <a:ln w="457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53557" y="9091285"/>
              <a:ext cx="45720" cy="41910"/>
            </a:xfrm>
            <a:custGeom>
              <a:avLst/>
              <a:gdLst/>
              <a:ahLst/>
              <a:cxnLst/>
              <a:rect l="l" t="t" r="r" b="b"/>
              <a:pathLst>
                <a:path w="45720" h="41909">
                  <a:moveTo>
                    <a:pt x="41186" y="0"/>
                  </a:moveTo>
                  <a:lnTo>
                    <a:pt x="45314" y="24832"/>
                  </a:lnTo>
                  <a:lnTo>
                    <a:pt x="44308" y="37399"/>
                  </a:lnTo>
                  <a:lnTo>
                    <a:pt x="36022" y="41564"/>
                  </a:lnTo>
                  <a:lnTo>
                    <a:pt x="18313" y="41186"/>
                  </a:lnTo>
                  <a:lnTo>
                    <a:pt x="7243" y="34982"/>
                  </a:lnTo>
                  <a:lnTo>
                    <a:pt x="1860" y="22450"/>
                  </a:lnTo>
                  <a:lnTo>
                    <a:pt x="125" y="10132"/>
                  </a:lnTo>
                  <a:lnTo>
                    <a:pt x="0" y="4572"/>
                  </a:lnTo>
                </a:path>
              </a:pathLst>
            </a:custGeom>
            <a:ln w="457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34112" y="9171368"/>
              <a:ext cx="82550" cy="36195"/>
            </a:xfrm>
            <a:custGeom>
              <a:avLst/>
              <a:gdLst/>
              <a:ahLst/>
              <a:cxnLst/>
              <a:rect l="l" t="t" r="r" b="b"/>
              <a:pathLst>
                <a:path w="82550" h="36195">
                  <a:moveTo>
                    <a:pt x="82372" y="0"/>
                  </a:moveTo>
                  <a:lnTo>
                    <a:pt x="77274" y="21792"/>
                  </a:lnTo>
                  <a:lnTo>
                    <a:pt x="71642" y="32750"/>
                  </a:lnTo>
                  <a:lnTo>
                    <a:pt x="61935" y="36197"/>
                  </a:lnTo>
                  <a:lnTo>
                    <a:pt x="44615" y="35458"/>
                  </a:lnTo>
                  <a:lnTo>
                    <a:pt x="25095" y="30920"/>
                  </a:lnTo>
                  <a:lnTo>
                    <a:pt x="11153" y="23164"/>
                  </a:lnTo>
                  <a:lnTo>
                    <a:pt x="2788" y="15838"/>
                  </a:lnTo>
                  <a:lnTo>
                    <a:pt x="0" y="12585"/>
                  </a:lnTo>
                </a:path>
              </a:pathLst>
            </a:custGeom>
            <a:ln w="457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1" name="object 211"/>
          <p:cNvGrpSpPr/>
          <p:nvPr/>
        </p:nvGrpSpPr>
        <p:grpSpPr>
          <a:xfrm>
            <a:off x="539995" y="3020780"/>
            <a:ext cx="3202305" cy="745490"/>
            <a:chOff x="539995" y="3020780"/>
            <a:chExt cx="3202305" cy="745490"/>
          </a:xfrm>
        </p:grpSpPr>
        <p:sp>
          <p:nvSpPr>
            <p:cNvPr id="212" name="object 212"/>
            <p:cNvSpPr/>
            <p:nvPr/>
          </p:nvSpPr>
          <p:spPr>
            <a:xfrm>
              <a:off x="552696" y="3033482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7" y="700708"/>
                  </a:lnTo>
                  <a:lnTo>
                    <a:pt x="3070741" y="678618"/>
                  </a:lnTo>
                  <a:lnTo>
                    <a:pt x="3106169" y="649373"/>
                  </a:lnTo>
                  <a:lnTo>
                    <a:pt x="3135411" y="613942"/>
                  </a:lnTo>
                  <a:lnTo>
                    <a:pt x="3157499" y="573297"/>
                  </a:lnTo>
                  <a:lnTo>
                    <a:pt x="3171463" y="528405"/>
                  </a:lnTo>
                  <a:lnTo>
                    <a:pt x="3176333" y="480237"/>
                  </a:lnTo>
                  <a:lnTo>
                    <a:pt x="3176333" y="239306"/>
                  </a:lnTo>
                  <a:lnTo>
                    <a:pt x="3171463" y="191134"/>
                  </a:lnTo>
                  <a:lnTo>
                    <a:pt x="3157499" y="146241"/>
                  </a:lnTo>
                  <a:lnTo>
                    <a:pt x="3135411" y="105595"/>
                  </a:lnTo>
                  <a:lnTo>
                    <a:pt x="3106169" y="70165"/>
                  </a:lnTo>
                  <a:lnTo>
                    <a:pt x="3070741" y="40922"/>
                  </a:lnTo>
                  <a:lnTo>
                    <a:pt x="3030097" y="18833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39995" y="3020780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4"/>
                  </a:lnTo>
                  <a:lnTo>
                    <a:pt x="3037436" y="729111"/>
                  </a:lnTo>
                  <a:lnTo>
                    <a:pt x="305750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57508" y="25400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89">
                  <a:moveTo>
                    <a:pt x="3057508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2"/>
                  </a:lnTo>
                  <a:lnTo>
                    <a:pt x="3109890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08" y="719543"/>
                  </a:lnTo>
                  <a:lnTo>
                    <a:pt x="3111858" y="685487"/>
                  </a:lnTo>
                  <a:lnTo>
                    <a:pt x="3142277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2006"/>
                  </a:lnTo>
                  <a:lnTo>
                    <a:pt x="3197654" y="206858"/>
                  </a:lnTo>
                  <a:lnTo>
                    <a:pt x="3185901" y="164303"/>
                  </a:lnTo>
                  <a:lnTo>
                    <a:pt x="3167200" y="125067"/>
                  </a:lnTo>
                  <a:lnTo>
                    <a:pt x="3142277" y="89876"/>
                  </a:lnTo>
                  <a:lnTo>
                    <a:pt x="3111858" y="59456"/>
                  </a:lnTo>
                  <a:lnTo>
                    <a:pt x="3076669" y="34533"/>
                  </a:lnTo>
                  <a:lnTo>
                    <a:pt x="305750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4" name="object 214"/>
          <p:cNvSpPr txBox="1"/>
          <p:nvPr/>
        </p:nvSpPr>
        <p:spPr>
          <a:xfrm>
            <a:off x="816880" y="3126535"/>
            <a:ext cx="6388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TE</a:t>
            </a:r>
            <a:r>
              <a:rPr sz="1000" b="1" spc="-200" dirty="0">
                <a:solidFill>
                  <a:srgbClr val="3E3A39"/>
                </a:solidFill>
                <a:latin typeface="UDShinMGoPro-DeBold"/>
                <a:cs typeface="UDShinMGoPro-DeBold"/>
              </a:rPr>
              <a:t>L・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FAX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977154" y="3473372"/>
            <a:ext cx="478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E-Mail</a:t>
            </a:r>
            <a:endParaRPr sz="1000" dirty="0">
              <a:latin typeface="UDShinMGoPro-DeBold"/>
              <a:cs typeface="UDShinMGoPro-DeBold"/>
            </a:endParaRPr>
          </a:p>
        </p:txBody>
      </p:sp>
      <p:grpSp>
        <p:nvGrpSpPr>
          <p:cNvPr id="216" name="object 216"/>
          <p:cNvGrpSpPr/>
          <p:nvPr/>
        </p:nvGrpSpPr>
        <p:grpSpPr>
          <a:xfrm>
            <a:off x="1522196" y="3086671"/>
            <a:ext cx="2026285" cy="615315"/>
            <a:chOff x="1522196" y="3086671"/>
            <a:chExt cx="2026285" cy="615315"/>
          </a:xfrm>
        </p:grpSpPr>
        <p:sp>
          <p:nvSpPr>
            <p:cNvPr id="217" name="object 217"/>
            <p:cNvSpPr/>
            <p:nvPr/>
          </p:nvSpPr>
          <p:spPr>
            <a:xfrm>
              <a:off x="1525371" y="3089846"/>
              <a:ext cx="2019935" cy="252095"/>
            </a:xfrm>
            <a:custGeom>
              <a:avLst/>
              <a:gdLst/>
              <a:ahLst/>
              <a:cxnLst/>
              <a:rect l="l" t="t" r="r" b="b"/>
              <a:pathLst>
                <a:path w="2019935" h="252095">
                  <a:moveTo>
                    <a:pt x="2019820" y="0"/>
                  </a:moveTo>
                  <a:lnTo>
                    <a:pt x="0" y="0"/>
                  </a:lnTo>
                  <a:lnTo>
                    <a:pt x="0" y="252069"/>
                  </a:lnTo>
                  <a:lnTo>
                    <a:pt x="2019820" y="252069"/>
                  </a:lnTo>
                  <a:lnTo>
                    <a:pt x="2019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525371" y="3089846"/>
              <a:ext cx="2019935" cy="252095"/>
            </a:xfrm>
            <a:custGeom>
              <a:avLst/>
              <a:gdLst/>
              <a:ahLst/>
              <a:cxnLst/>
              <a:rect l="l" t="t" r="r" b="b"/>
              <a:pathLst>
                <a:path w="2019935" h="252095">
                  <a:moveTo>
                    <a:pt x="2019820" y="252069"/>
                  </a:moveTo>
                  <a:lnTo>
                    <a:pt x="0" y="252069"/>
                  </a:lnTo>
                  <a:lnTo>
                    <a:pt x="0" y="0"/>
                  </a:lnTo>
                  <a:lnTo>
                    <a:pt x="2019820" y="0"/>
                  </a:lnTo>
                  <a:lnTo>
                    <a:pt x="2019820" y="252069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525371" y="3446132"/>
              <a:ext cx="2019935" cy="252095"/>
            </a:xfrm>
            <a:custGeom>
              <a:avLst/>
              <a:gdLst/>
              <a:ahLst/>
              <a:cxnLst/>
              <a:rect l="l" t="t" r="r" b="b"/>
              <a:pathLst>
                <a:path w="2019935" h="252095">
                  <a:moveTo>
                    <a:pt x="2019820" y="0"/>
                  </a:moveTo>
                  <a:lnTo>
                    <a:pt x="0" y="0"/>
                  </a:lnTo>
                  <a:lnTo>
                    <a:pt x="0" y="252069"/>
                  </a:lnTo>
                  <a:lnTo>
                    <a:pt x="2019820" y="252069"/>
                  </a:lnTo>
                  <a:lnTo>
                    <a:pt x="2019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525371" y="3446132"/>
              <a:ext cx="2019935" cy="252095"/>
            </a:xfrm>
            <a:custGeom>
              <a:avLst/>
              <a:gdLst/>
              <a:ahLst/>
              <a:cxnLst/>
              <a:rect l="l" t="t" r="r" b="b"/>
              <a:pathLst>
                <a:path w="2019935" h="252095">
                  <a:moveTo>
                    <a:pt x="2019820" y="252069"/>
                  </a:moveTo>
                  <a:lnTo>
                    <a:pt x="0" y="252069"/>
                  </a:lnTo>
                  <a:lnTo>
                    <a:pt x="0" y="0"/>
                  </a:lnTo>
                  <a:lnTo>
                    <a:pt x="2019820" y="0"/>
                  </a:lnTo>
                  <a:lnTo>
                    <a:pt x="2019820" y="252069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1" name="object 221"/>
          <p:cNvGrpSpPr/>
          <p:nvPr/>
        </p:nvGrpSpPr>
        <p:grpSpPr>
          <a:xfrm>
            <a:off x="6976922" y="217589"/>
            <a:ext cx="406400" cy="1541145"/>
            <a:chOff x="6976922" y="217589"/>
            <a:chExt cx="406400" cy="1541145"/>
          </a:xfrm>
        </p:grpSpPr>
        <p:sp>
          <p:nvSpPr>
            <p:cNvPr id="222" name="object 222"/>
            <p:cNvSpPr/>
            <p:nvPr/>
          </p:nvSpPr>
          <p:spPr>
            <a:xfrm>
              <a:off x="7322528" y="737463"/>
              <a:ext cx="60325" cy="240665"/>
            </a:xfrm>
            <a:custGeom>
              <a:avLst/>
              <a:gdLst/>
              <a:ahLst/>
              <a:cxnLst/>
              <a:rect l="l" t="t" r="r" b="b"/>
              <a:pathLst>
                <a:path w="60325" h="240665">
                  <a:moveTo>
                    <a:pt x="0" y="240499"/>
                  </a:moveTo>
                  <a:lnTo>
                    <a:pt x="60185" y="240499"/>
                  </a:lnTo>
                  <a:lnTo>
                    <a:pt x="60185" y="0"/>
                  </a:lnTo>
                  <a:lnTo>
                    <a:pt x="0" y="0"/>
                  </a:lnTo>
                  <a:lnTo>
                    <a:pt x="0" y="240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976922" y="217589"/>
              <a:ext cx="346075" cy="1541145"/>
            </a:xfrm>
            <a:custGeom>
              <a:avLst/>
              <a:gdLst/>
              <a:ahLst/>
              <a:cxnLst/>
              <a:rect l="l" t="t" r="r" b="b"/>
              <a:pathLst>
                <a:path w="346075" h="1541145">
                  <a:moveTo>
                    <a:pt x="345605" y="0"/>
                  </a:moveTo>
                  <a:lnTo>
                    <a:pt x="0" y="0"/>
                  </a:lnTo>
                  <a:lnTo>
                    <a:pt x="0" y="1540662"/>
                  </a:lnTo>
                  <a:lnTo>
                    <a:pt x="345605" y="1540662"/>
                  </a:lnTo>
                  <a:lnTo>
                    <a:pt x="345605" y="0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6" name="object 226"/>
          <p:cNvSpPr txBox="1"/>
          <p:nvPr/>
        </p:nvSpPr>
        <p:spPr>
          <a:xfrm>
            <a:off x="7278575" y="10308807"/>
            <a:ext cx="11683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2</a:t>
            </a:r>
            <a:endParaRPr sz="1500">
              <a:latin typeface="HelveticaRounded-Condensed"/>
              <a:cs typeface="HelveticaRounded-Condensed"/>
            </a:endParaRPr>
          </a:p>
        </p:txBody>
      </p:sp>
      <p:sp>
        <p:nvSpPr>
          <p:cNvPr id="227" name="object 457">
            <a:extLst>
              <a:ext uri="{FF2B5EF4-FFF2-40B4-BE49-F238E27FC236}">
                <a16:creationId xmlns:a16="http://schemas.microsoft.com/office/drawing/2014/main" id="{4C68A238-1EDD-3345-A3DD-631163F95C01}"/>
              </a:ext>
            </a:extLst>
          </p:cNvPr>
          <p:cNvSpPr txBox="1"/>
          <p:nvPr/>
        </p:nvSpPr>
        <p:spPr>
          <a:xfrm>
            <a:off x="7000302" y="356534"/>
            <a:ext cx="215900" cy="48895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全</a:t>
            </a:r>
            <a:r>
              <a:rPr sz="1500" b="1" spc="150" dirty="0">
                <a:solidFill>
                  <a:srgbClr val="3E3A39"/>
                </a:solidFill>
                <a:latin typeface="UDShinMGoPro-DeBold"/>
                <a:cs typeface="UDShinMGoPro-DeBold"/>
              </a:rPr>
              <a:t> 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般</a:t>
            </a:r>
            <a:endParaRPr sz="1500" dirty="0">
              <a:latin typeface="UDShinMGoPro-DeBold"/>
              <a:cs typeface="UDShinMGoPro-DeBold"/>
            </a:endParaRPr>
          </a:p>
        </p:txBody>
      </p:sp>
      <p:sp>
        <p:nvSpPr>
          <p:cNvPr id="228" name="object 458">
            <a:extLst>
              <a:ext uri="{FF2B5EF4-FFF2-40B4-BE49-F238E27FC236}">
                <a16:creationId xmlns:a16="http://schemas.microsoft.com/office/drawing/2014/main" id="{9F204B04-50EF-3143-997B-6580AFB1E14B}"/>
              </a:ext>
            </a:extLst>
          </p:cNvPr>
          <p:cNvSpPr txBox="1"/>
          <p:nvPr/>
        </p:nvSpPr>
        <p:spPr>
          <a:xfrm>
            <a:off x="7044214" y="977959"/>
            <a:ext cx="246221" cy="617220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600" b="1" spc="15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Gene</a:t>
            </a:r>
            <a:r>
              <a:rPr sz="1600" b="1" spc="-5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600" b="1" spc="15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al</a:t>
            </a:r>
            <a:endParaRPr sz="1600" b="1" dirty="0">
              <a:latin typeface="PT Sans Narrow" panose="020B0506020203020204" pitchFamily="34" charset="0"/>
              <a:cs typeface="HelveticaRounded-Condense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03574" y="9766020"/>
            <a:ext cx="382905" cy="480059"/>
            <a:chOff x="3603574" y="9766020"/>
            <a:chExt cx="382905" cy="480059"/>
          </a:xfrm>
        </p:grpSpPr>
        <p:sp>
          <p:nvSpPr>
            <p:cNvPr id="3" name="object 3"/>
            <p:cNvSpPr/>
            <p:nvPr/>
          </p:nvSpPr>
          <p:spPr>
            <a:xfrm>
              <a:off x="3823167" y="9766020"/>
              <a:ext cx="54013" cy="506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03574" y="9805186"/>
              <a:ext cx="382803" cy="4406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04564" y="9805175"/>
              <a:ext cx="379729" cy="2362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89908" y="10080282"/>
              <a:ext cx="100063" cy="1549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51376" y="10086810"/>
              <a:ext cx="63093" cy="669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854230" y="9817049"/>
            <a:ext cx="203835" cy="421640"/>
            <a:chOff x="5854230" y="9817049"/>
            <a:chExt cx="203835" cy="421640"/>
          </a:xfrm>
        </p:grpSpPr>
        <p:sp>
          <p:nvSpPr>
            <p:cNvPr id="9" name="object 9"/>
            <p:cNvSpPr/>
            <p:nvPr/>
          </p:nvSpPr>
          <p:spPr>
            <a:xfrm>
              <a:off x="5929566" y="10217010"/>
              <a:ext cx="60718" cy="2108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39205" y="10115156"/>
              <a:ext cx="64312" cy="1012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54230" y="9817049"/>
              <a:ext cx="203352" cy="3149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111075" y="9802355"/>
            <a:ext cx="410845" cy="434340"/>
            <a:chOff x="6111075" y="9802355"/>
            <a:chExt cx="410845" cy="434340"/>
          </a:xfrm>
        </p:grpSpPr>
        <p:sp>
          <p:nvSpPr>
            <p:cNvPr id="13" name="object 13"/>
            <p:cNvSpPr/>
            <p:nvPr/>
          </p:nvSpPr>
          <p:spPr>
            <a:xfrm>
              <a:off x="6134062" y="10022865"/>
              <a:ext cx="361530" cy="2133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24244" y="9901516"/>
              <a:ext cx="376288" cy="12953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11075" y="9966985"/>
              <a:ext cx="322440" cy="6477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53454" y="9963175"/>
              <a:ext cx="68440" cy="6730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46457" y="9822205"/>
              <a:ext cx="334251" cy="14732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67513" y="9802355"/>
              <a:ext cx="291920" cy="10426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59741" y="10068140"/>
              <a:ext cx="64363" cy="7947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05791" y="10070299"/>
              <a:ext cx="64008" cy="7578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547247" y="9721951"/>
            <a:ext cx="406400" cy="514984"/>
            <a:chOff x="4547247" y="9721951"/>
            <a:chExt cx="406400" cy="514984"/>
          </a:xfrm>
        </p:grpSpPr>
        <p:sp>
          <p:nvSpPr>
            <p:cNvPr id="22" name="object 22"/>
            <p:cNvSpPr/>
            <p:nvPr/>
          </p:nvSpPr>
          <p:spPr>
            <a:xfrm>
              <a:off x="4699088" y="10078758"/>
              <a:ext cx="101231" cy="15621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47247" y="9721951"/>
              <a:ext cx="405960" cy="51459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01284" y="9752423"/>
              <a:ext cx="350412" cy="24765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009705" y="9726498"/>
            <a:ext cx="339090" cy="509905"/>
            <a:chOff x="5009705" y="9726498"/>
            <a:chExt cx="339090" cy="509905"/>
          </a:xfrm>
        </p:grpSpPr>
        <p:sp>
          <p:nvSpPr>
            <p:cNvPr id="26" name="object 26"/>
            <p:cNvSpPr/>
            <p:nvPr/>
          </p:nvSpPr>
          <p:spPr>
            <a:xfrm>
              <a:off x="5009705" y="9726498"/>
              <a:ext cx="338543" cy="50989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62937" y="9775039"/>
              <a:ext cx="247656" cy="21534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97309" y="10063226"/>
              <a:ext cx="83654" cy="1727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05505" y="9772666"/>
              <a:ext cx="41910" cy="45720"/>
            </a:xfrm>
            <a:custGeom>
              <a:avLst/>
              <a:gdLst/>
              <a:ahLst/>
              <a:cxnLst/>
              <a:rect l="l" t="t" r="r" b="b"/>
              <a:pathLst>
                <a:path w="41910" h="45720">
                  <a:moveTo>
                    <a:pt x="21331" y="45110"/>
                  </a:moveTo>
                  <a:lnTo>
                    <a:pt x="19914" y="45110"/>
                  </a:lnTo>
                  <a:lnTo>
                    <a:pt x="19914" y="45491"/>
                  </a:lnTo>
                  <a:lnTo>
                    <a:pt x="21331" y="45110"/>
                  </a:lnTo>
                  <a:close/>
                </a:path>
                <a:path w="41910" h="45720">
                  <a:moveTo>
                    <a:pt x="22560" y="44780"/>
                  </a:moveTo>
                  <a:lnTo>
                    <a:pt x="18453" y="44780"/>
                  </a:lnTo>
                  <a:lnTo>
                    <a:pt x="18453" y="45148"/>
                  </a:lnTo>
                  <a:lnTo>
                    <a:pt x="19914" y="45110"/>
                  </a:lnTo>
                  <a:lnTo>
                    <a:pt x="21331" y="45110"/>
                  </a:lnTo>
                  <a:lnTo>
                    <a:pt x="22560" y="44780"/>
                  </a:lnTo>
                  <a:close/>
                </a:path>
                <a:path w="41910" h="45720">
                  <a:moveTo>
                    <a:pt x="27691" y="43002"/>
                  </a:moveTo>
                  <a:lnTo>
                    <a:pt x="16269" y="43002"/>
                  </a:lnTo>
                  <a:lnTo>
                    <a:pt x="16751" y="43624"/>
                  </a:lnTo>
                  <a:lnTo>
                    <a:pt x="17716" y="44792"/>
                  </a:lnTo>
                  <a:lnTo>
                    <a:pt x="17983" y="44780"/>
                  </a:lnTo>
                  <a:lnTo>
                    <a:pt x="22560" y="44780"/>
                  </a:lnTo>
                  <a:lnTo>
                    <a:pt x="24308" y="44310"/>
                  </a:lnTo>
                  <a:lnTo>
                    <a:pt x="24308" y="43967"/>
                  </a:lnTo>
                  <a:lnTo>
                    <a:pt x="26860" y="43548"/>
                  </a:lnTo>
                  <a:lnTo>
                    <a:pt x="26860" y="43179"/>
                  </a:lnTo>
                  <a:lnTo>
                    <a:pt x="27610" y="43167"/>
                  </a:lnTo>
                  <a:lnTo>
                    <a:pt x="27691" y="43002"/>
                  </a:lnTo>
                  <a:close/>
                </a:path>
                <a:path w="41910" h="45720">
                  <a:moveTo>
                    <a:pt x="29527" y="41948"/>
                  </a:moveTo>
                  <a:lnTo>
                    <a:pt x="14072" y="41948"/>
                  </a:lnTo>
                  <a:lnTo>
                    <a:pt x="14072" y="42303"/>
                  </a:lnTo>
                  <a:lnTo>
                    <a:pt x="15037" y="42544"/>
                  </a:lnTo>
                  <a:lnTo>
                    <a:pt x="15532" y="42646"/>
                  </a:lnTo>
                  <a:lnTo>
                    <a:pt x="15532" y="43027"/>
                  </a:lnTo>
                  <a:lnTo>
                    <a:pt x="15786" y="43027"/>
                  </a:lnTo>
                  <a:lnTo>
                    <a:pt x="16015" y="43002"/>
                  </a:lnTo>
                  <a:lnTo>
                    <a:pt x="27691" y="43002"/>
                  </a:lnTo>
                  <a:lnTo>
                    <a:pt x="27965" y="42443"/>
                  </a:lnTo>
                  <a:lnTo>
                    <a:pt x="28194" y="42430"/>
                  </a:lnTo>
                  <a:lnTo>
                    <a:pt x="28677" y="42430"/>
                  </a:lnTo>
                  <a:lnTo>
                    <a:pt x="28677" y="42062"/>
                  </a:lnTo>
                  <a:lnTo>
                    <a:pt x="29413" y="42062"/>
                  </a:lnTo>
                  <a:close/>
                </a:path>
                <a:path w="41910" h="45720">
                  <a:moveTo>
                    <a:pt x="29883" y="41592"/>
                  </a:moveTo>
                  <a:lnTo>
                    <a:pt x="12979" y="41592"/>
                  </a:lnTo>
                  <a:lnTo>
                    <a:pt x="12979" y="41973"/>
                  </a:lnTo>
                  <a:lnTo>
                    <a:pt x="14072" y="41948"/>
                  </a:lnTo>
                  <a:lnTo>
                    <a:pt x="29527" y="41948"/>
                  </a:lnTo>
                  <a:lnTo>
                    <a:pt x="29883" y="41592"/>
                  </a:lnTo>
                  <a:close/>
                </a:path>
                <a:path w="41910" h="45720">
                  <a:moveTo>
                    <a:pt x="38749" y="31089"/>
                  </a:moveTo>
                  <a:lnTo>
                    <a:pt x="1740" y="31089"/>
                  </a:lnTo>
                  <a:lnTo>
                    <a:pt x="2375" y="31991"/>
                  </a:lnTo>
                  <a:lnTo>
                    <a:pt x="2730" y="33439"/>
                  </a:lnTo>
                  <a:lnTo>
                    <a:pt x="3111" y="33654"/>
                  </a:lnTo>
                  <a:lnTo>
                    <a:pt x="3823" y="34124"/>
                  </a:lnTo>
                  <a:lnTo>
                    <a:pt x="4191" y="35585"/>
                  </a:lnTo>
                  <a:lnTo>
                    <a:pt x="4991" y="36829"/>
                  </a:lnTo>
                  <a:lnTo>
                    <a:pt x="6947" y="38785"/>
                  </a:lnTo>
                  <a:lnTo>
                    <a:pt x="8572" y="39141"/>
                  </a:lnTo>
                  <a:lnTo>
                    <a:pt x="8572" y="39877"/>
                  </a:lnTo>
                  <a:lnTo>
                    <a:pt x="10782" y="41643"/>
                  </a:lnTo>
                  <a:lnTo>
                    <a:pt x="12979" y="41592"/>
                  </a:lnTo>
                  <a:lnTo>
                    <a:pt x="29883" y="41592"/>
                  </a:lnTo>
                  <a:lnTo>
                    <a:pt x="30162" y="41313"/>
                  </a:lnTo>
                  <a:lnTo>
                    <a:pt x="30391" y="41300"/>
                  </a:lnTo>
                  <a:lnTo>
                    <a:pt x="30886" y="41300"/>
                  </a:lnTo>
                  <a:lnTo>
                    <a:pt x="31598" y="40208"/>
                  </a:lnTo>
                  <a:lnTo>
                    <a:pt x="31737" y="40208"/>
                  </a:lnTo>
                  <a:lnTo>
                    <a:pt x="31966" y="40182"/>
                  </a:lnTo>
                  <a:lnTo>
                    <a:pt x="31966" y="39458"/>
                  </a:lnTo>
                  <a:lnTo>
                    <a:pt x="32842" y="38722"/>
                  </a:lnTo>
                  <a:lnTo>
                    <a:pt x="34531" y="37236"/>
                  </a:lnTo>
                  <a:lnTo>
                    <a:pt x="34900" y="35420"/>
                  </a:lnTo>
                  <a:lnTo>
                    <a:pt x="35128" y="35420"/>
                  </a:lnTo>
                  <a:lnTo>
                    <a:pt x="35255" y="34683"/>
                  </a:lnTo>
                  <a:lnTo>
                    <a:pt x="36004" y="34302"/>
                  </a:lnTo>
                  <a:lnTo>
                    <a:pt x="36004" y="33578"/>
                  </a:lnTo>
                  <a:lnTo>
                    <a:pt x="38749" y="31089"/>
                  </a:lnTo>
                  <a:close/>
                </a:path>
                <a:path w="41910" h="45720">
                  <a:moveTo>
                    <a:pt x="16370" y="0"/>
                  </a:moveTo>
                  <a:lnTo>
                    <a:pt x="12433" y="558"/>
                  </a:lnTo>
                  <a:lnTo>
                    <a:pt x="8496" y="3936"/>
                  </a:lnTo>
                  <a:lnTo>
                    <a:pt x="6236" y="6184"/>
                  </a:lnTo>
                  <a:lnTo>
                    <a:pt x="5296" y="9778"/>
                  </a:lnTo>
                  <a:lnTo>
                    <a:pt x="2745" y="11976"/>
                  </a:lnTo>
                  <a:lnTo>
                    <a:pt x="2730" y="12369"/>
                  </a:lnTo>
                  <a:lnTo>
                    <a:pt x="2591" y="12382"/>
                  </a:lnTo>
                  <a:lnTo>
                    <a:pt x="2349" y="12382"/>
                  </a:lnTo>
                  <a:lnTo>
                    <a:pt x="1994" y="13461"/>
                  </a:lnTo>
                  <a:lnTo>
                    <a:pt x="1613" y="13461"/>
                  </a:lnTo>
                  <a:lnTo>
                    <a:pt x="1499" y="14566"/>
                  </a:lnTo>
                  <a:lnTo>
                    <a:pt x="1257" y="14566"/>
                  </a:lnTo>
                  <a:lnTo>
                    <a:pt x="902" y="16738"/>
                  </a:lnTo>
                  <a:lnTo>
                    <a:pt x="533" y="16751"/>
                  </a:lnTo>
                  <a:lnTo>
                    <a:pt x="222" y="24409"/>
                  </a:lnTo>
                  <a:lnTo>
                    <a:pt x="178" y="26822"/>
                  </a:lnTo>
                  <a:lnTo>
                    <a:pt x="27" y="28003"/>
                  </a:lnTo>
                  <a:lnTo>
                    <a:pt x="0" y="29235"/>
                  </a:lnTo>
                  <a:lnTo>
                    <a:pt x="546" y="29844"/>
                  </a:lnTo>
                  <a:lnTo>
                    <a:pt x="952" y="31407"/>
                  </a:lnTo>
                  <a:lnTo>
                    <a:pt x="1740" y="31089"/>
                  </a:lnTo>
                  <a:lnTo>
                    <a:pt x="38749" y="31089"/>
                  </a:lnTo>
                  <a:lnTo>
                    <a:pt x="39268" y="30606"/>
                  </a:lnTo>
                  <a:lnTo>
                    <a:pt x="40195" y="29235"/>
                  </a:lnTo>
                  <a:lnTo>
                    <a:pt x="39459" y="28003"/>
                  </a:lnTo>
                  <a:lnTo>
                    <a:pt x="40005" y="26238"/>
                  </a:lnTo>
                  <a:lnTo>
                    <a:pt x="40259" y="26225"/>
                  </a:lnTo>
                  <a:lnTo>
                    <a:pt x="40361" y="25145"/>
                  </a:lnTo>
                  <a:lnTo>
                    <a:pt x="40615" y="25133"/>
                  </a:lnTo>
                  <a:lnTo>
                    <a:pt x="40843" y="24409"/>
                  </a:lnTo>
                  <a:lnTo>
                    <a:pt x="41110" y="24409"/>
                  </a:lnTo>
                  <a:lnTo>
                    <a:pt x="41364" y="18338"/>
                  </a:lnTo>
                  <a:lnTo>
                    <a:pt x="41452" y="15341"/>
                  </a:lnTo>
                  <a:lnTo>
                    <a:pt x="41097" y="15341"/>
                  </a:lnTo>
                  <a:lnTo>
                    <a:pt x="41002" y="14554"/>
                  </a:lnTo>
                  <a:lnTo>
                    <a:pt x="40843" y="14490"/>
                  </a:lnTo>
                  <a:lnTo>
                    <a:pt x="40615" y="14363"/>
                  </a:lnTo>
                  <a:lnTo>
                    <a:pt x="40348" y="14249"/>
                  </a:lnTo>
                  <a:lnTo>
                    <a:pt x="40262" y="13461"/>
                  </a:lnTo>
                  <a:lnTo>
                    <a:pt x="38900" y="12458"/>
                  </a:lnTo>
                  <a:lnTo>
                    <a:pt x="38776" y="11988"/>
                  </a:lnTo>
                  <a:lnTo>
                    <a:pt x="38671" y="11480"/>
                  </a:lnTo>
                  <a:lnTo>
                    <a:pt x="38544" y="11010"/>
                  </a:lnTo>
                  <a:lnTo>
                    <a:pt x="37427" y="10312"/>
                  </a:lnTo>
                  <a:lnTo>
                    <a:pt x="37427" y="9575"/>
                  </a:lnTo>
                  <a:lnTo>
                    <a:pt x="36703" y="9232"/>
                  </a:lnTo>
                  <a:lnTo>
                    <a:pt x="36347" y="7772"/>
                  </a:lnTo>
                  <a:lnTo>
                    <a:pt x="36093" y="7670"/>
                  </a:lnTo>
                  <a:lnTo>
                    <a:pt x="35611" y="7416"/>
                  </a:lnTo>
                  <a:lnTo>
                    <a:pt x="35598" y="6337"/>
                  </a:lnTo>
                  <a:lnTo>
                    <a:pt x="35230" y="6337"/>
                  </a:lnTo>
                  <a:lnTo>
                    <a:pt x="34514" y="5283"/>
                  </a:lnTo>
                  <a:lnTo>
                    <a:pt x="33763" y="5270"/>
                  </a:lnTo>
                  <a:lnTo>
                    <a:pt x="33432" y="4584"/>
                  </a:lnTo>
                  <a:lnTo>
                    <a:pt x="32677" y="4584"/>
                  </a:lnTo>
                  <a:lnTo>
                    <a:pt x="32194" y="3860"/>
                  </a:lnTo>
                  <a:lnTo>
                    <a:pt x="31928" y="3505"/>
                  </a:lnTo>
                  <a:lnTo>
                    <a:pt x="31217" y="3505"/>
                  </a:lnTo>
                  <a:lnTo>
                    <a:pt x="30867" y="2806"/>
                  </a:lnTo>
                  <a:lnTo>
                    <a:pt x="30118" y="2793"/>
                  </a:lnTo>
                  <a:lnTo>
                    <a:pt x="29743" y="2082"/>
                  </a:lnTo>
                  <a:lnTo>
                    <a:pt x="29159" y="1955"/>
                  </a:lnTo>
                  <a:lnTo>
                    <a:pt x="27940" y="1739"/>
                  </a:lnTo>
                  <a:lnTo>
                    <a:pt x="27940" y="1396"/>
                  </a:lnTo>
                  <a:lnTo>
                    <a:pt x="26835" y="1396"/>
                  </a:lnTo>
                  <a:lnTo>
                    <a:pt x="26769" y="1269"/>
                  </a:lnTo>
                  <a:lnTo>
                    <a:pt x="16739" y="1269"/>
                  </a:lnTo>
                  <a:lnTo>
                    <a:pt x="16370" y="0"/>
                  </a:lnTo>
                  <a:close/>
                </a:path>
                <a:path w="41910" h="45720">
                  <a:moveTo>
                    <a:pt x="41453" y="15316"/>
                  </a:moveTo>
                  <a:lnTo>
                    <a:pt x="41224" y="15341"/>
                  </a:lnTo>
                  <a:lnTo>
                    <a:pt x="41452" y="15341"/>
                  </a:lnTo>
                  <a:close/>
                </a:path>
                <a:path w="41910" h="45720">
                  <a:moveTo>
                    <a:pt x="34506" y="5270"/>
                  </a:moveTo>
                  <a:lnTo>
                    <a:pt x="33769" y="5283"/>
                  </a:lnTo>
                  <a:lnTo>
                    <a:pt x="34514" y="5283"/>
                  </a:lnTo>
                  <a:close/>
                </a:path>
                <a:path w="41910" h="45720">
                  <a:moveTo>
                    <a:pt x="33414" y="4546"/>
                  </a:moveTo>
                  <a:lnTo>
                    <a:pt x="32918" y="4584"/>
                  </a:lnTo>
                  <a:lnTo>
                    <a:pt x="33432" y="4584"/>
                  </a:lnTo>
                  <a:close/>
                </a:path>
                <a:path w="41910" h="45720">
                  <a:moveTo>
                    <a:pt x="30861" y="2793"/>
                  </a:moveTo>
                  <a:lnTo>
                    <a:pt x="30353" y="2806"/>
                  </a:lnTo>
                  <a:lnTo>
                    <a:pt x="30867" y="2806"/>
                  </a:lnTo>
                  <a:close/>
                </a:path>
                <a:path w="41910" h="45720">
                  <a:moveTo>
                    <a:pt x="27940" y="1384"/>
                  </a:moveTo>
                  <a:lnTo>
                    <a:pt x="26835" y="1396"/>
                  </a:lnTo>
                  <a:lnTo>
                    <a:pt x="27940" y="1396"/>
                  </a:lnTo>
                  <a:close/>
                </a:path>
                <a:path w="41910" h="45720">
                  <a:moveTo>
                    <a:pt x="20180" y="380"/>
                  </a:moveTo>
                  <a:lnTo>
                    <a:pt x="18796" y="1193"/>
                  </a:lnTo>
                  <a:lnTo>
                    <a:pt x="16739" y="1269"/>
                  </a:lnTo>
                  <a:lnTo>
                    <a:pt x="26769" y="1269"/>
                  </a:lnTo>
                  <a:lnTo>
                    <a:pt x="22517" y="1193"/>
                  </a:lnTo>
                  <a:lnTo>
                    <a:pt x="20180" y="380"/>
                  </a:lnTo>
                  <a:close/>
                </a:path>
                <a:path w="41910" h="45720">
                  <a:moveTo>
                    <a:pt x="24587" y="165"/>
                  </a:moveTo>
                  <a:lnTo>
                    <a:pt x="24270" y="723"/>
                  </a:lnTo>
                  <a:lnTo>
                    <a:pt x="22517" y="1193"/>
                  </a:lnTo>
                  <a:lnTo>
                    <a:pt x="26730" y="1193"/>
                  </a:lnTo>
                  <a:lnTo>
                    <a:pt x="26480" y="711"/>
                  </a:lnTo>
                  <a:lnTo>
                    <a:pt x="25375" y="711"/>
                  </a:lnTo>
                  <a:lnTo>
                    <a:pt x="25375" y="342"/>
                  </a:lnTo>
                  <a:lnTo>
                    <a:pt x="24587" y="165"/>
                  </a:lnTo>
                  <a:close/>
                </a:path>
                <a:path w="41910" h="45720">
                  <a:moveTo>
                    <a:pt x="26467" y="685"/>
                  </a:moveTo>
                  <a:lnTo>
                    <a:pt x="25375" y="711"/>
                  </a:lnTo>
                  <a:lnTo>
                    <a:pt x="26480" y="7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79047" y="10070287"/>
              <a:ext cx="59232" cy="7919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427726" y="9739383"/>
            <a:ext cx="382905" cy="506095"/>
            <a:chOff x="5427726" y="9739383"/>
            <a:chExt cx="382905" cy="506095"/>
          </a:xfrm>
        </p:grpSpPr>
        <p:sp>
          <p:nvSpPr>
            <p:cNvPr id="32" name="object 32"/>
            <p:cNvSpPr/>
            <p:nvPr/>
          </p:nvSpPr>
          <p:spPr>
            <a:xfrm>
              <a:off x="5667476" y="9739388"/>
              <a:ext cx="104139" cy="37465"/>
            </a:xfrm>
            <a:custGeom>
              <a:avLst/>
              <a:gdLst/>
              <a:ahLst/>
              <a:cxnLst/>
              <a:rect l="l" t="t" r="r" b="b"/>
              <a:pathLst>
                <a:path w="104139" h="37465">
                  <a:moveTo>
                    <a:pt x="29095" y="2501"/>
                  </a:moveTo>
                  <a:lnTo>
                    <a:pt x="28663" y="2374"/>
                  </a:lnTo>
                  <a:lnTo>
                    <a:pt x="28663" y="2120"/>
                  </a:lnTo>
                  <a:lnTo>
                    <a:pt x="27673" y="2120"/>
                  </a:lnTo>
                  <a:lnTo>
                    <a:pt x="27673" y="1993"/>
                  </a:lnTo>
                  <a:lnTo>
                    <a:pt x="27089" y="1739"/>
                  </a:lnTo>
                  <a:lnTo>
                    <a:pt x="25920" y="2120"/>
                  </a:lnTo>
                  <a:lnTo>
                    <a:pt x="24345" y="2120"/>
                  </a:lnTo>
                  <a:lnTo>
                    <a:pt x="24345" y="2247"/>
                  </a:lnTo>
                  <a:lnTo>
                    <a:pt x="22961" y="2247"/>
                  </a:lnTo>
                  <a:lnTo>
                    <a:pt x="22961" y="2501"/>
                  </a:lnTo>
                  <a:lnTo>
                    <a:pt x="29095" y="2501"/>
                  </a:lnTo>
                  <a:close/>
                </a:path>
                <a:path w="104139" h="37465">
                  <a:moveTo>
                    <a:pt x="49326" y="34505"/>
                  </a:moveTo>
                  <a:lnTo>
                    <a:pt x="43764" y="34505"/>
                  </a:lnTo>
                  <a:lnTo>
                    <a:pt x="45478" y="34759"/>
                  </a:lnTo>
                  <a:lnTo>
                    <a:pt x="46316" y="34759"/>
                  </a:lnTo>
                  <a:lnTo>
                    <a:pt x="46316" y="34632"/>
                  </a:lnTo>
                  <a:lnTo>
                    <a:pt x="49326" y="34505"/>
                  </a:lnTo>
                  <a:close/>
                </a:path>
                <a:path w="104139" h="37465">
                  <a:moveTo>
                    <a:pt x="94424" y="34505"/>
                  </a:moveTo>
                  <a:lnTo>
                    <a:pt x="86918" y="34505"/>
                  </a:lnTo>
                  <a:lnTo>
                    <a:pt x="89992" y="34886"/>
                  </a:lnTo>
                  <a:lnTo>
                    <a:pt x="93802" y="34886"/>
                  </a:lnTo>
                  <a:lnTo>
                    <a:pt x="94424" y="34505"/>
                  </a:lnTo>
                  <a:close/>
                </a:path>
                <a:path w="104139" h="37465">
                  <a:moveTo>
                    <a:pt x="102387" y="34505"/>
                  </a:moveTo>
                  <a:lnTo>
                    <a:pt x="96012" y="34505"/>
                  </a:lnTo>
                  <a:lnTo>
                    <a:pt x="98552" y="34632"/>
                  </a:lnTo>
                  <a:lnTo>
                    <a:pt x="102323" y="35521"/>
                  </a:lnTo>
                  <a:lnTo>
                    <a:pt x="102387" y="34505"/>
                  </a:lnTo>
                  <a:close/>
                </a:path>
                <a:path w="104139" h="37465">
                  <a:moveTo>
                    <a:pt x="103073" y="30695"/>
                  </a:moveTo>
                  <a:lnTo>
                    <a:pt x="102933" y="30695"/>
                  </a:lnTo>
                  <a:lnTo>
                    <a:pt x="103073" y="30822"/>
                  </a:lnTo>
                  <a:lnTo>
                    <a:pt x="103073" y="30695"/>
                  </a:lnTo>
                  <a:close/>
                </a:path>
                <a:path w="104139" h="37465">
                  <a:moveTo>
                    <a:pt x="104114" y="22860"/>
                  </a:moveTo>
                  <a:lnTo>
                    <a:pt x="102984" y="22860"/>
                  </a:lnTo>
                  <a:lnTo>
                    <a:pt x="102984" y="21590"/>
                  </a:lnTo>
                  <a:lnTo>
                    <a:pt x="102895" y="20320"/>
                  </a:lnTo>
                  <a:lnTo>
                    <a:pt x="102895" y="19050"/>
                  </a:lnTo>
                  <a:lnTo>
                    <a:pt x="102895" y="17780"/>
                  </a:lnTo>
                  <a:lnTo>
                    <a:pt x="102895" y="15240"/>
                  </a:lnTo>
                  <a:lnTo>
                    <a:pt x="102539" y="15240"/>
                  </a:lnTo>
                  <a:lnTo>
                    <a:pt x="102539" y="13970"/>
                  </a:lnTo>
                  <a:lnTo>
                    <a:pt x="102565" y="12700"/>
                  </a:lnTo>
                  <a:lnTo>
                    <a:pt x="102666" y="11430"/>
                  </a:lnTo>
                  <a:lnTo>
                    <a:pt x="102501" y="11430"/>
                  </a:lnTo>
                  <a:lnTo>
                    <a:pt x="102501" y="10160"/>
                  </a:lnTo>
                  <a:lnTo>
                    <a:pt x="102311" y="10160"/>
                  </a:lnTo>
                  <a:lnTo>
                    <a:pt x="102311" y="8890"/>
                  </a:lnTo>
                  <a:lnTo>
                    <a:pt x="101942" y="8890"/>
                  </a:lnTo>
                  <a:lnTo>
                    <a:pt x="101942" y="7620"/>
                  </a:lnTo>
                  <a:lnTo>
                    <a:pt x="102057" y="6350"/>
                  </a:lnTo>
                  <a:lnTo>
                    <a:pt x="102108" y="5080"/>
                  </a:lnTo>
                  <a:lnTo>
                    <a:pt x="101917" y="5080"/>
                  </a:lnTo>
                  <a:lnTo>
                    <a:pt x="101917" y="3810"/>
                  </a:lnTo>
                  <a:lnTo>
                    <a:pt x="102108" y="3810"/>
                  </a:lnTo>
                  <a:lnTo>
                    <a:pt x="102108" y="2540"/>
                  </a:lnTo>
                  <a:lnTo>
                    <a:pt x="101142" y="2540"/>
                  </a:lnTo>
                  <a:lnTo>
                    <a:pt x="101142" y="1270"/>
                  </a:lnTo>
                  <a:lnTo>
                    <a:pt x="99961" y="1270"/>
                  </a:lnTo>
                  <a:lnTo>
                    <a:pt x="98780" y="977"/>
                  </a:lnTo>
                  <a:lnTo>
                    <a:pt x="98780" y="850"/>
                  </a:lnTo>
                  <a:lnTo>
                    <a:pt x="93484" y="723"/>
                  </a:lnTo>
                  <a:lnTo>
                    <a:pt x="93484" y="977"/>
                  </a:lnTo>
                  <a:lnTo>
                    <a:pt x="92494" y="977"/>
                  </a:lnTo>
                  <a:lnTo>
                    <a:pt x="92494" y="1104"/>
                  </a:lnTo>
                  <a:lnTo>
                    <a:pt x="91986" y="1270"/>
                  </a:lnTo>
                  <a:lnTo>
                    <a:pt x="83642" y="1270"/>
                  </a:lnTo>
                  <a:lnTo>
                    <a:pt x="83642" y="0"/>
                  </a:lnTo>
                  <a:lnTo>
                    <a:pt x="82270" y="0"/>
                  </a:lnTo>
                  <a:lnTo>
                    <a:pt x="82270" y="1270"/>
                  </a:lnTo>
                  <a:lnTo>
                    <a:pt x="80010" y="1270"/>
                  </a:lnTo>
                  <a:lnTo>
                    <a:pt x="80010" y="0"/>
                  </a:lnTo>
                  <a:lnTo>
                    <a:pt x="78676" y="0"/>
                  </a:lnTo>
                  <a:lnTo>
                    <a:pt x="78676" y="1270"/>
                  </a:lnTo>
                  <a:lnTo>
                    <a:pt x="63804" y="1270"/>
                  </a:lnTo>
                  <a:lnTo>
                    <a:pt x="63804" y="0"/>
                  </a:lnTo>
                  <a:lnTo>
                    <a:pt x="42938" y="0"/>
                  </a:lnTo>
                  <a:lnTo>
                    <a:pt x="42938" y="1270"/>
                  </a:lnTo>
                  <a:lnTo>
                    <a:pt x="35344" y="1270"/>
                  </a:lnTo>
                  <a:lnTo>
                    <a:pt x="35344" y="2540"/>
                  </a:lnTo>
                  <a:lnTo>
                    <a:pt x="1600" y="2540"/>
                  </a:lnTo>
                  <a:lnTo>
                    <a:pt x="1600" y="3810"/>
                  </a:lnTo>
                  <a:lnTo>
                    <a:pt x="1257" y="3810"/>
                  </a:lnTo>
                  <a:lnTo>
                    <a:pt x="1257" y="5080"/>
                  </a:lnTo>
                  <a:lnTo>
                    <a:pt x="736" y="5080"/>
                  </a:lnTo>
                  <a:lnTo>
                    <a:pt x="736" y="6350"/>
                  </a:lnTo>
                  <a:lnTo>
                    <a:pt x="635" y="7620"/>
                  </a:lnTo>
                  <a:lnTo>
                    <a:pt x="596" y="8890"/>
                  </a:lnTo>
                  <a:lnTo>
                    <a:pt x="88" y="8890"/>
                  </a:lnTo>
                  <a:lnTo>
                    <a:pt x="88" y="10160"/>
                  </a:lnTo>
                  <a:lnTo>
                    <a:pt x="0" y="11430"/>
                  </a:lnTo>
                  <a:lnTo>
                    <a:pt x="774" y="11430"/>
                  </a:lnTo>
                  <a:lnTo>
                    <a:pt x="774" y="12700"/>
                  </a:lnTo>
                  <a:lnTo>
                    <a:pt x="825" y="13970"/>
                  </a:lnTo>
                  <a:lnTo>
                    <a:pt x="838" y="15240"/>
                  </a:lnTo>
                  <a:lnTo>
                    <a:pt x="647" y="15240"/>
                  </a:lnTo>
                  <a:lnTo>
                    <a:pt x="647" y="17780"/>
                  </a:lnTo>
                  <a:lnTo>
                    <a:pt x="495" y="17780"/>
                  </a:lnTo>
                  <a:lnTo>
                    <a:pt x="495" y="19050"/>
                  </a:lnTo>
                  <a:lnTo>
                    <a:pt x="1346" y="19050"/>
                  </a:lnTo>
                  <a:lnTo>
                    <a:pt x="1346" y="20320"/>
                  </a:lnTo>
                  <a:lnTo>
                    <a:pt x="1320" y="21590"/>
                  </a:lnTo>
                  <a:lnTo>
                    <a:pt x="1206" y="22860"/>
                  </a:lnTo>
                  <a:lnTo>
                    <a:pt x="1397" y="22860"/>
                  </a:lnTo>
                  <a:lnTo>
                    <a:pt x="1397" y="24130"/>
                  </a:lnTo>
                  <a:lnTo>
                    <a:pt x="838" y="24130"/>
                  </a:lnTo>
                  <a:lnTo>
                    <a:pt x="838" y="25400"/>
                  </a:lnTo>
                  <a:lnTo>
                    <a:pt x="266" y="25400"/>
                  </a:lnTo>
                  <a:lnTo>
                    <a:pt x="266" y="26670"/>
                  </a:lnTo>
                  <a:lnTo>
                    <a:pt x="863" y="26670"/>
                  </a:lnTo>
                  <a:lnTo>
                    <a:pt x="863" y="27940"/>
                  </a:lnTo>
                  <a:lnTo>
                    <a:pt x="1346" y="27940"/>
                  </a:lnTo>
                  <a:lnTo>
                    <a:pt x="1346" y="29210"/>
                  </a:lnTo>
                  <a:lnTo>
                    <a:pt x="1739" y="29210"/>
                  </a:lnTo>
                  <a:lnTo>
                    <a:pt x="1739" y="30480"/>
                  </a:lnTo>
                  <a:lnTo>
                    <a:pt x="2133" y="30480"/>
                  </a:lnTo>
                  <a:lnTo>
                    <a:pt x="2133" y="31750"/>
                  </a:lnTo>
                  <a:lnTo>
                    <a:pt x="1816" y="31750"/>
                  </a:lnTo>
                  <a:lnTo>
                    <a:pt x="1816" y="33020"/>
                  </a:lnTo>
                  <a:lnTo>
                    <a:pt x="1739" y="34290"/>
                  </a:lnTo>
                  <a:lnTo>
                    <a:pt x="2006" y="34290"/>
                  </a:lnTo>
                  <a:lnTo>
                    <a:pt x="2006" y="35560"/>
                  </a:lnTo>
                  <a:lnTo>
                    <a:pt x="3073" y="35560"/>
                  </a:lnTo>
                  <a:lnTo>
                    <a:pt x="3073" y="36830"/>
                  </a:lnTo>
                  <a:lnTo>
                    <a:pt x="5194" y="36830"/>
                  </a:lnTo>
                  <a:lnTo>
                    <a:pt x="5194" y="35560"/>
                  </a:lnTo>
                  <a:lnTo>
                    <a:pt x="6985" y="35560"/>
                  </a:lnTo>
                  <a:lnTo>
                    <a:pt x="6985" y="36830"/>
                  </a:lnTo>
                  <a:lnTo>
                    <a:pt x="8216" y="36830"/>
                  </a:lnTo>
                  <a:lnTo>
                    <a:pt x="9207" y="36918"/>
                  </a:lnTo>
                  <a:lnTo>
                    <a:pt x="9169" y="37045"/>
                  </a:lnTo>
                  <a:lnTo>
                    <a:pt x="9575" y="37045"/>
                  </a:lnTo>
                  <a:lnTo>
                    <a:pt x="9829" y="36830"/>
                  </a:lnTo>
                  <a:lnTo>
                    <a:pt x="11099" y="36830"/>
                  </a:lnTo>
                  <a:lnTo>
                    <a:pt x="11684" y="36918"/>
                  </a:lnTo>
                  <a:lnTo>
                    <a:pt x="12141" y="36830"/>
                  </a:lnTo>
                  <a:lnTo>
                    <a:pt x="13893" y="36830"/>
                  </a:lnTo>
                  <a:lnTo>
                    <a:pt x="13893" y="35560"/>
                  </a:lnTo>
                  <a:lnTo>
                    <a:pt x="21056" y="35560"/>
                  </a:lnTo>
                  <a:lnTo>
                    <a:pt x="21056" y="36830"/>
                  </a:lnTo>
                  <a:lnTo>
                    <a:pt x="23558" y="36830"/>
                  </a:lnTo>
                  <a:lnTo>
                    <a:pt x="23558" y="35560"/>
                  </a:lnTo>
                  <a:lnTo>
                    <a:pt x="34378" y="35560"/>
                  </a:lnTo>
                  <a:lnTo>
                    <a:pt x="34620" y="35648"/>
                  </a:lnTo>
                  <a:lnTo>
                    <a:pt x="37312" y="35902"/>
                  </a:lnTo>
                  <a:lnTo>
                    <a:pt x="38265" y="35648"/>
                  </a:lnTo>
                  <a:lnTo>
                    <a:pt x="40424" y="35560"/>
                  </a:lnTo>
                  <a:lnTo>
                    <a:pt x="40424" y="35140"/>
                  </a:lnTo>
                  <a:lnTo>
                    <a:pt x="40424" y="35013"/>
                  </a:lnTo>
                  <a:lnTo>
                    <a:pt x="40424" y="34290"/>
                  </a:lnTo>
                  <a:lnTo>
                    <a:pt x="54559" y="34290"/>
                  </a:lnTo>
                  <a:lnTo>
                    <a:pt x="54559" y="35560"/>
                  </a:lnTo>
                  <a:lnTo>
                    <a:pt x="61493" y="35560"/>
                  </a:lnTo>
                  <a:lnTo>
                    <a:pt x="62090" y="35648"/>
                  </a:lnTo>
                  <a:lnTo>
                    <a:pt x="63792" y="35775"/>
                  </a:lnTo>
                  <a:lnTo>
                    <a:pt x="63792" y="35560"/>
                  </a:lnTo>
                  <a:lnTo>
                    <a:pt x="66573" y="35560"/>
                  </a:lnTo>
                  <a:lnTo>
                    <a:pt x="67017" y="35648"/>
                  </a:lnTo>
                  <a:lnTo>
                    <a:pt x="67398" y="35560"/>
                  </a:lnTo>
                  <a:lnTo>
                    <a:pt x="70662" y="35560"/>
                  </a:lnTo>
                  <a:lnTo>
                    <a:pt x="72034" y="35648"/>
                  </a:lnTo>
                  <a:lnTo>
                    <a:pt x="77749" y="35775"/>
                  </a:lnTo>
                  <a:lnTo>
                    <a:pt x="77749" y="35560"/>
                  </a:lnTo>
                  <a:lnTo>
                    <a:pt x="85331" y="35560"/>
                  </a:lnTo>
                  <a:lnTo>
                    <a:pt x="85331" y="34290"/>
                  </a:lnTo>
                  <a:lnTo>
                    <a:pt x="102438" y="34290"/>
                  </a:lnTo>
                  <a:lnTo>
                    <a:pt x="102438" y="33020"/>
                  </a:lnTo>
                  <a:lnTo>
                    <a:pt x="102679" y="33020"/>
                  </a:lnTo>
                  <a:lnTo>
                    <a:pt x="102679" y="32791"/>
                  </a:lnTo>
                  <a:lnTo>
                    <a:pt x="102679" y="32092"/>
                  </a:lnTo>
                  <a:lnTo>
                    <a:pt x="102679" y="31750"/>
                  </a:lnTo>
                  <a:lnTo>
                    <a:pt x="102882" y="31750"/>
                  </a:lnTo>
                  <a:lnTo>
                    <a:pt x="102882" y="30480"/>
                  </a:lnTo>
                  <a:lnTo>
                    <a:pt x="103327" y="30480"/>
                  </a:lnTo>
                  <a:lnTo>
                    <a:pt x="103327" y="29210"/>
                  </a:lnTo>
                  <a:lnTo>
                    <a:pt x="102882" y="29210"/>
                  </a:lnTo>
                  <a:lnTo>
                    <a:pt x="102882" y="27940"/>
                  </a:lnTo>
                  <a:lnTo>
                    <a:pt x="102895" y="26670"/>
                  </a:lnTo>
                  <a:lnTo>
                    <a:pt x="102895" y="25400"/>
                  </a:lnTo>
                  <a:lnTo>
                    <a:pt x="103568" y="25400"/>
                  </a:lnTo>
                  <a:lnTo>
                    <a:pt x="103568" y="24130"/>
                  </a:lnTo>
                  <a:lnTo>
                    <a:pt x="104114" y="24130"/>
                  </a:lnTo>
                  <a:lnTo>
                    <a:pt x="104114" y="22860"/>
                  </a:lnTo>
                  <a:close/>
                </a:path>
              </a:pathLst>
            </a:custGeom>
            <a:solidFill>
              <a:srgbClr val="7A6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75858" y="9771837"/>
              <a:ext cx="93992" cy="20828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19229" y="9771596"/>
              <a:ext cx="123050" cy="22225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30050" y="9858591"/>
              <a:ext cx="156502" cy="13969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430050" y="9771596"/>
              <a:ext cx="312229" cy="226695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27726" y="9987153"/>
              <a:ext cx="382308" cy="25780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29491" y="9747580"/>
              <a:ext cx="153492" cy="25019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15469" y="9921976"/>
              <a:ext cx="89446" cy="6959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25008" y="9747580"/>
              <a:ext cx="279907" cy="43366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6587934" y="9592348"/>
            <a:ext cx="568629" cy="66809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95838" y="9765449"/>
            <a:ext cx="296760" cy="14604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4049776" y="9858947"/>
            <a:ext cx="418465" cy="414020"/>
            <a:chOff x="4049776" y="9858947"/>
            <a:chExt cx="418465" cy="414020"/>
          </a:xfrm>
        </p:grpSpPr>
        <p:sp>
          <p:nvSpPr>
            <p:cNvPr id="44" name="object 44"/>
            <p:cNvSpPr/>
            <p:nvPr/>
          </p:nvSpPr>
          <p:spPr>
            <a:xfrm>
              <a:off x="4206989" y="10060483"/>
              <a:ext cx="143675" cy="212089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49776" y="9865170"/>
              <a:ext cx="225450" cy="16891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225315" y="9858947"/>
              <a:ext cx="234810" cy="18160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101033" y="9951580"/>
              <a:ext cx="224523" cy="18034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281716" y="9875723"/>
              <a:ext cx="186359" cy="37084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4128503" y="9389719"/>
            <a:ext cx="102235" cy="231775"/>
            <a:chOff x="4128503" y="9389719"/>
            <a:chExt cx="102235" cy="231775"/>
          </a:xfrm>
        </p:grpSpPr>
        <p:sp>
          <p:nvSpPr>
            <p:cNvPr id="50" name="object 50"/>
            <p:cNvSpPr/>
            <p:nvPr/>
          </p:nvSpPr>
          <p:spPr>
            <a:xfrm>
              <a:off x="4188763" y="9523279"/>
              <a:ext cx="34759" cy="97917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128503" y="9389719"/>
              <a:ext cx="102120" cy="13970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3967481" y="9086164"/>
            <a:ext cx="140335" cy="264795"/>
            <a:chOff x="3967481" y="9086164"/>
            <a:chExt cx="140335" cy="264795"/>
          </a:xfrm>
        </p:grpSpPr>
        <p:sp>
          <p:nvSpPr>
            <p:cNvPr id="53" name="object 53"/>
            <p:cNvSpPr/>
            <p:nvPr/>
          </p:nvSpPr>
          <p:spPr>
            <a:xfrm>
              <a:off x="3967481" y="9143680"/>
              <a:ext cx="70396" cy="207009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97642" y="9086164"/>
              <a:ext cx="110172" cy="14859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3289808" y="9275762"/>
            <a:ext cx="323138" cy="31369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70055" y="9438297"/>
            <a:ext cx="141719" cy="13715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237464" y="211810"/>
            <a:ext cx="7096759" cy="1304290"/>
            <a:chOff x="237464" y="211810"/>
            <a:chExt cx="7096759" cy="1304290"/>
          </a:xfrm>
        </p:grpSpPr>
        <p:sp>
          <p:nvSpPr>
            <p:cNvPr id="58" name="object 58"/>
            <p:cNvSpPr/>
            <p:nvPr/>
          </p:nvSpPr>
          <p:spPr>
            <a:xfrm>
              <a:off x="237464" y="211810"/>
              <a:ext cx="7096648" cy="1303733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753341" y="286834"/>
              <a:ext cx="224617" cy="224975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257264" y="536918"/>
              <a:ext cx="237426" cy="28067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91911" y="404990"/>
              <a:ext cx="456227" cy="412597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517411" y="679794"/>
              <a:ext cx="213705" cy="216579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035368" y="813016"/>
              <a:ext cx="237604" cy="270509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774877" y="738111"/>
              <a:ext cx="450237" cy="345414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774878" y="738111"/>
              <a:ext cx="232333" cy="275590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748701" y="2131837"/>
            <a:ext cx="3069590" cy="745490"/>
            <a:chOff x="748701" y="2131837"/>
            <a:chExt cx="3069590" cy="745490"/>
          </a:xfrm>
        </p:grpSpPr>
        <p:sp>
          <p:nvSpPr>
            <p:cNvPr id="70" name="object 70"/>
            <p:cNvSpPr/>
            <p:nvPr/>
          </p:nvSpPr>
          <p:spPr>
            <a:xfrm>
              <a:off x="761403" y="2144540"/>
              <a:ext cx="3044190" cy="720090"/>
            </a:xfrm>
            <a:custGeom>
              <a:avLst/>
              <a:gdLst/>
              <a:ahLst/>
              <a:cxnLst/>
              <a:rect l="l" t="t" r="r" b="b"/>
              <a:pathLst>
                <a:path w="3044190" h="720089">
                  <a:moveTo>
                    <a:pt x="2801620" y="0"/>
                  </a:moveTo>
                  <a:lnTo>
                    <a:pt x="242544" y="0"/>
                  </a:lnTo>
                  <a:lnTo>
                    <a:pt x="193727" y="4936"/>
                  </a:lnTo>
                  <a:lnTo>
                    <a:pt x="148229" y="19089"/>
                  </a:lnTo>
                  <a:lnTo>
                    <a:pt x="107033" y="41477"/>
                  </a:lnTo>
                  <a:lnTo>
                    <a:pt x="71123" y="71116"/>
                  </a:lnTo>
                  <a:lnTo>
                    <a:pt x="41481" y="107024"/>
                  </a:lnTo>
                  <a:lnTo>
                    <a:pt x="19091" y="148218"/>
                  </a:lnTo>
                  <a:lnTo>
                    <a:pt x="4936" y="193715"/>
                  </a:lnTo>
                  <a:lnTo>
                    <a:pt x="0" y="242531"/>
                  </a:lnTo>
                  <a:lnTo>
                    <a:pt x="0" y="476999"/>
                  </a:lnTo>
                  <a:lnTo>
                    <a:pt x="4936" y="525820"/>
                  </a:lnTo>
                  <a:lnTo>
                    <a:pt x="19091" y="571320"/>
                  </a:lnTo>
                  <a:lnTo>
                    <a:pt x="41481" y="612516"/>
                  </a:lnTo>
                  <a:lnTo>
                    <a:pt x="71123" y="648425"/>
                  </a:lnTo>
                  <a:lnTo>
                    <a:pt x="107033" y="678065"/>
                  </a:lnTo>
                  <a:lnTo>
                    <a:pt x="148229" y="700454"/>
                  </a:lnTo>
                  <a:lnTo>
                    <a:pt x="193727" y="714607"/>
                  </a:lnTo>
                  <a:lnTo>
                    <a:pt x="242544" y="719543"/>
                  </a:lnTo>
                  <a:lnTo>
                    <a:pt x="2801620" y="719543"/>
                  </a:lnTo>
                  <a:lnTo>
                    <a:pt x="2850437" y="714607"/>
                  </a:lnTo>
                  <a:lnTo>
                    <a:pt x="2895935" y="700454"/>
                  </a:lnTo>
                  <a:lnTo>
                    <a:pt x="2937131" y="678065"/>
                  </a:lnTo>
                  <a:lnTo>
                    <a:pt x="2973041" y="648425"/>
                  </a:lnTo>
                  <a:lnTo>
                    <a:pt x="3002683" y="612516"/>
                  </a:lnTo>
                  <a:lnTo>
                    <a:pt x="3025072" y="571320"/>
                  </a:lnTo>
                  <a:lnTo>
                    <a:pt x="3039227" y="525820"/>
                  </a:lnTo>
                  <a:lnTo>
                    <a:pt x="3044164" y="476999"/>
                  </a:lnTo>
                  <a:lnTo>
                    <a:pt x="3044164" y="242531"/>
                  </a:lnTo>
                  <a:lnTo>
                    <a:pt x="3039227" y="193715"/>
                  </a:lnTo>
                  <a:lnTo>
                    <a:pt x="3025072" y="148218"/>
                  </a:lnTo>
                  <a:lnTo>
                    <a:pt x="3002683" y="107024"/>
                  </a:lnTo>
                  <a:lnTo>
                    <a:pt x="2973041" y="71116"/>
                  </a:lnTo>
                  <a:lnTo>
                    <a:pt x="2937131" y="41477"/>
                  </a:lnTo>
                  <a:lnTo>
                    <a:pt x="2895935" y="19089"/>
                  </a:lnTo>
                  <a:lnTo>
                    <a:pt x="2850437" y="4936"/>
                  </a:lnTo>
                  <a:lnTo>
                    <a:pt x="28016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48701" y="2131837"/>
              <a:ext cx="3069590" cy="745490"/>
            </a:xfrm>
            <a:custGeom>
              <a:avLst/>
              <a:gdLst/>
              <a:ahLst/>
              <a:cxnLst/>
              <a:rect l="l" t="t" r="r" b="b"/>
              <a:pathLst>
                <a:path w="3069590" h="745489">
                  <a:moveTo>
                    <a:pt x="2814320" y="0"/>
                  </a:moveTo>
                  <a:lnTo>
                    <a:pt x="255244" y="0"/>
                  </a:lnTo>
                  <a:lnTo>
                    <a:pt x="209517" y="4131"/>
                  </a:lnTo>
                  <a:lnTo>
                    <a:pt x="166416" y="16035"/>
                  </a:lnTo>
                  <a:lnTo>
                    <a:pt x="126676" y="34977"/>
                  </a:lnTo>
                  <a:lnTo>
                    <a:pt x="91033" y="60221"/>
                  </a:lnTo>
                  <a:lnTo>
                    <a:pt x="60221" y="91033"/>
                  </a:lnTo>
                  <a:lnTo>
                    <a:pt x="34977" y="126676"/>
                  </a:lnTo>
                  <a:lnTo>
                    <a:pt x="16035" y="166416"/>
                  </a:lnTo>
                  <a:lnTo>
                    <a:pt x="4131" y="209517"/>
                  </a:lnTo>
                  <a:lnTo>
                    <a:pt x="0" y="255244"/>
                  </a:lnTo>
                  <a:lnTo>
                    <a:pt x="0" y="489712"/>
                  </a:lnTo>
                  <a:lnTo>
                    <a:pt x="4131" y="535435"/>
                  </a:lnTo>
                  <a:lnTo>
                    <a:pt x="16035" y="578533"/>
                  </a:lnTo>
                  <a:lnTo>
                    <a:pt x="34977" y="618271"/>
                  </a:lnTo>
                  <a:lnTo>
                    <a:pt x="60221" y="653912"/>
                  </a:lnTo>
                  <a:lnTo>
                    <a:pt x="91033" y="684723"/>
                  </a:lnTo>
                  <a:lnTo>
                    <a:pt x="126676" y="709966"/>
                  </a:lnTo>
                  <a:lnTo>
                    <a:pt x="166416" y="728908"/>
                  </a:lnTo>
                  <a:lnTo>
                    <a:pt x="209517" y="740812"/>
                  </a:lnTo>
                  <a:lnTo>
                    <a:pt x="255244" y="744943"/>
                  </a:lnTo>
                  <a:lnTo>
                    <a:pt x="2814320" y="744943"/>
                  </a:lnTo>
                  <a:lnTo>
                    <a:pt x="2860047" y="740812"/>
                  </a:lnTo>
                  <a:lnTo>
                    <a:pt x="2903148" y="728908"/>
                  </a:lnTo>
                  <a:lnTo>
                    <a:pt x="2922795" y="719543"/>
                  </a:lnTo>
                  <a:lnTo>
                    <a:pt x="255244" y="719543"/>
                  </a:lnTo>
                  <a:lnTo>
                    <a:pt x="208985" y="714866"/>
                  </a:lnTo>
                  <a:lnTo>
                    <a:pt x="165871" y="701454"/>
                  </a:lnTo>
                  <a:lnTo>
                    <a:pt x="126832" y="680239"/>
                  </a:lnTo>
                  <a:lnTo>
                    <a:pt x="92802" y="652152"/>
                  </a:lnTo>
                  <a:lnTo>
                    <a:pt x="64711" y="618125"/>
                  </a:lnTo>
                  <a:lnTo>
                    <a:pt x="43493" y="579088"/>
                  </a:lnTo>
                  <a:lnTo>
                    <a:pt x="30078" y="535973"/>
                  </a:lnTo>
                  <a:lnTo>
                    <a:pt x="25400" y="489712"/>
                  </a:lnTo>
                  <a:lnTo>
                    <a:pt x="25400" y="255244"/>
                  </a:lnTo>
                  <a:lnTo>
                    <a:pt x="30078" y="208982"/>
                  </a:lnTo>
                  <a:lnTo>
                    <a:pt x="43493" y="165865"/>
                  </a:lnTo>
                  <a:lnTo>
                    <a:pt x="64711" y="126826"/>
                  </a:lnTo>
                  <a:lnTo>
                    <a:pt x="92802" y="92797"/>
                  </a:lnTo>
                  <a:lnTo>
                    <a:pt x="126832" y="64708"/>
                  </a:lnTo>
                  <a:lnTo>
                    <a:pt x="165871" y="43491"/>
                  </a:lnTo>
                  <a:lnTo>
                    <a:pt x="208985" y="30078"/>
                  </a:lnTo>
                  <a:lnTo>
                    <a:pt x="255244" y="25400"/>
                  </a:lnTo>
                  <a:lnTo>
                    <a:pt x="2922794" y="25400"/>
                  </a:lnTo>
                  <a:lnTo>
                    <a:pt x="2903148" y="16035"/>
                  </a:lnTo>
                  <a:lnTo>
                    <a:pt x="2860047" y="4131"/>
                  </a:lnTo>
                  <a:lnTo>
                    <a:pt x="2814320" y="0"/>
                  </a:lnTo>
                  <a:close/>
                </a:path>
                <a:path w="3069590" h="745489">
                  <a:moveTo>
                    <a:pt x="2922794" y="25400"/>
                  </a:moveTo>
                  <a:lnTo>
                    <a:pt x="2814320" y="25400"/>
                  </a:lnTo>
                  <a:lnTo>
                    <a:pt x="2860582" y="30078"/>
                  </a:lnTo>
                  <a:lnTo>
                    <a:pt x="2903698" y="43491"/>
                  </a:lnTo>
                  <a:lnTo>
                    <a:pt x="2942737" y="64708"/>
                  </a:lnTo>
                  <a:lnTo>
                    <a:pt x="2976767" y="92797"/>
                  </a:lnTo>
                  <a:lnTo>
                    <a:pt x="3004856" y="126826"/>
                  </a:lnTo>
                  <a:lnTo>
                    <a:pt x="3026073" y="165865"/>
                  </a:lnTo>
                  <a:lnTo>
                    <a:pt x="3039486" y="208982"/>
                  </a:lnTo>
                  <a:lnTo>
                    <a:pt x="3044164" y="255244"/>
                  </a:lnTo>
                  <a:lnTo>
                    <a:pt x="3044164" y="489712"/>
                  </a:lnTo>
                  <a:lnTo>
                    <a:pt x="3039486" y="535973"/>
                  </a:lnTo>
                  <a:lnTo>
                    <a:pt x="3026073" y="579088"/>
                  </a:lnTo>
                  <a:lnTo>
                    <a:pt x="3004856" y="618125"/>
                  </a:lnTo>
                  <a:lnTo>
                    <a:pt x="2976767" y="652152"/>
                  </a:lnTo>
                  <a:lnTo>
                    <a:pt x="2942737" y="680239"/>
                  </a:lnTo>
                  <a:lnTo>
                    <a:pt x="2903698" y="701454"/>
                  </a:lnTo>
                  <a:lnTo>
                    <a:pt x="2860582" y="714866"/>
                  </a:lnTo>
                  <a:lnTo>
                    <a:pt x="2814320" y="719543"/>
                  </a:lnTo>
                  <a:lnTo>
                    <a:pt x="2922795" y="719543"/>
                  </a:lnTo>
                  <a:lnTo>
                    <a:pt x="2978531" y="684723"/>
                  </a:lnTo>
                  <a:lnTo>
                    <a:pt x="3009342" y="653912"/>
                  </a:lnTo>
                  <a:lnTo>
                    <a:pt x="3034586" y="618271"/>
                  </a:lnTo>
                  <a:lnTo>
                    <a:pt x="3053528" y="578533"/>
                  </a:lnTo>
                  <a:lnTo>
                    <a:pt x="3065433" y="535435"/>
                  </a:lnTo>
                  <a:lnTo>
                    <a:pt x="3069564" y="489712"/>
                  </a:lnTo>
                  <a:lnTo>
                    <a:pt x="3069564" y="255244"/>
                  </a:lnTo>
                  <a:lnTo>
                    <a:pt x="3065433" y="209517"/>
                  </a:lnTo>
                  <a:lnTo>
                    <a:pt x="3053528" y="166416"/>
                  </a:lnTo>
                  <a:lnTo>
                    <a:pt x="3034586" y="126676"/>
                  </a:lnTo>
                  <a:lnTo>
                    <a:pt x="3009342" y="91033"/>
                  </a:lnTo>
                  <a:lnTo>
                    <a:pt x="2978531" y="60221"/>
                  </a:lnTo>
                  <a:lnTo>
                    <a:pt x="2942888" y="34977"/>
                  </a:lnTo>
                  <a:lnTo>
                    <a:pt x="292279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748706" y="1121318"/>
            <a:ext cx="6271895" cy="802005"/>
            <a:chOff x="748706" y="1121318"/>
            <a:chExt cx="6271895" cy="802005"/>
          </a:xfrm>
        </p:grpSpPr>
        <p:sp>
          <p:nvSpPr>
            <p:cNvPr id="73" name="object 73"/>
            <p:cNvSpPr/>
            <p:nvPr/>
          </p:nvSpPr>
          <p:spPr>
            <a:xfrm>
              <a:off x="748706" y="1121318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93" y="801903"/>
                  </a:lnTo>
                  <a:lnTo>
                    <a:pt x="6271298" y="535698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753797" y="1654501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192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536825" y="4798669"/>
            <a:ext cx="2098675" cy="745490"/>
            <a:chOff x="536825" y="4798669"/>
            <a:chExt cx="2098675" cy="745490"/>
          </a:xfrm>
        </p:grpSpPr>
        <p:sp>
          <p:nvSpPr>
            <p:cNvPr id="76" name="object 76"/>
            <p:cNvSpPr/>
            <p:nvPr/>
          </p:nvSpPr>
          <p:spPr>
            <a:xfrm>
              <a:off x="552697" y="4811372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3"/>
                  </a:lnTo>
                  <a:lnTo>
                    <a:pt x="2025377" y="613942"/>
                  </a:lnTo>
                  <a:lnTo>
                    <a:pt x="2047467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293"/>
                  </a:lnTo>
                  <a:lnTo>
                    <a:pt x="2061432" y="191126"/>
                  </a:lnTo>
                  <a:lnTo>
                    <a:pt x="2047467" y="146236"/>
                  </a:lnTo>
                  <a:lnTo>
                    <a:pt x="2025377" y="105592"/>
                  </a:lnTo>
                  <a:lnTo>
                    <a:pt x="1996133" y="70164"/>
                  </a:lnTo>
                  <a:lnTo>
                    <a:pt x="1960704" y="40921"/>
                  </a:lnTo>
                  <a:lnTo>
                    <a:pt x="1920061" y="18833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40005" y="4798669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2"/>
                  </a:lnTo>
                  <a:lnTo>
                    <a:pt x="89869" y="59455"/>
                  </a:lnTo>
                  <a:lnTo>
                    <a:pt x="59451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1" y="655067"/>
                  </a:lnTo>
                  <a:lnTo>
                    <a:pt x="89869" y="685487"/>
                  </a:lnTo>
                  <a:lnTo>
                    <a:pt x="125058" y="710410"/>
                  </a:lnTo>
                  <a:lnTo>
                    <a:pt x="164292" y="729111"/>
                  </a:lnTo>
                  <a:lnTo>
                    <a:pt x="206845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1" y="740864"/>
                  </a:lnTo>
                  <a:lnTo>
                    <a:pt x="1927394" y="729111"/>
                  </a:lnTo>
                  <a:lnTo>
                    <a:pt x="1947467" y="719543"/>
                  </a:lnTo>
                  <a:lnTo>
                    <a:pt x="251993" y="719543"/>
                  </a:lnTo>
                  <a:lnTo>
                    <a:pt x="206384" y="714931"/>
                  </a:lnTo>
                  <a:lnTo>
                    <a:pt x="163878" y="701706"/>
                  </a:lnTo>
                  <a:lnTo>
                    <a:pt x="125391" y="680788"/>
                  </a:lnTo>
                  <a:lnTo>
                    <a:pt x="91843" y="653094"/>
                  </a:lnTo>
                  <a:lnTo>
                    <a:pt x="64151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68" y="25400"/>
                  </a:lnTo>
                  <a:lnTo>
                    <a:pt x="1927394" y="15831"/>
                  </a:lnTo>
                  <a:lnTo>
                    <a:pt x="1884841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68" y="25400"/>
                  </a:moveTo>
                  <a:lnTo>
                    <a:pt x="1839696" y="25400"/>
                  </a:lnTo>
                  <a:lnTo>
                    <a:pt x="1885305" y="30011"/>
                  </a:lnTo>
                  <a:lnTo>
                    <a:pt x="1927813" y="43235"/>
                  </a:lnTo>
                  <a:lnTo>
                    <a:pt x="1966302" y="64151"/>
                  </a:lnTo>
                  <a:lnTo>
                    <a:pt x="1999853" y="91843"/>
                  </a:lnTo>
                  <a:lnTo>
                    <a:pt x="2027546" y="125391"/>
                  </a:lnTo>
                  <a:lnTo>
                    <a:pt x="2048465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92937"/>
                  </a:lnTo>
                  <a:lnTo>
                    <a:pt x="2061690" y="538546"/>
                  </a:lnTo>
                  <a:lnTo>
                    <a:pt x="2048465" y="581055"/>
                  </a:lnTo>
                  <a:lnTo>
                    <a:pt x="2027546" y="619543"/>
                  </a:lnTo>
                  <a:lnTo>
                    <a:pt x="1999853" y="653094"/>
                  </a:lnTo>
                  <a:lnTo>
                    <a:pt x="1966302" y="680788"/>
                  </a:lnTo>
                  <a:lnTo>
                    <a:pt x="1927813" y="701706"/>
                  </a:lnTo>
                  <a:lnTo>
                    <a:pt x="1885305" y="714931"/>
                  </a:lnTo>
                  <a:lnTo>
                    <a:pt x="1839696" y="719543"/>
                  </a:lnTo>
                  <a:lnTo>
                    <a:pt x="1947467" y="719543"/>
                  </a:lnTo>
                  <a:lnTo>
                    <a:pt x="2001820" y="685487"/>
                  </a:lnTo>
                  <a:lnTo>
                    <a:pt x="2032241" y="655067"/>
                  </a:lnTo>
                  <a:lnTo>
                    <a:pt x="2057166" y="619876"/>
                  </a:lnTo>
                  <a:lnTo>
                    <a:pt x="2075869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69" y="164297"/>
                  </a:lnTo>
                  <a:lnTo>
                    <a:pt x="2057166" y="125063"/>
                  </a:lnTo>
                  <a:lnTo>
                    <a:pt x="2032241" y="89874"/>
                  </a:lnTo>
                  <a:lnTo>
                    <a:pt x="2001820" y="59455"/>
                  </a:lnTo>
                  <a:lnTo>
                    <a:pt x="1966629" y="34532"/>
                  </a:lnTo>
                  <a:lnTo>
                    <a:pt x="194746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40000" y="5159032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1441406" y="4904412"/>
            <a:ext cx="2927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豚肉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436532" y="5225855"/>
            <a:ext cx="3028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ork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2730973" y="4798669"/>
            <a:ext cx="2098675" cy="745490"/>
            <a:chOff x="2730973" y="4798669"/>
            <a:chExt cx="2098675" cy="745490"/>
          </a:xfrm>
        </p:grpSpPr>
        <p:sp>
          <p:nvSpPr>
            <p:cNvPr id="82" name="object 82"/>
            <p:cNvSpPr/>
            <p:nvPr/>
          </p:nvSpPr>
          <p:spPr>
            <a:xfrm>
              <a:off x="2746846" y="4811372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3"/>
                  </a:lnTo>
                  <a:lnTo>
                    <a:pt x="2025377" y="613942"/>
                  </a:lnTo>
                  <a:lnTo>
                    <a:pt x="2047467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293"/>
                  </a:lnTo>
                  <a:lnTo>
                    <a:pt x="2061432" y="191126"/>
                  </a:lnTo>
                  <a:lnTo>
                    <a:pt x="2047467" y="146236"/>
                  </a:lnTo>
                  <a:lnTo>
                    <a:pt x="2025377" y="105592"/>
                  </a:lnTo>
                  <a:lnTo>
                    <a:pt x="1996133" y="70164"/>
                  </a:lnTo>
                  <a:lnTo>
                    <a:pt x="1960704" y="40921"/>
                  </a:lnTo>
                  <a:lnTo>
                    <a:pt x="1920061" y="18833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2734153" y="4798669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2"/>
                  </a:lnTo>
                  <a:lnTo>
                    <a:pt x="89869" y="59455"/>
                  </a:lnTo>
                  <a:lnTo>
                    <a:pt x="59451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1" y="655067"/>
                  </a:lnTo>
                  <a:lnTo>
                    <a:pt x="89869" y="685487"/>
                  </a:lnTo>
                  <a:lnTo>
                    <a:pt x="125058" y="710410"/>
                  </a:lnTo>
                  <a:lnTo>
                    <a:pt x="164292" y="729111"/>
                  </a:lnTo>
                  <a:lnTo>
                    <a:pt x="206845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1" y="740864"/>
                  </a:lnTo>
                  <a:lnTo>
                    <a:pt x="1927394" y="729111"/>
                  </a:lnTo>
                  <a:lnTo>
                    <a:pt x="1947467" y="719543"/>
                  </a:lnTo>
                  <a:lnTo>
                    <a:pt x="251993" y="719543"/>
                  </a:lnTo>
                  <a:lnTo>
                    <a:pt x="206384" y="714931"/>
                  </a:lnTo>
                  <a:lnTo>
                    <a:pt x="163878" y="701706"/>
                  </a:lnTo>
                  <a:lnTo>
                    <a:pt x="125391" y="680788"/>
                  </a:lnTo>
                  <a:lnTo>
                    <a:pt x="91843" y="653094"/>
                  </a:lnTo>
                  <a:lnTo>
                    <a:pt x="64151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68" y="25400"/>
                  </a:lnTo>
                  <a:lnTo>
                    <a:pt x="1927394" y="15831"/>
                  </a:lnTo>
                  <a:lnTo>
                    <a:pt x="1884841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68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1"/>
                  </a:lnTo>
                  <a:lnTo>
                    <a:pt x="1999857" y="91843"/>
                  </a:lnTo>
                  <a:lnTo>
                    <a:pt x="2027550" y="125391"/>
                  </a:lnTo>
                  <a:lnTo>
                    <a:pt x="2048467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92937"/>
                  </a:lnTo>
                  <a:lnTo>
                    <a:pt x="2061690" y="538546"/>
                  </a:lnTo>
                  <a:lnTo>
                    <a:pt x="2048467" y="581055"/>
                  </a:lnTo>
                  <a:lnTo>
                    <a:pt x="2027550" y="619543"/>
                  </a:lnTo>
                  <a:lnTo>
                    <a:pt x="1999857" y="653094"/>
                  </a:lnTo>
                  <a:lnTo>
                    <a:pt x="1966308" y="680788"/>
                  </a:lnTo>
                  <a:lnTo>
                    <a:pt x="1927819" y="701706"/>
                  </a:lnTo>
                  <a:lnTo>
                    <a:pt x="1885309" y="714931"/>
                  </a:lnTo>
                  <a:lnTo>
                    <a:pt x="1839696" y="719543"/>
                  </a:lnTo>
                  <a:lnTo>
                    <a:pt x="1947467" y="719543"/>
                  </a:lnTo>
                  <a:lnTo>
                    <a:pt x="2001820" y="685487"/>
                  </a:lnTo>
                  <a:lnTo>
                    <a:pt x="2032241" y="655067"/>
                  </a:lnTo>
                  <a:lnTo>
                    <a:pt x="2057166" y="619876"/>
                  </a:lnTo>
                  <a:lnTo>
                    <a:pt x="2075869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69" y="164297"/>
                  </a:lnTo>
                  <a:lnTo>
                    <a:pt x="2057166" y="125063"/>
                  </a:lnTo>
                  <a:lnTo>
                    <a:pt x="2032241" y="89874"/>
                  </a:lnTo>
                  <a:lnTo>
                    <a:pt x="2001820" y="59455"/>
                  </a:lnTo>
                  <a:lnTo>
                    <a:pt x="1966629" y="34532"/>
                  </a:lnTo>
                  <a:lnTo>
                    <a:pt x="194746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2734148" y="5159032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3635555" y="4904412"/>
            <a:ext cx="2927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鶏肉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528188" y="5225855"/>
            <a:ext cx="508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Chicken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4925122" y="4798669"/>
            <a:ext cx="2098675" cy="745490"/>
            <a:chOff x="4925122" y="4798669"/>
            <a:chExt cx="2098675" cy="745490"/>
          </a:xfrm>
        </p:grpSpPr>
        <p:sp>
          <p:nvSpPr>
            <p:cNvPr id="88" name="object 88"/>
            <p:cNvSpPr/>
            <p:nvPr/>
          </p:nvSpPr>
          <p:spPr>
            <a:xfrm>
              <a:off x="4940994" y="4811372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3"/>
                  </a:lnTo>
                  <a:lnTo>
                    <a:pt x="2025377" y="613942"/>
                  </a:lnTo>
                  <a:lnTo>
                    <a:pt x="2047467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293"/>
                  </a:lnTo>
                  <a:lnTo>
                    <a:pt x="2061432" y="191126"/>
                  </a:lnTo>
                  <a:lnTo>
                    <a:pt x="2047467" y="146236"/>
                  </a:lnTo>
                  <a:lnTo>
                    <a:pt x="2025377" y="105592"/>
                  </a:lnTo>
                  <a:lnTo>
                    <a:pt x="1996133" y="70164"/>
                  </a:lnTo>
                  <a:lnTo>
                    <a:pt x="1960704" y="40921"/>
                  </a:lnTo>
                  <a:lnTo>
                    <a:pt x="1920061" y="18833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928302" y="4798669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2"/>
                  </a:lnTo>
                  <a:lnTo>
                    <a:pt x="89869" y="59455"/>
                  </a:lnTo>
                  <a:lnTo>
                    <a:pt x="59451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1" y="655067"/>
                  </a:lnTo>
                  <a:lnTo>
                    <a:pt x="89869" y="685487"/>
                  </a:lnTo>
                  <a:lnTo>
                    <a:pt x="125058" y="710410"/>
                  </a:lnTo>
                  <a:lnTo>
                    <a:pt x="164292" y="729111"/>
                  </a:lnTo>
                  <a:lnTo>
                    <a:pt x="206845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1" y="714931"/>
                  </a:lnTo>
                  <a:lnTo>
                    <a:pt x="163872" y="701706"/>
                  </a:lnTo>
                  <a:lnTo>
                    <a:pt x="125385" y="680788"/>
                  </a:lnTo>
                  <a:lnTo>
                    <a:pt x="91838" y="653094"/>
                  </a:lnTo>
                  <a:lnTo>
                    <a:pt x="64148" y="619543"/>
                  </a:lnTo>
                  <a:lnTo>
                    <a:pt x="43233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3" y="163878"/>
                  </a:lnTo>
                  <a:lnTo>
                    <a:pt x="64148" y="125391"/>
                  </a:lnTo>
                  <a:lnTo>
                    <a:pt x="91838" y="91843"/>
                  </a:lnTo>
                  <a:lnTo>
                    <a:pt x="125385" y="64151"/>
                  </a:lnTo>
                  <a:lnTo>
                    <a:pt x="163872" y="43235"/>
                  </a:lnTo>
                  <a:lnTo>
                    <a:pt x="206381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73" y="25400"/>
                  </a:moveTo>
                  <a:lnTo>
                    <a:pt x="1839696" y="25400"/>
                  </a:lnTo>
                  <a:lnTo>
                    <a:pt x="1885305" y="30011"/>
                  </a:lnTo>
                  <a:lnTo>
                    <a:pt x="1927813" y="43235"/>
                  </a:lnTo>
                  <a:lnTo>
                    <a:pt x="1966302" y="64151"/>
                  </a:lnTo>
                  <a:lnTo>
                    <a:pt x="1999853" y="91843"/>
                  </a:lnTo>
                  <a:lnTo>
                    <a:pt x="2027546" y="125391"/>
                  </a:lnTo>
                  <a:lnTo>
                    <a:pt x="2048465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92937"/>
                  </a:lnTo>
                  <a:lnTo>
                    <a:pt x="2061690" y="538546"/>
                  </a:lnTo>
                  <a:lnTo>
                    <a:pt x="2048465" y="581055"/>
                  </a:lnTo>
                  <a:lnTo>
                    <a:pt x="2027546" y="619543"/>
                  </a:lnTo>
                  <a:lnTo>
                    <a:pt x="1999853" y="653094"/>
                  </a:lnTo>
                  <a:lnTo>
                    <a:pt x="1966302" y="680788"/>
                  </a:lnTo>
                  <a:lnTo>
                    <a:pt x="1927813" y="701706"/>
                  </a:lnTo>
                  <a:lnTo>
                    <a:pt x="1885305" y="714931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70" y="164297"/>
                  </a:lnTo>
                  <a:lnTo>
                    <a:pt x="2057169" y="125063"/>
                  </a:lnTo>
                  <a:lnTo>
                    <a:pt x="2032245" y="89874"/>
                  </a:lnTo>
                  <a:lnTo>
                    <a:pt x="2001825" y="59455"/>
                  </a:lnTo>
                  <a:lnTo>
                    <a:pt x="1966634" y="34532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928297" y="5159032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5829702" y="4904425"/>
            <a:ext cx="2927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牛肉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830440" y="5225855"/>
            <a:ext cx="2914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Beef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536825" y="5687607"/>
            <a:ext cx="2098675" cy="745490"/>
            <a:chOff x="536825" y="5687607"/>
            <a:chExt cx="2098675" cy="745490"/>
          </a:xfrm>
        </p:grpSpPr>
        <p:sp>
          <p:nvSpPr>
            <p:cNvPr id="94" name="object 94"/>
            <p:cNvSpPr/>
            <p:nvPr/>
          </p:nvSpPr>
          <p:spPr>
            <a:xfrm>
              <a:off x="552697" y="5700311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3"/>
                  </a:lnTo>
                  <a:lnTo>
                    <a:pt x="2025377" y="613942"/>
                  </a:lnTo>
                  <a:lnTo>
                    <a:pt x="2047467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7" y="146246"/>
                  </a:lnTo>
                  <a:lnTo>
                    <a:pt x="2025377" y="105600"/>
                  </a:lnTo>
                  <a:lnTo>
                    <a:pt x="1996133" y="70170"/>
                  </a:lnTo>
                  <a:lnTo>
                    <a:pt x="1960704" y="40925"/>
                  </a:lnTo>
                  <a:lnTo>
                    <a:pt x="1920061" y="18835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40005" y="5687607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5" y="4079"/>
                  </a:lnTo>
                  <a:lnTo>
                    <a:pt x="164292" y="15833"/>
                  </a:lnTo>
                  <a:lnTo>
                    <a:pt x="125058" y="34536"/>
                  </a:lnTo>
                  <a:lnTo>
                    <a:pt x="89869" y="59460"/>
                  </a:lnTo>
                  <a:lnTo>
                    <a:pt x="59451" y="89882"/>
                  </a:lnTo>
                  <a:lnTo>
                    <a:pt x="34529" y="125073"/>
                  </a:lnTo>
                  <a:lnTo>
                    <a:pt x="15830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0" y="580645"/>
                  </a:lnTo>
                  <a:lnTo>
                    <a:pt x="34529" y="619881"/>
                  </a:lnTo>
                  <a:lnTo>
                    <a:pt x="59451" y="655072"/>
                  </a:lnTo>
                  <a:lnTo>
                    <a:pt x="89869" y="685491"/>
                  </a:lnTo>
                  <a:lnTo>
                    <a:pt x="125058" y="710413"/>
                  </a:lnTo>
                  <a:lnTo>
                    <a:pt x="164292" y="729113"/>
                  </a:lnTo>
                  <a:lnTo>
                    <a:pt x="206845" y="740865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1" y="740865"/>
                  </a:lnTo>
                  <a:lnTo>
                    <a:pt x="1927394" y="729113"/>
                  </a:lnTo>
                  <a:lnTo>
                    <a:pt x="1947472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1" y="125400"/>
                  </a:lnTo>
                  <a:lnTo>
                    <a:pt x="91843" y="91849"/>
                  </a:lnTo>
                  <a:lnTo>
                    <a:pt x="125391" y="64155"/>
                  </a:lnTo>
                  <a:lnTo>
                    <a:pt x="163878" y="43237"/>
                  </a:lnTo>
                  <a:lnTo>
                    <a:pt x="206384" y="30012"/>
                  </a:lnTo>
                  <a:lnTo>
                    <a:pt x="251993" y="25400"/>
                  </a:lnTo>
                  <a:lnTo>
                    <a:pt x="1947463" y="25400"/>
                  </a:lnTo>
                  <a:lnTo>
                    <a:pt x="1927394" y="15833"/>
                  </a:lnTo>
                  <a:lnTo>
                    <a:pt x="1884841" y="4079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63" y="25400"/>
                  </a:moveTo>
                  <a:lnTo>
                    <a:pt x="1839696" y="25400"/>
                  </a:lnTo>
                  <a:lnTo>
                    <a:pt x="1885305" y="30012"/>
                  </a:lnTo>
                  <a:lnTo>
                    <a:pt x="1927813" y="43237"/>
                  </a:lnTo>
                  <a:lnTo>
                    <a:pt x="1966302" y="64155"/>
                  </a:lnTo>
                  <a:lnTo>
                    <a:pt x="1999853" y="91849"/>
                  </a:lnTo>
                  <a:lnTo>
                    <a:pt x="2027546" y="125400"/>
                  </a:lnTo>
                  <a:lnTo>
                    <a:pt x="2048465" y="163888"/>
                  </a:lnTo>
                  <a:lnTo>
                    <a:pt x="2061690" y="206396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5" y="581060"/>
                  </a:lnTo>
                  <a:lnTo>
                    <a:pt x="2027546" y="619549"/>
                  </a:lnTo>
                  <a:lnTo>
                    <a:pt x="1999853" y="653099"/>
                  </a:lnTo>
                  <a:lnTo>
                    <a:pt x="1966302" y="680791"/>
                  </a:lnTo>
                  <a:lnTo>
                    <a:pt x="1927813" y="701708"/>
                  </a:lnTo>
                  <a:lnTo>
                    <a:pt x="1885305" y="714932"/>
                  </a:lnTo>
                  <a:lnTo>
                    <a:pt x="1839696" y="719543"/>
                  </a:lnTo>
                  <a:lnTo>
                    <a:pt x="1947472" y="719543"/>
                  </a:lnTo>
                  <a:lnTo>
                    <a:pt x="2001820" y="685491"/>
                  </a:lnTo>
                  <a:lnTo>
                    <a:pt x="2032241" y="655072"/>
                  </a:lnTo>
                  <a:lnTo>
                    <a:pt x="2057166" y="619881"/>
                  </a:lnTo>
                  <a:lnTo>
                    <a:pt x="2075869" y="580645"/>
                  </a:lnTo>
                  <a:lnTo>
                    <a:pt x="2087623" y="538089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61"/>
                  </a:lnTo>
                  <a:lnTo>
                    <a:pt x="2075869" y="164308"/>
                  </a:lnTo>
                  <a:lnTo>
                    <a:pt x="2057166" y="125073"/>
                  </a:lnTo>
                  <a:lnTo>
                    <a:pt x="2032241" y="89882"/>
                  </a:lnTo>
                  <a:lnTo>
                    <a:pt x="2001820" y="59460"/>
                  </a:lnTo>
                  <a:lnTo>
                    <a:pt x="1966629" y="34536"/>
                  </a:lnTo>
                  <a:lnTo>
                    <a:pt x="194746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40000" y="6047982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1251477" y="5793363"/>
            <a:ext cx="6629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ア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ル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コ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ール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348333" y="6114793"/>
            <a:ext cx="4794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Alcohol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2730973" y="5687607"/>
            <a:ext cx="2098675" cy="745490"/>
            <a:chOff x="2730973" y="5687607"/>
            <a:chExt cx="2098675" cy="745490"/>
          </a:xfrm>
        </p:grpSpPr>
        <p:sp>
          <p:nvSpPr>
            <p:cNvPr id="100" name="object 100"/>
            <p:cNvSpPr/>
            <p:nvPr/>
          </p:nvSpPr>
          <p:spPr>
            <a:xfrm>
              <a:off x="2746846" y="5700311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3"/>
                  </a:lnTo>
                  <a:lnTo>
                    <a:pt x="2025377" y="613942"/>
                  </a:lnTo>
                  <a:lnTo>
                    <a:pt x="2047467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7" y="146246"/>
                  </a:lnTo>
                  <a:lnTo>
                    <a:pt x="2025377" y="105600"/>
                  </a:lnTo>
                  <a:lnTo>
                    <a:pt x="1996133" y="70170"/>
                  </a:lnTo>
                  <a:lnTo>
                    <a:pt x="1960704" y="40925"/>
                  </a:lnTo>
                  <a:lnTo>
                    <a:pt x="1920061" y="18835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2734153" y="5687607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5" y="4079"/>
                  </a:lnTo>
                  <a:lnTo>
                    <a:pt x="164292" y="15833"/>
                  </a:lnTo>
                  <a:lnTo>
                    <a:pt x="125058" y="34536"/>
                  </a:lnTo>
                  <a:lnTo>
                    <a:pt x="89869" y="59460"/>
                  </a:lnTo>
                  <a:lnTo>
                    <a:pt x="59451" y="89882"/>
                  </a:lnTo>
                  <a:lnTo>
                    <a:pt x="34529" y="125073"/>
                  </a:lnTo>
                  <a:lnTo>
                    <a:pt x="15830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0" y="580645"/>
                  </a:lnTo>
                  <a:lnTo>
                    <a:pt x="34529" y="619881"/>
                  </a:lnTo>
                  <a:lnTo>
                    <a:pt x="59451" y="655072"/>
                  </a:lnTo>
                  <a:lnTo>
                    <a:pt x="89869" y="685491"/>
                  </a:lnTo>
                  <a:lnTo>
                    <a:pt x="125058" y="710413"/>
                  </a:lnTo>
                  <a:lnTo>
                    <a:pt x="164292" y="729113"/>
                  </a:lnTo>
                  <a:lnTo>
                    <a:pt x="206845" y="740865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1" y="740865"/>
                  </a:lnTo>
                  <a:lnTo>
                    <a:pt x="1927394" y="729113"/>
                  </a:lnTo>
                  <a:lnTo>
                    <a:pt x="1947472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1" y="125400"/>
                  </a:lnTo>
                  <a:lnTo>
                    <a:pt x="91843" y="91849"/>
                  </a:lnTo>
                  <a:lnTo>
                    <a:pt x="125391" y="64155"/>
                  </a:lnTo>
                  <a:lnTo>
                    <a:pt x="163878" y="43237"/>
                  </a:lnTo>
                  <a:lnTo>
                    <a:pt x="206384" y="30012"/>
                  </a:lnTo>
                  <a:lnTo>
                    <a:pt x="251993" y="25400"/>
                  </a:lnTo>
                  <a:lnTo>
                    <a:pt x="1947463" y="25400"/>
                  </a:lnTo>
                  <a:lnTo>
                    <a:pt x="1927394" y="15833"/>
                  </a:lnTo>
                  <a:lnTo>
                    <a:pt x="1884841" y="4079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63" y="25400"/>
                  </a:moveTo>
                  <a:lnTo>
                    <a:pt x="1839696" y="25400"/>
                  </a:lnTo>
                  <a:lnTo>
                    <a:pt x="1885309" y="30012"/>
                  </a:lnTo>
                  <a:lnTo>
                    <a:pt x="1927819" y="43237"/>
                  </a:lnTo>
                  <a:lnTo>
                    <a:pt x="1966308" y="64155"/>
                  </a:lnTo>
                  <a:lnTo>
                    <a:pt x="1999857" y="91849"/>
                  </a:lnTo>
                  <a:lnTo>
                    <a:pt x="2027550" y="125400"/>
                  </a:lnTo>
                  <a:lnTo>
                    <a:pt x="2048467" y="163888"/>
                  </a:lnTo>
                  <a:lnTo>
                    <a:pt x="2061690" y="206396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7" y="653099"/>
                  </a:lnTo>
                  <a:lnTo>
                    <a:pt x="1966308" y="680791"/>
                  </a:lnTo>
                  <a:lnTo>
                    <a:pt x="1927819" y="701708"/>
                  </a:lnTo>
                  <a:lnTo>
                    <a:pt x="1885309" y="714932"/>
                  </a:lnTo>
                  <a:lnTo>
                    <a:pt x="1839696" y="719543"/>
                  </a:lnTo>
                  <a:lnTo>
                    <a:pt x="1947472" y="719543"/>
                  </a:lnTo>
                  <a:lnTo>
                    <a:pt x="2001820" y="685491"/>
                  </a:lnTo>
                  <a:lnTo>
                    <a:pt x="2032241" y="655072"/>
                  </a:lnTo>
                  <a:lnTo>
                    <a:pt x="2057166" y="619881"/>
                  </a:lnTo>
                  <a:lnTo>
                    <a:pt x="2075869" y="580645"/>
                  </a:lnTo>
                  <a:lnTo>
                    <a:pt x="2087623" y="538089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61"/>
                  </a:lnTo>
                  <a:lnTo>
                    <a:pt x="2075869" y="164308"/>
                  </a:lnTo>
                  <a:lnTo>
                    <a:pt x="2057166" y="125073"/>
                  </a:lnTo>
                  <a:lnTo>
                    <a:pt x="2032241" y="89882"/>
                  </a:lnTo>
                  <a:lnTo>
                    <a:pt x="2001820" y="59460"/>
                  </a:lnTo>
                  <a:lnTo>
                    <a:pt x="1966629" y="34536"/>
                  </a:lnTo>
                  <a:lnTo>
                    <a:pt x="194746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2734148" y="6047982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3016250" y="5793363"/>
            <a:ext cx="139552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調味</a:t>
            </a:r>
            <a:r>
              <a:rPr sz="1000" b="1" spc="-4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料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（</a:t>
            </a:r>
            <a:r>
              <a:rPr sz="1000" b="1" spc="-20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酒</a:t>
            </a:r>
            <a:r>
              <a:rPr sz="1000" b="1" spc="-2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・</a:t>
            </a:r>
            <a:r>
              <a:rPr sz="1000" b="1" spc="-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み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り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ん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）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886348" y="6114793"/>
            <a:ext cx="14865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Flavouring </a:t>
            </a:r>
            <a:r>
              <a:rPr sz="11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(sake,</a:t>
            </a:r>
            <a:r>
              <a:rPr sz="11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mirin)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4925122" y="5687607"/>
            <a:ext cx="2098675" cy="745490"/>
            <a:chOff x="4925122" y="5687607"/>
            <a:chExt cx="2098675" cy="745490"/>
          </a:xfrm>
        </p:grpSpPr>
        <p:sp>
          <p:nvSpPr>
            <p:cNvPr id="106" name="object 106"/>
            <p:cNvSpPr/>
            <p:nvPr/>
          </p:nvSpPr>
          <p:spPr>
            <a:xfrm>
              <a:off x="4940994" y="5700311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3"/>
                  </a:lnTo>
                  <a:lnTo>
                    <a:pt x="2025377" y="613942"/>
                  </a:lnTo>
                  <a:lnTo>
                    <a:pt x="2047467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7" y="146246"/>
                  </a:lnTo>
                  <a:lnTo>
                    <a:pt x="2025377" y="105600"/>
                  </a:lnTo>
                  <a:lnTo>
                    <a:pt x="1996133" y="70170"/>
                  </a:lnTo>
                  <a:lnTo>
                    <a:pt x="1960704" y="40925"/>
                  </a:lnTo>
                  <a:lnTo>
                    <a:pt x="1920061" y="18835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928302" y="5687607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5" y="4079"/>
                  </a:lnTo>
                  <a:lnTo>
                    <a:pt x="164292" y="15833"/>
                  </a:lnTo>
                  <a:lnTo>
                    <a:pt x="125058" y="34536"/>
                  </a:lnTo>
                  <a:lnTo>
                    <a:pt x="89869" y="59460"/>
                  </a:lnTo>
                  <a:lnTo>
                    <a:pt x="59451" y="89882"/>
                  </a:lnTo>
                  <a:lnTo>
                    <a:pt x="34529" y="125073"/>
                  </a:lnTo>
                  <a:lnTo>
                    <a:pt x="15830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0" y="580645"/>
                  </a:lnTo>
                  <a:lnTo>
                    <a:pt x="34529" y="619881"/>
                  </a:lnTo>
                  <a:lnTo>
                    <a:pt x="59451" y="655072"/>
                  </a:lnTo>
                  <a:lnTo>
                    <a:pt x="89869" y="685491"/>
                  </a:lnTo>
                  <a:lnTo>
                    <a:pt x="125058" y="710413"/>
                  </a:lnTo>
                  <a:lnTo>
                    <a:pt x="164292" y="729113"/>
                  </a:lnTo>
                  <a:lnTo>
                    <a:pt x="206845" y="740865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5"/>
                  </a:lnTo>
                  <a:lnTo>
                    <a:pt x="1927399" y="729113"/>
                  </a:lnTo>
                  <a:lnTo>
                    <a:pt x="1947477" y="719543"/>
                  </a:lnTo>
                  <a:lnTo>
                    <a:pt x="251993" y="719543"/>
                  </a:lnTo>
                  <a:lnTo>
                    <a:pt x="206381" y="714932"/>
                  </a:lnTo>
                  <a:lnTo>
                    <a:pt x="163872" y="701708"/>
                  </a:lnTo>
                  <a:lnTo>
                    <a:pt x="125385" y="680791"/>
                  </a:lnTo>
                  <a:lnTo>
                    <a:pt x="91838" y="653099"/>
                  </a:lnTo>
                  <a:lnTo>
                    <a:pt x="64148" y="619549"/>
                  </a:lnTo>
                  <a:lnTo>
                    <a:pt x="43233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3" y="163888"/>
                  </a:lnTo>
                  <a:lnTo>
                    <a:pt x="64148" y="125400"/>
                  </a:lnTo>
                  <a:lnTo>
                    <a:pt x="91838" y="91849"/>
                  </a:lnTo>
                  <a:lnTo>
                    <a:pt x="125385" y="64155"/>
                  </a:lnTo>
                  <a:lnTo>
                    <a:pt x="163872" y="43237"/>
                  </a:lnTo>
                  <a:lnTo>
                    <a:pt x="206381" y="30012"/>
                  </a:lnTo>
                  <a:lnTo>
                    <a:pt x="251993" y="25400"/>
                  </a:lnTo>
                  <a:lnTo>
                    <a:pt x="1947468" y="25400"/>
                  </a:lnTo>
                  <a:lnTo>
                    <a:pt x="1927399" y="15833"/>
                  </a:lnTo>
                  <a:lnTo>
                    <a:pt x="1884844" y="4079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68" y="25400"/>
                  </a:moveTo>
                  <a:lnTo>
                    <a:pt x="1839696" y="25400"/>
                  </a:lnTo>
                  <a:lnTo>
                    <a:pt x="1885305" y="30012"/>
                  </a:lnTo>
                  <a:lnTo>
                    <a:pt x="1927813" y="43237"/>
                  </a:lnTo>
                  <a:lnTo>
                    <a:pt x="1966302" y="64155"/>
                  </a:lnTo>
                  <a:lnTo>
                    <a:pt x="1999853" y="91849"/>
                  </a:lnTo>
                  <a:lnTo>
                    <a:pt x="2027546" y="125400"/>
                  </a:lnTo>
                  <a:lnTo>
                    <a:pt x="2048465" y="163888"/>
                  </a:lnTo>
                  <a:lnTo>
                    <a:pt x="2061690" y="206396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5" y="581060"/>
                  </a:lnTo>
                  <a:lnTo>
                    <a:pt x="2027546" y="619549"/>
                  </a:lnTo>
                  <a:lnTo>
                    <a:pt x="1999853" y="653099"/>
                  </a:lnTo>
                  <a:lnTo>
                    <a:pt x="1966302" y="680791"/>
                  </a:lnTo>
                  <a:lnTo>
                    <a:pt x="1927813" y="701708"/>
                  </a:lnTo>
                  <a:lnTo>
                    <a:pt x="1885305" y="714932"/>
                  </a:lnTo>
                  <a:lnTo>
                    <a:pt x="1839696" y="719543"/>
                  </a:lnTo>
                  <a:lnTo>
                    <a:pt x="1947477" y="719543"/>
                  </a:lnTo>
                  <a:lnTo>
                    <a:pt x="2001825" y="685491"/>
                  </a:lnTo>
                  <a:lnTo>
                    <a:pt x="2032245" y="655072"/>
                  </a:lnTo>
                  <a:lnTo>
                    <a:pt x="2057169" y="619881"/>
                  </a:lnTo>
                  <a:lnTo>
                    <a:pt x="2075870" y="580645"/>
                  </a:lnTo>
                  <a:lnTo>
                    <a:pt x="2087623" y="538089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61"/>
                  </a:lnTo>
                  <a:lnTo>
                    <a:pt x="2075870" y="164308"/>
                  </a:lnTo>
                  <a:lnTo>
                    <a:pt x="2057169" y="125073"/>
                  </a:lnTo>
                  <a:lnTo>
                    <a:pt x="2032245" y="89882"/>
                  </a:lnTo>
                  <a:lnTo>
                    <a:pt x="2001825" y="59460"/>
                  </a:lnTo>
                  <a:lnTo>
                    <a:pt x="1966634" y="34536"/>
                  </a:lnTo>
                  <a:lnTo>
                    <a:pt x="194746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928297" y="6047982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5896439" y="5793375"/>
            <a:ext cx="152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魚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834279" y="6114806"/>
            <a:ext cx="28384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ish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536825" y="6576558"/>
            <a:ext cx="2098675" cy="745490"/>
            <a:chOff x="536825" y="6576558"/>
            <a:chExt cx="2098675" cy="745490"/>
          </a:xfrm>
        </p:grpSpPr>
        <p:sp>
          <p:nvSpPr>
            <p:cNvPr id="112" name="object 112"/>
            <p:cNvSpPr/>
            <p:nvPr/>
          </p:nvSpPr>
          <p:spPr>
            <a:xfrm>
              <a:off x="552697" y="6589260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90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3"/>
                  </a:lnTo>
                  <a:lnTo>
                    <a:pt x="2025377" y="613942"/>
                  </a:lnTo>
                  <a:lnTo>
                    <a:pt x="2047467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7" y="146246"/>
                  </a:lnTo>
                  <a:lnTo>
                    <a:pt x="2025377" y="105600"/>
                  </a:lnTo>
                  <a:lnTo>
                    <a:pt x="1996133" y="70170"/>
                  </a:lnTo>
                  <a:lnTo>
                    <a:pt x="1960704" y="40925"/>
                  </a:lnTo>
                  <a:lnTo>
                    <a:pt x="1920061" y="18835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40005" y="6576558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90">
                  <a:moveTo>
                    <a:pt x="1839696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3"/>
                  </a:lnTo>
                  <a:lnTo>
                    <a:pt x="89869" y="59456"/>
                  </a:lnTo>
                  <a:lnTo>
                    <a:pt x="59451" y="89876"/>
                  </a:lnTo>
                  <a:lnTo>
                    <a:pt x="34529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1" y="655067"/>
                  </a:lnTo>
                  <a:lnTo>
                    <a:pt x="89869" y="685487"/>
                  </a:lnTo>
                  <a:lnTo>
                    <a:pt x="125058" y="710410"/>
                  </a:lnTo>
                  <a:lnTo>
                    <a:pt x="164292" y="729111"/>
                  </a:lnTo>
                  <a:lnTo>
                    <a:pt x="206845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1" y="740864"/>
                  </a:lnTo>
                  <a:lnTo>
                    <a:pt x="1927394" y="729111"/>
                  </a:lnTo>
                  <a:lnTo>
                    <a:pt x="1947467" y="719543"/>
                  </a:lnTo>
                  <a:lnTo>
                    <a:pt x="251993" y="719543"/>
                  </a:lnTo>
                  <a:lnTo>
                    <a:pt x="206384" y="714931"/>
                  </a:lnTo>
                  <a:lnTo>
                    <a:pt x="163878" y="701706"/>
                  </a:lnTo>
                  <a:lnTo>
                    <a:pt x="125391" y="680788"/>
                  </a:lnTo>
                  <a:lnTo>
                    <a:pt x="91843" y="653094"/>
                  </a:lnTo>
                  <a:lnTo>
                    <a:pt x="64151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67" y="25400"/>
                  </a:lnTo>
                  <a:lnTo>
                    <a:pt x="1927394" y="15831"/>
                  </a:lnTo>
                  <a:lnTo>
                    <a:pt x="1884841" y="4078"/>
                  </a:lnTo>
                  <a:lnTo>
                    <a:pt x="1839696" y="0"/>
                  </a:lnTo>
                  <a:close/>
                </a:path>
                <a:path w="2092325" h="745490">
                  <a:moveTo>
                    <a:pt x="1947467" y="25400"/>
                  </a:moveTo>
                  <a:lnTo>
                    <a:pt x="1839696" y="25400"/>
                  </a:lnTo>
                  <a:lnTo>
                    <a:pt x="1885305" y="30011"/>
                  </a:lnTo>
                  <a:lnTo>
                    <a:pt x="1927813" y="43235"/>
                  </a:lnTo>
                  <a:lnTo>
                    <a:pt x="1966302" y="64152"/>
                  </a:lnTo>
                  <a:lnTo>
                    <a:pt x="1999853" y="91844"/>
                  </a:lnTo>
                  <a:lnTo>
                    <a:pt x="2027546" y="125394"/>
                  </a:lnTo>
                  <a:lnTo>
                    <a:pt x="2048465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46"/>
                  </a:lnTo>
                  <a:lnTo>
                    <a:pt x="2048465" y="581055"/>
                  </a:lnTo>
                  <a:lnTo>
                    <a:pt x="2027546" y="619543"/>
                  </a:lnTo>
                  <a:lnTo>
                    <a:pt x="1999853" y="653094"/>
                  </a:lnTo>
                  <a:lnTo>
                    <a:pt x="1966302" y="680788"/>
                  </a:lnTo>
                  <a:lnTo>
                    <a:pt x="1927813" y="701706"/>
                  </a:lnTo>
                  <a:lnTo>
                    <a:pt x="1885305" y="714931"/>
                  </a:lnTo>
                  <a:lnTo>
                    <a:pt x="1839696" y="719543"/>
                  </a:lnTo>
                  <a:lnTo>
                    <a:pt x="1947467" y="719543"/>
                  </a:lnTo>
                  <a:lnTo>
                    <a:pt x="2001820" y="685487"/>
                  </a:lnTo>
                  <a:lnTo>
                    <a:pt x="2032241" y="655067"/>
                  </a:lnTo>
                  <a:lnTo>
                    <a:pt x="2057166" y="619876"/>
                  </a:lnTo>
                  <a:lnTo>
                    <a:pt x="2075869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69" y="164303"/>
                  </a:lnTo>
                  <a:lnTo>
                    <a:pt x="2057166" y="125067"/>
                  </a:lnTo>
                  <a:lnTo>
                    <a:pt x="2032241" y="89876"/>
                  </a:lnTo>
                  <a:lnTo>
                    <a:pt x="2001820" y="59456"/>
                  </a:lnTo>
                  <a:lnTo>
                    <a:pt x="1966629" y="34533"/>
                  </a:lnTo>
                  <a:lnTo>
                    <a:pt x="194746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40000" y="6936920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" name="object 115"/>
          <p:cNvSpPr txBox="1"/>
          <p:nvPr/>
        </p:nvSpPr>
        <p:spPr>
          <a:xfrm>
            <a:off x="1382538" y="6682300"/>
            <a:ext cx="4006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ミ</a:t>
            </a: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ル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ク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442299" y="7003744"/>
            <a:ext cx="2914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Milk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536825" y="7465495"/>
            <a:ext cx="2098675" cy="745490"/>
            <a:chOff x="536825" y="7465495"/>
            <a:chExt cx="2098675" cy="745490"/>
          </a:xfrm>
        </p:grpSpPr>
        <p:sp>
          <p:nvSpPr>
            <p:cNvPr id="118" name="object 118"/>
            <p:cNvSpPr/>
            <p:nvPr/>
          </p:nvSpPr>
          <p:spPr>
            <a:xfrm>
              <a:off x="552697" y="7478198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90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3"/>
                  </a:lnTo>
                  <a:lnTo>
                    <a:pt x="2025377" y="613942"/>
                  </a:lnTo>
                  <a:lnTo>
                    <a:pt x="2047467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7" y="146246"/>
                  </a:lnTo>
                  <a:lnTo>
                    <a:pt x="2025377" y="105600"/>
                  </a:lnTo>
                  <a:lnTo>
                    <a:pt x="1996133" y="70170"/>
                  </a:lnTo>
                  <a:lnTo>
                    <a:pt x="1960704" y="40925"/>
                  </a:lnTo>
                  <a:lnTo>
                    <a:pt x="1920061" y="18835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40005" y="7465495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90">
                  <a:moveTo>
                    <a:pt x="1839696" y="0"/>
                  </a:moveTo>
                  <a:lnTo>
                    <a:pt x="251993" y="0"/>
                  </a:lnTo>
                  <a:lnTo>
                    <a:pt x="206845" y="4079"/>
                  </a:lnTo>
                  <a:lnTo>
                    <a:pt x="164292" y="15833"/>
                  </a:lnTo>
                  <a:lnTo>
                    <a:pt x="125058" y="34536"/>
                  </a:lnTo>
                  <a:lnTo>
                    <a:pt x="89869" y="59460"/>
                  </a:lnTo>
                  <a:lnTo>
                    <a:pt x="59451" y="89882"/>
                  </a:lnTo>
                  <a:lnTo>
                    <a:pt x="34529" y="125073"/>
                  </a:lnTo>
                  <a:lnTo>
                    <a:pt x="15830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0" y="580645"/>
                  </a:lnTo>
                  <a:lnTo>
                    <a:pt x="34529" y="619881"/>
                  </a:lnTo>
                  <a:lnTo>
                    <a:pt x="59451" y="655072"/>
                  </a:lnTo>
                  <a:lnTo>
                    <a:pt x="89869" y="685491"/>
                  </a:lnTo>
                  <a:lnTo>
                    <a:pt x="125058" y="710413"/>
                  </a:lnTo>
                  <a:lnTo>
                    <a:pt x="164292" y="729113"/>
                  </a:lnTo>
                  <a:lnTo>
                    <a:pt x="206845" y="740865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1" y="740865"/>
                  </a:lnTo>
                  <a:lnTo>
                    <a:pt x="1927394" y="729113"/>
                  </a:lnTo>
                  <a:lnTo>
                    <a:pt x="1947472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63" y="25400"/>
                  </a:lnTo>
                  <a:lnTo>
                    <a:pt x="1927394" y="15833"/>
                  </a:lnTo>
                  <a:lnTo>
                    <a:pt x="1884841" y="4079"/>
                  </a:lnTo>
                  <a:lnTo>
                    <a:pt x="1839696" y="0"/>
                  </a:lnTo>
                  <a:close/>
                </a:path>
                <a:path w="2092325" h="745490">
                  <a:moveTo>
                    <a:pt x="1947463" y="25400"/>
                  </a:moveTo>
                  <a:lnTo>
                    <a:pt x="1839696" y="25400"/>
                  </a:lnTo>
                  <a:lnTo>
                    <a:pt x="1885305" y="30011"/>
                  </a:lnTo>
                  <a:lnTo>
                    <a:pt x="1927813" y="43235"/>
                  </a:lnTo>
                  <a:lnTo>
                    <a:pt x="1966302" y="64152"/>
                  </a:lnTo>
                  <a:lnTo>
                    <a:pt x="1999853" y="91844"/>
                  </a:lnTo>
                  <a:lnTo>
                    <a:pt x="2027546" y="125394"/>
                  </a:lnTo>
                  <a:lnTo>
                    <a:pt x="2048465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5" y="581060"/>
                  </a:lnTo>
                  <a:lnTo>
                    <a:pt x="2027546" y="619549"/>
                  </a:lnTo>
                  <a:lnTo>
                    <a:pt x="1999853" y="653099"/>
                  </a:lnTo>
                  <a:lnTo>
                    <a:pt x="1966302" y="680791"/>
                  </a:lnTo>
                  <a:lnTo>
                    <a:pt x="1927813" y="701708"/>
                  </a:lnTo>
                  <a:lnTo>
                    <a:pt x="1885305" y="714932"/>
                  </a:lnTo>
                  <a:lnTo>
                    <a:pt x="1839696" y="719543"/>
                  </a:lnTo>
                  <a:lnTo>
                    <a:pt x="1947472" y="719543"/>
                  </a:lnTo>
                  <a:lnTo>
                    <a:pt x="2001820" y="685491"/>
                  </a:lnTo>
                  <a:lnTo>
                    <a:pt x="2032241" y="655072"/>
                  </a:lnTo>
                  <a:lnTo>
                    <a:pt x="2057166" y="619881"/>
                  </a:lnTo>
                  <a:lnTo>
                    <a:pt x="2075869" y="580645"/>
                  </a:lnTo>
                  <a:lnTo>
                    <a:pt x="2087623" y="538089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61"/>
                  </a:lnTo>
                  <a:lnTo>
                    <a:pt x="2075869" y="164308"/>
                  </a:lnTo>
                  <a:lnTo>
                    <a:pt x="2057166" y="125073"/>
                  </a:lnTo>
                  <a:lnTo>
                    <a:pt x="2032241" y="89882"/>
                  </a:lnTo>
                  <a:lnTo>
                    <a:pt x="2001820" y="59460"/>
                  </a:lnTo>
                  <a:lnTo>
                    <a:pt x="1966629" y="34536"/>
                  </a:lnTo>
                  <a:lnTo>
                    <a:pt x="194746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40000" y="7825870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1" name="object 121"/>
          <p:cNvSpPr txBox="1"/>
          <p:nvPr/>
        </p:nvSpPr>
        <p:spPr>
          <a:xfrm>
            <a:off x="1262589" y="7571251"/>
            <a:ext cx="6629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ヨ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グ</a:t>
            </a:r>
            <a:r>
              <a:rPr sz="1000" b="1" spc="-125" dirty="0">
                <a:solidFill>
                  <a:srgbClr val="3E3A39"/>
                </a:solidFill>
                <a:latin typeface="UDShinMGoPro-DeBold"/>
                <a:cs typeface="UDShinMGoPro-DeBold"/>
              </a:rPr>
              <a:t>ルト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380064" y="7892683"/>
            <a:ext cx="4159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Y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ogurt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23" name="object 123"/>
          <p:cNvGrpSpPr/>
          <p:nvPr/>
        </p:nvGrpSpPr>
        <p:grpSpPr>
          <a:xfrm>
            <a:off x="2730973" y="6576558"/>
            <a:ext cx="2098675" cy="745490"/>
            <a:chOff x="2730973" y="6576558"/>
            <a:chExt cx="2098675" cy="745490"/>
          </a:xfrm>
        </p:grpSpPr>
        <p:sp>
          <p:nvSpPr>
            <p:cNvPr id="124" name="object 124"/>
            <p:cNvSpPr/>
            <p:nvPr/>
          </p:nvSpPr>
          <p:spPr>
            <a:xfrm>
              <a:off x="2746846" y="6589260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90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3"/>
                  </a:lnTo>
                  <a:lnTo>
                    <a:pt x="2025377" y="613942"/>
                  </a:lnTo>
                  <a:lnTo>
                    <a:pt x="2047467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7" y="146246"/>
                  </a:lnTo>
                  <a:lnTo>
                    <a:pt x="2025377" y="105600"/>
                  </a:lnTo>
                  <a:lnTo>
                    <a:pt x="1996133" y="70170"/>
                  </a:lnTo>
                  <a:lnTo>
                    <a:pt x="1960704" y="40925"/>
                  </a:lnTo>
                  <a:lnTo>
                    <a:pt x="1920061" y="18835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5" name="object 125"/>
            <p:cNvSpPr/>
            <p:nvPr/>
          </p:nvSpPr>
          <p:spPr>
            <a:xfrm>
              <a:off x="2734153" y="6576558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90">
                  <a:moveTo>
                    <a:pt x="1839696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3"/>
                  </a:lnTo>
                  <a:lnTo>
                    <a:pt x="89869" y="59456"/>
                  </a:lnTo>
                  <a:lnTo>
                    <a:pt x="59451" y="89876"/>
                  </a:lnTo>
                  <a:lnTo>
                    <a:pt x="34529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1" y="655067"/>
                  </a:lnTo>
                  <a:lnTo>
                    <a:pt x="89869" y="685487"/>
                  </a:lnTo>
                  <a:lnTo>
                    <a:pt x="125058" y="710410"/>
                  </a:lnTo>
                  <a:lnTo>
                    <a:pt x="164292" y="729111"/>
                  </a:lnTo>
                  <a:lnTo>
                    <a:pt x="206845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1" y="740864"/>
                  </a:lnTo>
                  <a:lnTo>
                    <a:pt x="1927394" y="729111"/>
                  </a:lnTo>
                  <a:lnTo>
                    <a:pt x="1947467" y="719543"/>
                  </a:lnTo>
                  <a:lnTo>
                    <a:pt x="251993" y="719543"/>
                  </a:lnTo>
                  <a:lnTo>
                    <a:pt x="206384" y="714931"/>
                  </a:lnTo>
                  <a:lnTo>
                    <a:pt x="163878" y="701706"/>
                  </a:lnTo>
                  <a:lnTo>
                    <a:pt x="125391" y="680788"/>
                  </a:lnTo>
                  <a:lnTo>
                    <a:pt x="91843" y="653094"/>
                  </a:lnTo>
                  <a:lnTo>
                    <a:pt x="64151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67" y="25400"/>
                  </a:lnTo>
                  <a:lnTo>
                    <a:pt x="1927394" y="15831"/>
                  </a:lnTo>
                  <a:lnTo>
                    <a:pt x="1884841" y="4078"/>
                  </a:lnTo>
                  <a:lnTo>
                    <a:pt x="1839696" y="0"/>
                  </a:lnTo>
                  <a:close/>
                </a:path>
                <a:path w="2092325" h="745490">
                  <a:moveTo>
                    <a:pt x="1947467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2"/>
                  </a:lnTo>
                  <a:lnTo>
                    <a:pt x="1999857" y="91844"/>
                  </a:lnTo>
                  <a:lnTo>
                    <a:pt x="2027550" y="125394"/>
                  </a:lnTo>
                  <a:lnTo>
                    <a:pt x="2048467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46"/>
                  </a:lnTo>
                  <a:lnTo>
                    <a:pt x="2048467" y="581055"/>
                  </a:lnTo>
                  <a:lnTo>
                    <a:pt x="2027550" y="619543"/>
                  </a:lnTo>
                  <a:lnTo>
                    <a:pt x="1999857" y="653094"/>
                  </a:lnTo>
                  <a:lnTo>
                    <a:pt x="1966308" y="680788"/>
                  </a:lnTo>
                  <a:lnTo>
                    <a:pt x="1927819" y="701706"/>
                  </a:lnTo>
                  <a:lnTo>
                    <a:pt x="1885309" y="714931"/>
                  </a:lnTo>
                  <a:lnTo>
                    <a:pt x="1839696" y="719543"/>
                  </a:lnTo>
                  <a:lnTo>
                    <a:pt x="1947467" y="719543"/>
                  </a:lnTo>
                  <a:lnTo>
                    <a:pt x="2001820" y="685487"/>
                  </a:lnTo>
                  <a:lnTo>
                    <a:pt x="2032241" y="655067"/>
                  </a:lnTo>
                  <a:lnTo>
                    <a:pt x="2057166" y="619876"/>
                  </a:lnTo>
                  <a:lnTo>
                    <a:pt x="2075869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69" y="164303"/>
                  </a:lnTo>
                  <a:lnTo>
                    <a:pt x="2057166" y="125067"/>
                  </a:lnTo>
                  <a:lnTo>
                    <a:pt x="2032241" y="89876"/>
                  </a:lnTo>
                  <a:lnTo>
                    <a:pt x="2001820" y="59456"/>
                  </a:lnTo>
                  <a:lnTo>
                    <a:pt x="1966629" y="34533"/>
                  </a:lnTo>
                  <a:lnTo>
                    <a:pt x="194746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6" name="object 126"/>
            <p:cNvSpPr/>
            <p:nvPr/>
          </p:nvSpPr>
          <p:spPr>
            <a:xfrm>
              <a:off x="2734148" y="6936920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3572049" y="6682300"/>
            <a:ext cx="4102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チ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ー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ズ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3554232" y="7003744"/>
            <a:ext cx="4559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Cheese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4925122" y="6576558"/>
            <a:ext cx="2098675" cy="745490"/>
            <a:chOff x="4925122" y="6576558"/>
            <a:chExt cx="2098675" cy="745490"/>
          </a:xfrm>
        </p:grpSpPr>
        <p:sp>
          <p:nvSpPr>
            <p:cNvPr id="130" name="object 130"/>
            <p:cNvSpPr/>
            <p:nvPr/>
          </p:nvSpPr>
          <p:spPr>
            <a:xfrm>
              <a:off x="4940994" y="6589260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90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3"/>
                  </a:lnTo>
                  <a:lnTo>
                    <a:pt x="2025377" y="613942"/>
                  </a:lnTo>
                  <a:lnTo>
                    <a:pt x="2047467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7" y="146246"/>
                  </a:lnTo>
                  <a:lnTo>
                    <a:pt x="2025377" y="105600"/>
                  </a:lnTo>
                  <a:lnTo>
                    <a:pt x="1996133" y="70170"/>
                  </a:lnTo>
                  <a:lnTo>
                    <a:pt x="1960704" y="40925"/>
                  </a:lnTo>
                  <a:lnTo>
                    <a:pt x="1920061" y="18835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928302" y="6576558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90">
                  <a:moveTo>
                    <a:pt x="1839696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3"/>
                  </a:lnTo>
                  <a:lnTo>
                    <a:pt x="89869" y="59456"/>
                  </a:lnTo>
                  <a:lnTo>
                    <a:pt x="59451" y="89876"/>
                  </a:lnTo>
                  <a:lnTo>
                    <a:pt x="34529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1" y="655067"/>
                  </a:lnTo>
                  <a:lnTo>
                    <a:pt x="89869" y="685487"/>
                  </a:lnTo>
                  <a:lnTo>
                    <a:pt x="125058" y="710410"/>
                  </a:lnTo>
                  <a:lnTo>
                    <a:pt x="164292" y="729111"/>
                  </a:lnTo>
                  <a:lnTo>
                    <a:pt x="206845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1" y="714931"/>
                  </a:lnTo>
                  <a:lnTo>
                    <a:pt x="163872" y="701706"/>
                  </a:lnTo>
                  <a:lnTo>
                    <a:pt x="125385" y="680788"/>
                  </a:lnTo>
                  <a:lnTo>
                    <a:pt x="91838" y="653094"/>
                  </a:lnTo>
                  <a:lnTo>
                    <a:pt x="64148" y="619543"/>
                  </a:lnTo>
                  <a:lnTo>
                    <a:pt x="43233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3" y="163883"/>
                  </a:lnTo>
                  <a:lnTo>
                    <a:pt x="64148" y="125394"/>
                  </a:lnTo>
                  <a:lnTo>
                    <a:pt x="91838" y="91844"/>
                  </a:lnTo>
                  <a:lnTo>
                    <a:pt x="125385" y="64152"/>
                  </a:lnTo>
                  <a:lnTo>
                    <a:pt x="163872" y="43235"/>
                  </a:lnTo>
                  <a:lnTo>
                    <a:pt x="206381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90">
                  <a:moveTo>
                    <a:pt x="1947473" y="25400"/>
                  </a:moveTo>
                  <a:lnTo>
                    <a:pt x="1839696" y="25400"/>
                  </a:lnTo>
                  <a:lnTo>
                    <a:pt x="1885305" y="30011"/>
                  </a:lnTo>
                  <a:lnTo>
                    <a:pt x="1927813" y="43235"/>
                  </a:lnTo>
                  <a:lnTo>
                    <a:pt x="1966302" y="64152"/>
                  </a:lnTo>
                  <a:lnTo>
                    <a:pt x="1999853" y="91844"/>
                  </a:lnTo>
                  <a:lnTo>
                    <a:pt x="2027546" y="125394"/>
                  </a:lnTo>
                  <a:lnTo>
                    <a:pt x="2048465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46"/>
                  </a:lnTo>
                  <a:lnTo>
                    <a:pt x="2048465" y="581055"/>
                  </a:lnTo>
                  <a:lnTo>
                    <a:pt x="2027546" y="619543"/>
                  </a:lnTo>
                  <a:lnTo>
                    <a:pt x="1999853" y="653094"/>
                  </a:lnTo>
                  <a:lnTo>
                    <a:pt x="1966302" y="680788"/>
                  </a:lnTo>
                  <a:lnTo>
                    <a:pt x="1927813" y="701706"/>
                  </a:lnTo>
                  <a:lnTo>
                    <a:pt x="1885305" y="714931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70" y="164303"/>
                  </a:lnTo>
                  <a:lnTo>
                    <a:pt x="2057169" y="125067"/>
                  </a:lnTo>
                  <a:lnTo>
                    <a:pt x="2032245" y="89876"/>
                  </a:lnTo>
                  <a:lnTo>
                    <a:pt x="2001825" y="59456"/>
                  </a:lnTo>
                  <a:lnTo>
                    <a:pt x="1966634" y="34533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928297" y="6936920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5771158" y="6682313"/>
            <a:ext cx="4025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バ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ター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778270" y="7003744"/>
            <a:ext cx="3956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Butter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748706" y="2492206"/>
            <a:ext cx="3069590" cy="0"/>
          </a:xfrm>
          <a:custGeom>
            <a:avLst/>
            <a:gdLst/>
            <a:ahLst/>
            <a:cxnLst/>
            <a:rect l="l" t="t" r="r" b="b"/>
            <a:pathLst>
              <a:path w="3069590">
                <a:moveTo>
                  <a:pt x="0" y="0"/>
                </a:moveTo>
                <a:lnTo>
                  <a:pt x="3069551" y="0"/>
                </a:lnTo>
              </a:path>
            </a:pathLst>
          </a:custGeom>
          <a:ln w="6350">
            <a:solidFill>
              <a:srgbClr val="C9CAC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6" name="object 136"/>
          <p:cNvGrpSpPr/>
          <p:nvPr/>
        </p:nvGrpSpPr>
        <p:grpSpPr>
          <a:xfrm>
            <a:off x="3950441" y="2131837"/>
            <a:ext cx="3069590" cy="745490"/>
            <a:chOff x="3950441" y="2131837"/>
            <a:chExt cx="3069590" cy="745490"/>
          </a:xfrm>
        </p:grpSpPr>
        <p:sp>
          <p:nvSpPr>
            <p:cNvPr id="137" name="object 137"/>
            <p:cNvSpPr/>
            <p:nvPr/>
          </p:nvSpPr>
          <p:spPr>
            <a:xfrm>
              <a:off x="3963143" y="2144540"/>
              <a:ext cx="3044190" cy="720090"/>
            </a:xfrm>
            <a:custGeom>
              <a:avLst/>
              <a:gdLst/>
              <a:ahLst/>
              <a:cxnLst/>
              <a:rect l="l" t="t" r="r" b="b"/>
              <a:pathLst>
                <a:path w="3044190" h="720089">
                  <a:moveTo>
                    <a:pt x="2810116" y="0"/>
                  </a:moveTo>
                  <a:lnTo>
                    <a:pt x="234048" y="0"/>
                  </a:lnTo>
                  <a:lnTo>
                    <a:pt x="186937" y="4763"/>
                  </a:lnTo>
                  <a:lnTo>
                    <a:pt x="143032" y="18421"/>
                  </a:lnTo>
                  <a:lnTo>
                    <a:pt x="103279" y="40024"/>
                  </a:lnTo>
                  <a:lnTo>
                    <a:pt x="68627" y="68626"/>
                  </a:lnTo>
                  <a:lnTo>
                    <a:pt x="40025" y="103276"/>
                  </a:lnTo>
                  <a:lnTo>
                    <a:pt x="18421" y="143026"/>
                  </a:lnTo>
                  <a:lnTo>
                    <a:pt x="4763" y="186929"/>
                  </a:lnTo>
                  <a:lnTo>
                    <a:pt x="0" y="234035"/>
                  </a:lnTo>
                  <a:lnTo>
                    <a:pt x="0" y="485495"/>
                  </a:lnTo>
                  <a:lnTo>
                    <a:pt x="4763" y="532605"/>
                  </a:lnTo>
                  <a:lnTo>
                    <a:pt x="18421" y="576511"/>
                  </a:lnTo>
                  <a:lnTo>
                    <a:pt x="40025" y="616264"/>
                  </a:lnTo>
                  <a:lnTo>
                    <a:pt x="68627" y="650916"/>
                  </a:lnTo>
                  <a:lnTo>
                    <a:pt x="103279" y="679518"/>
                  </a:lnTo>
                  <a:lnTo>
                    <a:pt x="143032" y="701122"/>
                  </a:lnTo>
                  <a:lnTo>
                    <a:pt x="186937" y="714780"/>
                  </a:lnTo>
                  <a:lnTo>
                    <a:pt x="234048" y="719543"/>
                  </a:lnTo>
                  <a:lnTo>
                    <a:pt x="2810116" y="719543"/>
                  </a:lnTo>
                  <a:lnTo>
                    <a:pt x="2857226" y="714780"/>
                  </a:lnTo>
                  <a:lnTo>
                    <a:pt x="2901132" y="701122"/>
                  </a:lnTo>
                  <a:lnTo>
                    <a:pt x="2940885" y="679518"/>
                  </a:lnTo>
                  <a:lnTo>
                    <a:pt x="2975536" y="650916"/>
                  </a:lnTo>
                  <a:lnTo>
                    <a:pt x="3004139" y="616264"/>
                  </a:lnTo>
                  <a:lnTo>
                    <a:pt x="3025743" y="576511"/>
                  </a:lnTo>
                  <a:lnTo>
                    <a:pt x="3039401" y="532605"/>
                  </a:lnTo>
                  <a:lnTo>
                    <a:pt x="3044164" y="485495"/>
                  </a:lnTo>
                  <a:lnTo>
                    <a:pt x="3044164" y="234035"/>
                  </a:lnTo>
                  <a:lnTo>
                    <a:pt x="3039401" y="186929"/>
                  </a:lnTo>
                  <a:lnTo>
                    <a:pt x="3025743" y="143026"/>
                  </a:lnTo>
                  <a:lnTo>
                    <a:pt x="3004139" y="103276"/>
                  </a:lnTo>
                  <a:lnTo>
                    <a:pt x="2975536" y="68626"/>
                  </a:lnTo>
                  <a:lnTo>
                    <a:pt x="2940885" y="40024"/>
                  </a:lnTo>
                  <a:lnTo>
                    <a:pt x="2901132" y="18421"/>
                  </a:lnTo>
                  <a:lnTo>
                    <a:pt x="2857226" y="4763"/>
                  </a:lnTo>
                  <a:lnTo>
                    <a:pt x="28101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950441" y="2131837"/>
              <a:ext cx="3069590" cy="745490"/>
            </a:xfrm>
            <a:custGeom>
              <a:avLst/>
              <a:gdLst/>
              <a:ahLst/>
              <a:cxnLst/>
              <a:rect l="l" t="t" r="r" b="b"/>
              <a:pathLst>
                <a:path w="3069590" h="745489">
                  <a:moveTo>
                    <a:pt x="2822816" y="0"/>
                  </a:moveTo>
                  <a:lnTo>
                    <a:pt x="246748" y="0"/>
                  </a:lnTo>
                  <a:lnTo>
                    <a:pt x="197185" y="5036"/>
                  </a:lnTo>
                  <a:lnTo>
                    <a:pt x="150945" y="19469"/>
                  </a:lnTo>
                  <a:lnTo>
                    <a:pt x="109042" y="42289"/>
                  </a:lnTo>
                  <a:lnTo>
                    <a:pt x="72486" y="72482"/>
                  </a:lnTo>
                  <a:lnTo>
                    <a:pt x="42292" y="109036"/>
                  </a:lnTo>
                  <a:lnTo>
                    <a:pt x="19471" y="150940"/>
                  </a:lnTo>
                  <a:lnTo>
                    <a:pt x="5036" y="197181"/>
                  </a:lnTo>
                  <a:lnTo>
                    <a:pt x="0" y="246748"/>
                  </a:lnTo>
                  <a:lnTo>
                    <a:pt x="0" y="498208"/>
                  </a:lnTo>
                  <a:lnTo>
                    <a:pt x="5036" y="547770"/>
                  </a:lnTo>
                  <a:lnTo>
                    <a:pt x="19471" y="594008"/>
                  </a:lnTo>
                  <a:lnTo>
                    <a:pt x="42292" y="635910"/>
                  </a:lnTo>
                  <a:lnTo>
                    <a:pt x="72486" y="672463"/>
                  </a:lnTo>
                  <a:lnTo>
                    <a:pt x="109042" y="702655"/>
                  </a:lnTo>
                  <a:lnTo>
                    <a:pt x="150945" y="725474"/>
                  </a:lnTo>
                  <a:lnTo>
                    <a:pt x="197185" y="739907"/>
                  </a:lnTo>
                  <a:lnTo>
                    <a:pt x="246748" y="744943"/>
                  </a:lnTo>
                  <a:lnTo>
                    <a:pt x="2822816" y="744943"/>
                  </a:lnTo>
                  <a:lnTo>
                    <a:pt x="2872383" y="739907"/>
                  </a:lnTo>
                  <a:lnTo>
                    <a:pt x="2918624" y="725474"/>
                  </a:lnTo>
                  <a:lnTo>
                    <a:pt x="2929514" y="719543"/>
                  </a:lnTo>
                  <a:lnTo>
                    <a:pt x="246748" y="719543"/>
                  </a:lnTo>
                  <a:lnTo>
                    <a:pt x="202196" y="715038"/>
                  </a:lnTo>
                  <a:lnTo>
                    <a:pt x="160674" y="702121"/>
                  </a:lnTo>
                  <a:lnTo>
                    <a:pt x="123078" y="681688"/>
                  </a:lnTo>
                  <a:lnTo>
                    <a:pt x="90306" y="654638"/>
                  </a:lnTo>
                  <a:lnTo>
                    <a:pt x="63255" y="621868"/>
                  </a:lnTo>
                  <a:lnTo>
                    <a:pt x="42822" y="584275"/>
                  </a:lnTo>
                  <a:lnTo>
                    <a:pt x="29905" y="542756"/>
                  </a:lnTo>
                  <a:lnTo>
                    <a:pt x="25400" y="498208"/>
                  </a:lnTo>
                  <a:lnTo>
                    <a:pt x="25400" y="246748"/>
                  </a:lnTo>
                  <a:lnTo>
                    <a:pt x="29905" y="202192"/>
                  </a:lnTo>
                  <a:lnTo>
                    <a:pt x="42822" y="160668"/>
                  </a:lnTo>
                  <a:lnTo>
                    <a:pt x="63255" y="123072"/>
                  </a:lnTo>
                  <a:lnTo>
                    <a:pt x="90306" y="90301"/>
                  </a:lnTo>
                  <a:lnTo>
                    <a:pt x="123078" y="63252"/>
                  </a:lnTo>
                  <a:lnTo>
                    <a:pt x="160674" y="42821"/>
                  </a:lnTo>
                  <a:lnTo>
                    <a:pt x="202196" y="29904"/>
                  </a:lnTo>
                  <a:lnTo>
                    <a:pt x="246748" y="25400"/>
                  </a:lnTo>
                  <a:lnTo>
                    <a:pt x="2929513" y="25400"/>
                  </a:lnTo>
                  <a:lnTo>
                    <a:pt x="2918624" y="19469"/>
                  </a:lnTo>
                  <a:lnTo>
                    <a:pt x="2872383" y="5036"/>
                  </a:lnTo>
                  <a:lnTo>
                    <a:pt x="2822816" y="0"/>
                  </a:lnTo>
                  <a:close/>
                </a:path>
                <a:path w="3069590" h="745489">
                  <a:moveTo>
                    <a:pt x="2929513" y="25400"/>
                  </a:moveTo>
                  <a:lnTo>
                    <a:pt x="2822816" y="25400"/>
                  </a:lnTo>
                  <a:lnTo>
                    <a:pt x="2867368" y="29904"/>
                  </a:lnTo>
                  <a:lnTo>
                    <a:pt x="2908890" y="42821"/>
                  </a:lnTo>
                  <a:lnTo>
                    <a:pt x="2946486" y="63252"/>
                  </a:lnTo>
                  <a:lnTo>
                    <a:pt x="2979258" y="90301"/>
                  </a:lnTo>
                  <a:lnTo>
                    <a:pt x="3006308" y="123072"/>
                  </a:lnTo>
                  <a:lnTo>
                    <a:pt x="3026741" y="160668"/>
                  </a:lnTo>
                  <a:lnTo>
                    <a:pt x="3039659" y="202192"/>
                  </a:lnTo>
                  <a:lnTo>
                    <a:pt x="3044164" y="246748"/>
                  </a:lnTo>
                  <a:lnTo>
                    <a:pt x="3044164" y="498208"/>
                  </a:lnTo>
                  <a:lnTo>
                    <a:pt x="3039659" y="542756"/>
                  </a:lnTo>
                  <a:lnTo>
                    <a:pt x="3026741" y="584275"/>
                  </a:lnTo>
                  <a:lnTo>
                    <a:pt x="3006308" y="621868"/>
                  </a:lnTo>
                  <a:lnTo>
                    <a:pt x="2979258" y="654638"/>
                  </a:lnTo>
                  <a:lnTo>
                    <a:pt x="2946486" y="681688"/>
                  </a:lnTo>
                  <a:lnTo>
                    <a:pt x="2908890" y="702121"/>
                  </a:lnTo>
                  <a:lnTo>
                    <a:pt x="2867368" y="715038"/>
                  </a:lnTo>
                  <a:lnTo>
                    <a:pt x="2822816" y="719543"/>
                  </a:lnTo>
                  <a:lnTo>
                    <a:pt x="2929514" y="719543"/>
                  </a:lnTo>
                  <a:lnTo>
                    <a:pt x="2997082" y="672463"/>
                  </a:lnTo>
                  <a:lnTo>
                    <a:pt x="3027275" y="635910"/>
                  </a:lnTo>
                  <a:lnTo>
                    <a:pt x="3050094" y="594008"/>
                  </a:lnTo>
                  <a:lnTo>
                    <a:pt x="3064528" y="547770"/>
                  </a:lnTo>
                  <a:lnTo>
                    <a:pt x="3069564" y="498208"/>
                  </a:lnTo>
                  <a:lnTo>
                    <a:pt x="3069564" y="246748"/>
                  </a:lnTo>
                  <a:lnTo>
                    <a:pt x="3064528" y="197181"/>
                  </a:lnTo>
                  <a:lnTo>
                    <a:pt x="3050094" y="150940"/>
                  </a:lnTo>
                  <a:lnTo>
                    <a:pt x="3027275" y="109036"/>
                  </a:lnTo>
                  <a:lnTo>
                    <a:pt x="2997082" y="72482"/>
                  </a:lnTo>
                  <a:lnTo>
                    <a:pt x="2960528" y="42289"/>
                  </a:lnTo>
                  <a:lnTo>
                    <a:pt x="292951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950446" y="2492206"/>
              <a:ext cx="3061970" cy="0"/>
            </a:xfrm>
            <a:custGeom>
              <a:avLst/>
              <a:gdLst/>
              <a:ahLst/>
              <a:cxnLst/>
              <a:rect l="l" t="t" r="r" b="b"/>
              <a:pathLst>
                <a:path w="3061970">
                  <a:moveTo>
                    <a:pt x="0" y="0"/>
                  </a:moveTo>
                  <a:lnTo>
                    <a:pt x="3061766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1635688" y="2237598"/>
            <a:ext cx="12985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な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ん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も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食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べら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れ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ます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766837" y="2559029"/>
            <a:ext cx="104584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Can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eat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anything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4662046" y="2237598"/>
            <a:ext cx="16808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食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べら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れ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な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も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が</a:t>
            </a:r>
            <a:r>
              <a:rPr sz="1000" b="1" spc="-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あ</a:t>
            </a:r>
            <a:r>
              <a:rPr sz="1000" b="1" spc="-9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り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4558637" y="2559029"/>
            <a:ext cx="189166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Has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some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things they can’t</a:t>
            </a:r>
            <a:r>
              <a:rPr sz="1100" b="1" spc="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eat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44" name="object 144"/>
          <p:cNvGrpSpPr/>
          <p:nvPr/>
        </p:nvGrpSpPr>
        <p:grpSpPr>
          <a:xfrm>
            <a:off x="748701" y="3020781"/>
            <a:ext cx="3098800" cy="745490"/>
            <a:chOff x="748701" y="3020781"/>
            <a:chExt cx="3098800" cy="745490"/>
          </a:xfrm>
        </p:grpSpPr>
        <p:sp>
          <p:nvSpPr>
            <p:cNvPr id="145" name="object 145"/>
            <p:cNvSpPr/>
            <p:nvPr/>
          </p:nvSpPr>
          <p:spPr>
            <a:xfrm>
              <a:off x="761401" y="3033484"/>
              <a:ext cx="3073400" cy="720090"/>
            </a:xfrm>
            <a:custGeom>
              <a:avLst/>
              <a:gdLst/>
              <a:ahLst/>
              <a:cxnLst/>
              <a:rect l="l" t="t" r="r" b="b"/>
              <a:pathLst>
                <a:path w="3073400" h="720089">
                  <a:moveTo>
                    <a:pt x="2837637" y="0"/>
                  </a:moveTo>
                  <a:lnTo>
                    <a:pt x="235203" y="0"/>
                  </a:lnTo>
                  <a:lnTo>
                    <a:pt x="187861" y="4786"/>
                  </a:lnTo>
                  <a:lnTo>
                    <a:pt x="143739" y="18510"/>
                  </a:lnTo>
                  <a:lnTo>
                    <a:pt x="103790" y="40219"/>
                  </a:lnTo>
                  <a:lnTo>
                    <a:pt x="68967" y="68961"/>
                  </a:lnTo>
                  <a:lnTo>
                    <a:pt x="40223" y="103781"/>
                  </a:lnTo>
                  <a:lnTo>
                    <a:pt x="18512" y="143728"/>
                  </a:lnTo>
                  <a:lnTo>
                    <a:pt x="4787" y="187849"/>
                  </a:lnTo>
                  <a:lnTo>
                    <a:pt x="0" y="235191"/>
                  </a:lnTo>
                  <a:lnTo>
                    <a:pt x="0" y="484339"/>
                  </a:lnTo>
                  <a:lnTo>
                    <a:pt x="4787" y="531682"/>
                  </a:lnTo>
                  <a:lnTo>
                    <a:pt x="18512" y="575804"/>
                  </a:lnTo>
                  <a:lnTo>
                    <a:pt x="40223" y="615753"/>
                  </a:lnTo>
                  <a:lnTo>
                    <a:pt x="68967" y="650576"/>
                  </a:lnTo>
                  <a:lnTo>
                    <a:pt x="103790" y="679320"/>
                  </a:lnTo>
                  <a:lnTo>
                    <a:pt x="143739" y="701031"/>
                  </a:lnTo>
                  <a:lnTo>
                    <a:pt x="187861" y="714756"/>
                  </a:lnTo>
                  <a:lnTo>
                    <a:pt x="235203" y="719543"/>
                  </a:lnTo>
                  <a:lnTo>
                    <a:pt x="2837637" y="719543"/>
                  </a:lnTo>
                  <a:lnTo>
                    <a:pt x="2884979" y="714756"/>
                  </a:lnTo>
                  <a:lnTo>
                    <a:pt x="2929101" y="701031"/>
                  </a:lnTo>
                  <a:lnTo>
                    <a:pt x="2969050" y="679320"/>
                  </a:lnTo>
                  <a:lnTo>
                    <a:pt x="3003873" y="650576"/>
                  </a:lnTo>
                  <a:lnTo>
                    <a:pt x="3032617" y="615753"/>
                  </a:lnTo>
                  <a:lnTo>
                    <a:pt x="3054328" y="575804"/>
                  </a:lnTo>
                  <a:lnTo>
                    <a:pt x="3068054" y="531682"/>
                  </a:lnTo>
                  <a:lnTo>
                    <a:pt x="3072841" y="484339"/>
                  </a:lnTo>
                  <a:lnTo>
                    <a:pt x="3072841" y="235191"/>
                  </a:lnTo>
                  <a:lnTo>
                    <a:pt x="3068054" y="187849"/>
                  </a:lnTo>
                  <a:lnTo>
                    <a:pt x="3054328" y="143728"/>
                  </a:lnTo>
                  <a:lnTo>
                    <a:pt x="3032617" y="103781"/>
                  </a:lnTo>
                  <a:lnTo>
                    <a:pt x="3003873" y="68961"/>
                  </a:lnTo>
                  <a:lnTo>
                    <a:pt x="2969050" y="40219"/>
                  </a:lnTo>
                  <a:lnTo>
                    <a:pt x="2929101" y="18510"/>
                  </a:lnTo>
                  <a:lnTo>
                    <a:pt x="2884979" y="4786"/>
                  </a:lnTo>
                  <a:lnTo>
                    <a:pt x="28376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48701" y="3020781"/>
              <a:ext cx="3098800" cy="745490"/>
            </a:xfrm>
            <a:custGeom>
              <a:avLst/>
              <a:gdLst/>
              <a:ahLst/>
              <a:cxnLst/>
              <a:rect l="l" t="t" r="r" b="b"/>
              <a:pathLst>
                <a:path w="3098800" h="745489">
                  <a:moveTo>
                    <a:pt x="2850337" y="0"/>
                  </a:moveTo>
                  <a:lnTo>
                    <a:pt x="247904" y="0"/>
                  </a:lnTo>
                  <a:lnTo>
                    <a:pt x="198108" y="5059"/>
                  </a:lnTo>
                  <a:lnTo>
                    <a:pt x="151652" y="19560"/>
                  </a:lnTo>
                  <a:lnTo>
                    <a:pt x="109553" y="42486"/>
                  </a:lnTo>
                  <a:lnTo>
                    <a:pt x="72826" y="72820"/>
                  </a:lnTo>
                  <a:lnTo>
                    <a:pt x="42490" y="109544"/>
                  </a:lnTo>
                  <a:lnTo>
                    <a:pt x="19562" y="151642"/>
                  </a:lnTo>
                  <a:lnTo>
                    <a:pt x="5060" y="198096"/>
                  </a:lnTo>
                  <a:lnTo>
                    <a:pt x="0" y="247891"/>
                  </a:lnTo>
                  <a:lnTo>
                    <a:pt x="0" y="497052"/>
                  </a:lnTo>
                  <a:lnTo>
                    <a:pt x="5060" y="546850"/>
                  </a:lnTo>
                  <a:lnTo>
                    <a:pt x="19562" y="593307"/>
                  </a:lnTo>
                  <a:lnTo>
                    <a:pt x="42490" y="635405"/>
                  </a:lnTo>
                  <a:lnTo>
                    <a:pt x="72826" y="672128"/>
                  </a:lnTo>
                  <a:lnTo>
                    <a:pt x="109553" y="702460"/>
                  </a:lnTo>
                  <a:lnTo>
                    <a:pt x="151652" y="725384"/>
                  </a:lnTo>
                  <a:lnTo>
                    <a:pt x="198108" y="739884"/>
                  </a:lnTo>
                  <a:lnTo>
                    <a:pt x="247904" y="744943"/>
                  </a:lnTo>
                  <a:lnTo>
                    <a:pt x="2850337" y="744943"/>
                  </a:lnTo>
                  <a:lnTo>
                    <a:pt x="2900132" y="739884"/>
                  </a:lnTo>
                  <a:lnTo>
                    <a:pt x="2946588" y="725384"/>
                  </a:lnTo>
                  <a:lnTo>
                    <a:pt x="2957314" y="719543"/>
                  </a:lnTo>
                  <a:lnTo>
                    <a:pt x="247904" y="719543"/>
                  </a:lnTo>
                  <a:lnTo>
                    <a:pt x="203120" y="715015"/>
                  </a:lnTo>
                  <a:lnTo>
                    <a:pt x="161381" y="702031"/>
                  </a:lnTo>
                  <a:lnTo>
                    <a:pt x="123589" y="681494"/>
                  </a:lnTo>
                  <a:lnTo>
                    <a:pt x="90646" y="654304"/>
                  </a:lnTo>
                  <a:lnTo>
                    <a:pt x="63453" y="621363"/>
                  </a:lnTo>
                  <a:lnTo>
                    <a:pt x="42914" y="583573"/>
                  </a:lnTo>
                  <a:lnTo>
                    <a:pt x="29928" y="541835"/>
                  </a:lnTo>
                  <a:lnTo>
                    <a:pt x="25400" y="497052"/>
                  </a:lnTo>
                  <a:lnTo>
                    <a:pt x="25400" y="247891"/>
                  </a:lnTo>
                  <a:lnTo>
                    <a:pt x="29928" y="203107"/>
                  </a:lnTo>
                  <a:lnTo>
                    <a:pt x="42914" y="161370"/>
                  </a:lnTo>
                  <a:lnTo>
                    <a:pt x="63453" y="123580"/>
                  </a:lnTo>
                  <a:lnTo>
                    <a:pt x="90646" y="90639"/>
                  </a:lnTo>
                  <a:lnTo>
                    <a:pt x="123589" y="63449"/>
                  </a:lnTo>
                  <a:lnTo>
                    <a:pt x="161381" y="42912"/>
                  </a:lnTo>
                  <a:lnTo>
                    <a:pt x="203120" y="29928"/>
                  </a:lnTo>
                  <a:lnTo>
                    <a:pt x="247904" y="25400"/>
                  </a:lnTo>
                  <a:lnTo>
                    <a:pt x="2957310" y="25400"/>
                  </a:lnTo>
                  <a:lnTo>
                    <a:pt x="2946588" y="19560"/>
                  </a:lnTo>
                  <a:lnTo>
                    <a:pt x="2900132" y="5059"/>
                  </a:lnTo>
                  <a:lnTo>
                    <a:pt x="2850337" y="0"/>
                  </a:lnTo>
                  <a:close/>
                </a:path>
                <a:path w="3098800" h="745489">
                  <a:moveTo>
                    <a:pt x="2957310" y="25400"/>
                  </a:moveTo>
                  <a:lnTo>
                    <a:pt x="2850337" y="25400"/>
                  </a:lnTo>
                  <a:lnTo>
                    <a:pt x="2895121" y="29928"/>
                  </a:lnTo>
                  <a:lnTo>
                    <a:pt x="2936859" y="42912"/>
                  </a:lnTo>
                  <a:lnTo>
                    <a:pt x="2974651" y="63449"/>
                  </a:lnTo>
                  <a:lnTo>
                    <a:pt x="3007594" y="90639"/>
                  </a:lnTo>
                  <a:lnTo>
                    <a:pt x="3034787" y="123580"/>
                  </a:lnTo>
                  <a:lnTo>
                    <a:pt x="3055327" y="161370"/>
                  </a:lnTo>
                  <a:lnTo>
                    <a:pt x="3068312" y="203107"/>
                  </a:lnTo>
                  <a:lnTo>
                    <a:pt x="3072841" y="247891"/>
                  </a:lnTo>
                  <a:lnTo>
                    <a:pt x="3072841" y="497052"/>
                  </a:lnTo>
                  <a:lnTo>
                    <a:pt x="3068312" y="541835"/>
                  </a:lnTo>
                  <a:lnTo>
                    <a:pt x="3055327" y="583573"/>
                  </a:lnTo>
                  <a:lnTo>
                    <a:pt x="3034787" y="621363"/>
                  </a:lnTo>
                  <a:lnTo>
                    <a:pt x="3007594" y="654304"/>
                  </a:lnTo>
                  <a:lnTo>
                    <a:pt x="2974651" y="681494"/>
                  </a:lnTo>
                  <a:lnTo>
                    <a:pt x="2936859" y="702031"/>
                  </a:lnTo>
                  <a:lnTo>
                    <a:pt x="2895121" y="715015"/>
                  </a:lnTo>
                  <a:lnTo>
                    <a:pt x="2850337" y="719543"/>
                  </a:lnTo>
                  <a:lnTo>
                    <a:pt x="2957314" y="719543"/>
                  </a:lnTo>
                  <a:lnTo>
                    <a:pt x="3025414" y="672128"/>
                  </a:lnTo>
                  <a:lnTo>
                    <a:pt x="3055750" y="635405"/>
                  </a:lnTo>
                  <a:lnTo>
                    <a:pt x="3078678" y="593307"/>
                  </a:lnTo>
                  <a:lnTo>
                    <a:pt x="3093180" y="546850"/>
                  </a:lnTo>
                  <a:lnTo>
                    <a:pt x="3098241" y="497052"/>
                  </a:lnTo>
                  <a:lnTo>
                    <a:pt x="3098241" y="247891"/>
                  </a:lnTo>
                  <a:lnTo>
                    <a:pt x="3093180" y="198096"/>
                  </a:lnTo>
                  <a:lnTo>
                    <a:pt x="3078678" y="151642"/>
                  </a:lnTo>
                  <a:lnTo>
                    <a:pt x="3055750" y="109544"/>
                  </a:lnTo>
                  <a:lnTo>
                    <a:pt x="3025414" y="72820"/>
                  </a:lnTo>
                  <a:lnTo>
                    <a:pt x="2988688" y="42486"/>
                  </a:lnTo>
                  <a:lnTo>
                    <a:pt x="295731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48706" y="3381150"/>
              <a:ext cx="3098800" cy="0"/>
            </a:xfrm>
            <a:custGeom>
              <a:avLst/>
              <a:gdLst/>
              <a:ahLst/>
              <a:cxnLst/>
              <a:rect l="l" t="t" r="r" b="b"/>
              <a:pathLst>
                <a:path w="3098800">
                  <a:moveTo>
                    <a:pt x="0" y="0"/>
                  </a:moveTo>
                  <a:lnTo>
                    <a:pt x="3098228" y="0"/>
                  </a:lnTo>
                </a:path>
              </a:pathLst>
            </a:custGeom>
            <a:ln w="6350">
              <a:solidFill>
                <a:srgbClr val="C9CACA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8" name="object 148"/>
          <p:cNvSpPr txBox="1"/>
          <p:nvPr/>
        </p:nvSpPr>
        <p:spPr>
          <a:xfrm>
            <a:off x="1639354" y="3126535"/>
            <a:ext cx="145309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だ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食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べ</a:t>
            </a: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r>
              <a:rPr sz="1000" b="1" spc="-6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こ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と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が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な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1794576" y="3447967"/>
            <a:ext cx="100456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Hasn’t eaten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yet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50" name="object 150"/>
          <p:cNvGrpSpPr/>
          <p:nvPr/>
        </p:nvGrpSpPr>
        <p:grpSpPr>
          <a:xfrm>
            <a:off x="3950441" y="3020781"/>
            <a:ext cx="3069590" cy="745490"/>
            <a:chOff x="3950441" y="3020781"/>
            <a:chExt cx="3069590" cy="745490"/>
          </a:xfrm>
        </p:grpSpPr>
        <p:sp>
          <p:nvSpPr>
            <p:cNvPr id="151" name="object 151"/>
            <p:cNvSpPr/>
            <p:nvPr/>
          </p:nvSpPr>
          <p:spPr>
            <a:xfrm>
              <a:off x="3963143" y="3033484"/>
              <a:ext cx="3044190" cy="720090"/>
            </a:xfrm>
            <a:custGeom>
              <a:avLst/>
              <a:gdLst/>
              <a:ahLst/>
              <a:cxnLst/>
              <a:rect l="l" t="t" r="r" b="b"/>
              <a:pathLst>
                <a:path w="3044190" h="720089">
                  <a:moveTo>
                    <a:pt x="2810116" y="0"/>
                  </a:moveTo>
                  <a:lnTo>
                    <a:pt x="234048" y="0"/>
                  </a:lnTo>
                  <a:lnTo>
                    <a:pt x="186937" y="4763"/>
                  </a:lnTo>
                  <a:lnTo>
                    <a:pt x="143032" y="18421"/>
                  </a:lnTo>
                  <a:lnTo>
                    <a:pt x="103279" y="40024"/>
                  </a:lnTo>
                  <a:lnTo>
                    <a:pt x="68627" y="68626"/>
                  </a:lnTo>
                  <a:lnTo>
                    <a:pt x="40025" y="103276"/>
                  </a:lnTo>
                  <a:lnTo>
                    <a:pt x="18421" y="143026"/>
                  </a:lnTo>
                  <a:lnTo>
                    <a:pt x="4763" y="186929"/>
                  </a:lnTo>
                  <a:lnTo>
                    <a:pt x="0" y="234035"/>
                  </a:lnTo>
                  <a:lnTo>
                    <a:pt x="0" y="485495"/>
                  </a:lnTo>
                  <a:lnTo>
                    <a:pt x="4763" y="532605"/>
                  </a:lnTo>
                  <a:lnTo>
                    <a:pt x="18421" y="576511"/>
                  </a:lnTo>
                  <a:lnTo>
                    <a:pt x="40025" y="616264"/>
                  </a:lnTo>
                  <a:lnTo>
                    <a:pt x="68627" y="650916"/>
                  </a:lnTo>
                  <a:lnTo>
                    <a:pt x="103279" y="679518"/>
                  </a:lnTo>
                  <a:lnTo>
                    <a:pt x="143032" y="701122"/>
                  </a:lnTo>
                  <a:lnTo>
                    <a:pt x="186937" y="714780"/>
                  </a:lnTo>
                  <a:lnTo>
                    <a:pt x="234048" y="719543"/>
                  </a:lnTo>
                  <a:lnTo>
                    <a:pt x="2810116" y="719543"/>
                  </a:lnTo>
                  <a:lnTo>
                    <a:pt x="2857226" y="714780"/>
                  </a:lnTo>
                  <a:lnTo>
                    <a:pt x="2901132" y="701122"/>
                  </a:lnTo>
                  <a:lnTo>
                    <a:pt x="2940885" y="679518"/>
                  </a:lnTo>
                  <a:lnTo>
                    <a:pt x="2975536" y="650916"/>
                  </a:lnTo>
                  <a:lnTo>
                    <a:pt x="3004139" y="616264"/>
                  </a:lnTo>
                  <a:lnTo>
                    <a:pt x="3025743" y="576511"/>
                  </a:lnTo>
                  <a:lnTo>
                    <a:pt x="3039401" y="532605"/>
                  </a:lnTo>
                  <a:lnTo>
                    <a:pt x="3044164" y="485495"/>
                  </a:lnTo>
                  <a:lnTo>
                    <a:pt x="3044164" y="234035"/>
                  </a:lnTo>
                  <a:lnTo>
                    <a:pt x="3039401" y="186929"/>
                  </a:lnTo>
                  <a:lnTo>
                    <a:pt x="3025743" y="143026"/>
                  </a:lnTo>
                  <a:lnTo>
                    <a:pt x="3004139" y="103276"/>
                  </a:lnTo>
                  <a:lnTo>
                    <a:pt x="2975536" y="68626"/>
                  </a:lnTo>
                  <a:lnTo>
                    <a:pt x="2940885" y="40024"/>
                  </a:lnTo>
                  <a:lnTo>
                    <a:pt x="2901132" y="18421"/>
                  </a:lnTo>
                  <a:lnTo>
                    <a:pt x="2857226" y="4763"/>
                  </a:lnTo>
                  <a:lnTo>
                    <a:pt x="28101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950441" y="3020781"/>
              <a:ext cx="3069590" cy="745490"/>
            </a:xfrm>
            <a:custGeom>
              <a:avLst/>
              <a:gdLst/>
              <a:ahLst/>
              <a:cxnLst/>
              <a:rect l="l" t="t" r="r" b="b"/>
              <a:pathLst>
                <a:path w="3069590" h="745489">
                  <a:moveTo>
                    <a:pt x="2822816" y="0"/>
                  </a:moveTo>
                  <a:lnTo>
                    <a:pt x="246748" y="0"/>
                  </a:lnTo>
                  <a:lnTo>
                    <a:pt x="197185" y="5036"/>
                  </a:lnTo>
                  <a:lnTo>
                    <a:pt x="150945" y="19469"/>
                  </a:lnTo>
                  <a:lnTo>
                    <a:pt x="109042" y="42289"/>
                  </a:lnTo>
                  <a:lnTo>
                    <a:pt x="72486" y="72482"/>
                  </a:lnTo>
                  <a:lnTo>
                    <a:pt x="42292" y="109036"/>
                  </a:lnTo>
                  <a:lnTo>
                    <a:pt x="19471" y="150940"/>
                  </a:lnTo>
                  <a:lnTo>
                    <a:pt x="5036" y="197181"/>
                  </a:lnTo>
                  <a:lnTo>
                    <a:pt x="0" y="246748"/>
                  </a:lnTo>
                  <a:lnTo>
                    <a:pt x="0" y="498208"/>
                  </a:lnTo>
                  <a:lnTo>
                    <a:pt x="5036" y="547770"/>
                  </a:lnTo>
                  <a:lnTo>
                    <a:pt x="19471" y="594008"/>
                  </a:lnTo>
                  <a:lnTo>
                    <a:pt x="42292" y="635910"/>
                  </a:lnTo>
                  <a:lnTo>
                    <a:pt x="72486" y="672463"/>
                  </a:lnTo>
                  <a:lnTo>
                    <a:pt x="109042" y="702655"/>
                  </a:lnTo>
                  <a:lnTo>
                    <a:pt x="150945" y="725474"/>
                  </a:lnTo>
                  <a:lnTo>
                    <a:pt x="197185" y="739907"/>
                  </a:lnTo>
                  <a:lnTo>
                    <a:pt x="246748" y="744943"/>
                  </a:lnTo>
                  <a:lnTo>
                    <a:pt x="2822816" y="744943"/>
                  </a:lnTo>
                  <a:lnTo>
                    <a:pt x="2872383" y="739907"/>
                  </a:lnTo>
                  <a:lnTo>
                    <a:pt x="2918624" y="725474"/>
                  </a:lnTo>
                  <a:lnTo>
                    <a:pt x="2929514" y="719543"/>
                  </a:lnTo>
                  <a:lnTo>
                    <a:pt x="246748" y="719543"/>
                  </a:lnTo>
                  <a:lnTo>
                    <a:pt x="202196" y="715038"/>
                  </a:lnTo>
                  <a:lnTo>
                    <a:pt x="160674" y="702121"/>
                  </a:lnTo>
                  <a:lnTo>
                    <a:pt x="123078" y="681688"/>
                  </a:lnTo>
                  <a:lnTo>
                    <a:pt x="90306" y="654638"/>
                  </a:lnTo>
                  <a:lnTo>
                    <a:pt x="63255" y="621868"/>
                  </a:lnTo>
                  <a:lnTo>
                    <a:pt x="42822" y="584275"/>
                  </a:lnTo>
                  <a:lnTo>
                    <a:pt x="29905" y="542756"/>
                  </a:lnTo>
                  <a:lnTo>
                    <a:pt x="25400" y="498208"/>
                  </a:lnTo>
                  <a:lnTo>
                    <a:pt x="25400" y="246748"/>
                  </a:lnTo>
                  <a:lnTo>
                    <a:pt x="29905" y="202192"/>
                  </a:lnTo>
                  <a:lnTo>
                    <a:pt x="42822" y="160668"/>
                  </a:lnTo>
                  <a:lnTo>
                    <a:pt x="63255" y="123072"/>
                  </a:lnTo>
                  <a:lnTo>
                    <a:pt x="90306" y="90301"/>
                  </a:lnTo>
                  <a:lnTo>
                    <a:pt x="123078" y="63252"/>
                  </a:lnTo>
                  <a:lnTo>
                    <a:pt x="160674" y="42821"/>
                  </a:lnTo>
                  <a:lnTo>
                    <a:pt x="202196" y="29904"/>
                  </a:lnTo>
                  <a:lnTo>
                    <a:pt x="246748" y="25400"/>
                  </a:lnTo>
                  <a:lnTo>
                    <a:pt x="2929513" y="25400"/>
                  </a:lnTo>
                  <a:lnTo>
                    <a:pt x="2918624" y="19469"/>
                  </a:lnTo>
                  <a:lnTo>
                    <a:pt x="2872383" y="5036"/>
                  </a:lnTo>
                  <a:lnTo>
                    <a:pt x="2822816" y="0"/>
                  </a:lnTo>
                  <a:close/>
                </a:path>
                <a:path w="3069590" h="745489">
                  <a:moveTo>
                    <a:pt x="2929513" y="25400"/>
                  </a:moveTo>
                  <a:lnTo>
                    <a:pt x="2822816" y="25400"/>
                  </a:lnTo>
                  <a:lnTo>
                    <a:pt x="2867368" y="29904"/>
                  </a:lnTo>
                  <a:lnTo>
                    <a:pt x="2908890" y="42821"/>
                  </a:lnTo>
                  <a:lnTo>
                    <a:pt x="2946486" y="63252"/>
                  </a:lnTo>
                  <a:lnTo>
                    <a:pt x="2979258" y="90301"/>
                  </a:lnTo>
                  <a:lnTo>
                    <a:pt x="3006308" y="123072"/>
                  </a:lnTo>
                  <a:lnTo>
                    <a:pt x="3026741" y="160668"/>
                  </a:lnTo>
                  <a:lnTo>
                    <a:pt x="3039659" y="202192"/>
                  </a:lnTo>
                  <a:lnTo>
                    <a:pt x="3044164" y="246748"/>
                  </a:lnTo>
                  <a:lnTo>
                    <a:pt x="3044164" y="498208"/>
                  </a:lnTo>
                  <a:lnTo>
                    <a:pt x="3039659" y="542756"/>
                  </a:lnTo>
                  <a:lnTo>
                    <a:pt x="3026741" y="584275"/>
                  </a:lnTo>
                  <a:lnTo>
                    <a:pt x="3006308" y="621868"/>
                  </a:lnTo>
                  <a:lnTo>
                    <a:pt x="2979258" y="654638"/>
                  </a:lnTo>
                  <a:lnTo>
                    <a:pt x="2946486" y="681688"/>
                  </a:lnTo>
                  <a:lnTo>
                    <a:pt x="2908890" y="702121"/>
                  </a:lnTo>
                  <a:lnTo>
                    <a:pt x="2867368" y="715038"/>
                  </a:lnTo>
                  <a:lnTo>
                    <a:pt x="2822816" y="719543"/>
                  </a:lnTo>
                  <a:lnTo>
                    <a:pt x="2929514" y="719543"/>
                  </a:lnTo>
                  <a:lnTo>
                    <a:pt x="2997082" y="672463"/>
                  </a:lnTo>
                  <a:lnTo>
                    <a:pt x="3027275" y="635910"/>
                  </a:lnTo>
                  <a:lnTo>
                    <a:pt x="3050094" y="594008"/>
                  </a:lnTo>
                  <a:lnTo>
                    <a:pt x="3064528" y="547770"/>
                  </a:lnTo>
                  <a:lnTo>
                    <a:pt x="3069564" y="498208"/>
                  </a:lnTo>
                  <a:lnTo>
                    <a:pt x="3069564" y="246748"/>
                  </a:lnTo>
                  <a:lnTo>
                    <a:pt x="3064528" y="197181"/>
                  </a:lnTo>
                  <a:lnTo>
                    <a:pt x="3050094" y="150940"/>
                  </a:lnTo>
                  <a:lnTo>
                    <a:pt x="3027275" y="109036"/>
                  </a:lnTo>
                  <a:lnTo>
                    <a:pt x="2997082" y="72482"/>
                  </a:lnTo>
                  <a:lnTo>
                    <a:pt x="2960528" y="42289"/>
                  </a:lnTo>
                  <a:lnTo>
                    <a:pt x="292951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950446" y="3381150"/>
              <a:ext cx="3069590" cy="0"/>
            </a:xfrm>
            <a:custGeom>
              <a:avLst/>
              <a:gdLst/>
              <a:ahLst/>
              <a:cxnLst/>
              <a:rect l="l" t="t" r="r" b="b"/>
              <a:pathLst>
                <a:path w="3069590">
                  <a:moveTo>
                    <a:pt x="0" y="0"/>
                  </a:moveTo>
                  <a:lnTo>
                    <a:pt x="3069551" y="0"/>
                  </a:lnTo>
                </a:path>
              </a:pathLst>
            </a:custGeom>
            <a:ln w="6350">
              <a:solidFill>
                <a:srgbClr val="C9CACA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4" name="object 154"/>
          <p:cNvSpPr txBox="1"/>
          <p:nvPr/>
        </p:nvSpPr>
        <p:spPr>
          <a:xfrm>
            <a:off x="4608426" y="3126535"/>
            <a:ext cx="17227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宗教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上の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理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由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食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べら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れ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な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4541887" y="3447967"/>
            <a:ext cx="186308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Can’t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eat </a:t>
            </a:r>
            <a:r>
              <a:rPr sz="11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for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religious</a:t>
            </a:r>
            <a:r>
              <a:rPr sz="1100" b="1" spc="1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reasons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56" name="object 156"/>
          <p:cNvGrpSpPr/>
          <p:nvPr/>
        </p:nvGrpSpPr>
        <p:grpSpPr>
          <a:xfrm>
            <a:off x="748701" y="3909725"/>
            <a:ext cx="3098800" cy="745490"/>
            <a:chOff x="748701" y="3909725"/>
            <a:chExt cx="3098800" cy="745490"/>
          </a:xfrm>
        </p:grpSpPr>
        <p:sp>
          <p:nvSpPr>
            <p:cNvPr id="157" name="object 157"/>
            <p:cNvSpPr/>
            <p:nvPr/>
          </p:nvSpPr>
          <p:spPr>
            <a:xfrm>
              <a:off x="761401" y="3922421"/>
              <a:ext cx="3073400" cy="720090"/>
            </a:xfrm>
            <a:custGeom>
              <a:avLst/>
              <a:gdLst/>
              <a:ahLst/>
              <a:cxnLst/>
              <a:rect l="l" t="t" r="r" b="b"/>
              <a:pathLst>
                <a:path w="3073400" h="720089">
                  <a:moveTo>
                    <a:pt x="2841879" y="0"/>
                  </a:moveTo>
                  <a:lnTo>
                    <a:pt x="230962" y="0"/>
                  </a:lnTo>
                  <a:lnTo>
                    <a:pt x="184476" y="4700"/>
                  </a:lnTo>
                  <a:lnTo>
                    <a:pt x="141151" y="18178"/>
                  </a:lnTo>
                  <a:lnTo>
                    <a:pt x="101923" y="39497"/>
                  </a:lnTo>
                  <a:lnTo>
                    <a:pt x="67727" y="67721"/>
                  </a:lnTo>
                  <a:lnTo>
                    <a:pt x="39501" y="101914"/>
                  </a:lnTo>
                  <a:lnTo>
                    <a:pt x="18180" y="141140"/>
                  </a:lnTo>
                  <a:lnTo>
                    <a:pt x="4701" y="184464"/>
                  </a:lnTo>
                  <a:lnTo>
                    <a:pt x="0" y="230949"/>
                  </a:lnTo>
                  <a:lnTo>
                    <a:pt x="0" y="488594"/>
                  </a:lnTo>
                  <a:lnTo>
                    <a:pt x="4701" y="535079"/>
                  </a:lnTo>
                  <a:lnTo>
                    <a:pt x="18180" y="578403"/>
                  </a:lnTo>
                  <a:lnTo>
                    <a:pt x="39501" y="617629"/>
                  </a:lnTo>
                  <a:lnTo>
                    <a:pt x="67727" y="651822"/>
                  </a:lnTo>
                  <a:lnTo>
                    <a:pt x="101923" y="680046"/>
                  </a:lnTo>
                  <a:lnTo>
                    <a:pt x="141151" y="701365"/>
                  </a:lnTo>
                  <a:lnTo>
                    <a:pt x="184476" y="714843"/>
                  </a:lnTo>
                  <a:lnTo>
                    <a:pt x="230962" y="719543"/>
                  </a:lnTo>
                  <a:lnTo>
                    <a:pt x="2841879" y="719543"/>
                  </a:lnTo>
                  <a:lnTo>
                    <a:pt x="2888364" y="714843"/>
                  </a:lnTo>
                  <a:lnTo>
                    <a:pt x="2931689" y="701365"/>
                  </a:lnTo>
                  <a:lnTo>
                    <a:pt x="2970918" y="680046"/>
                  </a:lnTo>
                  <a:lnTo>
                    <a:pt x="3005113" y="651822"/>
                  </a:lnTo>
                  <a:lnTo>
                    <a:pt x="3033340" y="617629"/>
                  </a:lnTo>
                  <a:lnTo>
                    <a:pt x="3054660" y="578403"/>
                  </a:lnTo>
                  <a:lnTo>
                    <a:pt x="3068140" y="535079"/>
                  </a:lnTo>
                  <a:lnTo>
                    <a:pt x="3072841" y="488594"/>
                  </a:lnTo>
                  <a:lnTo>
                    <a:pt x="3072841" y="230949"/>
                  </a:lnTo>
                  <a:lnTo>
                    <a:pt x="3068140" y="184464"/>
                  </a:lnTo>
                  <a:lnTo>
                    <a:pt x="3054660" y="141140"/>
                  </a:lnTo>
                  <a:lnTo>
                    <a:pt x="3033340" y="101914"/>
                  </a:lnTo>
                  <a:lnTo>
                    <a:pt x="3005113" y="67721"/>
                  </a:lnTo>
                  <a:lnTo>
                    <a:pt x="2970918" y="39497"/>
                  </a:lnTo>
                  <a:lnTo>
                    <a:pt x="2931689" y="18178"/>
                  </a:lnTo>
                  <a:lnTo>
                    <a:pt x="2888364" y="4700"/>
                  </a:lnTo>
                  <a:lnTo>
                    <a:pt x="2841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48701" y="3909725"/>
              <a:ext cx="3098800" cy="745490"/>
            </a:xfrm>
            <a:custGeom>
              <a:avLst/>
              <a:gdLst/>
              <a:ahLst/>
              <a:cxnLst/>
              <a:rect l="l" t="t" r="r" b="b"/>
              <a:pathLst>
                <a:path w="3098800" h="745489">
                  <a:moveTo>
                    <a:pt x="2854579" y="0"/>
                  </a:moveTo>
                  <a:lnTo>
                    <a:pt x="243649" y="0"/>
                  </a:lnTo>
                  <a:lnTo>
                    <a:pt x="194708" y="4972"/>
                  </a:lnTo>
                  <a:lnTo>
                    <a:pt x="149048" y="19225"/>
                  </a:lnTo>
                  <a:lnTo>
                    <a:pt x="107671" y="41757"/>
                  </a:lnTo>
                  <a:lnTo>
                    <a:pt x="71575" y="71570"/>
                  </a:lnTo>
                  <a:lnTo>
                    <a:pt x="41760" y="107665"/>
                  </a:lnTo>
                  <a:lnTo>
                    <a:pt x="19226" y="149043"/>
                  </a:lnTo>
                  <a:lnTo>
                    <a:pt x="4973" y="194704"/>
                  </a:lnTo>
                  <a:lnTo>
                    <a:pt x="0" y="243649"/>
                  </a:lnTo>
                  <a:lnTo>
                    <a:pt x="0" y="501294"/>
                  </a:lnTo>
                  <a:lnTo>
                    <a:pt x="4973" y="550239"/>
                  </a:lnTo>
                  <a:lnTo>
                    <a:pt x="19226" y="595900"/>
                  </a:lnTo>
                  <a:lnTo>
                    <a:pt x="41760" y="637277"/>
                  </a:lnTo>
                  <a:lnTo>
                    <a:pt x="71575" y="673373"/>
                  </a:lnTo>
                  <a:lnTo>
                    <a:pt x="107671" y="703186"/>
                  </a:lnTo>
                  <a:lnTo>
                    <a:pt x="149048" y="725718"/>
                  </a:lnTo>
                  <a:lnTo>
                    <a:pt x="194708" y="739971"/>
                  </a:lnTo>
                  <a:lnTo>
                    <a:pt x="243649" y="744943"/>
                  </a:lnTo>
                  <a:lnTo>
                    <a:pt x="2854579" y="744943"/>
                  </a:lnTo>
                  <a:lnTo>
                    <a:pt x="2903524" y="739971"/>
                  </a:lnTo>
                  <a:lnTo>
                    <a:pt x="2949186" y="725718"/>
                  </a:lnTo>
                  <a:lnTo>
                    <a:pt x="2960526" y="719543"/>
                  </a:lnTo>
                  <a:lnTo>
                    <a:pt x="243649" y="719543"/>
                  </a:lnTo>
                  <a:lnTo>
                    <a:pt x="193666" y="713769"/>
                  </a:lnTo>
                  <a:lnTo>
                    <a:pt x="147752" y="697327"/>
                  </a:lnTo>
                  <a:lnTo>
                    <a:pt x="107225" y="671536"/>
                  </a:lnTo>
                  <a:lnTo>
                    <a:pt x="73406" y="637718"/>
                  </a:lnTo>
                  <a:lnTo>
                    <a:pt x="47616" y="597191"/>
                  </a:lnTo>
                  <a:lnTo>
                    <a:pt x="31174" y="551276"/>
                  </a:lnTo>
                  <a:lnTo>
                    <a:pt x="25400" y="501294"/>
                  </a:lnTo>
                  <a:lnTo>
                    <a:pt x="25400" y="243649"/>
                  </a:lnTo>
                  <a:lnTo>
                    <a:pt x="31174" y="193666"/>
                  </a:lnTo>
                  <a:lnTo>
                    <a:pt x="47616" y="147752"/>
                  </a:lnTo>
                  <a:lnTo>
                    <a:pt x="73406" y="107225"/>
                  </a:lnTo>
                  <a:lnTo>
                    <a:pt x="107225" y="73406"/>
                  </a:lnTo>
                  <a:lnTo>
                    <a:pt x="147752" y="47616"/>
                  </a:lnTo>
                  <a:lnTo>
                    <a:pt x="193666" y="31174"/>
                  </a:lnTo>
                  <a:lnTo>
                    <a:pt x="243649" y="25400"/>
                  </a:lnTo>
                  <a:lnTo>
                    <a:pt x="2960526" y="25400"/>
                  </a:lnTo>
                  <a:lnTo>
                    <a:pt x="2949186" y="19225"/>
                  </a:lnTo>
                  <a:lnTo>
                    <a:pt x="2903524" y="4972"/>
                  </a:lnTo>
                  <a:lnTo>
                    <a:pt x="2854579" y="0"/>
                  </a:lnTo>
                  <a:close/>
                </a:path>
                <a:path w="3098800" h="745489">
                  <a:moveTo>
                    <a:pt x="2960526" y="25400"/>
                  </a:moveTo>
                  <a:lnTo>
                    <a:pt x="2854579" y="25400"/>
                  </a:lnTo>
                  <a:lnTo>
                    <a:pt x="2904562" y="31174"/>
                  </a:lnTo>
                  <a:lnTo>
                    <a:pt x="2950478" y="47616"/>
                  </a:lnTo>
                  <a:lnTo>
                    <a:pt x="2991007" y="73406"/>
                  </a:lnTo>
                  <a:lnTo>
                    <a:pt x="3024829" y="107225"/>
                  </a:lnTo>
                  <a:lnTo>
                    <a:pt x="3050622" y="147752"/>
                  </a:lnTo>
                  <a:lnTo>
                    <a:pt x="3067066" y="193666"/>
                  </a:lnTo>
                  <a:lnTo>
                    <a:pt x="3072841" y="243649"/>
                  </a:lnTo>
                  <a:lnTo>
                    <a:pt x="3072841" y="501294"/>
                  </a:lnTo>
                  <a:lnTo>
                    <a:pt x="3067066" y="551276"/>
                  </a:lnTo>
                  <a:lnTo>
                    <a:pt x="3050622" y="597191"/>
                  </a:lnTo>
                  <a:lnTo>
                    <a:pt x="3024829" y="637718"/>
                  </a:lnTo>
                  <a:lnTo>
                    <a:pt x="2991007" y="671536"/>
                  </a:lnTo>
                  <a:lnTo>
                    <a:pt x="2950478" y="697327"/>
                  </a:lnTo>
                  <a:lnTo>
                    <a:pt x="2904562" y="713769"/>
                  </a:lnTo>
                  <a:lnTo>
                    <a:pt x="2854579" y="719543"/>
                  </a:lnTo>
                  <a:lnTo>
                    <a:pt x="2960526" y="719543"/>
                  </a:lnTo>
                  <a:lnTo>
                    <a:pt x="3026664" y="673373"/>
                  </a:lnTo>
                  <a:lnTo>
                    <a:pt x="3056479" y="637277"/>
                  </a:lnTo>
                  <a:lnTo>
                    <a:pt x="3079014" y="595900"/>
                  </a:lnTo>
                  <a:lnTo>
                    <a:pt x="3093267" y="550239"/>
                  </a:lnTo>
                  <a:lnTo>
                    <a:pt x="3098241" y="501294"/>
                  </a:lnTo>
                  <a:lnTo>
                    <a:pt x="3098241" y="243649"/>
                  </a:lnTo>
                  <a:lnTo>
                    <a:pt x="3093267" y="194704"/>
                  </a:lnTo>
                  <a:lnTo>
                    <a:pt x="3079014" y="149043"/>
                  </a:lnTo>
                  <a:lnTo>
                    <a:pt x="3056479" y="107665"/>
                  </a:lnTo>
                  <a:lnTo>
                    <a:pt x="3026664" y="71570"/>
                  </a:lnTo>
                  <a:lnTo>
                    <a:pt x="2990566" y="41757"/>
                  </a:lnTo>
                  <a:lnTo>
                    <a:pt x="296052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48706" y="4270094"/>
              <a:ext cx="3098800" cy="0"/>
            </a:xfrm>
            <a:custGeom>
              <a:avLst/>
              <a:gdLst/>
              <a:ahLst/>
              <a:cxnLst/>
              <a:rect l="l" t="t" r="r" b="b"/>
              <a:pathLst>
                <a:path w="3098800">
                  <a:moveTo>
                    <a:pt x="0" y="0"/>
                  </a:moveTo>
                  <a:lnTo>
                    <a:pt x="309822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0" name="object 160"/>
          <p:cNvSpPr txBox="1"/>
          <p:nvPr/>
        </p:nvSpPr>
        <p:spPr>
          <a:xfrm>
            <a:off x="1245962" y="4015475"/>
            <a:ext cx="215616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食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物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ア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レ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ルギー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が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あ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→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⑲も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確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認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1064691" y="4336918"/>
            <a:ext cx="23374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Has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food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allergies </a:t>
            </a:r>
            <a:r>
              <a:rPr sz="1100" b="1" spc="110" dirty="0">
                <a:solidFill>
                  <a:srgbClr val="41638C"/>
                </a:solidFill>
                <a:latin typeface="PT Sans Narrow" panose="020B0506020203020204" pitchFamily="34" charset="0"/>
                <a:cs typeface="Arial"/>
              </a:rPr>
              <a:t>→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Check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No.19</a:t>
            </a:r>
            <a:r>
              <a:rPr sz="1100" b="1" spc="9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too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62" name="object 162"/>
          <p:cNvGrpSpPr/>
          <p:nvPr/>
        </p:nvGrpSpPr>
        <p:grpSpPr>
          <a:xfrm>
            <a:off x="3950440" y="3909725"/>
            <a:ext cx="3069590" cy="745490"/>
            <a:chOff x="3950440" y="3909725"/>
            <a:chExt cx="3069590" cy="745490"/>
          </a:xfrm>
        </p:grpSpPr>
        <p:sp>
          <p:nvSpPr>
            <p:cNvPr id="163" name="object 163"/>
            <p:cNvSpPr/>
            <p:nvPr/>
          </p:nvSpPr>
          <p:spPr>
            <a:xfrm>
              <a:off x="3963144" y="3922421"/>
              <a:ext cx="3044190" cy="720090"/>
            </a:xfrm>
            <a:custGeom>
              <a:avLst/>
              <a:gdLst/>
              <a:ahLst/>
              <a:cxnLst/>
              <a:rect l="l" t="t" r="r" b="b"/>
              <a:pathLst>
                <a:path w="3044190" h="720089">
                  <a:moveTo>
                    <a:pt x="2804858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3" y="573302"/>
                  </a:lnTo>
                  <a:lnTo>
                    <a:pt x="40921" y="613946"/>
                  </a:lnTo>
                  <a:lnTo>
                    <a:pt x="70164" y="649374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2804858" y="719543"/>
                  </a:lnTo>
                  <a:lnTo>
                    <a:pt x="2853021" y="714673"/>
                  </a:lnTo>
                  <a:lnTo>
                    <a:pt x="2897910" y="700708"/>
                  </a:lnTo>
                  <a:lnTo>
                    <a:pt x="2938554" y="678618"/>
                  </a:lnTo>
                  <a:lnTo>
                    <a:pt x="2973982" y="649374"/>
                  </a:lnTo>
                  <a:lnTo>
                    <a:pt x="3003226" y="613946"/>
                  </a:lnTo>
                  <a:lnTo>
                    <a:pt x="3025316" y="573302"/>
                  </a:lnTo>
                  <a:lnTo>
                    <a:pt x="3039281" y="528413"/>
                  </a:lnTo>
                  <a:lnTo>
                    <a:pt x="3044151" y="480250"/>
                  </a:lnTo>
                  <a:lnTo>
                    <a:pt x="3044151" y="239306"/>
                  </a:lnTo>
                  <a:lnTo>
                    <a:pt x="3039281" y="191138"/>
                  </a:lnTo>
                  <a:lnTo>
                    <a:pt x="3025316" y="146246"/>
                  </a:lnTo>
                  <a:lnTo>
                    <a:pt x="3003226" y="105600"/>
                  </a:lnTo>
                  <a:lnTo>
                    <a:pt x="2973982" y="70170"/>
                  </a:lnTo>
                  <a:lnTo>
                    <a:pt x="2938554" y="40925"/>
                  </a:lnTo>
                  <a:lnTo>
                    <a:pt x="2897910" y="18835"/>
                  </a:lnTo>
                  <a:lnTo>
                    <a:pt x="2853021" y="4870"/>
                  </a:lnTo>
                  <a:lnTo>
                    <a:pt x="2804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950440" y="3909725"/>
              <a:ext cx="3069590" cy="745490"/>
            </a:xfrm>
            <a:custGeom>
              <a:avLst/>
              <a:gdLst/>
              <a:ahLst/>
              <a:cxnLst/>
              <a:rect l="l" t="t" r="r" b="b"/>
              <a:pathLst>
                <a:path w="3069590" h="745489">
                  <a:moveTo>
                    <a:pt x="2817558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2817558" y="744943"/>
                  </a:lnTo>
                  <a:lnTo>
                    <a:pt x="2862706" y="740864"/>
                  </a:lnTo>
                  <a:lnTo>
                    <a:pt x="2905261" y="729111"/>
                  </a:lnTo>
                  <a:lnTo>
                    <a:pt x="2925335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2925335" y="25400"/>
                  </a:lnTo>
                  <a:lnTo>
                    <a:pt x="2905261" y="15831"/>
                  </a:lnTo>
                  <a:lnTo>
                    <a:pt x="2862706" y="4078"/>
                  </a:lnTo>
                  <a:lnTo>
                    <a:pt x="2817558" y="0"/>
                  </a:lnTo>
                  <a:close/>
                </a:path>
                <a:path w="3069590" h="745489">
                  <a:moveTo>
                    <a:pt x="2925335" y="25400"/>
                  </a:moveTo>
                  <a:lnTo>
                    <a:pt x="2817558" y="25400"/>
                  </a:lnTo>
                  <a:lnTo>
                    <a:pt x="2863167" y="30011"/>
                  </a:lnTo>
                  <a:lnTo>
                    <a:pt x="2905675" y="43235"/>
                  </a:lnTo>
                  <a:lnTo>
                    <a:pt x="2944164" y="64151"/>
                  </a:lnTo>
                  <a:lnTo>
                    <a:pt x="2977715" y="91843"/>
                  </a:lnTo>
                  <a:lnTo>
                    <a:pt x="3005408" y="125391"/>
                  </a:lnTo>
                  <a:lnTo>
                    <a:pt x="3026327" y="163878"/>
                  </a:lnTo>
                  <a:lnTo>
                    <a:pt x="3039552" y="206384"/>
                  </a:lnTo>
                  <a:lnTo>
                    <a:pt x="3044164" y="251993"/>
                  </a:lnTo>
                  <a:lnTo>
                    <a:pt x="3044164" y="492937"/>
                  </a:lnTo>
                  <a:lnTo>
                    <a:pt x="3039552" y="538550"/>
                  </a:lnTo>
                  <a:lnTo>
                    <a:pt x="3026327" y="581060"/>
                  </a:lnTo>
                  <a:lnTo>
                    <a:pt x="3005408" y="619549"/>
                  </a:lnTo>
                  <a:lnTo>
                    <a:pt x="2977715" y="653099"/>
                  </a:lnTo>
                  <a:lnTo>
                    <a:pt x="2944164" y="680791"/>
                  </a:lnTo>
                  <a:lnTo>
                    <a:pt x="2905675" y="701708"/>
                  </a:lnTo>
                  <a:lnTo>
                    <a:pt x="2863167" y="714932"/>
                  </a:lnTo>
                  <a:lnTo>
                    <a:pt x="2817558" y="719543"/>
                  </a:lnTo>
                  <a:lnTo>
                    <a:pt x="2925335" y="719543"/>
                  </a:lnTo>
                  <a:lnTo>
                    <a:pt x="2979687" y="685487"/>
                  </a:lnTo>
                  <a:lnTo>
                    <a:pt x="3010107" y="655067"/>
                  </a:lnTo>
                  <a:lnTo>
                    <a:pt x="3035031" y="619876"/>
                  </a:lnTo>
                  <a:lnTo>
                    <a:pt x="3053732" y="580640"/>
                  </a:lnTo>
                  <a:lnTo>
                    <a:pt x="3065485" y="538085"/>
                  </a:lnTo>
                  <a:lnTo>
                    <a:pt x="3069564" y="492937"/>
                  </a:lnTo>
                  <a:lnTo>
                    <a:pt x="3069564" y="251993"/>
                  </a:lnTo>
                  <a:lnTo>
                    <a:pt x="3065485" y="206849"/>
                  </a:lnTo>
                  <a:lnTo>
                    <a:pt x="3053732" y="164297"/>
                  </a:lnTo>
                  <a:lnTo>
                    <a:pt x="3035031" y="125063"/>
                  </a:lnTo>
                  <a:lnTo>
                    <a:pt x="3010107" y="89874"/>
                  </a:lnTo>
                  <a:lnTo>
                    <a:pt x="2979687" y="59455"/>
                  </a:lnTo>
                  <a:lnTo>
                    <a:pt x="2944496" y="34532"/>
                  </a:lnTo>
                  <a:lnTo>
                    <a:pt x="292533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3950446" y="4270094"/>
              <a:ext cx="3069590" cy="0"/>
            </a:xfrm>
            <a:custGeom>
              <a:avLst/>
              <a:gdLst/>
              <a:ahLst/>
              <a:cxnLst/>
              <a:rect l="l" t="t" r="r" b="b"/>
              <a:pathLst>
                <a:path w="3069590">
                  <a:moveTo>
                    <a:pt x="0" y="0"/>
                  </a:moveTo>
                  <a:lnTo>
                    <a:pt x="3069551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6" name="object 166"/>
          <p:cNvSpPr txBox="1"/>
          <p:nvPr/>
        </p:nvSpPr>
        <p:spPr>
          <a:xfrm>
            <a:off x="4663156" y="4015475"/>
            <a:ext cx="164738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ひ</a:t>
            </a:r>
            <a:r>
              <a:rPr sz="1000" b="1" spc="-9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と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り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食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べら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れ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000" b="1" spc="-17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か？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4735078" y="4336918"/>
            <a:ext cx="13500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Can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they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eat </a:t>
            </a: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it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alone?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68" name="object 168"/>
          <p:cNvGrpSpPr/>
          <p:nvPr/>
        </p:nvGrpSpPr>
        <p:grpSpPr>
          <a:xfrm>
            <a:off x="905090" y="1120297"/>
            <a:ext cx="957580" cy="960119"/>
            <a:chOff x="905090" y="1120297"/>
            <a:chExt cx="957580" cy="960119"/>
          </a:xfrm>
        </p:grpSpPr>
        <p:sp>
          <p:nvSpPr>
            <p:cNvPr id="169" name="object 169"/>
            <p:cNvSpPr/>
            <p:nvPr/>
          </p:nvSpPr>
          <p:spPr>
            <a:xfrm>
              <a:off x="905090" y="1120297"/>
              <a:ext cx="957071" cy="960115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977687" y="1193288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8"/>
                  </a:lnTo>
                  <a:lnTo>
                    <a:pt x="236257" y="24902"/>
                  </a:lnTo>
                  <a:lnTo>
                    <a:pt x="196049" y="43346"/>
                  </a:lnTo>
                  <a:lnTo>
                    <a:pt x="158601" y="66283"/>
                  </a:lnTo>
                  <a:lnTo>
                    <a:pt x="124261" y="93368"/>
                  </a:lnTo>
                  <a:lnTo>
                    <a:pt x="93374" y="124254"/>
                  </a:lnTo>
                  <a:lnTo>
                    <a:pt x="66287" y="158593"/>
                  </a:lnTo>
                  <a:lnTo>
                    <a:pt x="43348" y="196039"/>
                  </a:lnTo>
                  <a:lnTo>
                    <a:pt x="24903" y="236246"/>
                  </a:lnTo>
                  <a:lnTo>
                    <a:pt x="11299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4" y="737044"/>
                  </a:lnTo>
                  <a:lnTo>
                    <a:pt x="461072" y="728628"/>
                  </a:lnTo>
                  <a:lnTo>
                    <a:pt x="503693" y="715025"/>
                  </a:lnTo>
                  <a:lnTo>
                    <a:pt x="543900" y="696581"/>
                  </a:lnTo>
                  <a:lnTo>
                    <a:pt x="581346" y="673643"/>
                  </a:lnTo>
                  <a:lnTo>
                    <a:pt x="615686" y="646558"/>
                  </a:lnTo>
                  <a:lnTo>
                    <a:pt x="646571" y="615673"/>
                  </a:lnTo>
                  <a:lnTo>
                    <a:pt x="673656" y="581334"/>
                  </a:lnTo>
                  <a:lnTo>
                    <a:pt x="696594" y="543887"/>
                  </a:lnTo>
                  <a:lnTo>
                    <a:pt x="715037" y="503680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5"/>
                  </a:lnTo>
                  <a:lnTo>
                    <a:pt x="728641" y="278867"/>
                  </a:lnTo>
                  <a:lnTo>
                    <a:pt x="715037" y="236246"/>
                  </a:lnTo>
                  <a:lnTo>
                    <a:pt x="696594" y="196039"/>
                  </a:lnTo>
                  <a:lnTo>
                    <a:pt x="673656" y="158593"/>
                  </a:lnTo>
                  <a:lnTo>
                    <a:pt x="646571" y="124254"/>
                  </a:lnTo>
                  <a:lnTo>
                    <a:pt x="615686" y="93368"/>
                  </a:lnTo>
                  <a:lnTo>
                    <a:pt x="581346" y="66283"/>
                  </a:lnTo>
                  <a:lnTo>
                    <a:pt x="543900" y="43346"/>
                  </a:lnTo>
                  <a:lnTo>
                    <a:pt x="503693" y="24902"/>
                  </a:lnTo>
                  <a:lnTo>
                    <a:pt x="461072" y="11298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1" name="object 171"/>
          <p:cNvSpPr txBox="1"/>
          <p:nvPr/>
        </p:nvSpPr>
        <p:spPr>
          <a:xfrm>
            <a:off x="1066086" y="1515586"/>
            <a:ext cx="5632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solidFill>
                  <a:srgbClr val="F19DB5"/>
                </a:solidFill>
                <a:latin typeface="Arial Rounded MT Bold"/>
                <a:cs typeface="Arial Rounded MT Bold"/>
              </a:rPr>
              <a:t>N</a:t>
            </a:r>
            <a:r>
              <a:rPr sz="1200" spc="-60" dirty="0">
                <a:solidFill>
                  <a:srgbClr val="F19DB5"/>
                </a:solidFill>
                <a:latin typeface="Arial Rounded MT Bold"/>
                <a:cs typeface="Arial Rounded MT Bold"/>
              </a:rPr>
              <a:t>o</a:t>
            </a:r>
            <a:r>
              <a:rPr sz="1200" dirty="0">
                <a:solidFill>
                  <a:srgbClr val="F19DB5"/>
                </a:solidFill>
                <a:latin typeface="Arial Rounded MT Bold"/>
                <a:cs typeface="Arial Rounded MT Bold"/>
              </a:rPr>
              <a:t>.</a:t>
            </a:r>
            <a:r>
              <a:rPr sz="1900" spc="5" dirty="0">
                <a:solidFill>
                  <a:srgbClr val="F19DB5"/>
                </a:solidFill>
                <a:latin typeface="Arial Rounded MT Bold"/>
                <a:cs typeface="Arial Rounded MT Bold"/>
              </a:rPr>
              <a:t>17</a:t>
            </a:r>
            <a:endParaRPr sz="1900">
              <a:latin typeface="Arial Rounded MT Bold"/>
              <a:cs typeface="Arial Rounded MT Bold"/>
            </a:endParaRPr>
          </a:p>
        </p:txBody>
      </p:sp>
      <p:grpSp>
        <p:nvGrpSpPr>
          <p:cNvPr id="172" name="object 172"/>
          <p:cNvGrpSpPr/>
          <p:nvPr/>
        </p:nvGrpSpPr>
        <p:grpSpPr>
          <a:xfrm>
            <a:off x="1139386" y="1297140"/>
            <a:ext cx="402590" cy="275590"/>
            <a:chOff x="1139386" y="1297140"/>
            <a:chExt cx="402590" cy="275590"/>
          </a:xfrm>
        </p:grpSpPr>
        <p:sp>
          <p:nvSpPr>
            <p:cNvPr id="173" name="object 173"/>
            <p:cNvSpPr/>
            <p:nvPr/>
          </p:nvSpPr>
          <p:spPr>
            <a:xfrm>
              <a:off x="1139380" y="1297139"/>
              <a:ext cx="402590" cy="275590"/>
            </a:xfrm>
            <a:custGeom>
              <a:avLst/>
              <a:gdLst/>
              <a:ahLst/>
              <a:cxnLst/>
              <a:rect l="l" t="t" r="r" b="b"/>
              <a:pathLst>
                <a:path w="402590" h="275590">
                  <a:moveTo>
                    <a:pt x="79654" y="9817"/>
                  </a:moveTo>
                  <a:lnTo>
                    <a:pt x="76746" y="2590"/>
                  </a:lnTo>
                  <a:lnTo>
                    <a:pt x="70345" y="76"/>
                  </a:lnTo>
                  <a:lnTo>
                    <a:pt x="63944" y="2400"/>
                  </a:lnTo>
                  <a:lnTo>
                    <a:pt x="61036" y="9677"/>
                  </a:lnTo>
                  <a:lnTo>
                    <a:pt x="61036" y="70180"/>
                  </a:lnTo>
                  <a:lnTo>
                    <a:pt x="58750" y="72466"/>
                  </a:lnTo>
                  <a:lnTo>
                    <a:pt x="51727" y="72466"/>
                  </a:lnTo>
                  <a:lnTo>
                    <a:pt x="49428" y="70180"/>
                  </a:lnTo>
                  <a:lnTo>
                    <a:pt x="49428" y="2171"/>
                  </a:lnTo>
                  <a:lnTo>
                    <a:pt x="44513" y="0"/>
                  </a:lnTo>
                  <a:lnTo>
                    <a:pt x="35115" y="0"/>
                  </a:lnTo>
                  <a:lnTo>
                    <a:pt x="30200" y="2171"/>
                  </a:lnTo>
                  <a:lnTo>
                    <a:pt x="30200" y="70180"/>
                  </a:lnTo>
                  <a:lnTo>
                    <a:pt x="27914" y="72466"/>
                  </a:lnTo>
                  <a:lnTo>
                    <a:pt x="20891" y="72466"/>
                  </a:lnTo>
                  <a:lnTo>
                    <a:pt x="18605" y="70180"/>
                  </a:lnTo>
                  <a:lnTo>
                    <a:pt x="18605" y="9677"/>
                  </a:lnTo>
                  <a:lnTo>
                    <a:pt x="15697" y="2400"/>
                  </a:lnTo>
                  <a:lnTo>
                    <a:pt x="9309" y="76"/>
                  </a:lnTo>
                  <a:lnTo>
                    <a:pt x="2908" y="2590"/>
                  </a:lnTo>
                  <a:lnTo>
                    <a:pt x="0" y="9817"/>
                  </a:lnTo>
                  <a:lnTo>
                    <a:pt x="0" y="65481"/>
                  </a:lnTo>
                  <a:lnTo>
                    <a:pt x="14770" y="102374"/>
                  </a:lnTo>
                  <a:lnTo>
                    <a:pt x="20078" y="106540"/>
                  </a:lnTo>
                  <a:lnTo>
                    <a:pt x="24485" y="111036"/>
                  </a:lnTo>
                  <a:lnTo>
                    <a:pt x="27495" y="117182"/>
                  </a:lnTo>
                  <a:lnTo>
                    <a:pt x="28600" y="126238"/>
                  </a:lnTo>
                  <a:lnTo>
                    <a:pt x="28600" y="275094"/>
                  </a:lnTo>
                  <a:lnTo>
                    <a:pt x="51041" y="275094"/>
                  </a:lnTo>
                  <a:lnTo>
                    <a:pt x="51041" y="126238"/>
                  </a:lnTo>
                  <a:lnTo>
                    <a:pt x="52146" y="117182"/>
                  </a:lnTo>
                  <a:lnTo>
                    <a:pt x="55156" y="111036"/>
                  </a:lnTo>
                  <a:lnTo>
                    <a:pt x="59563" y="106540"/>
                  </a:lnTo>
                  <a:lnTo>
                    <a:pt x="64871" y="102374"/>
                  </a:lnTo>
                  <a:lnTo>
                    <a:pt x="71094" y="96824"/>
                  </a:lnTo>
                  <a:lnTo>
                    <a:pt x="75768" y="89992"/>
                  </a:lnTo>
                  <a:lnTo>
                    <a:pt x="78689" y="80124"/>
                  </a:lnTo>
                  <a:lnTo>
                    <a:pt x="79654" y="65481"/>
                  </a:lnTo>
                  <a:lnTo>
                    <a:pt x="79654" y="9817"/>
                  </a:lnTo>
                  <a:close/>
                </a:path>
                <a:path w="402590" h="275590">
                  <a:moveTo>
                    <a:pt x="343242" y="137528"/>
                  </a:moveTo>
                  <a:lnTo>
                    <a:pt x="336473" y="95631"/>
                  </a:lnTo>
                  <a:lnTo>
                    <a:pt x="319760" y="63322"/>
                  </a:lnTo>
                  <a:lnTo>
                    <a:pt x="319760" y="137528"/>
                  </a:lnTo>
                  <a:lnTo>
                    <a:pt x="317538" y="159537"/>
                  </a:lnTo>
                  <a:lnTo>
                    <a:pt x="301129" y="198526"/>
                  </a:lnTo>
                  <a:lnTo>
                    <a:pt x="271640" y="228003"/>
                  </a:lnTo>
                  <a:lnTo>
                    <a:pt x="232664" y="244424"/>
                  </a:lnTo>
                  <a:lnTo>
                    <a:pt x="210667" y="246634"/>
                  </a:lnTo>
                  <a:lnTo>
                    <a:pt x="188671" y="244424"/>
                  </a:lnTo>
                  <a:lnTo>
                    <a:pt x="149682" y="228003"/>
                  </a:lnTo>
                  <a:lnTo>
                    <a:pt x="120205" y="198526"/>
                  </a:lnTo>
                  <a:lnTo>
                    <a:pt x="103797" y="159537"/>
                  </a:lnTo>
                  <a:lnTo>
                    <a:pt x="101587" y="137528"/>
                  </a:lnTo>
                  <a:lnTo>
                    <a:pt x="103797" y="115544"/>
                  </a:lnTo>
                  <a:lnTo>
                    <a:pt x="120205" y="76568"/>
                  </a:lnTo>
                  <a:lnTo>
                    <a:pt x="149682" y="47078"/>
                  </a:lnTo>
                  <a:lnTo>
                    <a:pt x="188671" y="30670"/>
                  </a:lnTo>
                  <a:lnTo>
                    <a:pt x="210667" y="28448"/>
                  </a:lnTo>
                  <a:lnTo>
                    <a:pt x="232664" y="30670"/>
                  </a:lnTo>
                  <a:lnTo>
                    <a:pt x="271640" y="47078"/>
                  </a:lnTo>
                  <a:lnTo>
                    <a:pt x="301129" y="76568"/>
                  </a:lnTo>
                  <a:lnTo>
                    <a:pt x="317538" y="115544"/>
                  </a:lnTo>
                  <a:lnTo>
                    <a:pt x="319760" y="137528"/>
                  </a:lnTo>
                  <a:lnTo>
                    <a:pt x="319760" y="63322"/>
                  </a:lnTo>
                  <a:lnTo>
                    <a:pt x="288950" y="30543"/>
                  </a:lnTo>
                  <a:lnTo>
                    <a:pt x="252564" y="11722"/>
                  </a:lnTo>
                  <a:lnTo>
                    <a:pt x="210667" y="4953"/>
                  </a:lnTo>
                  <a:lnTo>
                    <a:pt x="168744" y="11722"/>
                  </a:lnTo>
                  <a:lnTo>
                    <a:pt x="132346" y="30543"/>
                  </a:lnTo>
                  <a:lnTo>
                    <a:pt x="103644" y="59245"/>
                  </a:lnTo>
                  <a:lnTo>
                    <a:pt x="84823" y="95631"/>
                  </a:lnTo>
                  <a:lnTo>
                    <a:pt x="78066" y="137528"/>
                  </a:lnTo>
                  <a:lnTo>
                    <a:pt x="84823" y="179451"/>
                  </a:lnTo>
                  <a:lnTo>
                    <a:pt x="103644" y="215849"/>
                  </a:lnTo>
                  <a:lnTo>
                    <a:pt x="132346" y="244551"/>
                  </a:lnTo>
                  <a:lnTo>
                    <a:pt x="168744" y="263372"/>
                  </a:lnTo>
                  <a:lnTo>
                    <a:pt x="210667" y="270129"/>
                  </a:lnTo>
                  <a:lnTo>
                    <a:pt x="252564" y="263372"/>
                  </a:lnTo>
                  <a:lnTo>
                    <a:pt x="284911" y="246634"/>
                  </a:lnTo>
                  <a:lnTo>
                    <a:pt x="288950" y="244551"/>
                  </a:lnTo>
                  <a:lnTo>
                    <a:pt x="317652" y="215849"/>
                  </a:lnTo>
                  <a:lnTo>
                    <a:pt x="336473" y="179451"/>
                  </a:lnTo>
                  <a:lnTo>
                    <a:pt x="343242" y="137528"/>
                  </a:lnTo>
                  <a:close/>
                </a:path>
                <a:path w="402590" h="275590">
                  <a:moveTo>
                    <a:pt x="402043" y="13881"/>
                  </a:moveTo>
                  <a:lnTo>
                    <a:pt x="398449" y="4152"/>
                  </a:lnTo>
                  <a:lnTo>
                    <a:pt x="390080" y="139"/>
                  </a:lnTo>
                  <a:lnTo>
                    <a:pt x="380568" y="3009"/>
                  </a:lnTo>
                  <a:lnTo>
                    <a:pt x="363486" y="51523"/>
                  </a:lnTo>
                  <a:lnTo>
                    <a:pt x="354215" y="99593"/>
                  </a:lnTo>
                  <a:lnTo>
                    <a:pt x="354799" y="117144"/>
                  </a:lnTo>
                  <a:lnTo>
                    <a:pt x="359791" y="130111"/>
                  </a:lnTo>
                  <a:lnTo>
                    <a:pt x="374561" y="151485"/>
                  </a:lnTo>
                  <a:lnTo>
                    <a:pt x="379628" y="164211"/>
                  </a:lnTo>
                  <a:lnTo>
                    <a:pt x="379628" y="274904"/>
                  </a:lnTo>
                  <a:lnTo>
                    <a:pt x="401916" y="274904"/>
                  </a:lnTo>
                  <a:lnTo>
                    <a:pt x="402043" y="13881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276203" y="1360833"/>
              <a:ext cx="110883" cy="110896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5" name="object 175"/>
          <p:cNvSpPr txBox="1"/>
          <p:nvPr/>
        </p:nvSpPr>
        <p:spPr>
          <a:xfrm>
            <a:off x="1854274" y="1253007"/>
            <a:ext cx="1758672" cy="548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食</a:t>
            </a:r>
            <a:r>
              <a:rPr sz="1700" b="1" spc="85" dirty="0">
                <a:solidFill>
                  <a:srgbClr val="FFFFFF"/>
                </a:solidFill>
                <a:latin typeface="UDShinMGoPro-DeBold"/>
                <a:cs typeface="UDShinMGoPro-DeBold"/>
              </a:rPr>
              <a:t>事</a:t>
            </a:r>
            <a:r>
              <a:rPr sz="1700" b="1" spc="75" dirty="0">
                <a:solidFill>
                  <a:srgbClr val="FFFFFF"/>
                </a:solidFill>
                <a:latin typeface="UDShinMGoPro-DeBold"/>
                <a:cs typeface="UDShinMGoPro-DeBold"/>
              </a:rPr>
              <a:t>に</a:t>
            </a:r>
            <a:r>
              <a:rPr sz="17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つい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て</a:t>
            </a:r>
            <a:endParaRPr sz="1700" dirty="0">
              <a:latin typeface="UDShinMGoPro-DeBold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7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About</a:t>
            </a:r>
            <a:r>
              <a:rPr sz="1700" spc="-5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meals</a:t>
            </a:r>
            <a:endParaRPr sz="1700" dirty="0">
              <a:latin typeface="Arial Rounded MT Bold"/>
              <a:cs typeface="Arial Rounded MT Bold"/>
            </a:endParaRPr>
          </a:p>
        </p:txBody>
      </p:sp>
      <p:grpSp>
        <p:nvGrpSpPr>
          <p:cNvPr id="176" name="object 176"/>
          <p:cNvGrpSpPr/>
          <p:nvPr/>
        </p:nvGrpSpPr>
        <p:grpSpPr>
          <a:xfrm>
            <a:off x="1967276" y="4958461"/>
            <a:ext cx="718185" cy="373380"/>
            <a:chOff x="1967276" y="4958461"/>
            <a:chExt cx="718185" cy="373380"/>
          </a:xfrm>
        </p:grpSpPr>
        <p:sp>
          <p:nvSpPr>
            <p:cNvPr id="177" name="object 177"/>
            <p:cNvSpPr/>
            <p:nvPr/>
          </p:nvSpPr>
          <p:spPr>
            <a:xfrm>
              <a:off x="1971302" y="4962487"/>
              <a:ext cx="709930" cy="365125"/>
            </a:xfrm>
            <a:custGeom>
              <a:avLst/>
              <a:gdLst/>
              <a:ahLst/>
              <a:cxnLst/>
              <a:rect l="l" t="t" r="r" b="b"/>
              <a:pathLst>
                <a:path w="709930" h="365125">
                  <a:moveTo>
                    <a:pt x="214935" y="0"/>
                  </a:moveTo>
                  <a:lnTo>
                    <a:pt x="162543" y="6686"/>
                  </a:lnTo>
                  <a:lnTo>
                    <a:pt x="114341" y="21215"/>
                  </a:lnTo>
                  <a:lnTo>
                    <a:pt x="73059" y="44421"/>
                  </a:lnTo>
                  <a:lnTo>
                    <a:pt x="17790" y="90066"/>
                  </a:lnTo>
                  <a:lnTo>
                    <a:pt x="0" y="131308"/>
                  </a:lnTo>
                  <a:lnTo>
                    <a:pt x="20256" y="191572"/>
                  </a:lnTo>
                  <a:lnTo>
                    <a:pt x="79130" y="294281"/>
                  </a:lnTo>
                  <a:lnTo>
                    <a:pt x="124080" y="322228"/>
                  </a:lnTo>
                  <a:lnTo>
                    <a:pt x="161443" y="335117"/>
                  </a:lnTo>
                  <a:lnTo>
                    <a:pt x="206534" y="346455"/>
                  </a:lnTo>
                  <a:lnTo>
                    <a:pt x="257703" y="355625"/>
                  </a:lnTo>
                  <a:lnTo>
                    <a:pt x="313302" y="362007"/>
                  </a:lnTo>
                  <a:lnTo>
                    <a:pt x="371683" y="364981"/>
                  </a:lnTo>
                  <a:lnTo>
                    <a:pt x="431196" y="363929"/>
                  </a:lnTo>
                  <a:lnTo>
                    <a:pt x="490192" y="358230"/>
                  </a:lnTo>
                  <a:lnTo>
                    <a:pt x="547023" y="347266"/>
                  </a:lnTo>
                  <a:lnTo>
                    <a:pt x="606802" y="326179"/>
                  </a:lnTo>
                  <a:lnTo>
                    <a:pt x="651092" y="298384"/>
                  </a:lnTo>
                  <a:lnTo>
                    <a:pt x="681720" y="265977"/>
                  </a:lnTo>
                  <a:lnTo>
                    <a:pt x="700514" y="231049"/>
                  </a:lnTo>
                  <a:lnTo>
                    <a:pt x="709910" y="162012"/>
                  </a:lnTo>
                  <a:lnTo>
                    <a:pt x="704167" y="132090"/>
                  </a:lnTo>
                  <a:lnTo>
                    <a:pt x="693899" y="108023"/>
                  </a:lnTo>
                  <a:lnTo>
                    <a:pt x="669292" y="89166"/>
                  </a:lnTo>
                  <a:lnTo>
                    <a:pt x="630806" y="82842"/>
                  </a:lnTo>
                  <a:lnTo>
                    <a:pt x="533392" y="82222"/>
                  </a:lnTo>
                  <a:lnTo>
                    <a:pt x="485063" y="75142"/>
                  </a:lnTo>
                  <a:lnTo>
                    <a:pt x="444052" y="55026"/>
                  </a:lnTo>
                  <a:lnTo>
                    <a:pt x="411718" y="35006"/>
                  </a:lnTo>
                  <a:lnTo>
                    <a:pt x="369905" y="18659"/>
                  </a:lnTo>
                  <a:lnTo>
                    <a:pt x="321349" y="6820"/>
                  </a:lnTo>
                  <a:lnTo>
                    <a:pt x="268781" y="322"/>
                  </a:lnTo>
                  <a:lnTo>
                    <a:pt x="214935" y="0"/>
                  </a:lnTo>
                  <a:close/>
                </a:path>
              </a:pathLst>
            </a:custGeom>
            <a:solidFill>
              <a:srgbClr val="FEF1EC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8" name="object 178"/>
            <p:cNvSpPr/>
            <p:nvPr/>
          </p:nvSpPr>
          <p:spPr>
            <a:xfrm>
              <a:off x="1971302" y="4962487"/>
              <a:ext cx="709930" cy="365125"/>
            </a:xfrm>
            <a:custGeom>
              <a:avLst/>
              <a:gdLst/>
              <a:ahLst/>
              <a:cxnLst/>
              <a:rect l="l" t="t" r="r" b="b"/>
              <a:pathLst>
                <a:path w="709930" h="365125">
                  <a:moveTo>
                    <a:pt x="79130" y="294281"/>
                  </a:moveTo>
                  <a:lnTo>
                    <a:pt x="20256" y="191572"/>
                  </a:lnTo>
                  <a:lnTo>
                    <a:pt x="0" y="131308"/>
                  </a:lnTo>
                  <a:lnTo>
                    <a:pt x="17790" y="90066"/>
                  </a:lnTo>
                  <a:lnTo>
                    <a:pt x="73059" y="44421"/>
                  </a:lnTo>
                  <a:lnTo>
                    <a:pt x="114341" y="21215"/>
                  </a:lnTo>
                  <a:lnTo>
                    <a:pt x="162543" y="6686"/>
                  </a:lnTo>
                  <a:lnTo>
                    <a:pt x="214935" y="0"/>
                  </a:lnTo>
                  <a:lnTo>
                    <a:pt x="268781" y="322"/>
                  </a:lnTo>
                  <a:lnTo>
                    <a:pt x="321349" y="6820"/>
                  </a:lnTo>
                  <a:lnTo>
                    <a:pt x="369905" y="18659"/>
                  </a:lnTo>
                  <a:lnTo>
                    <a:pt x="411718" y="35006"/>
                  </a:lnTo>
                  <a:lnTo>
                    <a:pt x="444052" y="55026"/>
                  </a:lnTo>
                  <a:lnTo>
                    <a:pt x="485063" y="75142"/>
                  </a:lnTo>
                  <a:lnTo>
                    <a:pt x="533392" y="82222"/>
                  </a:lnTo>
                  <a:lnTo>
                    <a:pt x="583739" y="82658"/>
                  </a:lnTo>
                  <a:lnTo>
                    <a:pt x="630806" y="82842"/>
                  </a:lnTo>
                  <a:lnTo>
                    <a:pt x="669292" y="89166"/>
                  </a:lnTo>
                  <a:lnTo>
                    <a:pt x="693899" y="108023"/>
                  </a:lnTo>
                  <a:lnTo>
                    <a:pt x="704167" y="132090"/>
                  </a:lnTo>
                  <a:lnTo>
                    <a:pt x="709910" y="162012"/>
                  </a:lnTo>
                  <a:lnTo>
                    <a:pt x="709302" y="195697"/>
                  </a:lnTo>
                  <a:lnTo>
                    <a:pt x="681720" y="265977"/>
                  </a:lnTo>
                  <a:lnTo>
                    <a:pt x="651092" y="298384"/>
                  </a:lnTo>
                  <a:lnTo>
                    <a:pt x="606802" y="326179"/>
                  </a:lnTo>
                  <a:lnTo>
                    <a:pt x="547023" y="347266"/>
                  </a:lnTo>
                  <a:lnTo>
                    <a:pt x="490192" y="358230"/>
                  </a:lnTo>
                  <a:lnTo>
                    <a:pt x="431196" y="363929"/>
                  </a:lnTo>
                  <a:lnTo>
                    <a:pt x="371683" y="364981"/>
                  </a:lnTo>
                  <a:lnTo>
                    <a:pt x="313302" y="362007"/>
                  </a:lnTo>
                  <a:lnTo>
                    <a:pt x="257703" y="355625"/>
                  </a:lnTo>
                  <a:lnTo>
                    <a:pt x="206534" y="346455"/>
                  </a:lnTo>
                  <a:lnTo>
                    <a:pt x="161443" y="335117"/>
                  </a:lnTo>
                  <a:lnTo>
                    <a:pt x="124080" y="322228"/>
                  </a:lnTo>
                  <a:lnTo>
                    <a:pt x="96092" y="308410"/>
                  </a:lnTo>
                  <a:lnTo>
                    <a:pt x="79130" y="294281"/>
                  </a:lnTo>
                  <a:close/>
                </a:path>
              </a:pathLst>
            </a:custGeom>
            <a:ln w="805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9" name="object 179"/>
            <p:cNvSpPr/>
            <p:nvPr/>
          </p:nvSpPr>
          <p:spPr>
            <a:xfrm>
              <a:off x="2040690" y="5139448"/>
              <a:ext cx="638175" cy="184785"/>
            </a:xfrm>
            <a:custGeom>
              <a:avLst/>
              <a:gdLst/>
              <a:ahLst/>
              <a:cxnLst/>
              <a:rect l="l" t="t" r="r" b="b"/>
              <a:pathLst>
                <a:path w="638175" h="184785">
                  <a:moveTo>
                    <a:pt x="637933" y="0"/>
                  </a:moveTo>
                  <a:lnTo>
                    <a:pt x="628779" y="24191"/>
                  </a:lnTo>
                  <a:lnTo>
                    <a:pt x="584887" y="77173"/>
                  </a:lnTo>
                  <a:lnTo>
                    <a:pt x="481608" y="129557"/>
                  </a:lnTo>
                  <a:lnTo>
                    <a:pt x="294297" y="151955"/>
                  </a:lnTo>
                  <a:lnTo>
                    <a:pt x="172684" y="149744"/>
                  </a:lnTo>
                  <a:lnTo>
                    <a:pt x="101490" y="142174"/>
                  </a:lnTo>
                  <a:lnTo>
                    <a:pt x="53125" y="123096"/>
                  </a:lnTo>
                  <a:lnTo>
                    <a:pt x="0" y="86360"/>
                  </a:lnTo>
                  <a:lnTo>
                    <a:pt x="7006" y="103599"/>
                  </a:lnTo>
                  <a:lnTo>
                    <a:pt x="10902" y="112309"/>
                  </a:lnTo>
                  <a:lnTo>
                    <a:pt x="13094" y="115156"/>
                  </a:lnTo>
                  <a:lnTo>
                    <a:pt x="14985" y="114807"/>
                  </a:lnTo>
                  <a:lnTo>
                    <a:pt x="31722" y="128749"/>
                  </a:lnTo>
                  <a:lnTo>
                    <a:pt x="96199" y="155097"/>
                  </a:lnTo>
                  <a:lnTo>
                    <a:pt x="140686" y="166283"/>
                  </a:lnTo>
                  <a:lnTo>
                    <a:pt x="191171" y="175329"/>
                  </a:lnTo>
                  <a:lnTo>
                    <a:pt x="246026" y="181625"/>
                  </a:lnTo>
                  <a:lnTo>
                    <a:pt x="303625" y="184558"/>
                  </a:lnTo>
                  <a:lnTo>
                    <a:pt x="362341" y="183519"/>
                  </a:lnTo>
                  <a:lnTo>
                    <a:pt x="420547" y="177897"/>
                  </a:lnTo>
                  <a:lnTo>
                    <a:pt x="476618" y="167081"/>
                  </a:lnTo>
                  <a:lnTo>
                    <a:pt x="540800" y="143703"/>
                  </a:lnTo>
                  <a:lnTo>
                    <a:pt x="586599" y="112531"/>
                  </a:lnTo>
                  <a:lnTo>
                    <a:pt x="616439" y="76339"/>
                  </a:lnTo>
                  <a:lnTo>
                    <a:pt x="632742" y="37904"/>
                  </a:lnTo>
                  <a:lnTo>
                    <a:pt x="637933" y="0"/>
                  </a:lnTo>
                  <a:close/>
                </a:path>
              </a:pathLst>
            </a:custGeom>
            <a:solidFill>
              <a:srgbClr val="F2BBB5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0" name="object 180"/>
            <p:cNvSpPr/>
            <p:nvPr/>
          </p:nvSpPr>
          <p:spPr>
            <a:xfrm>
              <a:off x="2034095" y="4988521"/>
              <a:ext cx="399415" cy="259715"/>
            </a:xfrm>
            <a:custGeom>
              <a:avLst/>
              <a:gdLst/>
              <a:ahLst/>
              <a:cxnLst/>
              <a:rect l="l" t="t" r="r" b="b"/>
              <a:pathLst>
                <a:path w="399414" h="259714">
                  <a:moveTo>
                    <a:pt x="398856" y="76885"/>
                  </a:moveTo>
                  <a:lnTo>
                    <a:pt x="378155" y="55194"/>
                  </a:lnTo>
                  <a:lnTo>
                    <a:pt x="329768" y="35052"/>
                  </a:lnTo>
                  <a:lnTo>
                    <a:pt x="360743" y="91084"/>
                  </a:lnTo>
                  <a:lnTo>
                    <a:pt x="367436" y="125526"/>
                  </a:lnTo>
                  <a:lnTo>
                    <a:pt x="346595" y="152590"/>
                  </a:lnTo>
                  <a:lnTo>
                    <a:pt x="296989" y="185140"/>
                  </a:lnTo>
                  <a:lnTo>
                    <a:pt x="286664" y="170916"/>
                  </a:lnTo>
                  <a:lnTo>
                    <a:pt x="272973" y="138049"/>
                  </a:lnTo>
                  <a:lnTo>
                    <a:pt x="278612" y="111340"/>
                  </a:lnTo>
                  <a:lnTo>
                    <a:pt x="289458" y="87972"/>
                  </a:lnTo>
                  <a:lnTo>
                    <a:pt x="291363" y="65087"/>
                  </a:lnTo>
                  <a:lnTo>
                    <a:pt x="250507" y="28371"/>
                  </a:lnTo>
                  <a:lnTo>
                    <a:pt x="192443" y="8343"/>
                  </a:lnTo>
                  <a:lnTo>
                    <a:pt x="122605" y="0"/>
                  </a:lnTo>
                  <a:lnTo>
                    <a:pt x="88201" y="3124"/>
                  </a:lnTo>
                  <a:lnTo>
                    <a:pt x="56769" y="12636"/>
                  </a:lnTo>
                  <a:lnTo>
                    <a:pt x="30276" y="29743"/>
                  </a:lnTo>
                  <a:lnTo>
                    <a:pt x="10706" y="55562"/>
                  </a:lnTo>
                  <a:lnTo>
                    <a:pt x="0" y="91300"/>
                  </a:lnTo>
                  <a:lnTo>
                    <a:pt x="165" y="138087"/>
                  </a:lnTo>
                  <a:lnTo>
                    <a:pt x="13157" y="197091"/>
                  </a:lnTo>
                  <a:lnTo>
                    <a:pt x="12433" y="228003"/>
                  </a:lnTo>
                  <a:lnTo>
                    <a:pt x="38265" y="243243"/>
                  </a:lnTo>
                  <a:lnTo>
                    <a:pt x="114122" y="247230"/>
                  </a:lnTo>
                  <a:lnTo>
                    <a:pt x="128092" y="246976"/>
                  </a:lnTo>
                  <a:lnTo>
                    <a:pt x="141795" y="250240"/>
                  </a:lnTo>
                  <a:lnTo>
                    <a:pt x="192100" y="257771"/>
                  </a:lnTo>
                  <a:lnTo>
                    <a:pt x="240233" y="259346"/>
                  </a:lnTo>
                  <a:lnTo>
                    <a:pt x="284327" y="253619"/>
                  </a:lnTo>
                  <a:lnTo>
                    <a:pt x="322503" y="239217"/>
                  </a:lnTo>
                  <a:lnTo>
                    <a:pt x="352907" y="214757"/>
                  </a:lnTo>
                  <a:lnTo>
                    <a:pt x="373684" y="178892"/>
                  </a:lnTo>
                  <a:lnTo>
                    <a:pt x="395998" y="113626"/>
                  </a:lnTo>
                  <a:lnTo>
                    <a:pt x="398856" y="76885"/>
                  </a:lnTo>
                  <a:close/>
                </a:path>
              </a:pathLst>
            </a:custGeom>
            <a:solidFill>
              <a:srgbClr val="EF8271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1" name="object 181"/>
            <p:cNvSpPr/>
            <p:nvPr/>
          </p:nvSpPr>
          <p:spPr>
            <a:xfrm>
              <a:off x="2394150" y="5072986"/>
              <a:ext cx="236059" cy="154996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grpSp>
        <p:nvGrpSpPr>
          <p:cNvPr id="182" name="object 182"/>
          <p:cNvGrpSpPr/>
          <p:nvPr/>
        </p:nvGrpSpPr>
        <p:grpSpPr>
          <a:xfrm>
            <a:off x="2150929" y="6518569"/>
            <a:ext cx="361950" cy="729615"/>
            <a:chOff x="2150929" y="6518569"/>
            <a:chExt cx="361950" cy="729615"/>
          </a:xfrm>
        </p:grpSpPr>
        <p:sp>
          <p:nvSpPr>
            <p:cNvPr id="183" name="object 183"/>
            <p:cNvSpPr/>
            <p:nvPr/>
          </p:nvSpPr>
          <p:spPr>
            <a:xfrm>
              <a:off x="2241960" y="6518569"/>
              <a:ext cx="187020" cy="108940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4" name="object 184"/>
            <p:cNvSpPr/>
            <p:nvPr/>
          </p:nvSpPr>
          <p:spPr>
            <a:xfrm>
              <a:off x="2154955" y="6688197"/>
              <a:ext cx="198755" cy="556260"/>
            </a:xfrm>
            <a:custGeom>
              <a:avLst/>
              <a:gdLst/>
              <a:ahLst/>
              <a:cxnLst/>
              <a:rect l="l" t="t" r="r" b="b"/>
              <a:pathLst>
                <a:path w="198755" h="556259">
                  <a:moveTo>
                    <a:pt x="0" y="0"/>
                  </a:moveTo>
                  <a:lnTo>
                    <a:pt x="0" y="494906"/>
                  </a:lnTo>
                  <a:lnTo>
                    <a:pt x="198653" y="555891"/>
                  </a:lnTo>
                  <a:lnTo>
                    <a:pt x="198653" y="364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5" name="object 185"/>
            <p:cNvSpPr/>
            <p:nvPr/>
          </p:nvSpPr>
          <p:spPr>
            <a:xfrm>
              <a:off x="2154955" y="6688197"/>
              <a:ext cx="198755" cy="556260"/>
            </a:xfrm>
            <a:custGeom>
              <a:avLst/>
              <a:gdLst/>
              <a:ahLst/>
              <a:cxnLst/>
              <a:rect l="l" t="t" r="r" b="b"/>
              <a:pathLst>
                <a:path w="198755" h="556259">
                  <a:moveTo>
                    <a:pt x="198653" y="555891"/>
                  </a:moveTo>
                  <a:lnTo>
                    <a:pt x="0" y="494906"/>
                  </a:lnTo>
                  <a:lnTo>
                    <a:pt x="0" y="0"/>
                  </a:lnTo>
                  <a:lnTo>
                    <a:pt x="198653" y="36410"/>
                  </a:lnTo>
                  <a:lnTo>
                    <a:pt x="198653" y="555891"/>
                  </a:lnTo>
                  <a:close/>
                </a:path>
              </a:pathLst>
            </a:custGeom>
            <a:ln w="805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6" name="object 186"/>
            <p:cNvSpPr/>
            <p:nvPr/>
          </p:nvSpPr>
          <p:spPr>
            <a:xfrm>
              <a:off x="2158111" y="6691909"/>
              <a:ext cx="196215" cy="549275"/>
            </a:xfrm>
            <a:custGeom>
              <a:avLst/>
              <a:gdLst/>
              <a:ahLst/>
              <a:cxnLst/>
              <a:rect l="l" t="t" r="r" b="b"/>
              <a:pathLst>
                <a:path w="196214" h="549275">
                  <a:moveTo>
                    <a:pt x="196164" y="376491"/>
                  </a:moveTo>
                  <a:lnTo>
                    <a:pt x="0" y="324154"/>
                  </a:lnTo>
                  <a:lnTo>
                    <a:pt x="0" y="488886"/>
                  </a:lnTo>
                  <a:lnTo>
                    <a:pt x="196164" y="548855"/>
                  </a:lnTo>
                  <a:lnTo>
                    <a:pt x="196164" y="376491"/>
                  </a:lnTo>
                  <a:close/>
                </a:path>
                <a:path w="196214" h="549275">
                  <a:moveTo>
                    <a:pt x="196164" y="36195"/>
                  </a:moveTo>
                  <a:lnTo>
                    <a:pt x="0" y="0"/>
                  </a:lnTo>
                  <a:lnTo>
                    <a:pt x="0" y="106565"/>
                  </a:lnTo>
                  <a:lnTo>
                    <a:pt x="196164" y="151638"/>
                  </a:lnTo>
                  <a:lnTo>
                    <a:pt x="196164" y="36195"/>
                  </a:lnTo>
                  <a:close/>
                </a:path>
              </a:pathLst>
            </a:custGeom>
            <a:solidFill>
              <a:srgbClr val="50BBEC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7" name="object 187"/>
            <p:cNvSpPr/>
            <p:nvPr/>
          </p:nvSpPr>
          <p:spPr>
            <a:xfrm>
              <a:off x="2352568" y="6663254"/>
              <a:ext cx="156210" cy="581025"/>
            </a:xfrm>
            <a:custGeom>
              <a:avLst/>
              <a:gdLst/>
              <a:ahLst/>
              <a:cxnLst/>
              <a:rect l="l" t="t" r="r" b="b"/>
              <a:pathLst>
                <a:path w="156210" h="581025">
                  <a:moveTo>
                    <a:pt x="156006" y="0"/>
                  </a:moveTo>
                  <a:lnTo>
                    <a:pt x="0" y="62395"/>
                  </a:lnTo>
                  <a:lnTo>
                    <a:pt x="0" y="580567"/>
                  </a:lnTo>
                  <a:lnTo>
                    <a:pt x="156006" y="503605"/>
                  </a:lnTo>
                  <a:lnTo>
                    <a:pt x="156006" y="0"/>
                  </a:lnTo>
                  <a:close/>
                </a:path>
              </a:pathLst>
            </a:custGeom>
            <a:solidFill>
              <a:srgbClr val="FEF1EC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8" name="object 188"/>
            <p:cNvSpPr/>
            <p:nvPr/>
          </p:nvSpPr>
          <p:spPr>
            <a:xfrm>
              <a:off x="2352568" y="6663254"/>
              <a:ext cx="156210" cy="581025"/>
            </a:xfrm>
            <a:custGeom>
              <a:avLst/>
              <a:gdLst/>
              <a:ahLst/>
              <a:cxnLst/>
              <a:rect l="l" t="t" r="r" b="b"/>
              <a:pathLst>
                <a:path w="156210" h="581025">
                  <a:moveTo>
                    <a:pt x="156006" y="503605"/>
                  </a:moveTo>
                  <a:lnTo>
                    <a:pt x="0" y="580567"/>
                  </a:lnTo>
                  <a:lnTo>
                    <a:pt x="0" y="62395"/>
                  </a:lnTo>
                  <a:lnTo>
                    <a:pt x="156006" y="0"/>
                  </a:lnTo>
                  <a:lnTo>
                    <a:pt x="156006" y="503605"/>
                  </a:lnTo>
                  <a:close/>
                </a:path>
              </a:pathLst>
            </a:custGeom>
            <a:ln w="805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9" name="object 189"/>
            <p:cNvSpPr/>
            <p:nvPr/>
          </p:nvSpPr>
          <p:spPr>
            <a:xfrm>
              <a:off x="2154958" y="6594441"/>
              <a:ext cx="270510" cy="132080"/>
            </a:xfrm>
            <a:custGeom>
              <a:avLst/>
              <a:gdLst/>
              <a:ahLst/>
              <a:cxnLst/>
              <a:rect l="l" t="t" r="r" b="b"/>
              <a:pathLst>
                <a:path w="270510" h="132079">
                  <a:moveTo>
                    <a:pt x="91020" y="0"/>
                  </a:moveTo>
                  <a:lnTo>
                    <a:pt x="0" y="93764"/>
                  </a:lnTo>
                  <a:lnTo>
                    <a:pt x="196126" y="131559"/>
                  </a:lnTo>
                  <a:lnTo>
                    <a:pt x="270154" y="28181"/>
                  </a:lnTo>
                  <a:lnTo>
                    <a:pt x="91020" y="0"/>
                  </a:lnTo>
                  <a:close/>
                </a:path>
              </a:pathLst>
            </a:custGeom>
            <a:solidFill>
              <a:srgbClr val="0093D4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0" name="object 190"/>
            <p:cNvSpPr/>
            <p:nvPr/>
          </p:nvSpPr>
          <p:spPr>
            <a:xfrm>
              <a:off x="2154958" y="6594441"/>
              <a:ext cx="270510" cy="132080"/>
            </a:xfrm>
            <a:custGeom>
              <a:avLst/>
              <a:gdLst/>
              <a:ahLst/>
              <a:cxnLst/>
              <a:rect l="l" t="t" r="r" b="b"/>
              <a:pathLst>
                <a:path w="270510" h="132079">
                  <a:moveTo>
                    <a:pt x="91020" y="0"/>
                  </a:moveTo>
                  <a:lnTo>
                    <a:pt x="270154" y="28181"/>
                  </a:lnTo>
                  <a:lnTo>
                    <a:pt x="196126" y="131559"/>
                  </a:lnTo>
                  <a:lnTo>
                    <a:pt x="0" y="93764"/>
                  </a:lnTo>
                  <a:lnTo>
                    <a:pt x="91020" y="0"/>
                  </a:lnTo>
                  <a:close/>
                </a:path>
              </a:pathLst>
            </a:custGeom>
            <a:ln w="805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1" name="object 191"/>
            <p:cNvSpPr/>
            <p:nvPr/>
          </p:nvSpPr>
          <p:spPr>
            <a:xfrm>
              <a:off x="2348538" y="6619363"/>
              <a:ext cx="164058" cy="222594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2" name="object 192"/>
            <p:cNvSpPr/>
            <p:nvPr/>
          </p:nvSpPr>
          <p:spPr>
            <a:xfrm>
              <a:off x="2355841" y="6998120"/>
              <a:ext cx="149860" cy="241935"/>
            </a:xfrm>
            <a:custGeom>
              <a:avLst/>
              <a:gdLst/>
              <a:ahLst/>
              <a:cxnLst/>
              <a:rect l="l" t="t" r="r" b="b"/>
              <a:pathLst>
                <a:path w="149860" h="241934">
                  <a:moveTo>
                    <a:pt x="149745" y="0"/>
                  </a:moveTo>
                  <a:lnTo>
                    <a:pt x="0" y="66751"/>
                  </a:lnTo>
                  <a:lnTo>
                    <a:pt x="0" y="241693"/>
                  </a:lnTo>
                  <a:lnTo>
                    <a:pt x="149745" y="167449"/>
                  </a:lnTo>
                  <a:lnTo>
                    <a:pt x="149745" y="0"/>
                  </a:lnTo>
                  <a:close/>
                </a:path>
              </a:pathLst>
            </a:custGeom>
            <a:solidFill>
              <a:srgbClr val="0094C9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3" name="object 193"/>
            <p:cNvSpPr/>
            <p:nvPr/>
          </p:nvSpPr>
          <p:spPr>
            <a:xfrm>
              <a:off x="2172874" y="6859840"/>
              <a:ext cx="160889" cy="128475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grpSp>
        <p:nvGrpSpPr>
          <p:cNvPr id="194" name="object 194"/>
          <p:cNvGrpSpPr/>
          <p:nvPr/>
        </p:nvGrpSpPr>
        <p:grpSpPr>
          <a:xfrm>
            <a:off x="4216671" y="6764041"/>
            <a:ext cx="666115" cy="378460"/>
            <a:chOff x="4216671" y="6764041"/>
            <a:chExt cx="666115" cy="378460"/>
          </a:xfrm>
        </p:grpSpPr>
        <p:sp>
          <p:nvSpPr>
            <p:cNvPr id="195" name="object 195"/>
            <p:cNvSpPr/>
            <p:nvPr/>
          </p:nvSpPr>
          <p:spPr>
            <a:xfrm>
              <a:off x="4220697" y="6768067"/>
              <a:ext cx="657860" cy="370205"/>
            </a:xfrm>
            <a:custGeom>
              <a:avLst/>
              <a:gdLst/>
              <a:ahLst/>
              <a:cxnLst/>
              <a:rect l="l" t="t" r="r" b="b"/>
              <a:pathLst>
                <a:path w="657860" h="370204">
                  <a:moveTo>
                    <a:pt x="373520" y="0"/>
                  </a:moveTo>
                  <a:lnTo>
                    <a:pt x="320242" y="2396"/>
                  </a:lnTo>
                  <a:lnTo>
                    <a:pt x="267212" y="7071"/>
                  </a:lnTo>
                  <a:lnTo>
                    <a:pt x="215273" y="13728"/>
                  </a:lnTo>
                  <a:lnTo>
                    <a:pt x="165268" y="22066"/>
                  </a:lnTo>
                  <a:lnTo>
                    <a:pt x="118039" y="31789"/>
                  </a:lnTo>
                  <a:lnTo>
                    <a:pt x="74428" y="42597"/>
                  </a:lnTo>
                  <a:lnTo>
                    <a:pt x="35279" y="54191"/>
                  </a:lnTo>
                  <a:lnTo>
                    <a:pt x="1435" y="66274"/>
                  </a:lnTo>
                  <a:lnTo>
                    <a:pt x="1435" y="93591"/>
                  </a:lnTo>
                  <a:lnTo>
                    <a:pt x="15767" y="101146"/>
                  </a:lnTo>
                  <a:lnTo>
                    <a:pt x="23126" y="107211"/>
                  </a:lnTo>
                  <a:lnTo>
                    <a:pt x="25838" y="114978"/>
                  </a:lnTo>
                  <a:lnTo>
                    <a:pt x="26225" y="127640"/>
                  </a:lnTo>
                  <a:lnTo>
                    <a:pt x="22127" y="141752"/>
                  </a:lnTo>
                  <a:lnTo>
                    <a:pt x="13112" y="151773"/>
                  </a:lnTo>
                  <a:lnTo>
                    <a:pt x="4097" y="157751"/>
                  </a:lnTo>
                  <a:lnTo>
                    <a:pt x="0" y="159733"/>
                  </a:lnTo>
                  <a:lnTo>
                    <a:pt x="2870" y="284828"/>
                  </a:lnTo>
                  <a:lnTo>
                    <a:pt x="247319" y="333736"/>
                  </a:lnTo>
                  <a:lnTo>
                    <a:pt x="252241" y="308341"/>
                  </a:lnTo>
                  <a:lnTo>
                    <a:pt x="258121" y="295883"/>
                  </a:lnTo>
                  <a:lnTo>
                    <a:pt x="268772" y="292770"/>
                  </a:lnTo>
                  <a:lnTo>
                    <a:pt x="288010" y="295407"/>
                  </a:lnTo>
                  <a:lnTo>
                    <a:pt x="307985" y="305514"/>
                  </a:lnTo>
                  <a:lnTo>
                    <a:pt x="319662" y="322139"/>
                  </a:lnTo>
                  <a:lnTo>
                    <a:pt x="325133" y="337686"/>
                  </a:lnTo>
                  <a:lnTo>
                    <a:pt x="326491" y="344556"/>
                  </a:lnTo>
                  <a:lnTo>
                    <a:pt x="512419" y="370210"/>
                  </a:lnTo>
                  <a:lnTo>
                    <a:pt x="576464" y="326229"/>
                  </a:lnTo>
                  <a:lnTo>
                    <a:pt x="611538" y="300728"/>
                  </a:lnTo>
                  <a:lnTo>
                    <a:pt x="644182" y="266146"/>
                  </a:lnTo>
                  <a:lnTo>
                    <a:pt x="657603" y="137801"/>
                  </a:lnTo>
                  <a:lnTo>
                    <a:pt x="654584" y="69293"/>
                  </a:lnTo>
                  <a:lnTo>
                    <a:pt x="628385" y="37471"/>
                  </a:lnTo>
                  <a:lnTo>
                    <a:pt x="572262" y="19182"/>
                  </a:lnTo>
                  <a:lnTo>
                    <a:pt x="526417" y="9474"/>
                  </a:lnTo>
                  <a:lnTo>
                    <a:pt x="477450" y="3240"/>
                  </a:lnTo>
                  <a:lnTo>
                    <a:pt x="426204" y="182"/>
                  </a:lnTo>
                  <a:lnTo>
                    <a:pt x="373520" y="0"/>
                  </a:lnTo>
                  <a:close/>
                </a:path>
              </a:pathLst>
            </a:custGeom>
            <a:solidFill>
              <a:srgbClr val="F1B92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6" name="object 196"/>
            <p:cNvSpPr/>
            <p:nvPr/>
          </p:nvSpPr>
          <p:spPr>
            <a:xfrm>
              <a:off x="4220697" y="6768067"/>
              <a:ext cx="657860" cy="370205"/>
            </a:xfrm>
            <a:custGeom>
              <a:avLst/>
              <a:gdLst/>
              <a:ahLst/>
              <a:cxnLst/>
              <a:rect l="l" t="t" r="r" b="b"/>
              <a:pathLst>
                <a:path w="657860" h="370204">
                  <a:moveTo>
                    <a:pt x="1435" y="66274"/>
                  </a:moveTo>
                  <a:lnTo>
                    <a:pt x="1435" y="93591"/>
                  </a:lnTo>
                  <a:lnTo>
                    <a:pt x="15767" y="101146"/>
                  </a:lnTo>
                  <a:lnTo>
                    <a:pt x="23126" y="107211"/>
                  </a:lnTo>
                  <a:lnTo>
                    <a:pt x="25838" y="114978"/>
                  </a:lnTo>
                  <a:lnTo>
                    <a:pt x="26225" y="127640"/>
                  </a:lnTo>
                  <a:lnTo>
                    <a:pt x="22127" y="141752"/>
                  </a:lnTo>
                  <a:lnTo>
                    <a:pt x="13112" y="151773"/>
                  </a:lnTo>
                  <a:lnTo>
                    <a:pt x="4097" y="157751"/>
                  </a:lnTo>
                  <a:lnTo>
                    <a:pt x="0" y="159733"/>
                  </a:lnTo>
                  <a:lnTo>
                    <a:pt x="2870" y="284828"/>
                  </a:lnTo>
                  <a:lnTo>
                    <a:pt x="247319" y="333736"/>
                  </a:lnTo>
                  <a:lnTo>
                    <a:pt x="252241" y="308341"/>
                  </a:lnTo>
                  <a:lnTo>
                    <a:pt x="258121" y="295883"/>
                  </a:lnTo>
                  <a:lnTo>
                    <a:pt x="268772" y="292770"/>
                  </a:lnTo>
                  <a:lnTo>
                    <a:pt x="288010" y="295407"/>
                  </a:lnTo>
                  <a:lnTo>
                    <a:pt x="307985" y="305514"/>
                  </a:lnTo>
                  <a:lnTo>
                    <a:pt x="319662" y="322139"/>
                  </a:lnTo>
                  <a:lnTo>
                    <a:pt x="325133" y="337686"/>
                  </a:lnTo>
                  <a:lnTo>
                    <a:pt x="326491" y="344556"/>
                  </a:lnTo>
                  <a:lnTo>
                    <a:pt x="512419" y="370210"/>
                  </a:lnTo>
                  <a:lnTo>
                    <a:pt x="576464" y="326229"/>
                  </a:lnTo>
                  <a:lnTo>
                    <a:pt x="611538" y="300728"/>
                  </a:lnTo>
                  <a:lnTo>
                    <a:pt x="644182" y="266146"/>
                  </a:lnTo>
                  <a:lnTo>
                    <a:pt x="657603" y="137801"/>
                  </a:lnTo>
                  <a:lnTo>
                    <a:pt x="654584" y="69293"/>
                  </a:lnTo>
                  <a:lnTo>
                    <a:pt x="628385" y="37471"/>
                  </a:lnTo>
                  <a:lnTo>
                    <a:pt x="572262" y="19182"/>
                  </a:lnTo>
                  <a:lnTo>
                    <a:pt x="526417" y="9474"/>
                  </a:lnTo>
                  <a:lnTo>
                    <a:pt x="477450" y="3240"/>
                  </a:lnTo>
                  <a:lnTo>
                    <a:pt x="426204" y="182"/>
                  </a:lnTo>
                  <a:lnTo>
                    <a:pt x="373520" y="0"/>
                  </a:lnTo>
                  <a:lnTo>
                    <a:pt x="320242" y="2396"/>
                  </a:lnTo>
                  <a:lnTo>
                    <a:pt x="267212" y="7071"/>
                  </a:lnTo>
                  <a:lnTo>
                    <a:pt x="215273" y="13728"/>
                  </a:lnTo>
                  <a:lnTo>
                    <a:pt x="165268" y="22066"/>
                  </a:lnTo>
                  <a:lnTo>
                    <a:pt x="118039" y="31789"/>
                  </a:lnTo>
                  <a:lnTo>
                    <a:pt x="74428" y="42597"/>
                  </a:lnTo>
                  <a:lnTo>
                    <a:pt x="35279" y="54191"/>
                  </a:lnTo>
                  <a:lnTo>
                    <a:pt x="1435" y="66274"/>
                  </a:lnTo>
                  <a:close/>
                </a:path>
              </a:pathLst>
            </a:custGeom>
            <a:ln w="805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7" name="object 197"/>
            <p:cNvSpPr/>
            <p:nvPr/>
          </p:nvSpPr>
          <p:spPr>
            <a:xfrm>
              <a:off x="4223901" y="6836139"/>
              <a:ext cx="511175" cy="302260"/>
            </a:xfrm>
            <a:custGeom>
              <a:avLst/>
              <a:gdLst/>
              <a:ahLst/>
              <a:cxnLst/>
              <a:rect l="l" t="t" r="r" b="b"/>
              <a:pathLst>
                <a:path w="511175" h="302259">
                  <a:moveTo>
                    <a:pt x="1409" y="0"/>
                  </a:moveTo>
                  <a:lnTo>
                    <a:pt x="1409" y="23622"/>
                  </a:lnTo>
                  <a:lnTo>
                    <a:pt x="5287" y="25893"/>
                  </a:lnTo>
                  <a:lnTo>
                    <a:pt x="13817" y="32762"/>
                  </a:lnTo>
                  <a:lnTo>
                    <a:pt x="22348" y="44313"/>
                  </a:lnTo>
                  <a:lnTo>
                    <a:pt x="26225" y="60629"/>
                  </a:lnTo>
                  <a:lnTo>
                    <a:pt x="25815" y="73990"/>
                  </a:lnTo>
                  <a:lnTo>
                    <a:pt x="22947" y="81881"/>
                  </a:lnTo>
                  <a:lnTo>
                    <a:pt x="15161" y="87399"/>
                  </a:lnTo>
                  <a:lnTo>
                    <a:pt x="0" y="93637"/>
                  </a:lnTo>
                  <a:lnTo>
                    <a:pt x="2806" y="214033"/>
                  </a:lnTo>
                  <a:lnTo>
                    <a:pt x="242214" y="261912"/>
                  </a:lnTo>
                  <a:lnTo>
                    <a:pt x="244270" y="255142"/>
                  </a:lnTo>
                  <a:lnTo>
                    <a:pt x="251223" y="240669"/>
                  </a:lnTo>
                  <a:lnTo>
                    <a:pt x="264251" y="227252"/>
                  </a:lnTo>
                  <a:lnTo>
                    <a:pt x="284530" y="223647"/>
                  </a:lnTo>
                  <a:lnTo>
                    <a:pt x="303390" y="227601"/>
                  </a:lnTo>
                  <a:lnTo>
                    <a:pt x="313966" y="234134"/>
                  </a:lnTo>
                  <a:lnTo>
                    <a:pt x="320117" y="247939"/>
                  </a:lnTo>
                  <a:lnTo>
                    <a:pt x="325704" y="273710"/>
                  </a:lnTo>
                  <a:lnTo>
                    <a:pt x="509219" y="302133"/>
                  </a:lnTo>
                  <a:lnTo>
                    <a:pt x="510746" y="275628"/>
                  </a:lnTo>
                  <a:lnTo>
                    <a:pt x="509711" y="212766"/>
                  </a:lnTo>
                  <a:lnTo>
                    <a:pt x="497689" y="138526"/>
                  </a:lnTo>
                  <a:lnTo>
                    <a:pt x="466255" y="77889"/>
                  </a:lnTo>
                  <a:lnTo>
                    <a:pt x="426030" y="42524"/>
                  </a:lnTo>
                  <a:lnTo>
                    <a:pt x="364201" y="22623"/>
                  </a:lnTo>
                  <a:lnTo>
                    <a:pt x="237187" y="10882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FDE2A2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8" name="object 198"/>
            <p:cNvSpPr/>
            <p:nvPr/>
          </p:nvSpPr>
          <p:spPr>
            <a:xfrm>
              <a:off x="4513225" y="6836057"/>
              <a:ext cx="65189" cy="64088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9" name="object 199"/>
            <p:cNvSpPr/>
            <p:nvPr/>
          </p:nvSpPr>
          <p:spPr>
            <a:xfrm>
              <a:off x="4291262" y="6929044"/>
              <a:ext cx="53975" cy="52069"/>
            </a:xfrm>
            <a:custGeom>
              <a:avLst/>
              <a:gdLst/>
              <a:ahLst/>
              <a:cxnLst/>
              <a:rect l="l" t="t" r="r" b="b"/>
              <a:pathLst>
                <a:path w="53975" h="52070">
                  <a:moveTo>
                    <a:pt x="26746" y="0"/>
                  </a:moveTo>
                  <a:lnTo>
                    <a:pt x="16335" y="2041"/>
                  </a:lnTo>
                  <a:lnTo>
                    <a:pt x="7834" y="7610"/>
                  </a:lnTo>
                  <a:lnTo>
                    <a:pt x="2102" y="15869"/>
                  </a:lnTo>
                  <a:lnTo>
                    <a:pt x="0" y="25984"/>
                  </a:lnTo>
                  <a:lnTo>
                    <a:pt x="2102" y="36098"/>
                  </a:lnTo>
                  <a:lnTo>
                    <a:pt x="7834" y="44357"/>
                  </a:lnTo>
                  <a:lnTo>
                    <a:pt x="16335" y="49926"/>
                  </a:lnTo>
                  <a:lnTo>
                    <a:pt x="26746" y="51968"/>
                  </a:lnTo>
                  <a:lnTo>
                    <a:pt x="37156" y="49926"/>
                  </a:lnTo>
                  <a:lnTo>
                    <a:pt x="45658" y="44357"/>
                  </a:lnTo>
                  <a:lnTo>
                    <a:pt x="51390" y="36098"/>
                  </a:lnTo>
                  <a:lnTo>
                    <a:pt x="53492" y="25984"/>
                  </a:lnTo>
                  <a:lnTo>
                    <a:pt x="51390" y="15869"/>
                  </a:lnTo>
                  <a:lnTo>
                    <a:pt x="45658" y="7610"/>
                  </a:lnTo>
                  <a:lnTo>
                    <a:pt x="37156" y="2041"/>
                  </a:lnTo>
                  <a:lnTo>
                    <a:pt x="26746" y="0"/>
                  </a:lnTo>
                  <a:close/>
                </a:path>
              </a:pathLst>
            </a:custGeom>
            <a:solidFill>
              <a:srgbClr val="F1B92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0" name="object 200"/>
            <p:cNvSpPr/>
            <p:nvPr/>
          </p:nvSpPr>
          <p:spPr>
            <a:xfrm>
              <a:off x="4291359" y="6928410"/>
              <a:ext cx="53975" cy="32384"/>
            </a:xfrm>
            <a:custGeom>
              <a:avLst/>
              <a:gdLst/>
              <a:ahLst/>
              <a:cxnLst/>
              <a:rect l="l" t="t" r="r" b="b"/>
              <a:pathLst>
                <a:path w="53975" h="32384">
                  <a:moveTo>
                    <a:pt x="26644" y="0"/>
                  </a:moveTo>
                  <a:lnTo>
                    <a:pt x="16675" y="1871"/>
                  </a:lnTo>
                  <a:lnTo>
                    <a:pt x="8412" y="6997"/>
                  </a:lnTo>
                  <a:lnTo>
                    <a:pt x="2604" y="14648"/>
                  </a:lnTo>
                  <a:lnTo>
                    <a:pt x="0" y="24091"/>
                  </a:lnTo>
                  <a:lnTo>
                    <a:pt x="14417" y="18361"/>
                  </a:lnTo>
                  <a:lnTo>
                    <a:pt x="27889" y="18751"/>
                  </a:lnTo>
                  <a:lnTo>
                    <a:pt x="40551" y="23884"/>
                  </a:lnTo>
                  <a:lnTo>
                    <a:pt x="52539" y="32385"/>
                  </a:lnTo>
                  <a:lnTo>
                    <a:pt x="53073" y="30340"/>
                  </a:lnTo>
                  <a:lnTo>
                    <a:pt x="53390" y="28206"/>
                  </a:lnTo>
                  <a:lnTo>
                    <a:pt x="53390" y="25984"/>
                  </a:lnTo>
                  <a:lnTo>
                    <a:pt x="51288" y="15864"/>
                  </a:lnTo>
                  <a:lnTo>
                    <a:pt x="45556" y="7605"/>
                  </a:lnTo>
                  <a:lnTo>
                    <a:pt x="37054" y="2040"/>
                  </a:lnTo>
                  <a:lnTo>
                    <a:pt x="26644" y="0"/>
                  </a:lnTo>
                  <a:close/>
                </a:path>
              </a:pathLst>
            </a:custGeom>
            <a:solidFill>
              <a:srgbClr val="B57B46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1" name="object 201"/>
            <p:cNvSpPr/>
            <p:nvPr/>
          </p:nvSpPr>
          <p:spPr>
            <a:xfrm>
              <a:off x="4529565" y="6964934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20307" y="0"/>
                  </a:moveTo>
                  <a:lnTo>
                    <a:pt x="12403" y="1591"/>
                  </a:lnTo>
                  <a:lnTo>
                    <a:pt x="5948" y="5934"/>
                  </a:lnTo>
                  <a:lnTo>
                    <a:pt x="1596" y="12376"/>
                  </a:lnTo>
                  <a:lnTo>
                    <a:pt x="0" y="20269"/>
                  </a:lnTo>
                  <a:lnTo>
                    <a:pt x="1596" y="28154"/>
                  </a:lnTo>
                  <a:lnTo>
                    <a:pt x="5948" y="34593"/>
                  </a:lnTo>
                  <a:lnTo>
                    <a:pt x="12403" y="38934"/>
                  </a:lnTo>
                  <a:lnTo>
                    <a:pt x="20307" y="40525"/>
                  </a:lnTo>
                  <a:lnTo>
                    <a:pt x="28211" y="38934"/>
                  </a:lnTo>
                  <a:lnTo>
                    <a:pt x="34666" y="34593"/>
                  </a:lnTo>
                  <a:lnTo>
                    <a:pt x="39018" y="28154"/>
                  </a:lnTo>
                  <a:lnTo>
                    <a:pt x="40614" y="20269"/>
                  </a:lnTo>
                  <a:lnTo>
                    <a:pt x="39018" y="12376"/>
                  </a:lnTo>
                  <a:lnTo>
                    <a:pt x="34666" y="5934"/>
                  </a:lnTo>
                  <a:lnTo>
                    <a:pt x="28211" y="1591"/>
                  </a:lnTo>
                  <a:lnTo>
                    <a:pt x="20307" y="0"/>
                  </a:lnTo>
                  <a:close/>
                </a:path>
              </a:pathLst>
            </a:custGeom>
            <a:solidFill>
              <a:srgbClr val="F1B92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2" name="object 202"/>
            <p:cNvSpPr/>
            <p:nvPr/>
          </p:nvSpPr>
          <p:spPr>
            <a:xfrm>
              <a:off x="4529631" y="6964432"/>
              <a:ext cx="40640" cy="25400"/>
            </a:xfrm>
            <a:custGeom>
              <a:avLst/>
              <a:gdLst/>
              <a:ahLst/>
              <a:cxnLst/>
              <a:rect l="l" t="t" r="r" b="b"/>
              <a:pathLst>
                <a:path w="40639" h="25400">
                  <a:moveTo>
                    <a:pt x="20243" y="0"/>
                  </a:moveTo>
                  <a:lnTo>
                    <a:pt x="12665" y="1459"/>
                  </a:lnTo>
                  <a:lnTo>
                    <a:pt x="6388" y="5457"/>
                  </a:lnTo>
                  <a:lnTo>
                    <a:pt x="1977" y="11422"/>
                  </a:lnTo>
                  <a:lnTo>
                    <a:pt x="0" y="18783"/>
                  </a:lnTo>
                  <a:lnTo>
                    <a:pt x="10949" y="14318"/>
                  </a:lnTo>
                  <a:lnTo>
                    <a:pt x="21180" y="14627"/>
                  </a:lnTo>
                  <a:lnTo>
                    <a:pt x="30796" y="18636"/>
                  </a:lnTo>
                  <a:lnTo>
                    <a:pt x="39903" y="25273"/>
                  </a:lnTo>
                  <a:lnTo>
                    <a:pt x="40297" y="23672"/>
                  </a:lnTo>
                  <a:lnTo>
                    <a:pt x="40551" y="21996"/>
                  </a:lnTo>
                  <a:lnTo>
                    <a:pt x="40551" y="20269"/>
                  </a:lnTo>
                  <a:lnTo>
                    <a:pt x="38955" y="12381"/>
                  </a:lnTo>
                  <a:lnTo>
                    <a:pt x="34602" y="5938"/>
                  </a:lnTo>
                  <a:lnTo>
                    <a:pt x="28147" y="1593"/>
                  </a:lnTo>
                  <a:lnTo>
                    <a:pt x="20243" y="0"/>
                  </a:lnTo>
                  <a:close/>
                </a:path>
              </a:pathLst>
            </a:custGeom>
            <a:solidFill>
              <a:srgbClr val="B57B46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3" name="object 203"/>
            <p:cNvSpPr/>
            <p:nvPr/>
          </p:nvSpPr>
          <p:spPr>
            <a:xfrm>
              <a:off x="4649999" y="6965754"/>
              <a:ext cx="54610" cy="53340"/>
            </a:xfrm>
            <a:custGeom>
              <a:avLst/>
              <a:gdLst/>
              <a:ahLst/>
              <a:cxnLst/>
              <a:rect l="l" t="t" r="r" b="b"/>
              <a:pathLst>
                <a:path w="54610" h="53340">
                  <a:moveTo>
                    <a:pt x="27292" y="0"/>
                  </a:moveTo>
                  <a:lnTo>
                    <a:pt x="16668" y="2084"/>
                  </a:lnTo>
                  <a:lnTo>
                    <a:pt x="7993" y="7767"/>
                  </a:lnTo>
                  <a:lnTo>
                    <a:pt x="2144" y="16196"/>
                  </a:lnTo>
                  <a:lnTo>
                    <a:pt x="0" y="26517"/>
                  </a:lnTo>
                  <a:lnTo>
                    <a:pt x="2144" y="36829"/>
                  </a:lnTo>
                  <a:lnTo>
                    <a:pt x="7993" y="45250"/>
                  </a:lnTo>
                  <a:lnTo>
                    <a:pt x="16668" y="50927"/>
                  </a:lnTo>
                  <a:lnTo>
                    <a:pt x="27292" y="53009"/>
                  </a:lnTo>
                  <a:lnTo>
                    <a:pt x="37916" y="50927"/>
                  </a:lnTo>
                  <a:lnTo>
                    <a:pt x="46591" y="45250"/>
                  </a:lnTo>
                  <a:lnTo>
                    <a:pt x="52440" y="36829"/>
                  </a:lnTo>
                  <a:lnTo>
                    <a:pt x="54584" y="26517"/>
                  </a:lnTo>
                  <a:lnTo>
                    <a:pt x="52440" y="16196"/>
                  </a:lnTo>
                  <a:lnTo>
                    <a:pt x="46591" y="7767"/>
                  </a:lnTo>
                  <a:lnTo>
                    <a:pt x="37916" y="2084"/>
                  </a:lnTo>
                  <a:lnTo>
                    <a:pt x="27292" y="0"/>
                  </a:lnTo>
                  <a:close/>
                </a:path>
              </a:pathLst>
            </a:custGeom>
            <a:solidFill>
              <a:srgbClr val="F1B92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4" name="object 204"/>
            <p:cNvSpPr/>
            <p:nvPr/>
          </p:nvSpPr>
          <p:spPr>
            <a:xfrm>
              <a:off x="4650096" y="6965105"/>
              <a:ext cx="54610" cy="33655"/>
            </a:xfrm>
            <a:custGeom>
              <a:avLst/>
              <a:gdLst/>
              <a:ahLst/>
              <a:cxnLst/>
              <a:rect l="l" t="t" r="r" b="b"/>
              <a:pathLst>
                <a:path w="54610" h="33654">
                  <a:moveTo>
                    <a:pt x="27190" y="0"/>
                  </a:moveTo>
                  <a:lnTo>
                    <a:pt x="17016" y="1909"/>
                  </a:lnTo>
                  <a:lnTo>
                    <a:pt x="8585" y="7138"/>
                  </a:lnTo>
                  <a:lnTo>
                    <a:pt x="2659" y="14942"/>
                  </a:lnTo>
                  <a:lnTo>
                    <a:pt x="0" y="24574"/>
                  </a:lnTo>
                  <a:lnTo>
                    <a:pt x="14712" y="18740"/>
                  </a:lnTo>
                  <a:lnTo>
                    <a:pt x="28460" y="19143"/>
                  </a:lnTo>
                  <a:lnTo>
                    <a:pt x="41380" y="24383"/>
                  </a:lnTo>
                  <a:lnTo>
                    <a:pt x="53606" y="33058"/>
                  </a:lnTo>
                  <a:lnTo>
                    <a:pt x="54165" y="30962"/>
                  </a:lnTo>
                  <a:lnTo>
                    <a:pt x="54483" y="28778"/>
                  </a:lnTo>
                  <a:lnTo>
                    <a:pt x="54483" y="26504"/>
                  </a:lnTo>
                  <a:lnTo>
                    <a:pt x="52338" y="16185"/>
                  </a:lnTo>
                  <a:lnTo>
                    <a:pt x="46489" y="7761"/>
                  </a:lnTo>
                  <a:lnTo>
                    <a:pt x="37814" y="2082"/>
                  </a:lnTo>
                  <a:lnTo>
                    <a:pt x="27190" y="0"/>
                  </a:lnTo>
                  <a:close/>
                </a:path>
              </a:pathLst>
            </a:custGeom>
            <a:solidFill>
              <a:srgbClr val="B57B46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5" name="object 205"/>
            <p:cNvSpPr/>
            <p:nvPr/>
          </p:nvSpPr>
          <p:spPr>
            <a:xfrm>
              <a:off x="4347592" y="7011469"/>
              <a:ext cx="35560" cy="34290"/>
            </a:xfrm>
            <a:custGeom>
              <a:avLst/>
              <a:gdLst/>
              <a:ahLst/>
              <a:cxnLst/>
              <a:rect l="l" t="t" r="r" b="b"/>
              <a:pathLst>
                <a:path w="35560" h="34290">
                  <a:moveTo>
                    <a:pt x="27178" y="0"/>
                  </a:moveTo>
                  <a:lnTo>
                    <a:pt x="7835" y="0"/>
                  </a:lnTo>
                  <a:lnTo>
                    <a:pt x="0" y="7607"/>
                  </a:lnTo>
                  <a:lnTo>
                    <a:pt x="0" y="26403"/>
                  </a:lnTo>
                  <a:lnTo>
                    <a:pt x="7835" y="34010"/>
                  </a:lnTo>
                  <a:lnTo>
                    <a:pt x="27178" y="34010"/>
                  </a:lnTo>
                  <a:lnTo>
                    <a:pt x="35013" y="26403"/>
                  </a:lnTo>
                  <a:lnTo>
                    <a:pt x="35013" y="17005"/>
                  </a:lnTo>
                  <a:lnTo>
                    <a:pt x="35013" y="7607"/>
                  </a:lnTo>
                  <a:lnTo>
                    <a:pt x="27178" y="0"/>
                  </a:lnTo>
                  <a:close/>
                </a:path>
              </a:pathLst>
            </a:custGeom>
            <a:solidFill>
              <a:srgbClr val="F1B92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6" name="object 206"/>
            <p:cNvSpPr/>
            <p:nvPr/>
          </p:nvSpPr>
          <p:spPr>
            <a:xfrm>
              <a:off x="4347656" y="7011049"/>
              <a:ext cx="35560" cy="21590"/>
            </a:xfrm>
            <a:custGeom>
              <a:avLst/>
              <a:gdLst/>
              <a:ahLst/>
              <a:cxnLst/>
              <a:rect l="l" t="t" r="r" b="b"/>
              <a:pathLst>
                <a:path w="35560" h="21590">
                  <a:moveTo>
                    <a:pt x="27114" y="0"/>
                  </a:moveTo>
                  <a:lnTo>
                    <a:pt x="8204" y="0"/>
                  </a:lnTo>
                  <a:lnTo>
                    <a:pt x="660" y="6959"/>
                  </a:lnTo>
                  <a:lnTo>
                    <a:pt x="0" y="15760"/>
                  </a:lnTo>
                  <a:lnTo>
                    <a:pt x="9434" y="12020"/>
                  </a:lnTo>
                  <a:lnTo>
                    <a:pt x="18253" y="12279"/>
                  </a:lnTo>
                  <a:lnTo>
                    <a:pt x="26542" y="15641"/>
                  </a:lnTo>
                  <a:lnTo>
                    <a:pt x="34391" y="21208"/>
                  </a:lnTo>
                  <a:lnTo>
                    <a:pt x="34734" y="19875"/>
                  </a:lnTo>
                  <a:lnTo>
                    <a:pt x="34950" y="18465"/>
                  </a:lnTo>
                  <a:lnTo>
                    <a:pt x="34950" y="7619"/>
                  </a:lnTo>
                  <a:lnTo>
                    <a:pt x="27114" y="0"/>
                  </a:lnTo>
                  <a:close/>
                </a:path>
              </a:pathLst>
            </a:custGeom>
            <a:solidFill>
              <a:srgbClr val="B57B46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7" name="object 207"/>
            <p:cNvSpPr/>
            <p:nvPr/>
          </p:nvSpPr>
          <p:spPr>
            <a:xfrm>
              <a:off x="4703790" y="6802617"/>
              <a:ext cx="105219" cy="93881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grpSp>
        <p:nvGrpSpPr>
          <p:cNvPr id="208" name="object 208"/>
          <p:cNvGrpSpPr/>
          <p:nvPr/>
        </p:nvGrpSpPr>
        <p:grpSpPr>
          <a:xfrm>
            <a:off x="2730973" y="7465495"/>
            <a:ext cx="2098675" cy="745490"/>
            <a:chOff x="2730973" y="7465495"/>
            <a:chExt cx="2098675" cy="745490"/>
          </a:xfrm>
        </p:grpSpPr>
        <p:sp>
          <p:nvSpPr>
            <p:cNvPr id="209" name="object 209"/>
            <p:cNvSpPr/>
            <p:nvPr/>
          </p:nvSpPr>
          <p:spPr>
            <a:xfrm>
              <a:off x="2746846" y="7478198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90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3"/>
                  </a:lnTo>
                  <a:lnTo>
                    <a:pt x="2025377" y="613942"/>
                  </a:lnTo>
                  <a:lnTo>
                    <a:pt x="2047467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7" y="146246"/>
                  </a:lnTo>
                  <a:lnTo>
                    <a:pt x="2025377" y="105600"/>
                  </a:lnTo>
                  <a:lnTo>
                    <a:pt x="1996133" y="70170"/>
                  </a:lnTo>
                  <a:lnTo>
                    <a:pt x="1960704" y="40925"/>
                  </a:lnTo>
                  <a:lnTo>
                    <a:pt x="1920061" y="18835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0" name="object 210"/>
            <p:cNvSpPr/>
            <p:nvPr/>
          </p:nvSpPr>
          <p:spPr>
            <a:xfrm>
              <a:off x="2734153" y="7465495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90">
                  <a:moveTo>
                    <a:pt x="1839696" y="0"/>
                  </a:moveTo>
                  <a:lnTo>
                    <a:pt x="251993" y="0"/>
                  </a:lnTo>
                  <a:lnTo>
                    <a:pt x="206845" y="4079"/>
                  </a:lnTo>
                  <a:lnTo>
                    <a:pt x="164292" y="15833"/>
                  </a:lnTo>
                  <a:lnTo>
                    <a:pt x="125058" y="34536"/>
                  </a:lnTo>
                  <a:lnTo>
                    <a:pt x="89869" y="59460"/>
                  </a:lnTo>
                  <a:lnTo>
                    <a:pt x="59451" y="89882"/>
                  </a:lnTo>
                  <a:lnTo>
                    <a:pt x="34529" y="125073"/>
                  </a:lnTo>
                  <a:lnTo>
                    <a:pt x="15830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0" y="580645"/>
                  </a:lnTo>
                  <a:lnTo>
                    <a:pt x="34529" y="619881"/>
                  </a:lnTo>
                  <a:lnTo>
                    <a:pt x="59451" y="655072"/>
                  </a:lnTo>
                  <a:lnTo>
                    <a:pt x="89869" y="685491"/>
                  </a:lnTo>
                  <a:lnTo>
                    <a:pt x="125058" y="710413"/>
                  </a:lnTo>
                  <a:lnTo>
                    <a:pt x="164292" y="729113"/>
                  </a:lnTo>
                  <a:lnTo>
                    <a:pt x="206845" y="740865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1" y="740865"/>
                  </a:lnTo>
                  <a:lnTo>
                    <a:pt x="1927394" y="729113"/>
                  </a:lnTo>
                  <a:lnTo>
                    <a:pt x="1947472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63" y="25400"/>
                  </a:lnTo>
                  <a:lnTo>
                    <a:pt x="1927394" y="15833"/>
                  </a:lnTo>
                  <a:lnTo>
                    <a:pt x="1884841" y="4079"/>
                  </a:lnTo>
                  <a:lnTo>
                    <a:pt x="1839696" y="0"/>
                  </a:lnTo>
                  <a:close/>
                </a:path>
                <a:path w="2092325" h="745490">
                  <a:moveTo>
                    <a:pt x="1947463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2"/>
                  </a:lnTo>
                  <a:lnTo>
                    <a:pt x="1999857" y="91844"/>
                  </a:lnTo>
                  <a:lnTo>
                    <a:pt x="2027550" y="125394"/>
                  </a:lnTo>
                  <a:lnTo>
                    <a:pt x="2048467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7" y="653099"/>
                  </a:lnTo>
                  <a:lnTo>
                    <a:pt x="1966308" y="680791"/>
                  </a:lnTo>
                  <a:lnTo>
                    <a:pt x="1927819" y="701708"/>
                  </a:lnTo>
                  <a:lnTo>
                    <a:pt x="1885309" y="714932"/>
                  </a:lnTo>
                  <a:lnTo>
                    <a:pt x="1839696" y="719543"/>
                  </a:lnTo>
                  <a:lnTo>
                    <a:pt x="1947472" y="719543"/>
                  </a:lnTo>
                  <a:lnTo>
                    <a:pt x="2001820" y="685491"/>
                  </a:lnTo>
                  <a:lnTo>
                    <a:pt x="2032241" y="655072"/>
                  </a:lnTo>
                  <a:lnTo>
                    <a:pt x="2057166" y="619881"/>
                  </a:lnTo>
                  <a:lnTo>
                    <a:pt x="2075869" y="580645"/>
                  </a:lnTo>
                  <a:lnTo>
                    <a:pt x="2087623" y="538089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61"/>
                  </a:lnTo>
                  <a:lnTo>
                    <a:pt x="2075869" y="164308"/>
                  </a:lnTo>
                  <a:lnTo>
                    <a:pt x="2057166" y="125073"/>
                  </a:lnTo>
                  <a:lnTo>
                    <a:pt x="2032241" y="89882"/>
                  </a:lnTo>
                  <a:lnTo>
                    <a:pt x="2001820" y="59460"/>
                  </a:lnTo>
                  <a:lnTo>
                    <a:pt x="1966629" y="34536"/>
                  </a:lnTo>
                  <a:lnTo>
                    <a:pt x="194746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1" name="object 211"/>
            <p:cNvSpPr/>
            <p:nvPr/>
          </p:nvSpPr>
          <p:spPr>
            <a:xfrm>
              <a:off x="2734148" y="7825870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grpSp>
        <p:nvGrpSpPr>
          <p:cNvPr id="212" name="object 212"/>
          <p:cNvGrpSpPr/>
          <p:nvPr/>
        </p:nvGrpSpPr>
        <p:grpSpPr>
          <a:xfrm>
            <a:off x="4293530" y="4875823"/>
            <a:ext cx="2813050" cy="508000"/>
            <a:chOff x="4293530" y="4875823"/>
            <a:chExt cx="2813050" cy="508000"/>
          </a:xfrm>
        </p:grpSpPr>
        <p:sp>
          <p:nvSpPr>
            <p:cNvPr id="213" name="object 213"/>
            <p:cNvSpPr/>
            <p:nvPr/>
          </p:nvSpPr>
          <p:spPr>
            <a:xfrm>
              <a:off x="4297556" y="4879849"/>
              <a:ext cx="530225" cy="465455"/>
            </a:xfrm>
            <a:custGeom>
              <a:avLst/>
              <a:gdLst/>
              <a:ahLst/>
              <a:cxnLst/>
              <a:rect l="l" t="t" r="r" b="b"/>
              <a:pathLst>
                <a:path w="530225" h="465454">
                  <a:moveTo>
                    <a:pt x="493688" y="0"/>
                  </a:moveTo>
                  <a:lnTo>
                    <a:pt x="465194" y="3406"/>
                  </a:lnTo>
                  <a:lnTo>
                    <a:pt x="446092" y="24288"/>
                  </a:lnTo>
                  <a:lnTo>
                    <a:pt x="432252" y="56067"/>
                  </a:lnTo>
                  <a:lnTo>
                    <a:pt x="419546" y="92163"/>
                  </a:lnTo>
                  <a:lnTo>
                    <a:pt x="399443" y="121220"/>
                  </a:lnTo>
                  <a:lnTo>
                    <a:pt x="366941" y="138253"/>
                  </a:lnTo>
                  <a:lnTo>
                    <a:pt x="323167" y="146268"/>
                  </a:lnTo>
                  <a:lnTo>
                    <a:pt x="269254" y="148272"/>
                  </a:lnTo>
                  <a:lnTo>
                    <a:pt x="227348" y="151482"/>
                  </a:lnTo>
                  <a:lnTo>
                    <a:pt x="181827" y="161927"/>
                  </a:lnTo>
                  <a:lnTo>
                    <a:pt x="135750" y="180833"/>
                  </a:lnTo>
                  <a:lnTo>
                    <a:pt x="92178" y="209424"/>
                  </a:lnTo>
                  <a:lnTo>
                    <a:pt x="54172" y="248924"/>
                  </a:lnTo>
                  <a:lnTo>
                    <a:pt x="24791" y="300558"/>
                  </a:lnTo>
                  <a:lnTo>
                    <a:pt x="0" y="368498"/>
                  </a:lnTo>
                  <a:lnTo>
                    <a:pt x="6764" y="408262"/>
                  </a:lnTo>
                  <a:lnTo>
                    <a:pt x="58610" y="435255"/>
                  </a:lnTo>
                  <a:lnTo>
                    <a:pt x="169063" y="464883"/>
                  </a:lnTo>
                  <a:lnTo>
                    <a:pt x="411519" y="358673"/>
                  </a:lnTo>
                  <a:lnTo>
                    <a:pt x="430556" y="346650"/>
                  </a:lnTo>
                  <a:lnTo>
                    <a:pt x="472136" y="318095"/>
                  </a:lnTo>
                  <a:lnTo>
                    <a:pt x="512964" y="284280"/>
                  </a:lnTo>
                  <a:lnTo>
                    <a:pt x="529743" y="256476"/>
                  </a:lnTo>
                  <a:lnTo>
                    <a:pt x="526390" y="239732"/>
                  </a:lnTo>
                  <a:lnTo>
                    <a:pt x="517967" y="227682"/>
                  </a:lnTo>
                  <a:lnTo>
                    <a:pt x="497900" y="214503"/>
                  </a:lnTo>
                  <a:lnTo>
                    <a:pt x="459614" y="194373"/>
                  </a:lnTo>
                  <a:lnTo>
                    <a:pt x="459207" y="168546"/>
                  </a:lnTo>
                  <a:lnTo>
                    <a:pt x="468380" y="145530"/>
                  </a:lnTo>
                  <a:lnTo>
                    <a:pt x="484692" y="121384"/>
                  </a:lnTo>
                  <a:lnTo>
                    <a:pt x="505702" y="92163"/>
                  </a:lnTo>
                  <a:lnTo>
                    <a:pt x="522979" y="60575"/>
                  </a:lnTo>
                  <a:lnTo>
                    <a:pt x="528237" y="33308"/>
                  </a:lnTo>
                  <a:lnTo>
                    <a:pt x="519224" y="12428"/>
                  </a:lnTo>
                  <a:lnTo>
                    <a:pt x="493688" y="0"/>
                  </a:lnTo>
                  <a:close/>
                </a:path>
              </a:pathLst>
            </a:custGeom>
            <a:solidFill>
              <a:srgbClr val="FCD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4297556" y="4879849"/>
              <a:ext cx="530225" cy="465455"/>
            </a:xfrm>
            <a:custGeom>
              <a:avLst/>
              <a:gdLst/>
              <a:ahLst/>
              <a:cxnLst/>
              <a:rect l="l" t="t" r="r" b="b"/>
              <a:pathLst>
                <a:path w="530225" h="465454">
                  <a:moveTo>
                    <a:pt x="169063" y="464883"/>
                  </a:moveTo>
                  <a:lnTo>
                    <a:pt x="58610" y="435255"/>
                  </a:lnTo>
                  <a:lnTo>
                    <a:pt x="6764" y="408262"/>
                  </a:lnTo>
                  <a:lnTo>
                    <a:pt x="0" y="368498"/>
                  </a:lnTo>
                  <a:lnTo>
                    <a:pt x="24791" y="300558"/>
                  </a:lnTo>
                  <a:lnTo>
                    <a:pt x="54172" y="248924"/>
                  </a:lnTo>
                  <a:lnTo>
                    <a:pt x="92178" y="209424"/>
                  </a:lnTo>
                  <a:lnTo>
                    <a:pt x="135750" y="180833"/>
                  </a:lnTo>
                  <a:lnTo>
                    <a:pt x="181827" y="161927"/>
                  </a:lnTo>
                  <a:lnTo>
                    <a:pt x="227348" y="151482"/>
                  </a:lnTo>
                  <a:lnTo>
                    <a:pt x="269254" y="148272"/>
                  </a:lnTo>
                  <a:lnTo>
                    <a:pt x="323167" y="146268"/>
                  </a:lnTo>
                  <a:lnTo>
                    <a:pt x="366941" y="138253"/>
                  </a:lnTo>
                  <a:lnTo>
                    <a:pt x="399443" y="121220"/>
                  </a:lnTo>
                  <a:lnTo>
                    <a:pt x="419546" y="92163"/>
                  </a:lnTo>
                  <a:lnTo>
                    <a:pt x="432252" y="56067"/>
                  </a:lnTo>
                  <a:lnTo>
                    <a:pt x="446092" y="24288"/>
                  </a:lnTo>
                  <a:lnTo>
                    <a:pt x="465194" y="3406"/>
                  </a:lnTo>
                  <a:lnTo>
                    <a:pt x="493688" y="0"/>
                  </a:lnTo>
                  <a:lnTo>
                    <a:pt x="519224" y="12428"/>
                  </a:lnTo>
                  <a:lnTo>
                    <a:pt x="528237" y="33308"/>
                  </a:lnTo>
                  <a:lnTo>
                    <a:pt x="522979" y="60575"/>
                  </a:lnTo>
                  <a:lnTo>
                    <a:pt x="505702" y="92163"/>
                  </a:lnTo>
                  <a:lnTo>
                    <a:pt x="484692" y="121384"/>
                  </a:lnTo>
                  <a:lnTo>
                    <a:pt x="468380" y="145530"/>
                  </a:lnTo>
                  <a:lnTo>
                    <a:pt x="459207" y="168546"/>
                  </a:lnTo>
                  <a:lnTo>
                    <a:pt x="459614" y="194373"/>
                  </a:lnTo>
                  <a:lnTo>
                    <a:pt x="497900" y="214503"/>
                  </a:lnTo>
                  <a:lnTo>
                    <a:pt x="517967" y="227682"/>
                  </a:lnTo>
                  <a:lnTo>
                    <a:pt x="526390" y="239732"/>
                  </a:lnTo>
                  <a:lnTo>
                    <a:pt x="529743" y="256476"/>
                  </a:lnTo>
                  <a:lnTo>
                    <a:pt x="512964" y="284280"/>
                  </a:lnTo>
                  <a:lnTo>
                    <a:pt x="472136" y="318095"/>
                  </a:lnTo>
                  <a:lnTo>
                    <a:pt x="430556" y="346650"/>
                  </a:lnTo>
                  <a:lnTo>
                    <a:pt x="411519" y="358673"/>
                  </a:lnTo>
                  <a:lnTo>
                    <a:pt x="169063" y="464883"/>
                  </a:lnTo>
                  <a:close/>
                </a:path>
              </a:pathLst>
            </a:custGeom>
            <a:ln w="805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4376458" y="4882743"/>
              <a:ext cx="447675" cy="459105"/>
            </a:xfrm>
            <a:custGeom>
              <a:avLst/>
              <a:gdLst/>
              <a:ahLst/>
              <a:cxnLst/>
              <a:rect l="l" t="t" r="r" b="b"/>
              <a:pathLst>
                <a:path w="447675" h="459104">
                  <a:moveTo>
                    <a:pt x="447128" y="246773"/>
                  </a:moveTo>
                  <a:lnTo>
                    <a:pt x="387464" y="182486"/>
                  </a:lnTo>
                  <a:lnTo>
                    <a:pt x="375869" y="175437"/>
                  </a:lnTo>
                  <a:lnTo>
                    <a:pt x="375818" y="164465"/>
                  </a:lnTo>
                  <a:lnTo>
                    <a:pt x="385089" y="141770"/>
                  </a:lnTo>
                  <a:lnTo>
                    <a:pt x="401129" y="117995"/>
                  </a:lnTo>
                  <a:lnTo>
                    <a:pt x="421335" y="89865"/>
                  </a:lnTo>
                  <a:lnTo>
                    <a:pt x="438594" y="59499"/>
                  </a:lnTo>
                  <a:lnTo>
                    <a:pt x="445439" y="32804"/>
                  </a:lnTo>
                  <a:lnTo>
                    <a:pt x="438734" y="12179"/>
                  </a:lnTo>
                  <a:lnTo>
                    <a:pt x="415315" y="0"/>
                  </a:lnTo>
                  <a:lnTo>
                    <a:pt x="388251" y="3238"/>
                  </a:lnTo>
                  <a:lnTo>
                    <a:pt x="370116" y="23075"/>
                  </a:lnTo>
                  <a:lnTo>
                    <a:pt x="356971" y="53263"/>
                  </a:lnTo>
                  <a:lnTo>
                    <a:pt x="344893" y="87541"/>
                  </a:lnTo>
                  <a:lnTo>
                    <a:pt x="327050" y="116179"/>
                  </a:lnTo>
                  <a:lnTo>
                    <a:pt x="298919" y="134632"/>
                  </a:lnTo>
                  <a:lnTo>
                    <a:pt x="260070" y="144538"/>
                  </a:lnTo>
                  <a:lnTo>
                    <a:pt x="210108" y="147472"/>
                  </a:lnTo>
                  <a:lnTo>
                    <a:pt x="202387" y="148501"/>
                  </a:lnTo>
                  <a:lnTo>
                    <a:pt x="194906" y="149987"/>
                  </a:lnTo>
                  <a:lnTo>
                    <a:pt x="147256" y="153593"/>
                  </a:lnTo>
                  <a:lnTo>
                    <a:pt x="175895" y="157162"/>
                  </a:lnTo>
                  <a:lnTo>
                    <a:pt x="212115" y="163830"/>
                  </a:lnTo>
                  <a:lnTo>
                    <a:pt x="217487" y="165036"/>
                  </a:lnTo>
                  <a:lnTo>
                    <a:pt x="237109" y="169138"/>
                  </a:lnTo>
                  <a:lnTo>
                    <a:pt x="278345" y="185254"/>
                  </a:lnTo>
                  <a:lnTo>
                    <a:pt x="267716" y="209448"/>
                  </a:lnTo>
                  <a:lnTo>
                    <a:pt x="241503" y="223189"/>
                  </a:lnTo>
                  <a:lnTo>
                    <a:pt x="214934" y="235242"/>
                  </a:lnTo>
                  <a:lnTo>
                    <a:pt x="175907" y="249237"/>
                  </a:lnTo>
                  <a:lnTo>
                    <a:pt x="112344" y="268808"/>
                  </a:lnTo>
                  <a:lnTo>
                    <a:pt x="58699" y="296024"/>
                  </a:lnTo>
                  <a:lnTo>
                    <a:pt x="23825" y="334048"/>
                  </a:lnTo>
                  <a:lnTo>
                    <a:pt x="5130" y="374015"/>
                  </a:lnTo>
                  <a:lnTo>
                    <a:pt x="0" y="407009"/>
                  </a:lnTo>
                  <a:lnTo>
                    <a:pt x="5854" y="424180"/>
                  </a:lnTo>
                  <a:lnTo>
                    <a:pt x="16916" y="430618"/>
                  </a:lnTo>
                  <a:lnTo>
                    <a:pt x="28879" y="436359"/>
                  </a:lnTo>
                  <a:lnTo>
                    <a:pt x="49174" y="444665"/>
                  </a:lnTo>
                  <a:lnTo>
                    <a:pt x="85242" y="458762"/>
                  </a:lnTo>
                  <a:lnTo>
                    <a:pt x="87909" y="413702"/>
                  </a:lnTo>
                  <a:lnTo>
                    <a:pt x="239776" y="310705"/>
                  </a:lnTo>
                  <a:lnTo>
                    <a:pt x="447128" y="246773"/>
                  </a:lnTo>
                  <a:close/>
                </a:path>
              </a:pathLst>
            </a:custGeom>
            <a:solidFill>
              <a:srgbClr val="F8C0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4398175" y="5156365"/>
              <a:ext cx="158115" cy="107314"/>
            </a:xfrm>
            <a:custGeom>
              <a:avLst/>
              <a:gdLst/>
              <a:ahLst/>
              <a:cxnLst/>
              <a:rect l="l" t="t" r="r" b="b"/>
              <a:pathLst>
                <a:path w="158114" h="107314">
                  <a:moveTo>
                    <a:pt x="18326" y="92544"/>
                  </a:moveTo>
                  <a:lnTo>
                    <a:pt x="14236" y="88430"/>
                  </a:lnTo>
                  <a:lnTo>
                    <a:pt x="4102" y="88430"/>
                  </a:lnTo>
                  <a:lnTo>
                    <a:pt x="0" y="92544"/>
                  </a:lnTo>
                  <a:lnTo>
                    <a:pt x="0" y="102666"/>
                  </a:lnTo>
                  <a:lnTo>
                    <a:pt x="4102" y="106768"/>
                  </a:lnTo>
                  <a:lnTo>
                    <a:pt x="14236" y="106768"/>
                  </a:lnTo>
                  <a:lnTo>
                    <a:pt x="18326" y="102666"/>
                  </a:lnTo>
                  <a:lnTo>
                    <a:pt x="18326" y="97612"/>
                  </a:lnTo>
                  <a:lnTo>
                    <a:pt x="18326" y="92544"/>
                  </a:lnTo>
                  <a:close/>
                </a:path>
                <a:path w="158114" h="107314">
                  <a:moveTo>
                    <a:pt x="36944" y="69126"/>
                  </a:moveTo>
                  <a:lnTo>
                    <a:pt x="32854" y="65024"/>
                  </a:lnTo>
                  <a:lnTo>
                    <a:pt x="22707" y="65024"/>
                  </a:lnTo>
                  <a:lnTo>
                    <a:pt x="18618" y="69126"/>
                  </a:lnTo>
                  <a:lnTo>
                    <a:pt x="18618" y="79248"/>
                  </a:lnTo>
                  <a:lnTo>
                    <a:pt x="22707" y="83337"/>
                  </a:lnTo>
                  <a:lnTo>
                    <a:pt x="32854" y="83337"/>
                  </a:lnTo>
                  <a:lnTo>
                    <a:pt x="36944" y="79248"/>
                  </a:lnTo>
                  <a:lnTo>
                    <a:pt x="36944" y="74180"/>
                  </a:lnTo>
                  <a:lnTo>
                    <a:pt x="36944" y="69126"/>
                  </a:lnTo>
                  <a:close/>
                </a:path>
                <a:path w="158114" h="107314">
                  <a:moveTo>
                    <a:pt x="157988" y="4089"/>
                  </a:moveTo>
                  <a:lnTo>
                    <a:pt x="153885" y="0"/>
                  </a:lnTo>
                  <a:lnTo>
                    <a:pt x="143751" y="0"/>
                  </a:lnTo>
                  <a:lnTo>
                    <a:pt x="139661" y="4089"/>
                  </a:lnTo>
                  <a:lnTo>
                    <a:pt x="139661" y="14211"/>
                  </a:lnTo>
                  <a:lnTo>
                    <a:pt x="143751" y="18326"/>
                  </a:lnTo>
                  <a:lnTo>
                    <a:pt x="153885" y="18326"/>
                  </a:lnTo>
                  <a:lnTo>
                    <a:pt x="157988" y="14211"/>
                  </a:lnTo>
                  <a:lnTo>
                    <a:pt x="157988" y="9156"/>
                  </a:lnTo>
                  <a:lnTo>
                    <a:pt x="157988" y="4089"/>
                  </a:lnTo>
                  <a:close/>
                </a:path>
              </a:pathLst>
            </a:custGeom>
            <a:solidFill>
              <a:srgbClr val="E7A8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4650723" y="5040776"/>
              <a:ext cx="126425" cy="89684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4385467" y="4992616"/>
              <a:ext cx="591185" cy="386715"/>
            </a:xfrm>
            <a:custGeom>
              <a:avLst/>
              <a:gdLst/>
              <a:ahLst/>
              <a:cxnLst/>
              <a:rect l="l" t="t" r="r" b="b"/>
              <a:pathLst>
                <a:path w="591185" h="386714">
                  <a:moveTo>
                    <a:pt x="558968" y="0"/>
                  </a:moveTo>
                  <a:lnTo>
                    <a:pt x="540277" y="253"/>
                  </a:lnTo>
                  <a:lnTo>
                    <a:pt x="523462" y="11027"/>
                  </a:lnTo>
                  <a:lnTo>
                    <a:pt x="507961" y="29314"/>
                  </a:lnTo>
                  <a:lnTo>
                    <a:pt x="492791" y="52814"/>
                  </a:lnTo>
                  <a:lnTo>
                    <a:pt x="470315" y="84586"/>
                  </a:lnTo>
                  <a:lnTo>
                    <a:pt x="438994" y="117031"/>
                  </a:lnTo>
                  <a:lnTo>
                    <a:pt x="397285" y="142554"/>
                  </a:lnTo>
                  <a:lnTo>
                    <a:pt x="343649" y="153558"/>
                  </a:lnTo>
                  <a:lnTo>
                    <a:pt x="296930" y="152885"/>
                  </a:lnTo>
                  <a:lnTo>
                    <a:pt x="255111" y="151545"/>
                  </a:lnTo>
                  <a:lnTo>
                    <a:pt x="215406" y="153545"/>
                  </a:lnTo>
                  <a:lnTo>
                    <a:pt x="175033" y="162895"/>
                  </a:lnTo>
                  <a:lnTo>
                    <a:pt x="131210" y="183602"/>
                  </a:lnTo>
                  <a:lnTo>
                    <a:pt x="81152" y="219674"/>
                  </a:lnTo>
                  <a:lnTo>
                    <a:pt x="20288" y="272555"/>
                  </a:lnTo>
                  <a:lnTo>
                    <a:pt x="0" y="304583"/>
                  </a:lnTo>
                  <a:lnTo>
                    <a:pt x="20288" y="328720"/>
                  </a:lnTo>
                  <a:lnTo>
                    <a:pt x="81152" y="357926"/>
                  </a:lnTo>
                  <a:lnTo>
                    <a:pt x="129071" y="372989"/>
                  </a:lnTo>
                  <a:lnTo>
                    <a:pt x="180700" y="382395"/>
                  </a:lnTo>
                  <a:lnTo>
                    <a:pt x="234110" y="386573"/>
                  </a:lnTo>
                  <a:lnTo>
                    <a:pt x="287373" y="385952"/>
                  </a:lnTo>
                  <a:lnTo>
                    <a:pt x="338557" y="380961"/>
                  </a:lnTo>
                  <a:lnTo>
                    <a:pt x="385733" y="372028"/>
                  </a:lnTo>
                  <a:lnTo>
                    <a:pt x="426973" y="359583"/>
                  </a:lnTo>
                  <a:lnTo>
                    <a:pt x="483920" y="325872"/>
                  </a:lnTo>
                  <a:lnTo>
                    <a:pt x="514353" y="290896"/>
                  </a:lnTo>
                  <a:lnTo>
                    <a:pt x="524497" y="264000"/>
                  </a:lnTo>
                  <a:lnTo>
                    <a:pt x="514353" y="231470"/>
                  </a:lnTo>
                  <a:lnTo>
                    <a:pt x="483920" y="179593"/>
                  </a:lnTo>
                  <a:lnTo>
                    <a:pt x="490243" y="161627"/>
                  </a:lnTo>
                  <a:lnTo>
                    <a:pt x="505956" y="138018"/>
                  </a:lnTo>
                  <a:lnTo>
                    <a:pt x="526177" y="113654"/>
                  </a:lnTo>
                  <a:lnTo>
                    <a:pt x="546023" y="93423"/>
                  </a:lnTo>
                  <a:lnTo>
                    <a:pt x="565721" y="75549"/>
                  </a:lnTo>
                  <a:lnTo>
                    <a:pt x="583349" y="55606"/>
                  </a:lnTo>
                  <a:lnTo>
                    <a:pt x="590832" y="34534"/>
                  </a:lnTo>
                  <a:lnTo>
                    <a:pt x="580097" y="13274"/>
                  </a:lnTo>
                  <a:lnTo>
                    <a:pt x="558968" y="0"/>
                  </a:lnTo>
                  <a:close/>
                </a:path>
              </a:pathLst>
            </a:custGeom>
            <a:solidFill>
              <a:srgbClr val="FCD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385467" y="4992616"/>
              <a:ext cx="591185" cy="386715"/>
            </a:xfrm>
            <a:custGeom>
              <a:avLst/>
              <a:gdLst/>
              <a:ahLst/>
              <a:cxnLst/>
              <a:rect l="l" t="t" r="r" b="b"/>
              <a:pathLst>
                <a:path w="591185" h="386714">
                  <a:moveTo>
                    <a:pt x="81152" y="357926"/>
                  </a:moveTo>
                  <a:lnTo>
                    <a:pt x="20288" y="328720"/>
                  </a:lnTo>
                  <a:lnTo>
                    <a:pt x="0" y="304583"/>
                  </a:lnTo>
                  <a:lnTo>
                    <a:pt x="20288" y="272555"/>
                  </a:lnTo>
                  <a:lnTo>
                    <a:pt x="81152" y="219674"/>
                  </a:lnTo>
                  <a:lnTo>
                    <a:pt x="131210" y="183602"/>
                  </a:lnTo>
                  <a:lnTo>
                    <a:pt x="175033" y="162895"/>
                  </a:lnTo>
                  <a:lnTo>
                    <a:pt x="215406" y="153545"/>
                  </a:lnTo>
                  <a:lnTo>
                    <a:pt x="255111" y="151545"/>
                  </a:lnTo>
                  <a:lnTo>
                    <a:pt x="296930" y="152885"/>
                  </a:lnTo>
                  <a:lnTo>
                    <a:pt x="343649" y="153558"/>
                  </a:lnTo>
                  <a:lnTo>
                    <a:pt x="397285" y="142554"/>
                  </a:lnTo>
                  <a:lnTo>
                    <a:pt x="438994" y="117031"/>
                  </a:lnTo>
                  <a:lnTo>
                    <a:pt x="470315" y="84586"/>
                  </a:lnTo>
                  <a:lnTo>
                    <a:pt x="492791" y="52814"/>
                  </a:lnTo>
                  <a:lnTo>
                    <a:pt x="507961" y="29314"/>
                  </a:lnTo>
                  <a:lnTo>
                    <a:pt x="523462" y="11027"/>
                  </a:lnTo>
                  <a:lnTo>
                    <a:pt x="540277" y="253"/>
                  </a:lnTo>
                  <a:lnTo>
                    <a:pt x="558968" y="0"/>
                  </a:lnTo>
                  <a:lnTo>
                    <a:pt x="580097" y="13274"/>
                  </a:lnTo>
                  <a:lnTo>
                    <a:pt x="590832" y="34534"/>
                  </a:lnTo>
                  <a:lnTo>
                    <a:pt x="583349" y="55606"/>
                  </a:lnTo>
                  <a:lnTo>
                    <a:pt x="565721" y="75549"/>
                  </a:lnTo>
                  <a:lnTo>
                    <a:pt x="546023" y="93423"/>
                  </a:lnTo>
                  <a:lnTo>
                    <a:pt x="526177" y="113654"/>
                  </a:lnTo>
                  <a:lnTo>
                    <a:pt x="505956" y="138018"/>
                  </a:lnTo>
                  <a:lnTo>
                    <a:pt x="490243" y="161627"/>
                  </a:lnTo>
                  <a:lnTo>
                    <a:pt x="483920" y="179593"/>
                  </a:lnTo>
                  <a:lnTo>
                    <a:pt x="514353" y="231470"/>
                  </a:lnTo>
                  <a:lnTo>
                    <a:pt x="524497" y="264000"/>
                  </a:lnTo>
                  <a:lnTo>
                    <a:pt x="483920" y="325872"/>
                  </a:lnTo>
                  <a:lnTo>
                    <a:pt x="426973" y="359583"/>
                  </a:lnTo>
                  <a:lnTo>
                    <a:pt x="385733" y="372028"/>
                  </a:lnTo>
                  <a:lnTo>
                    <a:pt x="338557" y="380961"/>
                  </a:lnTo>
                  <a:lnTo>
                    <a:pt x="287373" y="385952"/>
                  </a:lnTo>
                  <a:lnTo>
                    <a:pt x="234110" y="386573"/>
                  </a:lnTo>
                  <a:lnTo>
                    <a:pt x="180700" y="382395"/>
                  </a:lnTo>
                  <a:lnTo>
                    <a:pt x="129071" y="372989"/>
                  </a:lnTo>
                  <a:lnTo>
                    <a:pt x="81152" y="357926"/>
                  </a:lnTo>
                  <a:close/>
                </a:path>
              </a:pathLst>
            </a:custGeom>
            <a:ln w="805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508700" y="4992328"/>
              <a:ext cx="462915" cy="383540"/>
            </a:xfrm>
            <a:custGeom>
              <a:avLst/>
              <a:gdLst/>
              <a:ahLst/>
              <a:cxnLst/>
              <a:rect l="l" t="t" r="r" b="b"/>
              <a:pathLst>
                <a:path w="462914" h="383539">
                  <a:moveTo>
                    <a:pt x="428599" y="0"/>
                  </a:moveTo>
                  <a:lnTo>
                    <a:pt x="441797" y="9178"/>
                  </a:lnTo>
                  <a:lnTo>
                    <a:pt x="446120" y="16519"/>
                  </a:lnTo>
                  <a:lnTo>
                    <a:pt x="441502" y="25874"/>
                  </a:lnTo>
                  <a:lnTo>
                    <a:pt x="427875" y="41097"/>
                  </a:lnTo>
                  <a:lnTo>
                    <a:pt x="402469" y="71770"/>
                  </a:lnTo>
                  <a:lnTo>
                    <a:pt x="369774" y="115404"/>
                  </a:lnTo>
                  <a:lnTo>
                    <a:pt x="340645" y="157743"/>
                  </a:lnTo>
                  <a:lnTo>
                    <a:pt x="325932" y="184530"/>
                  </a:lnTo>
                  <a:lnTo>
                    <a:pt x="325557" y="201138"/>
                  </a:lnTo>
                  <a:lnTo>
                    <a:pt x="323159" y="223442"/>
                  </a:lnTo>
                  <a:lnTo>
                    <a:pt x="305142" y="252916"/>
                  </a:lnTo>
                  <a:lnTo>
                    <a:pt x="257911" y="291033"/>
                  </a:lnTo>
                  <a:lnTo>
                    <a:pt x="216899" y="305321"/>
                  </a:lnTo>
                  <a:lnTo>
                    <a:pt x="166766" y="309476"/>
                  </a:lnTo>
                  <a:lnTo>
                    <a:pt x="119772" y="308217"/>
                  </a:lnTo>
                  <a:lnTo>
                    <a:pt x="88176" y="306260"/>
                  </a:lnTo>
                  <a:lnTo>
                    <a:pt x="49618" y="315067"/>
                  </a:lnTo>
                  <a:lnTo>
                    <a:pt x="22061" y="336561"/>
                  </a:lnTo>
                  <a:lnTo>
                    <a:pt x="5517" y="358461"/>
                  </a:lnTo>
                  <a:lnTo>
                    <a:pt x="0" y="368490"/>
                  </a:lnTo>
                  <a:lnTo>
                    <a:pt x="51598" y="378566"/>
                  </a:lnTo>
                  <a:lnTo>
                    <a:pt x="105298" y="383322"/>
                  </a:lnTo>
                  <a:lnTo>
                    <a:pt x="159075" y="383183"/>
                  </a:lnTo>
                  <a:lnTo>
                    <a:pt x="210907" y="378577"/>
                  </a:lnTo>
                  <a:lnTo>
                    <a:pt x="258768" y="369928"/>
                  </a:lnTo>
                  <a:lnTo>
                    <a:pt x="300635" y="357664"/>
                  </a:lnTo>
                  <a:lnTo>
                    <a:pt x="358292" y="323989"/>
                  </a:lnTo>
                  <a:lnTo>
                    <a:pt x="380695" y="276983"/>
                  </a:lnTo>
                  <a:lnTo>
                    <a:pt x="377751" y="229663"/>
                  </a:lnTo>
                  <a:lnTo>
                    <a:pt x="364764" y="193130"/>
                  </a:lnTo>
                  <a:lnTo>
                    <a:pt x="357035" y="178485"/>
                  </a:lnTo>
                  <a:lnTo>
                    <a:pt x="363296" y="160693"/>
                  </a:lnTo>
                  <a:lnTo>
                    <a:pt x="378856" y="137323"/>
                  </a:lnTo>
                  <a:lnTo>
                    <a:pt x="398879" y="113207"/>
                  </a:lnTo>
                  <a:lnTo>
                    <a:pt x="418528" y="93179"/>
                  </a:lnTo>
                  <a:lnTo>
                    <a:pt x="438022" y="75488"/>
                  </a:lnTo>
                  <a:lnTo>
                    <a:pt x="455471" y="55745"/>
                  </a:lnTo>
                  <a:lnTo>
                    <a:pt x="452247" y="13842"/>
                  </a:lnTo>
                  <a:lnTo>
                    <a:pt x="434192" y="1703"/>
                  </a:lnTo>
                  <a:lnTo>
                    <a:pt x="428599" y="0"/>
                  </a:lnTo>
                  <a:close/>
                </a:path>
              </a:pathLst>
            </a:custGeom>
            <a:solidFill>
              <a:srgbClr val="F8C0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4560083" y="5170133"/>
              <a:ext cx="312420" cy="164465"/>
            </a:xfrm>
            <a:custGeom>
              <a:avLst/>
              <a:gdLst/>
              <a:ahLst/>
              <a:cxnLst/>
              <a:rect l="l" t="t" r="r" b="b"/>
              <a:pathLst>
                <a:path w="312420" h="164464">
                  <a:moveTo>
                    <a:pt x="306501" y="0"/>
                  </a:moveTo>
                  <a:lnTo>
                    <a:pt x="282790" y="31889"/>
                  </a:lnTo>
                  <a:lnTo>
                    <a:pt x="284311" y="39445"/>
                  </a:lnTo>
                  <a:lnTo>
                    <a:pt x="285189" y="54524"/>
                  </a:lnTo>
                  <a:lnTo>
                    <a:pt x="272783" y="98831"/>
                  </a:lnTo>
                  <a:lnTo>
                    <a:pt x="241852" y="129193"/>
                  </a:lnTo>
                  <a:lnTo>
                    <a:pt x="193319" y="147916"/>
                  </a:lnTo>
                  <a:lnTo>
                    <a:pt x="154271" y="154532"/>
                  </a:lnTo>
                  <a:lnTo>
                    <a:pt x="122421" y="156219"/>
                  </a:lnTo>
                  <a:lnTo>
                    <a:pt x="96210" y="154739"/>
                  </a:lnTo>
                  <a:lnTo>
                    <a:pt x="54610" y="149396"/>
                  </a:lnTo>
                  <a:lnTo>
                    <a:pt x="36668" y="149321"/>
                  </a:lnTo>
                  <a:lnTo>
                    <a:pt x="18911" y="153602"/>
                  </a:lnTo>
                  <a:lnTo>
                    <a:pt x="0" y="164211"/>
                  </a:lnTo>
                  <a:lnTo>
                    <a:pt x="14846" y="157149"/>
                  </a:lnTo>
                  <a:lnTo>
                    <a:pt x="32438" y="153412"/>
                  </a:lnTo>
                  <a:lnTo>
                    <a:pt x="44780" y="153433"/>
                  </a:lnTo>
                  <a:lnTo>
                    <a:pt x="73075" y="158775"/>
                  </a:lnTo>
                  <a:lnTo>
                    <a:pt x="95036" y="161625"/>
                  </a:lnTo>
                  <a:lnTo>
                    <a:pt x="154730" y="161466"/>
                  </a:lnTo>
                  <a:lnTo>
                    <a:pt x="194843" y="154736"/>
                  </a:lnTo>
                  <a:lnTo>
                    <a:pt x="245940" y="134885"/>
                  </a:lnTo>
                  <a:lnTo>
                    <a:pt x="278739" y="102450"/>
                  </a:lnTo>
                  <a:lnTo>
                    <a:pt x="292041" y="59453"/>
                  </a:lnTo>
                  <a:lnTo>
                    <a:pt x="291810" y="43145"/>
                  </a:lnTo>
                  <a:lnTo>
                    <a:pt x="290360" y="33401"/>
                  </a:lnTo>
                  <a:lnTo>
                    <a:pt x="312102" y="4165"/>
                  </a:lnTo>
                  <a:lnTo>
                    <a:pt x="306501" y="0"/>
                  </a:lnTo>
                  <a:close/>
                </a:path>
              </a:pathLst>
            </a:custGeom>
            <a:solidFill>
              <a:srgbClr val="95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4568939" y="5235867"/>
              <a:ext cx="313055" cy="130810"/>
            </a:xfrm>
            <a:custGeom>
              <a:avLst/>
              <a:gdLst/>
              <a:ahLst/>
              <a:cxnLst/>
              <a:rect l="l" t="t" r="r" b="b"/>
              <a:pathLst>
                <a:path w="313054" h="130810">
                  <a:moveTo>
                    <a:pt x="18326" y="114617"/>
                  </a:moveTo>
                  <a:lnTo>
                    <a:pt x="14224" y="110528"/>
                  </a:lnTo>
                  <a:lnTo>
                    <a:pt x="4089" y="110528"/>
                  </a:lnTo>
                  <a:lnTo>
                    <a:pt x="0" y="114617"/>
                  </a:lnTo>
                  <a:lnTo>
                    <a:pt x="0" y="124752"/>
                  </a:lnTo>
                  <a:lnTo>
                    <a:pt x="4089" y="128841"/>
                  </a:lnTo>
                  <a:lnTo>
                    <a:pt x="14224" y="128841"/>
                  </a:lnTo>
                  <a:lnTo>
                    <a:pt x="18326" y="124752"/>
                  </a:lnTo>
                  <a:lnTo>
                    <a:pt x="18326" y="119684"/>
                  </a:lnTo>
                  <a:lnTo>
                    <a:pt x="18326" y="114617"/>
                  </a:lnTo>
                  <a:close/>
                </a:path>
                <a:path w="313054" h="130810">
                  <a:moveTo>
                    <a:pt x="71907" y="98552"/>
                  </a:moveTo>
                  <a:lnTo>
                    <a:pt x="67805" y="94449"/>
                  </a:lnTo>
                  <a:lnTo>
                    <a:pt x="57670" y="94449"/>
                  </a:lnTo>
                  <a:lnTo>
                    <a:pt x="53581" y="98552"/>
                  </a:lnTo>
                  <a:lnTo>
                    <a:pt x="53581" y="108673"/>
                  </a:lnTo>
                  <a:lnTo>
                    <a:pt x="57670" y="112763"/>
                  </a:lnTo>
                  <a:lnTo>
                    <a:pt x="67805" y="112763"/>
                  </a:lnTo>
                  <a:lnTo>
                    <a:pt x="71907" y="108673"/>
                  </a:lnTo>
                  <a:lnTo>
                    <a:pt x="71907" y="103606"/>
                  </a:lnTo>
                  <a:lnTo>
                    <a:pt x="71907" y="98552"/>
                  </a:lnTo>
                  <a:close/>
                </a:path>
                <a:path w="313054" h="130810">
                  <a:moveTo>
                    <a:pt x="100698" y="115963"/>
                  </a:moveTo>
                  <a:lnTo>
                    <a:pt x="96608" y="111861"/>
                  </a:lnTo>
                  <a:lnTo>
                    <a:pt x="86474" y="111861"/>
                  </a:lnTo>
                  <a:lnTo>
                    <a:pt x="82372" y="115963"/>
                  </a:lnTo>
                  <a:lnTo>
                    <a:pt x="82372" y="126098"/>
                  </a:lnTo>
                  <a:lnTo>
                    <a:pt x="86474" y="130200"/>
                  </a:lnTo>
                  <a:lnTo>
                    <a:pt x="96608" y="130200"/>
                  </a:lnTo>
                  <a:lnTo>
                    <a:pt x="100698" y="126098"/>
                  </a:lnTo>
                  <a:lnTo>
                    <a:pt x="100698" y="121018"/>
                  </a:lnTo>
                  <a:lnTo>
                    <a:pt x="100698" y="115963"/>
                  </a:lnTo>
                  <a:close/>
                </a:path>
                <a:path w="313054" h="130810">
                  <a:moveTo>
                    <a:pt x="164109" y="110642"/>
                  </a:moveTo>
                  <a:lnTo>
                    <a:pt x="160020" y="106553"/>
                  </a:lnTo>
                  <a:lnTo>
                    <a:pt x="149885" y="106553"/>
                  </a:lnTo>
                  <a:lnTo>
                    <a:pt x="145783" y="110642"/>
                  </a:lnTo>
                  <a:lnTo>
                    <a:pt x="145783" y="120777"/>
                  </a:lnTo>
                  <a:lnTo>
                    <a:pt x="149885" y="124879"/>
                  </a:lnTo>
                  <a:lnTo>
                    <a:pt x="160020" y="124879"/>
                  </a:lnTo>
                  <a:lnTo>
                    <a:pt x="164109" y="120777"/>
                  </a:lnTo>
                  <a:lnTo>
                    <a:pt x="164109" y="115722"/>
                  </a:lnTo>
                  <a:lnTo>
                    <a:pt x="164109" y="110642"/>
                  </a:lnTo>
                  <a:close/>
                </a:path>
                <a:path w="313054" h="130810">
                  <a:moveTo>
                    <a:pt x="242697" y="93853"/>
                  </a:moveTo>
                  <a:lnTo>
                    <a:pt x="238607" y="89750"/>
                  </a:lnTo>
                  <a:lnTo>
                    <a:pt x="228473" y="89750"/>
                  </a:lnTo>
                  <a:lnTo>
                    <a:pt x="224370" y="93853"/>
                  </a:lnTo>
                  <a:lnTo>
                    <a:pt x="224370" y="103987"/>
                  </a:lnTo>
                  <a:lnTo>
                    <a:pt x="228473" y="108089"/>
                  </a:lnTo>
                  <a:lnTo>
                    <a:pt x="238607" y="108089"/>
                  </a:lnTo>
                  <a:lnTo>
                    <a:pt x="242697" y="103987"/>
                  </a:lnTo>
                  <a:lnTo>
                    <a:pt x="242697" y="98920"/>
                  </a:lnTo>
                  <a:lnTo>
                    <a:pt x="242697" y="93853"/>
                  </a:lnTo>
                  <a:close/>
                </a:path>
                <a:path w="313054" h="130810">
                  <a:moveTo>
                    <a:pt x="270827" y="83134"/>
                  </a:moveTo>
                  <a:lnTo>
                    <a:pt x="266738" y="79044"/>
                  </a:lnTo>
                  <a:lnTo>
                    <a:pt x="256603" y="79044"/>
                  </a:lnTo>
                  <a:lnTo>
                    <a:pt x="252501" y="83134"/>
                  </a:lnTo>
                  <a:lnTo>
                    <a:pt x="252501" y="93268"/>
                  </a:lnTo>
                  <a:lnTo>
                    <a:pt x="256603" y="97370"/>
                  </a:lnTo>
                  <a:lnTo>
                    <a:pt x="266738" y="97370"/>
                  </a:lnTo>
                  <a:lnTo>
                    <a:pt x="270827" y="93268"/>
                  </a:lnTo>
                  <a:lnTo>
                    <a:pt x="270827" y="88214"/>
                  </a:lnTo>
                  <a:lnTo>
                    <a:pt x="270827" y="83134"/>
                  </a:lnTo>
                  <a:close/>
                </a:path>
                <a:path w="313054" h="130810">
                  <a:moveTo>
                    <a:pt x="313029" y="4102"/>
                  </a:moveTo>
                  <a:lnTo>
                    <a:pt x="308927" y="0"/>
                  </a:lnTo>
                  <a:lnTo>
                    <a:pt x="298792" y="0"/>
                  </a:lnTo>
                  <a:lnTo>
                    <a:pt x="294703" y="4102"/>
                  </a:lnTo>
                  <a:lnTo>
                    <a:pt x="294703" y="14236"/>
                  </a:lnTo>
                  <a:lnTo>
                    <a:pt x="298792" y="18326"/>
                  </a:lnTo>
                  <a:lnTo>
                    <a:pt x="308927" y="18326"/>
                  </a:lnTo>
                  <a:lnTo>
                    <a:pt x="313029" y="14236"/>
                  </a:lnTo>
                  <a:lnTo>
                    <a:pt x="313029" y="9156"/>
                  </a:lnTo>
                  <a:lnTo>
                    <a:pt x="313029" y="4102"/>
                  </a:lnTo>
                  <a:close/>
                </a:path>
              </a:pathLst>
            </a:custGeom>
            <a:solidFill>
              <a:srgbClr val="E7A8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379770" y="4981958"/>
              <a:ext cx="726187" cy="381377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4" name="object 224"/>
          <p:cNvSpPr txBox="1"/>
          <p:nvPr/>
        </p:nvSpPr>
        <p:spPr>
          <a:xfrm>
            <a:off x="3514073" y="7571251"/>
            <a:ext cx="5276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ゼ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ラ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チン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3556694" y="7892683"/>
            <a:ext cx="4508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Gelatin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2056610" y="5619344"/>
            <a:ext cx="562854" cy="802685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grpSp>
        <p:nvGrpSpPr>
          <p:cNvPr id="227" name="object 227"/>
          <p:cNvGrpSpPr/>
          <p:nvPr/>
        </p:nvGrpSpPr>
        <p:grpSpPr>
          <a:xfrm>
            <a:off x="1998136" y="7537596"/>
            <a:ext cx="3122295" cy="678815"/>
            <a:chOff x="1998136" y="7537596"/>
            <a:chExt cx="3122295" cy="678815"/>
          </a:xfrm>
        </p:grpSpPr>
        <p:sp>
          <p:nvSpPr>
            <p:cNvPr id="228" name="object 228"/>
            <p:cNvSpPr/>
            <p:nvPr/>
          </p:nvSpPr>
          <p:spPr>
            <a:xfrm>
              <a:off x="1998136" y="7537596"/>
              <a:ext cx="1153559" cy="678620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4356755" y="7979562"/>
              <a:ext cx="290830" cy="137795"/>
            </a:xfrm>
            <a:custGeom>
              <a:avLst/>
              <a:gdLst/>
              <a:ahLst/>
              <a:cxnLst/>
              <a:rect l="l" t="t" r="r" b="b"/>
              <a:pathLst>
                <a:path w="290829" h="137795">
                  <a:moveTo>
                    <a:pt x="145364" y="0"/>
                  </a:moveTo>
                  <a:lnTo>
                    <a:pt x="88784" y="5401"/>
                  </a:lnTo>
                  <a:lnTo>
                    <a:pt x="42578" y="20131"/>
                  </a:lnTo>
                  <a:lnTo>
                    <a:pt x="11424" y="41978"/>
                  </a:lnTo>
                  <a:lnTo>
                    <a:pt x="0" y="68732"/>
                  </a:lnTo>
                  <a:lnTo>
                    <a:pt x="11424" y="95486"/>
                  </a:lnTo>
                  <a:lnTo>
                    <a:pt x="42578" y="117333"/>
                  </a:lnTo>
                  <a:lnTo>
                    <a:pt x="88784" y="132063"/>
                  </a:lnTo>
                  <a:lnTo>
                    <a:pt x="145364" y="137464"/>
                  </a:lnTo>
                  <a:lnTo>
                    <a:pt x="201934" y="132063"/>
                  </a:lnTo>
                  <a:lnTo>
                    <a:pt x="248132" y="117333"/>
                  </a:lnTo>
                  <a:lnTo>
                    <a:pt x="279280" y="95486"/>
                  </a:lnTo>
                  <a:lnTo>
                    <a:pt x="290702" y="68732"/>
                  </a:lnTo>
                  <a:lnTo>
                    <a:pt x="279280" y="41978"/>
                  </a:lnTo>
                  <a:lnTo>
                    <a:pt x="248132" y="20131"/>
                  </a:lnTo>
                  <a:lnTo>
                    <a:pt x="201934" y="5401"/>
                  </a:lnTo>
                  <a:lnTo>
                    <a:pt x="145364" y="0"/>
                  </a:lnTo>
                  <a:close/>
                </a:path>
              </a:pathLst>
            </a:custGeom>
            <a:solidFill>
              <a:srgbClr val="CEE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4356755" y="7979562"/>
              <a:ext cx="290830" cy="137795"/>
            </a:xfrm>
            <a:custGeom>
              <a:avLst/>
              <a:gdLst/>
              <a:ahLst/>
              <a:cxnLst/>
              <a:rect l="l" t="t" r="r" b="b"/>
              <a:pathLst>
                <a:path w="290829" h="137795">
                  <a:moveTo>
                    <a:pt x="290702" y="68732"/>
                  </a:moveTo>
                  <a:lnTo>
                    <a:pt x="279280" y="95486"/>
                  </a:lnTo>
                  <a:lnTo>
                    <a:pt x="248132" y="117333"/>
                  </a:lnTo>
                  <a:lnTo>
                    <a:pt x="201934" y="132063"/>
                  </a:lnTo>
                  <a:lnTo>
                    <a:pt x="145364" y="137464"/>
                  </a:lnTo>
                  <a:lnTo>
                    <a:pt x="88784" y="132063"/>
                  </a:lnTo>
                  <a:lnTo>
                    <a:pt x="42578" y="117333"/>
                  </a:lnTo>
                  <a:lnTo>
                    <a:pt x="11424" y="95486"/>
                  </a:lnTo>
                  <a:lnTo>
                    <a:pt x="0" y="68732"/>
                  </a:lnTo>
                  <a:lnTo>
                    <a:pt x="11424" y="41978"/>
                  </a:lnTo>
                  <a:lnTo>
                    <a:pt x="42578" y="20131"/>
                  </a:lnTo>
                  <a:lnTo>
                    <a:pt x="88784" y="5401"/>
                  </a:lnTo>
                  <a:lnTo>
                    <a:pt x="145364" y="0"/>
                  </a:lnTo>
                  <a:lnTo>
                    <a:pt x="201934" y="5401"/>
                  </a:lnTo>
                  <a:lnTo>
                    <a:pt x="248132" y="20131"/>
                  </a:lnTo>
                  <a:lnTo>
                    <a:pt x="279280" y="41978"/>
                  </a:lnTo>
                  <a:lnTo>
                    <a:pt x="290702" y="68732"/>
                  </a:lnTo>
                  <a:close/>
                </a:path>
              </a:pathLst>
            </a:custGeom>
            <a:ln w="5943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454197" y="7918808"/>
              <a:ext cx="92963" cy="113766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4266544" y="7762966"/>
              <a:ext cx="455930" cy="167640"/>
            </a:xfrm>
            <a:custGeom>
              <a:avLst/>
              <a:gdLst/>
              <a:ahLst/>
              <a:cxnLst/>
              <a:rect l="l" t="t" r="r" b="b"/>
              <a:pathLst>
                <a:path w="455929" h="167640">
                  <a:moveTo>
                    <a:pt x="455607" y="0"/>
                  </a:moveTo>
                  <a:lnTo>
                    <a:pt x="8720" y="0"/>
                  </a:lnTo>
                  <a:lnTo>
                    <a:pt x="0" y="94576"/>
                  </a:lnTo>
                  <a:lnTo>
                    <a:pt x="20634" y="143533"/>
                  </a:lnTo>
                  <a:lnTo>
                    <a:pt x="91811" y="162561"/>
                  </a:lnTo>
                  <a:lnTo>
                    <a:pt x="234716" y="167347"/>
                  </a:lnTo>
                  <a:lnTo>
                    <a:pt x="373756" y="142817"/>
                  </a:lnTo>
                  <a:lnTo>
                    <a:pt x="438073" y="85112"/>
                  </a:lnTo>
                  <a:lnTo>
                    <a:pt x="455935" y="26687"/>
                  </a:lnTo>
                  <a:lnTo>
                    <a:pt x="4556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4266544" y="7762966"/>
              <a:ext cx="455930" cy="167640"/>
            </a:xfrm>
            <a:custGeom>
              <a:avLst/>
              <a:gdLst/>
              <a:ahLst/>
              <a:cxnLst/>
              <a:rect l="l" t="t" r="r" b="b"/>
              <a:pathLst>
                <a:path w="455929" h="167640">
                  <a:moveTo>
                    <a:pt x="8720" y="0"/>
                  </a:moveTo>
                  <a:lnTo>
                    <a:pt x="0" y="94576"/>
                  </a:lnTo>
                  <a:lnTo>
                    <a:pt x="20634" y="143533"/>
                  </a:lnTo>
                  <a:lnTo>
                    <a:pt x="91811" y="162561"/>
                  </a:lnTo>
                  <a:lnTo>
                    <a:pt x="234716" y="167347"/>
                  </a:lnTo>
                  <a:lnTo>
                    <a:pt x="373756" y="142817"/>
                  </a:lnTo>
                  <a:lnTo>
                    <a:pt x="438073" y="85112"/>
                  </a:lnTo>
                  <a:lnTo>
                    <a:pt x="455935" y="26687"/>
                  </a:lnTo>
                  <a:lnTo>
                    <a:pt x="455607" y="0"/>
                  </a:lnTo>
                  <a:lnTo>
                    <a:pt x="8720" y="0"/>
                  </a:lnTo>
                  <a:close/>
                </a:path>
              </a:pathLst>
            </a:custGeom>
            <a:ln w="5943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4275258" y="7679743"/>
              <a:ext cx="447040" cy="167005"/>
            </a:xfrm>
            <a:custGeom>
              <a:avLst/>
              <a:gdLst/>
              <a:ahLst/>
              <a:cxnLst/>
              <a:rect l="l" t="t" r="r" b="b"/>
              <a:pathLst>
                <a:path w="447039" h="167004">
                  <a:moveTo>
                    <a:pt x="223443" y="0"/>
                  </a:moveTo>
                  <a:lnTo>
                    <a:pt x="152812" y="4242"/>
                  </a:lnTo>
                  <a:lnTo>
                    <a:pt x="91474" y="16057"/>
                  </a:lnTo>
                  <a:lnTo>
                    <a:pt x="43107" y="34073"/>
                  </a:lnTo>
                  <a:lnTo>
                    <a:pt x="11389" y="56918"/>
                  </a:lnTo>
                  <a:lnTo>
                    <a:pt x="0" y="83223"/>
                  </a:lnTo>
                  <a:lnTo>
                    <a:pt x="11389" y="109533"/>
                  </a:lnTo>
                  <a:lnTo>
                    <a:pt x="43107" y="132382"/>
                  </a:lnTo>
                  <a:lnTo>
                    <a:pt x="91474" y="150400"/>
                  </a:lnTo>
                  <a:lnTo>
                    <a:pt x="152812" y="162215"/>
                  </a:lnTo>
                  <a:lnTo>
                    <a:pt x="223443" y="166458"/>
                  </a:lnTo>
                  <a:lnTo>
                    <a:pt x="294069" y="162215"/>
                  </a:lnTo>
                  <a:lnTo>
                    <a:pt x="355407" y="150400"/>
                  </a:lnTo>
                  <a:lnTo>
                    <a:pt x="403776" y="132382"/>
                  </a:lnTo>
                  <a:lnTo>
                    <a:pt x="435496" y="109533"/>
                  </a:lnTo>
                  <a:lnTo>
                    <a:pt x="446887" y="83223"/>
                  </a:lnTo>
                  <a:lnTo>
                    <a:pt x="435496" y="56918"/>
                  </a:lnTo>
                  <a:lnTo>
                    <a:pt x="403776" y="34073"/>
                  </a:lnTo>
                  <a:lnTo>
                    <a:pt x="355407" y="16057"/>
                  </a:lnTo>
                  <a:lnTo>
                    <a:pt x="294069" y="4242"/>
                  </a:lnTo>
                  <a:lnTo>
                    <a:pt x="2234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4275258" y="7679743"/>
              <a:ext cx="447040" cy="167005"/>
            </a:xfrm>
            <a:custGeom>
              <a:avLst/>
              <a:gdLst/>
              <a:ahLst/>
              <a:cxnLst/>
              <a:rect l="l" t="t" r="r" b="b"/>
              <a:pathLst>
                <a:path w="447039" h="167004">
                  <a:moveTo>
                    <a:pt x="446887" y="83223"/>
                  </a:moveTo>
                  <a:lnTo>
                    <a:pt x="403776" y="132382"/>
                  </a:lnTo>
                  <a:lnTo>
                    <a:pt x="355407" y="150400"/>
                  </a:lnTo>
                  <a:lnTo>
                    <a:pt x="294069" y="162215"/>
                  </a:lnTo>
                  <a:lnTo>
                    <a:pt x="223443" y="166458"/>
                  </a:lnTo>
                  <a:lnTo>
                    <a:pt x="152812" y="162215"/>
                  </a:lnTo>
                  <a:lnTo>
                    <a:pt x="91474" y="150400"/>
                  </a:lnTo>
                  <a:lnTo>
                    <a:pt x="43107" y="132382"/>
                  </a:lnTo>
                  <a:lnTo>
                    <a:pt x="11389" y="109533"/>
                  </a:lnTo>
                  <a:lnTo>
                    <a:pt x="0" y="83223"/>
                  </a:lnTo>
                  <a:lnTo>
                    <a:pt x="11389" y="56918"/>
                  </a:lnTo>
                  <a:lnTo>
                    <a:pt x="43107" y="34073"/>
                  </a:lnTo>
                  <a:lnTo>
                    <a:pt x="91474" y="16057"/>
                  </a:lnTo>
                  <a:lnTo>
                    <a:pt x="152812" y="4242"/>
                  </a:lnTo>
                  <a:lnTo>
                    <a:pt x="223443" y="0"/>
                  </a:lnTo>
                  <a:lnTo>
                    <a:pt x="294069" y="4242"/>
                  </a:lnTo>
                  <a:lnTo>
                    <a:pt x="355407" y="16057"/>
                  </a:lnTo>
                  <a:lnTo>
                    <a:pt x="403776" y="34073"/>
                  </a:lnTo>
                  <a:lnTo>
                    <a:pt x="435496" y="56918"/>
                  </a:lnTo>
                  <a:lnTo>
                    <a:pt x="446887" y="83223"/>
                  </a:lnTo>
                  <a:close/>
                </a:path>
              </a:pathLst>
            </a:custGeom>
            <a:ln w="5943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4329809" y="7591545"/>
              <a:ext cx="336550" cy="281305"/>
            </a:xfrm>
            <a:custGeom>
              <a:avLst/>
              <a:gdLst/>
              <a:ahLst/>
              <a:cxnLst/>
              <a:rect l="l" t="t" r="r" b="b"/>
              <a:pathLst>
                <a:path w="336550" h="281304">
                  <a:moveTo>
                    <a:pt x="161004" y="0"/>
                  </a:moveTo>
                  <a:lnTo>
                    <a:pt x="149049" y="3383"/>
                  </a:lnTo>
                  <a:lnTo>
                    <a:pt x="140931" y="9350"/>
                  </a:lnTo>
                  <a:lnTo>
                    <a:pt x="132207" y="14944"/>
                  </a:lnTo>
                  <a:lnTo>
                    <a:pt x="119567" y="18099"/>
                  </a:lnTo>
                  <a:lnTo>
                    <a:pt x="105598" y="17860"/>
                  </a:lnTo>
                  <a:lnTo>
                    <a:pt x="92887" y="13274"/>
                  </a:lnTo>
                  <a:lnTo>
                    <a:pt x="80333" y="10088"/>
                  </a:lnTo>
                  <a:lnTo>
                    <a:pt x="40144" y="57369"/>
                  </a:lnTo>
                  <a:lnTo>
                    <a:pt x="27898" y="101350"/>
                  </a:lnTo>
                  <a:lnTo>
                    <a:pt x="14762" y="155886"/>
                  </a:lnTo>
                  <a:lnTo>
                    <a:pt x="0" y="221922"/>
                  </a:lnTo>
                  <a:lnTo>
                    <a:pt x="19037" y="256049"/>
                  </a:lnTo>
                  <a:lnTo>
                    <a:pt x="43097" y="273573"/>
                  </a:lnTo>
                  <a:lnTo>
                    <a:pt x="88121" y="280030"/>
                  </a:lnTo>
                  <a:lnTo>
                    <a:pt x="170053" y="280952"/>
                  </a:lnTo>
                  <a:lnTo>
                    <a:pt x="259484" y="272052"/>
                  </a:lnTo>
                  <a:lnTo>
                    <a:pt x="309611" y="252472"/>
                  </a:lnTo>
                  <a:lnTo>
                    <a:pt x="331542" y="232892"/>
                  </a:lnTo>
                  <a:lnTo>
                    <a:pt x="336384" y="223993"/>
                  </a:lnTo>
                  <a:lnTo>
                    <a:pt x="282903" y="29970"/>
                  </a:lnTo>
                  <a:lnTo>
                    <a:pt x="232737" y="13890"/>
                  </a:lnTo>
                  <a:lnTo>
                    <a:pt x="219844" y="17410"/>
                  </a:lnTo>
                  <a:lnTo>
                    <a:pt x="207840" y="17684"/>
                  </a:lnTo>
                  <a:lnTo>
                    <a:pt x="175911" y="1488"/>
                  </a:lnTo>
                  <a:lnTo>
                    <a:pt x="161004" y="0"/>
                  </a:lnTo>
                  <a:close/>
                </a:path>
              </a:pathLst>
            </a:custGeom>
            <a:solidFill>
              <a:srgbClr val="99C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329809" y="7591545"/>
              <a:ext cx="336550" cy="281305"/>
            </a:xfrm>
            <a:custGeom>
              <a:avLst/>
              <a:gdLst/>
              <a:ahLst/>
              <a:cxnLst/>
              <a:rect l="l" t="t" r="r" b="b"/>
              <a:pathLst>
                <a:path w="336550" h="281304">
                  <a:moveTo>
                    <a:pt x="0" y="221922"/>
                  </a:moveTo>
                  <a:lnTo>
                    <a:pt x="19037" y="256049"/>
                  </a:lnTo>
                  <a:lnTo>
                    <a:pt x="43097" y="273573"/>
                  </a:lnTo>
                  <a:lnTo>
                    <a:pt x="88121" y="280030"/>
                  </a:lnTo>
                  <a:lnTo>
                    <a:pt x="170053" y="280952"/>
                  </a:lnTo>
                  <a:lnTo>
                    <a:pt x="259484" y="272052"/>
                  </a:lnTo>
                  <a:lnTo>
                    <a:pt x="309611" y="252472"/>
                  </a:lnTo>
                  <a:lnTo>
                    <a:pt x="331542" y="232892"/>
                  </a:lnTo>
                  <a:lnTo>
                    <a:pt x="336384" y="223993"/>
                  </a:lnTo>
                  <a:lnTo>
                    <a:pt x="289712" y="55006"/>
                  </a:lnTo>
                  <a:lnTo>
                    <a:pt x="282903" y="29970"/>
                  </a:lnTo>
                  <a:lnTo>
                    <a:pt x="276534" y="17113"/>
                  </a:lnTo>
                  <a:lnTo>
                    <a:pt x="266914" y="12376"/>
                  </a:lnTo>
                  <a:lnTo>
                    <a:pt x="250355" y="11699"/>
                  </a:lnTo>
                  <a:lnTo>
                    <a:pt x="232737" y="13890"/>
                  </a:lnTo>
                  <a:lnTo>
                    <a:pt x="219844" y="17410"/>
                  </a:lnTo>
                  <a:lnTo>
                    <a:pt x="207840" y="17684"/>
                  </a:lnTo>
                  <a:lnTo>
                    <a:pt x="192887" y="10137"/>
                  </a:lnTo>
                  <a:lnTo>
                    <a:pt x="175911" y="1488"/>
                  </a:lnTo>
                  <a:lnTo>
                    <a:pt x="161004" y="0"/>
                  </a:lnTo>
                  <a:lnTo>
                    <a:pt x="149049" y="3383"/>
                  </a:lnTo>
                  <a:lnTo>
                    <a:pt x="140931" y="9350"/>
                  </a:lnTo>
                  <a:lnTo>
                    <a:pt x="132207" y="14944"/>
                  </a:lnTo>
                  <a:lnTo>
                    <a:pt x="119567" y="18099"/>
                  </a:lnTo>
                  <a:lnTo>
                    <a:pt x="105598" y="17860"/>
                  </a:lnTo>
                  <a:lnTo>
                    <a:pt x="92887" y="13274"/>
                  </a:lnTo>
                  <a:lnTo>
                    <a:pt x="80333" y="10088"/>
                  </a:lnTo>
                  <a:lnTo>
                    <a:pt x="40144" y="57369"/>
                  </a:lnTo>
                  <a:lnTo>
                    <a:pt x="27898" y="101350"/>
                  </a:lnTo>
                  <a:lnTo>
                    <a:pt x="14762" y="155886"/>
                  </a:lnTo>
                  <a:lnTo>
                    <a:pt x="4281" y="202301"/>
                  </a:lnTo>
                  <a:lnTo>
                    <a:pt x="0" y="221922"/>
                  </a:lnTo>
                  <a:close/>
                </a:path>
              </a:pathLst>
            </a:custGeom>
            <a:ln w="5943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4353908" y="7616724"/>
              <a:ext cx="284480" cy="239395"/>
            </a:xfrm>
            <a:custGeom>
              <a:avLst/>
              <a:gdLst/>
              <a:ahLst/>
              <a:cxnLst/>
              <a:rect l="l" t="t" r="r" b="b"/>
              <a:pathLst>
                <a:path w="284479" h="239395">
                  <a:moveTo>
                    <a:pt x="137166" y="0"/>
                  </a:moveTo>
                  <a:lnTo>
                    <a:pt x="126981" y="2881"/>
                  </a:lnTo>
                  <a:lnTo>
                    <a:pt x="120065" y="7964"/>
                  </a:lnTo>
                  <a:lnTo>
                    <a:pt x="112634" y="12740"/>
                  </a:lnTo>
                  <a:lnTo>
                    <a:pt x="101868" y="15438"/>
                  </a:lnTo>
                  <a:lnTo>
                    <a:pt x="89970" y="15240"/>
                  </a:lnTo>
                  <a:lnTo>
                    <a:pt x="79146" y="11329"/>
                  </a:lnTo>
                  <a:lnTo>
                    <a:pt x="68450" y="8609"/>
                  </a:lnTo>
                  <a:lnTo>
                    <a:pt x="34201" y="48896"/>
                  </a:lnTo>
                  <a:lnTo>
                    <a:pt x="23761" y="86359"/>
                  </a:lnTo>
                  <a:lnTo>
                    <a:pt x="12571" y="132818"/>
                  </a:lnTo>
                  <a:lnTo>
                    <a:pt x="0" y="189079"/>
                  </a:lnTo>
                  <a:lnTo>
                    <a:pt x="16222" y="218161"/>
                  </a:lnTo>
                  <a:lnTo>
                    <a:pt x="36722" y="233095"/>
                  </a:lnTo>
                  <a:lnTo>
                    <a:pt x="75080" y="238597"/>
                  </a:lnTo>
                  <a:lnTo>
                    <a:pt x="144881" y="239383"/>
                  </a:lnTo>
                  <a:lnTo>
                    <a:pt x="220738" y="230902"/>
                  </a:lnTo>
                  <a:lnTo>
                    <a:pt x="262697" y="212229"/>
                  </a:lnTo>
                  <a:lnTo>
                    <a:pt x="280632" y="193554"/>
                  </a:lnTo>
                  <a:lnTo>
                    <a:pt x="284416" y="185065"/>
                  </a:lnTo>
                  <a:lnTo>
                    <a:pt x="241039" y="25548"/>
                  </a:lnTo>
                  <a:lnTo>
                    <a:pt x="198297" y="11850"/>
                  </a:lnTo>
                  <a:lnTo>
                    <a:pt x="187312" y="14849"/>
                  </a:lnTo>
                  <a:lnTo>
                    <a:pt x="177079" y="15079"/>
                  </a:lnTo>
                  <a:lnTo>
                    <a:pt x="149865" y="1269"/>
                  </a:lnTo>
                  <a:lnTo>
                    <a:pt x="137166" y="0"/>
                  </a:lnTo>
                  <a:close/>
                </a:path>
              </a:pathLst>
            </a:custGeom>
            <a:solidFill>
              <a:srgbClr val="4BAE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4355753" y="7769835"/>
              <a:ext cx="281305" cy="86360"/>
            </a:xfrm>
            <a:custGeom>
              <a:avLst/>
              <a:gdLst/>
              <a:ahLst/>
              <a:cxnLst/>
              <a:rect l="l" t="t" r="r" b="b"/>
              <a:pathLst>
                <a:path w="281304" h="86359">
                  <a:moveTo>
                    <a:pt x="140538" y="0"/>
                  </a:moveTo>
                  <a:lnTo>
                    <a:pt x="85832" y="3085"/>
                  </a:lnTo>
                  <a:lnTo>
                    <a:pt x="41160" y="11498"/>
                  </a:lnTo>
                  <a:lnTo>
                    <a:pt x="11043" y="23976"/>
                  </a:lnTo>
                  <a:lnTo>
                    <a:pt x="0" y="39255"/>
                  </a:lnTo>
                  <a:lnTo>
                    <a:pt x="11043" y="55747"/>
                  </a:lnTo>
                  <a:lnTo>
                    <a:pt x="41160" y="70892"/>
                  </a:lnTo>
                  <a:lnTo>
                    <a:pt x="85832" y="81973"/>
                  </a:lnTo>
                  <a:lnTo>
                    <a:pt x="140538" y="86271"/>
                  </a:lnTo>
                  <a:lnTo>
                    <a:pt x="195251" y="81973"/>
                  </a:lnTo>
                  <a:lnTo>
                    <a:pt x="239926" y="70892"/>
                  </a:lnTo>
                  <a:lnTo>
                    <a:pt x="270045" y="55747"/>
                  </a:lnTo>
                  <a:lnTo>
                    <a:pt x="281089" y="39255"/>
                  </a:lnTo>
                  <a:lnTo>
                    <a:pt x="270045" y="23976"/>
                  </a:lnTo>
                  <a:lnTo>
                    <a:pt x="239926" y="11498"/>
                  </a:lnTo>
                  <a:lnTo>
                    <a:pt x="195251" y="3085"/>
                  </a:lnTo>
                  <a:lnTo>
                    <a:pt x="140538" y="0"/>
                  </a:lnTo>
                  <a:close/>
                </a:path>
              </a:pathLst>
            </a:custGeom>
            <a:solidFill>
              <a:srgbClr val="0A98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4410976" y="7667498"/>
              <a:ext cx="158750" cy="207645"/>
            </a:xfrm>
            <a:custGeom>
              <a:avLst/>
              <a:gdLst/>
              <a:ahLst/>
              <a:cxnLst/>
              <a:rect l="l" t="t" r="r" b="b"/>
              <a:pathLst>
                <a:path w="158750" h="207645">
                  <a:moveTo>
                    <a:pt x="48475" y="7048"/>
                  </a:moveTo>
                  <a:lnTo>
                    <a:pt x="46202" y="4267"/>
                  </a:lnTo>
                  <a:lnTo>
                    <a:pt x="40017" y="3657"/>
                  </a:lnTo>
                  <a:lnTo>
                    <a:pt x="37172" y="5930"/>
                  </a:lnTo>
                  <a:lnTo>
                    <a:pt x="36868" y="9055"/>
                  </a:lnTo>
                  <a:lnTo>
                    <a:pt x="292" y="199199"/>
                  </a:lnTo>
                  <a:lnTo>
                    <a:pt x="0" y="202323"/>
                  </a:lnTo>
                  <a:lnTo>
                    <a:pt x="23787" y="205003"/>
                  </a:lnTo>
                  <a:lnTo>
                    <a:pt x="26670" y="205003"/>
                  </a:lnTo>
                  <a:lnTo>
                    <a:pt x="29133" y="202806"/>
                  </a:lnTo>
                  <a:lnTo>
                    <a:pt x="48475" y="7048"/>
                  </a:lnTo>
                  <a:close/>
                </a:path>
                <a:path w="158750" h="207645">
                  <a:moveTo>
                    <a:pt x="158673" y="203911"/>
                  </a:moveTo>
                  <a:lnTo>
                    <a:pt x="128485" y="2146"/>
                  </a:lnTo>
                  <a:lnTo>
                    <a:pt x="125564" y="0"/>
                  </a:lnTo>
                  <a:lnTo>
                    <a:pt x="119392" y="939"/>
                  </a:lnTo>
                  <a:lnTo>
                    <a:pt x="117246" y="3835"/>
                  </a:lnTo>
                  <a:lnTo>
                    <a:pt x="117703" y="6934"/>
                  </a:lnTo>
                  <a:lnTo>
                    <a:pt x="131483" y="201206"/>
                  </a:lnTo>
                  <a:lnTo>
                    <a:pt x="131889" y="204012"/>
                  </a:lnTo>
                  <a:lnTo>
                    <a:pt x="149821" y="207327"/>
                  </a:lnTo>
                  <a:lnTo>
                    <a:pt x="152590" y="207327"/>
                  </a:lnTo>
                  <a:lnTo>
                    <a:pt x="156540" y="206806"/>
                  </a:lnTo>
                  <a:lnTo>
                    <a:pt x="158673" y="203911"/>
                  </a:lnTo>
                  <a:close/>
                </a:path>
              </a:pathLst>
            </a:custGeom>
            <a:solidFill>
              <a:srgbClr val="007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4357065" y="7630693"/>
              <a:ext cx="226695" cy="218440"/>
            </a:xfrm>
            <a:custGeom>
              <a:avLst/>
              <a:gdLst/>
              <a:ahLst/>
              <a:cxnLst/>
              <a:rect l="l" t="t" r="r" b="b"/>
              <a:pathLst>
                <a:path w="226695" h="218440">
                  <a:moveTo>
                    <a:pt x="11747" y="177088"/>
                  </a:moveTo>
                  <a:lnTo>
                    <a:pt x="9842" y="173685"/>
                  </a:lnTo>
                  <a:lnTo>
                    <a:pt x="4000" y="172783"/>
                  </a:lnTo>
                  <a:lnTo>
                    <a:pt x="1155" y="175437"/>
                  </a:lnTo>
                  <a:lnTo>
                    <a:pt x="0" y="182905"/>
                  </a:lnTo>
                  <a:lnTo>
                    <a:pt x="1905" y="186309"/>
                  </a:lnTo>
                  <a:lnTo>
                    <a:pt x="7734" y="187210"/>
                  </a:lnTo>
                  <a:lnTo>
                    <a:pt x="10591" y="184556"/>
                  </a:lnTo>
                  <a:lnTo>
                    <a:pt x="11163" y="180822"/>
                  </a:lnTo>
                  <a:lnTo>
                    <a:pt x="11747" y="177088"/>
                  </a:lnTo>
                  <a:close/>
                </a:path>
                <a:path w="226695" h="218440">
                  <a:moveTo>
                    <a:pt x="45275" y="28829"/>
                  </a:moveTo>
                  <a:lnTo>
                    <a:pt x="43802" y="26924"/>
                  </a:lnTo>
                  <a:lnTo>
                    <a:pt x="39268" y="25971"/>
                  </a:lnTo>
                  <a:lnTo>
                    <a:pt x="37096" y="27127"/>
                  </a:lnTo>
                  <a:lnTo>
                    <a:pt x="5511" y="164553"/>
                  </a:lnTo>
                  <a:lnTo>
                    <a:pt x="6997" y="166458"/>
                  </a:lnTo>
                  <a:lnTo>
                    <a:pt x="11518" y="167386"/>
                  </a:lnTo>
                  <a:lnTo>
                    <a:pt x="13716" y="166243"/>
                  </a:lnTo>
                  <a:lnTo>
                    <a:pt x="14135" y="164350"/>
                  </a:lnTo>
                  <a:lnTo>
                    <a:pt x="45275" y="28829"/>
                  </a:lnTo>
                  <a:close/>
                </a:path>
                <a:path w="226695" h="218440">
                  <a:moveTo>
                    <a:pt x="81508" y="7772"/>
                  </a:moveTo>
                  <a:lnTo>
                    <a:pt x="80962" y="5448"/>
                  </a:lnTo>
                  <a:lnTo>
                    <a:pt x="73799" y="990"/>
                  </a:lnTo>
                  <a:lnTo>
                    <a:pt x="68541" y="0"/>
                  </a:lnTo>
                  <a:lnTo>
                    <a:pt x="55702" y="3556"/>
                  </a:lnTo>
                  <a:lnTo>
                    <a:pt x="50660" y="13233"/>
                  </a:lnTo>
                  <a:lnTo>
                    <a:pt x="51396" y="15506"/>
                  </a:lnTo>
                  <a:lnTo>
                    <a:pt x="53784" y="16738"/>
                  </a:lnTo>
                  <a:lnTo>
                    <a:pt x="54381" y="16878"/>
                  </a:lnTo>
                  <a:lnTo>
                    <a:pt x="54978" y="16878"/>
                  </a:lnTo>
                  <a:lnTo>
                    <a:pt x="56324" y="16878"/>
                  </a:lnTo>
                  <a:lnTo>
                    <a:pt x="57658" y="16129"/>
                  </a:lnTo>
                  <a:lnTo>
                    <a:pt x="60985" y="9906"/>
                  </a:lnTo>
                  <a:lnTo>
                    <a:pt x="68478" y="7874"/>
                  </a:lnTo>
                  <a:lnTo>
                    <a:pt x="71704" y="8597"/>
                  </a:lnTo>
                  <a:lnTo>
                    <a:pt x="76962" y="11849"/>
                  </a:lnTo>
                  <a:lnTo>
                    <a:pt x="79298" y="11328"/>
                  </a:lnTo>
                  <a:lnTo>
                    <a:pt x="81508" y="7772"/>
                  </a:lnTo>
                  <a:close/>
                </a:path>
                <a:path w="226695" h="218440">
                  <a:moveTo>
                    <a:pt x="111137" y="207556"/>
                  </a:moveTo>
                  <a:lnTo>
                    <a:pt x="108737" y="204508"/>
                  </a:lnTo>
                  <a:lnTo>
                    <a:pt x="102819" y="204508"/>
                  </a:lnTo>
                  <a:lnTo>
                    <a:pt x="100406" y="207556"/>
                  </a:lnTo>
                  <a:lnTo>
                    <a:pt x="100406" y="215125"/>
                  </a:lnTo>
                  <a:lnTo>
                    <a:pt x="102819" y="218186"/>
                  </a:lnTo>
                  <a:lnTo>
                    <a:pt x="108737" y="218186"/>
                  </a:lnTo>
                  <a:lnTo>
                    <a:pt x="111137" y="215125"/>
                  </a:lnTo>
                  <a:lnTo>
                    <a:pt x="111137" y="211340"/>
                  </a:lnTo>
                  <a:lnTo>
                    <a:pt x="111137" y="207556"/>
                  </a:lnTo>
                  <a:close/>
                </a:path>
                <a:path w="226695" h="218440">
                  <a:moveTo>
                    <a:pt x="121475" y="52997"/>
                  </a:moveTo>
                  <a:lnTo>
                    <a:pt x="119710" y="51333"/>
                  </a:lnTo>
                  <a:lnTo>
                    <a:pt x="115100" y="51104"/>
                  </a:lnTo>
                  <a:lnTo>
                    <a:pt x="113118" y="52590"/>
                  </a:lnTo>
                  <a:lnTo>
                    <a:pt x="102984" y="193205"/>
                  </a:lnTo>
                  <a:lnTo>
                    <a:pt x="104736" y="194868"/>
                  </a:lnTo>
                  <a:lnTo>
                    <a:pt x="109359" y="195110"/>
                  </a:lnTo>
                  <a:lnTo>
                    <a:pt x="111340" y="193624"/>
                  </a:lnTo>
                  <a:lnTo>
                    <a:pt x="111480" y="191693"/>
                  </a:lnTo>
                  <a:lnTo>
                    <a:pt x="121475" y="52997"/>
                  </a:lnTo>
                  <a:close/>
                </a:path>
                <a:path w="226695" h="218440">
                  <a:moveTo>
                    <a:pt x="131038" y="8407"/>
                  </a:moveTo>
                  <a:lnTo>
                    <a:pt x="129717" y="6413"/>
                  </a:lnTo>
                  <a:lnTo>
                    <a:pt x="126987" y="5867"/>
                  </a:lnTo>
                  <a:lnTo>
                    <a:pt x="124510" y="5562"/>
                  </a:lnTo>
                  <a:lnTo>
                    <a:pt x="117424" y="10769"/>
                  </a:lnTo>
                  <a:lnTo>
                    <a:pt x="114655" y="17830"/>
                  </a:lnTo>
                  <a:lnTo>
                    <a:pt x="113284" y="30695"/>
                  </a:lnTo>
                  <a:lnTo>
                    <a:pt x="114782" y="32562"/>
                  </a:lnTo>
                  <a:lnTo>
                    <a:pt x="117259" y="32816"/>
                  </a:lnTo>
                  <a:lnTo>
                    <a:pt x="119176" y="32816"/>
                  </a:lnTo>
                  <a:lnTo>
                    <a:pt x="120815" y="31369"/>
                  </a:lnTo>
                  <a:lnTo>
                    <a:pt x="122504" y="15621"/>
                  </a:lnTo>
                  <a:lnTo>
                    <a:pt x="126187" y="13665"/>
                  </a:lnTo>
                  <a:lnTo>
                    <a:pt x="126619" y="13487"/>
                  </a:lnTo>
                  <a:lnTo>
                    <a:pt x="128524" y="13589"/>
                  </a:lnTo>
                  <a:lnTo>
                    <a:pt x="130251" y="12357"/>
                  </a:lnTo>
                  <a:lnTo>
                    <a:pt x="131038" y="8407"/>
                  </a:lnTo>
                  <a:close/>
                </a:path>
                <a:path w="226695" h="218440">
                  <a:moveTo>
                    <a:pt x="191757" y="27228"/>
                  </a:moveTo>
                  <a:lnTo>
                    <a:pt x="190766" y="6845"/>
                  </a:lnTo>
                  <a:lnTo>
                    <a:pt x="182778" y="5930"/>
                  </a:lnTo>
                  <a:lnTo>
                    <a:pt x="179095" y="5930"/>
                  </a:lnTo>
                  <a:lnTo>
                    <a:pt x="177406" y="7620"/>
                  </a:lnTo>
                  <a:lnTo>
                    <a:pt x="177406" y="11620"/>
                  </a:lnTo>
                  <a:lnTo>
                    <a:pt x="178828" y="13208"/>
                  </a:lnTo>
                  <a:lnTo>
                    <a:pt x="180682" y="13462"/>
                  </a:lnTo>
                  <a:lnTo>
                    <a:pt x="181076" y="13716"/>
                  </a:lnTo>
                  <a:lnTo>
                    <a:pt x="183616" y="15697"/>
                  </a:lnTo>
                  <a:lnTo>
                    <a:pt x="184188" y="27520"/>
                  </a:lnTo>
                  <a:lnTo>
                    <a:pt x="185851" y="29095"/>
                  </a:lnTo>
                  <a:lnTo>
                    <a:pt x="187858" y="29095"/>
                  </a:lnTo>
                  <a:lnTo>
                    <a:pt x="190131" y="28994"/>
                  </a:lnTo>
                  <a:lnTo>
                    <a:pt x="191757" y="27228"/>
                  </a:lnTo>
                  <a:close/>
                </a:path>
                <a:path w="226695" h="218440">
                  <a:moveTo>
                    <a:pt x="222046" y="182562"/>
                  </a:moveTo>
                  <a:lnTo>
                    <a:pt x="196862" y="43827"/>
                  </a:lnTo>
                  <a:lnTo>
                    <a:pt x="194741" y="42570"/>
                  </a:lnTo>
                  <a:lnTo>
                    <a:pt x="190195" y="43307"/>
                  </a:lnTo>
                  <a:lnTo>
                    <a:pt x="188620" y="45161"/>
                  </a:lnTo>
                  <a:lnTo>
                    <a:pt x="213436" y="181978"/>
                  </a:lnTo>
                  <a:lnTo>
                    <a:pt x="213791" y="183870"/>
                  </a:lnTo>
                  <a:lnTo>
                    <a:pt x="215912" y="185127"/>
                  </a:lnTo>
                  <a:lnTo>
                    <a:pt x="220472" y="184404"/>
                  </a:lnTo>
                  <a:lnTo>
                    <a:pt x="222046" y="182562"/>
                  </a:lnTo>
                  <a:close/>
                </a:path>
                <a:path w="226695" h="218440">
                  <a:moveTo>
                    <a:pt x="226682" y="201155"/>
                  </a:moveTo>
                  <a:lnTo>
                    <a:pt x="225894" y="193636"/>
                  </a:lnTo>
                  <a:lnTo>
                    <a:pt x="223164" y="190855"/>
                  </a:lnTo>
                  <a:lnTo>
                    <a:pt x="217284" y="191477"/>
                  </a:lnTo>
                  <a:lnTo>
                    <a:pt x="215239" y="194792"/>
                  </a:lnTo>
                  <a:lnTo>
                    <a:pt x="215620" y="198551"/>
                  </a:lnTo>
                  <a:lnTo>
                    <a:pt x="216027" y="202311"/>
                  </a:lnTo>
                  <a:lnTo>
                    <a:pt x="218744" y="205092"/>
                  </a:lnTo>
                  <a:lnTo>
                    <a:pt x="224650" y="204457"/>
                  </a:lnTo>
                  <a:lnTo>
                    <a:pt x="226682" y="2011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4271346" y="7759346"/>
              <a:ext cx="445770" cy="163195"/>
            </a:xfrm>
            <a:custGeom>
              <a:avLst/>
              <a:gdLst/>
              <a:ahLst/>
              <a:cxnLst/>
              <a:rect l="l" t="t" r="r" b="b"/>
              <a:pathLst>
                <a:path w="445770" h="163195">
                  <a:moveTo>
                    <a:pt x="10033" y="0"/>
                  </a:moveTo>
                  <a:lnTo>
                    <a:pt x="0" y="92180"/>
                  </a:lnTo>
                  <a:lnTo>
                    <a:pt x="19542" y="139895"/>
                  </a:lnTo>
                  <a:lnTo>
                    <a:pt x="89257" y="158432"/>
                  </a:lnTo>
                  <a:lnTo>
                    <a:pt x="229743" y="163080"/>
                  </a:lnTo>
                  <a:lnTo>
                    <a:pt x="366147" y="139327"/>
                  </a:lnTo>
                  <a:lnTo>
                    <a:pt x="428702" y="83443"/>
                  </a:lnTo>
                  <a:lnTo>
                    <a:pt x="445578" y="26861"/>
                  </a:lnTo>
                  <a:lnTo>
                    <a:pt x="444944" y="1016"/>
                  </a:lnTo>
                  <a:lnTo>
                    <a:pt x="433948" y="26516"/>
                  </a:lnTo>
                  <a:lnTo>
                    <a:pt x="403248" y="48601"/>
                  </a:lnTo>
                  <a:lnTo>
                    <a:pt x="356273" y="65978"/>
                  </a:lnTo>
                  <a:lnTo>
                    <a:pt x="296452" y="77353"/>
                  </a:lnTo>
                  <a:lnTo>
                    <a:pt x="227215" y="81432"/>
                  </a:lnTo>
                  <a:lnTo>
                    <a:pt x="158035" y="77247"/>
                  </a:lnTo>
                  <a:lnTo>
                    <a:pt x="98350" y="65621"/>
                  </a:lnTo>
                  <a:lnTo>
                    <a:pt x="51536" y="47943"/>
                  </a:lnTo>
                  <a:lnTo>
                    <a:pt x="20971" y="25606"/>
                  </a:lnTo>
                  <a:lnTo>
                    <a:pt x="10033" y="0"/>
                  </a:lnTo>
                  <a:close/>
                </a:path>
              </a:pathLst>
            </a:custGeom>
            <a:solidFill>
              <a:srgbClr val="CEE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4271346" y="7759346"/>
              <a:ext cx="445770" cy="163195"/>
            </a:xfrm>
            <a:custGeom>
              <a:avLst/>
              <a:gdLst/>
              <a:ahLst/>
              <a:cxnLst/>
              <a:rect l="l" t="t" r="r" b="b"/>
              <a:pathLst>
                <a:path w="445770" h="163195">
                  <a:moveTo>
                    <a:pt x="444944" y="1016"/>
                  </a:moveTo>
                  <a:lnTo>
                    <a:pt x="403248" y="48601"/>
                  </a:lnTo>
                  <a:lnTo>
                    <a:pt x="356273" y="65978"/>
                  </a:lnTo>
                  <a:lnTo>
                    <a:pt x="296452" y="77353"/>
                  </a:lnTo>
                  <a:lnTo>
                    <a:pt x="227215" y="81432"/>
                  </a:lnTo>
                  <a:lnTo>
                    <a:pt x="158035" y="77247"/>
                  </a:lnTo>
                  <a:lnTo>
                    <a:pt x="98350" y="65621"/>
                  </a:lnTo>
                  <a:lnTo>
                    <a:pt x="51536" y="47943"/>
                  </a:lnTo>
                  <a:lnTo>
                    <a:pt x="20971" y="25606"/>
                  </a:lnTo>
                  <a:lnTo>
                    <a:pt x="10033" y="0"/>
                  </a:lnTo>
                  <a:lnTo>
                    <a:pt x="0" y="92180"/>
                  </a:lnTo>
                  <a:lnTo>
                    <a:pt x="19542" y="139895"/>
                  </a:lnTo>
                  <a:lnTo>
                    <a:pt x="89257" y="158432"/>
                  </a:lnTo>
                  <a:lnTo>
                    <a:pt x="229743" y="163080"/>
                  </a:lnTo>
                  <a:lnTo>
                    <a:pt x="366147" y="139327"/>
                  </a:lnTo>
                  <a:lnTo>
                    <a:pt x="428702" y="83443"/>
                  </a:lnTo>
                  <a:lnTo>
                    <a:pt x="445578" y="26861"/>
                  </a:lnTo>
                  <a:lnTo>
                    <a:pt x="444944" y="1016"/>
                  </a:lnTo>
                  <a:close/>
                </a:path>
              </a:pathLst>
            </a:custGeom>
            <a:ln w="59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4325496" y="7812538"/>
              <a:ext cx="345440" cy="80645"/>
            </a:xfrm>
            <a:custGeom>
              <a:avLst/>
              <a:gdLst/>
              <a:ahLst/>
              <a:cxnLst/>
              <a:rect l="l" t="t" r="r" b="b"/>
              <a:pathLst>
                <a:path w="345439" h="80645">
                  <a:moveTo>
                    <a:pt x="3035" y="0"/>
                  </a:moveTo>
                  <a:lnTo>
                    <a:pt x="256" y="14571"/>
                  </a:lnTo>
                  <a:lnTo>
                    <a:pt x="0" y="23271"/>
                  </a:lnTo>
                  <a:lnTo>
                    <a:pt x="2867" y="29559"/>
                  </a:lnTo>
                  <a:lnTo>
                    <a:pt x="63552" y="64698"/>
                  </a:lnTo>
                  <a:lnTo>
                    <a:pt x="113229" y="75982"/>
                  </a:lnTo>
                  <a:lnTo>
                    <a:pt x="177393" y="80568"/>
                  </a:lnTo>
                  <a:lnTo>
                    <a:pt x="241810" y="74975"/>
                  </a:lnTo>
                  <a:lnTo>
                    <a:pt x="291576" y="61882"/>
                  </a:lnTo>
                  <a:lnTo>
                    <a:pt x="325201" y="46819"/>
                  </a:lnTo>
                  <a:lnTo>
                    <a:pt x="341198" y="35318"/>
                  </a:lnTo>
                  <a:lnTo>
                    <a:pt x="344881" y="25842"/>
                  </a:lnTo>
                  <a:lnTo>
                    <a:pt x="344293" y="15224"/>
                  </a:lnTo>
                  <a:lnTo>
                    <a:pt x="342034" y="6572"/>
                  </a:lnTo>
                  <a:lnTo>
                    <a:pt x="340702" y="2997"/>
                  </a:lnTo>
                  <a:lnTo>
                    <a:pt x="302207" y="20101"/>
                  </a:lnTo>
                  <a:lnTo>
                    <a:pt x="272146" y="28678"/>
                  </a:lnTo>
                  <a:lnTo>
                    <a:pt x="235016" y="31313"/>
                  </a:lnTo>
                  <a:lnTo>
                    <a:pt x="175310" y="30594"/>
                  </a:lnTo>
                  <a:lnTo>
                    <a:pt x="91042" y="24656"/>
                  </a:lnTo>
                  <a:lnTo>
                    <a:pt x="38195" y="14268"/>
                  </a:lnTo>
                  <a:lnTo>
                    <a:pt x="10836" y="4394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rgbClr val="94C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367675" y="7932431"/>
              <a:ext cx="163267" cy="171440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337411" y="7824272"/>
              <a:ext cx="107594" cy="79794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689764" y="7798858"/>
              <a:ext cx="427990" cy="337185"/>
            </a:xfrm>
            <a:custGeom>
              <a:avLst/>
              <a:gdLst/>
              <a:ahLst/>
              <a:cxnLst/>
              <a:rect l="l" t="t" r="r" b="b"/>
              <a:pathLst>
                <a:path w="427989" h="337184">
                  <a:moveTo>
                    <a:pt x="411687" y="0"/>
                  </a:moveTo>
                  <a:lnTo>
                    <a:pt x="403021" y="2251"/>
                  </a:lnTo>
                  <a:lnTo>
                    <a:pt x="394344" y="7442"/>
                  </a:lnTo>
                  <a:lnTo>
                    <a:pt x="163280" y="190741"/>
                  </a:lnTo>
                  <a:lnTo>
                    <a:pt x="162620" y="189903"/>
                  </a:lnTo>
                  <a:lnTo>
                    <a:pt x="139971" y="180833"/>
                  </a:lnTo>
                  <a:lnTo>
                    <a:pt x="108900" y="184389"/>
                  </a:lnTo>
                  <a:lnTo>
                    <a:pt x="74603" y="197888"/>
                  </a:lnTo>
                  <a:lnTo>
                    <a:pt x="42274" y="218643"/>
                  </a:lnTo>
                  <a:lnTo>
                    <a:pt x="17570" y="242281"/>
                  </a:lnTo>
                  <a:lnTo>
                    <a:pt x="3443" y="265380"/>
                  </a:lnTo>
                  <a:lnTo>
                    <a:pt x="0" y="287510"/>
                  </a:lnTo>
                  <a:lnTo>
                    <a:pt x="7349" y="308241"/>
                  </a:lnTo>
                  <a:lnTo>
                    <a:pt x="8023" y="309308"/>
                  </a:lnTo>
                  <a:lnTo>
                    <a:pt x="13395" y="314693"/>
                  </a:lnTo>
                  <a:lnTo>
                    <a:pt x="14157" y="315683"/>
                  </a:lnTo>
                  <a:lnTo>
                    <a:pt x="35900" y="330982"/>
                  </a:lnTo>
                  <a:lnTo>
                    <a:pt x="66766" y="336872"/>
                  </a:lnTo>
                  <a:lnTo>
                    <a:pt x="101557" y="331719"/>
                  </a:lnTo>
                  <a:lnTo>
                    <a:pt x="135073" y="313893"/>
                  </a:lnTo>
                  <a:lnTo>
                    <a:pt x="158277" y="292389"/>
                  </a:lnTo>
                  <a:lnTo>
                    <a:pt x="178784" y="265985"/>
                  </a:lnTo>
                  <a:lnTo>
                    <a:pt x="189569" y="238976"/>
                  </a:lnTo>
                  <a:lnTo>
                    <a:pt x="183613" y="215658"/>
                  </a:lnTo>
                  <a:lnTo>
                    <a:pt x="415337" y="33934"/>
                  </a:lnTo>
                  <a:lnTo>
                    <a:pt x="422370" y="26654"/>
                  </a:lnTo>
                  <a:lnTo>
                    <a:pt x="426537" y="18722"/>
                  </a:lnTo>
                  <a:lnTo>
                    <a:pt x="427530" y="11081"/>
                  </a:lnTo>
                  <a:lnTo>
                    <a:pt x="425040" y="4673"/>
                  </a:lnTo>
                  <a:lnTo>
                    <a:pt x="419356" y="777"/>
                  </a:lnTo>
                  <a:lnTo>
                    <a:pt x="411687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689764" y="7798858"/>
              <a:ext cx="427990" cy="337185"/>
            </a:xfrm>
            <a:custGeom>
              <a:avLst/>
              <a:gdLst/>
              <a:ahLst/>
              <a:cxnLst/>
              <a:rect l="l" t="t" r="r" b="b"/>
              <a:pathLst>
                <a:path w="427989" h="337184">
                  <a:moveTo>
                    <a:pt x="394344" y="7442"/>
                  </a:moveTo>
                  <a:lnTo>
                    <a:pt x="163280" y="190741"/>
                  </a:lnTo>
                  <a:lnTo>
                    <a:pt x="163051" y="190474"/>
                  </a:lnTo>
                  <a:lnTo>
                    <a:pt x="162836" y="190131"/>
                  </a:lnTo>
                  <a:lnTo>
                    <a:pt x="162620" y="189903"/>
                  </a:lnTo>
                  <a:lnTo>
                    <a:pt x="139971" y="180833"/>
                  </a:lnTo>
                  <a:lnTo>
                    <a:pt x="108900" y="184389"/>
                  </a:lnTo>
                  <a:lnTo>
                    <a:pt x="74603" y="197888"/>
                  </a:lnTo>
                  <a:lnTo>
                    <a:pt x="42274" y="218643"/>
                  </a:lnTo>
                  <a:lnTo>
                    <a:pt x="17570" y="242281"/>
                  </a:lnTo>
                  <a:lnTo>
                    <a:pt x="3443" y="265380"/>
                  </a:lnTo>
                  <a:lnTo>
                    <a:pt x="0" y="287510"/>
                  </a:lnTo>
                  <a:lnTo>
                    <a:pt x="7349" y="308241"/>
                  </a:lnTo>
                  <a:lnTo>
                    <a:pt x="8023" y="309308"/>
                  </a:lnTo>
                  <a:lnTo>
                    <a:pt x="13395" y="314693"/>
                  </a:lnTo>
                  <a:lnTo>
                    <a:pt x="14157" y="315683"/>
                  </a:lnTo>
                  <a:lnTo>
                    <a:pt x="35900" y="330982"/>
                  </a:lnTo>
                  <a:lnTo>
                    <a:pt x="66766" y="336872"/>
                  </a:lnTo>
                  <a:lnTo>
                    <a:pt x="101557" y="331719"/>
                  </a:lnTo>
                  <a:lnTo>
                    <a:pt x="135073" y="313893"/>
                  </a:lnTo>
                  <a:lnTo>
                    <a:pt x="158277" y="292389"/>
                  </a:lnTo>
                  <a:lnTo>
                    <a:pt x="178784" y="265985"/>
                  </a:lnTo>
                  <a:lnTo>
                    <a:pt x="189569" y="238976"/>
                  </a:lnTo>
                  <a:lnTo>
                    <a:pt x="183613" y="215658"/>
                  </a:lnTo>
                  <a:lnTo>
                    <a:pt x="415337" y="33934"/>
                  </a:lnTo>
                  <a:lnTo>
                    <a:pt x="422370" y="26654"/>
                  </a:lnTo>
                  <a:lnTo>
                    <a:pt x="426537" y="18722"/>
                  </a:lnTo>
                  <a:lnTo>
                    <a:pt x="427530" y="11081"/>
                  </a:lnTo>
                  <a:lnTo>
                    <a:pt x="425040" y="4673"/>
                  </a:lnTo>
                  <a:lnTo>
                    <a:pt x="419356" y="777"/>
                  </a:lnTo>
                  <a:lnTo>
                    <a:pt x="411687" y="0"/>
                  </a:lnTo>
                  <a:lnTo>
                    <a:pt x="403021" y="2251"/>
                  </a:lnTo>
                  <a:lnTo>
                    <a:pt x="394344" y="7442"/>
                  </a:lnTo>
                  <a:close/>
                </a:path>
              </a:pathLst>
            </a:custGeom>
            <a:ln w="5943">
              <a:solidFill>
                <a:srgbClr val="6F6E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805104" y="7994952"/>
              <a:ext cx="53340" cy="36195"/>
            </a:xfrm>
            <a:custGeom>
              <a:avLst/>
              <a:gdLst/>
              <a:ahLst/>
              <a:cxnLst/>
              <a:rect l="l" t="t" r="r" b="b"/>
              <a:pathLst>
                <a:path w="53339" h="36195">
                  <a:moveTo>
                    <a:pt x="0" y="0"/>
                  </a:moveTo>
                  <a:lnTo>
                    <a:pt x="30595" y="2086"/>
                  </a:lnTo>
                  <a:lnTo>
                    <a:pt x="46307" y="6503"/>
                  </a:lnTo>
                  <a:lnTo>
                    <a:pt x="52099" y="16600"/>
                  </a:lnTo>
                  <a:lnTo>
                    <a:pt x="52933" y="35725"/>
                  </a:lnTo>
                </a:path>
              </a:pathLst>
            </a:custGeom>
            <a:ln w="5943">
              <a:solidFill>
                <a:srgbClr val="6F6E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0" name="object 250"/>
          <p:cNvGrpSpPr/>
          <p:nvPr/>
        </p:nvGrpSpPr>
        <p:grpSpPr>
          <a:xfrm>
            <a:off x="4403752" y="5719962"/>
            <a:ext cx="2749550" cy="640080"/>
            <a:chOff x="4403752" y="5719962"/>
            <a:chExt cx="2749550" cy="640080"/>
          </a:xfrm>
        </p:grpSpPr>
        <p:sp>
          <p:nvSpPr>
            <p:cNvPr id="251" name="object 251"/>
            <p:cNvSpPr/>
            <p:nvPr/>
          </p:nvSpPr>
          <p:spPr>
            <a:xfrm>
              <a:off x="4697649" y="5729908"/>
              <a:ext cx="210642" cy="630111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403752" y="5719962"/>
              <a:ext cx="220205" cy="629973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6174050" y="5758664"/>
              <a:ext cx="979133" cy="409520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4" name="object 254"/>
          <p:cNvSpPr txBox="1"/>
          <p:nvPr/>
        </p:nvSpPr>
        <p:spPr>
          <a:xfrm>
            <a:off x="150818" y="10307561"/>
            <a:ext cx="21780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29</a:t>
            </a:r>
            <a:endParaRPr sz="1500">
              <a:latin typeface="HelveticaRounded-Condensed"/>
              <a:cs typeface="HelveticaRounded-Condensed"/>
            </a:endParaRPr>
          </a:p>
        </p:txBody>
      </p:sp>
      <p:grpSp>
        <p:nvGrpSpPr>
          <p:cNvPr id="255" name="object 255"/>
          <p:cNvGrpSpPr/>
          <p:nvPr/>
        </p:nvGrpSpPr>
        <p:grpSpPr>
          <a:xfrm>
            <a:off x="6337621" y="6673964"/>
            <a:ext cx="745490" cy="507365"/>
            <a:chOff x="6337621" y="6673964"/>
            <a:chExt cx="745490" cy="507365"/>
          </a:xfrm>
        </p:grpSpPr>
        <p:sp>
          <p:nvSpPr>
            <p:cNvPr id="256" name="object 256"/>
            <p:cNvSpPr/>
            <p:nvPr/>
          </p:nvSpPr>
          <p:spPr>
            <a:xfrm>
              <a:off x="6566848" y="7081921"/>
              <a:ext cx="79667" cy="98882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341388" y="6894864"/>
              <a:ext cx="98348" cy="120573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6442092" y="6677990"/>
              <a:ext cx="637540" cy="437515"/>
            </a:xfrm>
            <a:custGeom>
              <a:avLst/>
              <a:gdLst/>
              <a:ahLst/>
              <a:cxnLst/>
              <a:rect l="l" t="t" r="r" b="b"/>
              <a:pathLst>
                <a:path w="637540" h="437515">
                  <a:moveTo>
                    <a:pt x="387019" y="0"/>
                  </a:moveTo>
                  <a:lnTo>
                    <a:pt x="444" y="198424"/>
                  </a:lnTo>
                  <a:lnTo>
                    <a:pt x="0" y="346786"/>
                  </a:lnTo>
                  <a:lnTo>
                    <a:pt x="233019" y="437210"/>
                  </a:lnTo>
                  <a:lnTo>
                    <a:pt x="636841" y="218376"/>
                  </a:lnTo>
                  <a:lnTo>
                    <a:pt x="636993" y="70662"/>
                  </a:lnTo>
                  <a:lnTo>
                    <a:pt x="387019" y="0"/>
                  </a:lnTo>
                  <a:close/>
                </a:path>
              </a:pathLst>
            </a:custGeom>
            <a:solidFill>
              <a:srgbClr val="FFE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6442092" y="6677990"/>
              <a:ext cx="637540" cy="437515"/>
            </a:xfrm>
            <a:custGeom>
              <a:avLst/>
              <a:gdLst/>
              <a:ahLst/>
              <a:cxnLst/>
              <a:rect l="l" t="t" r="r" b="b"/>
              <a:pathLst>
                <a:path w="637540" h="437515">
                  <a:moveTo>
                    <a:pt x="636993" y="70662"/>
                  </a:moveTo>
                  <a:lnTo>
                    <a:pt x="387019" y="0"/>
                  </a:lnTo>
                  <a:lnTo>
                    <a:pt x="444" y="198424"/>
                  </a:lnTo>
                  <a:lnTo>
                    <a:pt x="0" y="346786"/>
                  </a:lnTo>
                  <a:lnTo>
                    <a:pt x="233019" y="437210"/>
                  </a:lnTo>
                  <a:lnTo>
                    <a:pt x="636841" y="218376"/>
                  </a:lnTo>
                  <a:lnTo>
                    <a:pt x="636993" y="70662"/>
                  </a:lnTo>
                  <a:close/>
                </a:path>
              </a:pathLst>
            </a:custGeom>
            <a:ln w="805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341647" y="6899178"/>
              <a:ext cx="328930" cy="265430"/>
            </a:xfrm>
            <a:custGeom>
              <a:avLst/>
              <a:gdLst/>
              <a:ahLst/>
              <a:cxnLst/>
              <a:rect l="l" t="t" r="r" b="b"/>
              <a:pathLst>
                <a:path w="328929" h="265429">
                  <a:moveTo>
                    <a:pt x="117030" y="0"/>
                  </a:moveTo>
                  <a:lnTo>
                    <a:pt x="380" y="58204"/>
                  </a:lnTo>
                  <a:lnTo>
                    <a:pt x="0" y="184810"/>
                  </a:lnTo>
                  <a:lnTo>
                    <a:pt x="207721" y="265150"/>
                  </a:lnTo>
                  <a:lnTo>
                    <a:pt x="327596" y="193611"/>
                  </a:lnTo>
                  <a:lnTo>
                    <a:pt x="328498" y="70967"/>
                  </a:lnTo>
                  <a:lnTo>
                    <a:pt x="117030" y="0"/>
                  </a:lnTo>
                  <a:close/>
                </a:path>
              </a:pathLst>
            </a:custGeom>
            <a:solidFill>
              <a:srgbClr val="FFF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6341647" y="6899178"/>
              <a:ext cx="328930" cy="265430"/>
            </a:xfrm>
            <a:custGeom>
              <a:avLst/>
              <a:gdLst/>
              <a:ahLst/>
              <a:cxnLst/>
              <a:rect l="l" t="t" r="r" b="b"/>
              <a:pathLst>
                <a:path w="328929" h="265429">
                  <a:moveTo>
                    <a:pt x="328498" y="70967"/>
                  </a:moveTo>
                  <a:lnTo>
                    <a:pt x="117030" y="0"/>
                  </a:lnTo>
                  <a:lnTo>
                    <a:pt x="380" y="58204"/>
                  </a:lnTo>
                  <a:lnTo>
                    <a:pt x="0" y="184810"/>
                  </a:lnTo>
                  <a:lnTo>
                    <a:pt x="207721" y="265150"/>
                  </a:lnTo>
                  <a:lnTo>
                    <a:pt x="327596" y="193611"/>
                  </a:lnTo>
                  <a:lnTo>
                    <a:pt x="328498" y="70967"/>
                  </a:lnTo>
                  <a:close/>
                </a:path>
              </a:pathLst>
            </a:custGeom>
            <a:ln w="805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6675231" y="6751289"/>
              <a:ext cx="400685" cy="360680"/>
            </a:xfrm>
            <a:custGeom>
              <a:avLst/>
              <a:gdLst/>
              <a:ahLst/>
              <a:cxnLst/>
              <a:rect l="l" t="t" r="r" b="b"/>
              <a:pathLst>
                <a:path w="400684" h="360679">
                  <a:moveTo>
                    <a:pt x="400507" y="0"/>
                  </a:moveTo>
                  <a:lnTo>
                    <a:pt x="0" y="212432"/>
                  </a:lnTo>
                  <a:lnTo>
                    <a:pt x="101" y="360248"/>
                  </a:lnTo>
                  <a:lnTo>
                    <a:pt x="400507" y="144145"/>
                  </a:lnTo>
                  <a:lnTo>
                    <a:pt x="400507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703781" y="6783169"/>
              <a:ext cx="349885" cy="300990"/>
            </a:xfrm>
            <a:custGeom>
              <a:avLst/>
              <a:gdLst/>
              <a:ahLst/>
              <a:cxnLst/>
              <a:rect l="l" t="t" r="r" b="b"/>
              <a:pathLst>
                <a:path w="349884" h="300990">
                  <a:moveTo>
                    <a:pt x="349694" y="0"/>
                  </a:moveTo>
                  <a:lnTo>
                    <a:pt x="0" y="183349"/>
                  </a:lnTo>
                  <a:lnTo>
                    <a:pt x="0" y="300393"/>
                  </a:lnTo>
                  <a:lnTo>
                    <a:pt x="349694" y="111658"/>
                  </a:lnTo>
                  <a:lnTo>
                    <a:pt x="349694" y="0"/>
                  </a:lnTo>
                  <a:close/>
                </a:path>
              </a:pathLst>
            </a:custGeom>
            <a:solidFill>
              <a:srgbClr val="F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344944" y="6958800"/>
              <a:ext cx="310094" cy="202144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6603558" y="6716711"/>
              <a:ext cx="323215" cy="187960"/>
            </a:xfrm>
            <a:custGeom>
              <a:avLst/>
              <a:gdLst/>
              <a:ahLst/>
              <a:cxnLst/>
              <a:rect l="l" t="t" r="r" b="b"/>
              <a:pathLst>
                <a:path w="323215" h="187959">
                  <a:moveTo>
                    <a:pt x="256341" y="0"/>
                  </a:moveTo>
                  <a:lnTo>
                    <a:pt x="199249" y="4217"/>
                  </a:lnTo>
                  <a:lnTo>
                    <a:pt x="134302" y="22469"/>
                  </a:lnTo>
                  <a:lnTo>
                    <a:pt x="73618" y="51927"/>
                  </a:lnTo>
                  <a:lnTo>
                    <a:pt x="28122" y="86672"/>
                  </a:lnTo>
                  <a:lnTo>
                    <a:pt x="2141" y="122444"/>
                  </a:lnTo>
                  <a:lnTo>
                    <a:pt x="0" y="154981"/>
                  </a:lnTo>
                  <a:lnTo>
                    <a:pt x="23200" y="177907"/>
                  </a:lnTo>
                  <a:lnTo>
                    <a:pt x="66376" y="187421"/>
                  </a:lnTo>
                  <a:lnTo>
                    <a:pt x="123469" y="183208"/>
                  </a:lnTo>
                  <a:lnTo>
                    <a:pt x="188417" y="164950"/>
                  </a:lnTo>
                  <a:lnTo>
                    <a:pt x="249103" y="135490"/>
                  </a:lnTo>
                  <a:lnTo>
                    <a:pt x="294605" y="100739"/>
                  </a:lnTo>
                  <a:lnTo>
                    <a:pt x="320594" y="64959"/>
                  </a:lnTo>
                  <a:lnTo>
                    <a:pt x="322745" y="32413"/>
                  </a:lnTo>
                  <a:lnTo>
                    <a:pt x="299524" y="9503"/>
                  </a:lnTo>
                  <a:lnTo>
                    <a:pt x="256341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627756" y="6726248"/>
              <a:ext cx="278130" cy="161290"/>
            </a:xfrm>
            <a:custGeom>
              <a:avLst/>
              <a:gdLst/>
              <a:ahLst/>
              <a:cxnLst/>
              <a:rect l="l" t="t" r="r" b="b"/>
              <a:pathLst>
                <a:path w="278129" h="161290">
                  <a:moveTo>
                    <a:pt x="220564" y="0"/>
                  </a:moveTo>
                  <a:lnTo>
                    <a:pt x="171438" y="3624"/>
                  </a:lnTo>
                  <a:lnTo>
                    <a:pt x="115557" y="19326"/>
                  </a:lnTo>
                  <a:lnTo>
                    <a:pt x="63341" y="44673"/>
                  </a:lnTo>
                  <a:lnTo>
                    <a:pt x="24198" y="74571"/>
                  </a:lnTo>
                  <a:lnTo>
                    <a:pt x="0" y="133359"/>
                  </a:lnTo>
                  <a:lnTo>
                    <a:pt x="19967" y="153076"/>
                  </a:lnTo>
                  <a:lnTo>
                    <a:pt x="57116" y="161256"/>
                  </a:lnTo>
                  <a:lnTo>
                    <a:pt x="106236" y="157628"/>
                  </a:lnTo>
                  <a:lnTo>
                    <a:pt x="162115" y="141919"/>
                  </a:lnTo>
                  <a:lnTo>
                    <a:pt x="214333" y="116577"/>
                  </a:lnTo>
                  <a:lnTo>
                    <a:pt x="253482" y="86680"/>
                  </a:lnTo>
                  <a:lnTo>
                    <a:pt x="277698" y="27898"/>
                  </a:lnTo>
                  <a:lnTo>
                    <a:pt x="257721" y="8181"/>
                  </a:lnTo>
                  <a:lnTo>
                    <a:pt x="220564" y="0"/>
                  </a:lnTo>
                  <a:close/>
                </a:path>
              </a:pathLst>
            </a:custGeom>
            <a:solidFill>
              <a:srgbClr val="E945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639544" y="6731730"/>
              <a:ext cx="255904" cy="147320"/>
            </a:xfrm>
            <a:custGeom>
              <a:avLst/>
              <a:gdLst/>
              <a:ahLst/>
              <a:cxnLst/>
              <a:rect l="l" t="t" r="r" b="b"/>
              <a:pathLst>
                <a:path w="255904" h="147320">
                  <a:moveTo>
                    <a:pt x="203434" y="0"/>
                  </a:moveTo>
                  <a:lnTo>
                    <a:pt x="158288" y="3588"/>
                  </a:lnTo>
                  <a:lnTo>
                    <a:pt x="106857" y="18141"/>
                  </a:lnTo>
                  <a:lnTo>
                    <a:pt x="58748" y="41393"/>
                  </a:lnTo>
                  <a:lnTo>
                    <a:pt x="22610" y="68673"/>
                  </a:lnTo>
                  <a:lnTo>
                    <a:pt x="0" y="121977"/>
                  </a:lnTo>
                  <a:lnTo>
                    <a:pt x="18219" y="139691"/>
                  </a:lnTo>
                  <a:lnTo>
                    <a:pt x="52293" y="146861"/>
                  </a:lnTo>
                  <a:lnTo>
                    <a:pt x="97438" y="143274"/>
                  </a:lnTo>
                  <a:lnTo>
                    <a:pt x="148869" y="128720"/>
                  </a:lnTo>
                  <a:lnTo>
                    <a:pt x="196986" y="105466"/>
                  </a:lnTo>
                  <a:lnTo>
                    <a:pt x="233127" y="78182"/>
                  </a:lnTo>
                  <a:lnTo>
                    <a:pt x="255739" y="24872"/>
                  </a:lnTo>
                  <a:lnTo>
                    <a:pt x="237513" y="7165"/>
                  </a:lnTo>
                  <a:lnTo>
                    <a:pt x="2034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674548" y="6747510"/>
              <a:ext cx="187960" cy="121920"/>
            </a:xfrm>
            <a:custGeom>
              <a:avLst/>
              <a:gdLst/>
              <a:ahLst/>
              <a:cxnLst/>
              <a:rect l="l" t="t" r="r" b="b"/>
              <a:pathLst>
                <a:path w="187959" h="121920">
                  <a:moveTo>
                    <a:pt x="33477" y="121208"/>
                  </a:moveTo>
                  <a:lnTo>
                    <a:pt x="30378" y="111353"/>
                  </a:lnTo>
                  <a:lnTo>
                    <a:pt x="24549" y="100495"/>
                  </a:lnTo>
                  <a:lnTo>
                    <a:pt x="16637" y="89255"/>
                  </a:lnTo>
                  <a:lnTo>
                    <a:pt x="7315" y="78244"/>
                  </a:lnTo>
                  <a:lnTo>
                    <a:pt x="8242" y="77635"/>
                  </a:lnTo>
                  <a:lnTo>
                    <a:pt x="8369" y="77025"/>
                  </a:lnTo>
                  <a:lnTo>
                    <a:pt x="8051" y="76479"/>
                  </a:lnTo>
                  <a:lnTo>
                    <a:pt x="0" y="79057"/>
                  </a:lnTo>
                  <a:lnTo>
                    <a:pt x="10007" y="90271"/>
                  </a:lnTo>
                  <a:lnTo>
                    <a:pt x="18148" y="101600"/>
                  </a:lnTo>
                  <a:lnTo>
                    <a:pt x="23888" y="112318"/>
                  </a:lnTo>
                  <a:lnTo>
                    <a:pt x="26670" y="121729"/>
                  </a:lnTo>
                  <a:lnTo>
                    <a:pt x="28714" y="121399"/>
                  </a:lnTo>
                  <a:lnTo>
                    <a:pt x="31343" y="121107"/>
                  </a:lnTo>
                  <a:lnTo>
                    <a:pt x="33477" y="121208"/>
                  </a:lnTo>
                  <a:close/>
                </a:path>
                <a:path w="187959" h="121920">
                  <a:moveTo>
                    <a:pt x="39344" y="58648"/>
                  </a:moveTo>
                  <a:lnTo>
                    <a:pt x="34607" y="57238"/>
                  </a:lnTo>
                  <a:lnTo>
                    <a:pt x="27330" y="55727"/>
                  </a:lnTo>
                  <a:lnTo>
                    <a:pt x="21590" y="55206"/>
                  </a:lnTo>
                  <a:lnTo>
                    <a:pt x="20929" y="58077"/>
                  </a:lnTo>
                  <a:lnTo>
                    <a:pt x="26187" y="58585"/>
                  </a:lnTo>
                  <a:lnTo>
                    <a:pt x="33883" y="60147"/>
                  </a:lnTo>
                  <a:lnTo>
                    <a:pt x="38684" y="61544"/>
                  </a:lnTo>
                  <a:lnTo>
                    <a:pt x="39344" y="58648"/>
                  </a:lnTo>
                  <a:close/>
                </a:path>
                <a:path w="187959" h="121920">
                  <a:moveTo>
                    <a:pt x="44665" y="50990"/>
                  </a:moveTo>
                  <a:lnTo>
                    <a:pt x="39852" y="49593"/>
                  </a:lnTo>
                  <a:lnTo>
                    <a:pt x="32626" y="48221"/>
                  </a:lnTo>
                  <a:lnTo>
                    <a:pt x="26898" y="47625"/>
                  </a:lnTo>
                  <a:lnTo>
                    <a:pt x="26301" y="50546"/>
                  </a:lnTo>
                  <a:lnTo>
                    <a:pt x="31559" y="51054"/>
                  </a:lnTo>
                  <a:lnTo>
                    <a:pt x="39192" y="52565"/>
                  </a:lnTo>
                  <a:lnTo>
                    <a:pt x="43992" y="53949"/>
                  </a:lnTo>
                  <a:lnTo>
                    <a:pt x="44665" y="50990"/>
                  </a:lnTo>
                  <a:close/>
                </a:path>
                <a:path w="187959" h="121920">
                  <a:moveTo>
                    <a:pt x="86766" y="88595"/>
                  </a:moveTo>
                  <a:lnTo>
                    <a:pt x="73393" y="82219"/>
                  </a:lnTo>
                  <a:lnTo>
                    <a:pt x="57721" y="75514"/>
                  </a:lnTo>
                  <a:lnTo>
                    <a:pt x="41465" y="69240"/>
                  </a:lnTo>
                  <a:lnTo>
                    <a:pt x="26339" y="64135"/>
                  </a:lnTo>
                  <a:lnTo>
                    <a:pt x="24066" y="68160"/>
                  </a:lnTo>
                  <a:lnTo>
                    <a:pt x="39344" y="73520"/>
                  </a:lnTo>
                  <a:lnTo>
                    <a:pt x="55587" y="79921"/>
                  </a:lnTo>
                  <a:lnTo>
                    <a:pt x="71005" y="86601"/>
                  </a:lnTo>
                  <a:lnTo>
                    <a:pt x="83820" y="92811"/>
                  </a:lnTo>
                  <a:lnTo>
                    <a:pt x="86766" y="88595"/>
                  </a:lnTo>
                  <a:close/>
                </a:path>
                <a:path w="187959" h="121920">
                  <a:moveTo>
                    <a:pt x="129095" y="54711"/>
                  </a:moveTo>
                  <a:lnTo>
                    <a:pt x="127558" y="49657"/>
                  </a:lnTo>
                  <a:lnTo>
                    <a:pt x="123355" y="49555"/>
                  </a:lnTo>
                  <a:lnTo>
                    <a:pt x="118071" y="49682"/>
                  </a:lnTo>
                  <a:lnTo>
                    <a:pt x="113601" y="49936"/>
                  </a:lnTo>
                  <a:lnTo>
                    <a:pt x="111633" y="44437"/>
                  </a:lnTo>
                  <a:lnTo>
                    <a:pt x="108953" y="38722"/>
                  </a:lnTo>
                  <a:lnTo>
                    <a:pt x="105600" y="32854"/>
                  </a:lnTo>
                  <a:lnTo>
                    <a:pt x="101625" y="26911"/>
                  </a:lnTo>
                  <a:lnTo>
                    <a:pt x="101892" y="26593"/>
                  </a:lnTo>
                  <a:lnTo>
                    <a:pt x="101955" y="26174"/>
                  </a:lnTo>
                  <a:lnTo>
                    <a:pt x="101688" y="25882"/>
                  </a:lnTo>
                  <a:lnTo>
                    <a:pt x="96354" y="26416"/>
                  </a:lnTo>
                  <a:lnTo>
                    <a:pt x="95707" y="27127"/>
                  </a:lnTo>
                  <a:lnTo>
                    <a:pt x="73787" y="39255"/>
                  </a:lnTo>
                  <a:lnTo>
                    <a:pt x="72605" y="36576"/>
                  </a:lnTo>
                  <a:lnTo>
                    <a:pt x="70916" y="33134"/>
                  </a:lnTo>
                  <a:lnTo>
                    <a:pt x="69672" y="30861"/>
                  </a:lnTo>
                  <a:lnTo>
                    <a:pt x="70599" y="30416"/>
                  </a:lnTo>
                  <a:lnTo>
                    <a:pt x="71069" y="29908"/>
                  </a:lnTo>
                  <a:lnTo>
                    <a:pt x="70624" y="29184"/>
                  </a:lnTo>
                  <a:lnTo>
                    <a:pt x="62890" y="31470"/>
                  </a:lnTo>
                  <a:lnTo>
                    <a:pt x="67627" y="40373"/>
                  </a:lnTo>
                  <a:lnTo>
                    <a:pt x="70777" y="49695"/>
                  </a:lnTo>
                  <a:lnTo>
                    <a:pt x="72186" y="58801"/>
                  </a:lnTo>
                  <a:lnTo>
                    <a:pt x="71640" y="67043"/>
                  </a:lnTo>
                  <a:lnTo>
                    <a:pt x="73469" y="66979"/>
                  </a:lnTo>
                  <a:lnTo>
                    <a:pt x="78346" y="67360"/>
                  </a:lnTo>
                  <a:lnTo>
                    <a:pt x="79451" y="60299"/>
                  </a:lnTo>
                  <a:lnTo>
                    <a:pt x="78244" y="51917"/>
                  </a:lnTo>
                  <a:lnTo>
                    <a:pt x="75577" y="44246"/>
                  </a:lnTo>
                  <a:lnTo>
                    <a:pt x="97955" y="31877"/>
                  </a:lnTo>
                  <a:lnTo>
                    <a:pt x="102425" y="38011"/>
                  </a:lnTo>
                  <a:lnTo>
                    <a:pt x="105410" y="44145"/>
                  </a:lnTo>
                  <a:lnTo>
                    <a:pt x="107340" y="50431"/>
                  </a:lnTo>
                  <a:lnTo>
                    <a:pt x="99580" y="51041"/>
                  </a:lnTo>
                  <a:lnTo>
                    <a:pt x="92417" y="51981"/>
                  </a:lnTo>
                  <a:lnTo>
                    <a:pt x="85877" y="53263"/>
                  </a:lnTo>
                  <a:lnTo>
                    <a:pt x="87033" y="57619"/>
                  </a:lnTo>
                  <a:lnTo>
                    <a:pt x="93764" y="56426"/>
                  </a:lnTo>
                  <a:lnTo>
                    <a:pt x="100876" y="55626"/>
                  </a:lnTo>
                  <a:lnTo>
                    <a:pt x="108445" y="55105"/>
                  </a:lnTo>
                  <a:lnTo>
                    <a:pt x="109232" y="62344"/>
                  </a:lnTo>
                  <a:lnTo>
                    <a:pt x="108813" y="69519"/>
                  </a:lnTo>
                  <a:lnTo>
                    <a:pt x="107086" y="76555"/>
                  </a:lnTo>
                  <a:lnTo>
                    <a:pt x="103949" y="83400"/>
                  </a:lnTo>
                  <a:lnTo>
                    <a:pt x="105829" y="83324"/>
                  </a:lnTo>
                  <a:lnTo>
                    <a:pt x="109131" y="83654"/>
                  </a:lnTo>
                  <a:lnTo>
                    <a:pt x="110972" y="84162"/>
                  </a:lnTo>
                  <a:lnTo>
                    <a:pt x="114096" y="77025"/>
                  </a:lnTo>
                  <a:lnTo>
                    <a:pt x="115735" y="69748"/>
                  </a:lnTo>
                  <a:lnTo>
                    <a:pt x="115976" y="62331"/>
                  </a:lnTo>
                  <a:lnTo>
                    <a:pt x="114884" y="54762"/>
                  </a:lnTo>
                  <a:lnTo>
                    <a:pt x="124891" y="54533"/>
                  </a:lnTo>
                  <a:lnTo>
                    <a:pt x="129095" y="54711"/>
                  </a:lnTo>
                  <a:close/>
                </a:path>
                <a:path w="187959" h="121920">
                  <a:moveTo>
                    <a:pt x="187807" y="3784"/>
                  </a:moveTo>
                  <a:lnTo>
                    <a:pt x="183172" y="0"/>
                  </a:lnTo>
                  <a:lnTo>
                    <a:pt x="128041" y="30480"/>
                  </a:lnTo>
                  <a:lnTo>
                    <a:pt x="134315" y="35064"/>
                  </a:lnTo>
                  <a:lnTo>
                    <a:pt x="135064" y="34480"/>
                  </a:lnTo>
                  <a:lnTo>
                    <a:pt x="135458" y="33629"/>
                  </a:lnTo>
                  <a:lnTo>
                    <a:pt x="135178" y="32880"/>
                  </a:lnTo>
                  <a:lnTo>
                    <a:pt x="187807" y="3784"/>
                  </a:lnTo>
                  <a:close/>
                </a:path>
              </a:pathLst>
            </a:custGeom>
            <a:solidFill>
              <a:srgbClr val="D15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489459" y="6728688"/>
              <a:ext cx="542925" cy="180975"/>
            </a:xfrm>
            <a:custGeom>
              <a:avLst/>
              <a:gdLst/>
              <a:ahLst/>
              <a:cxnLst/>
              <a:rect l="l" t="t" r="r" b="b"/>
              <a:pathLst>
                <a:path w="542925" h="180975">
                  <a:moveTo>
                    <a:pt x="41795" y="105854"/>
                  </a:moveTo>
                  <a:lnTo>
                    <a:pt x="4711" y="124904"/>
                  </a:lnTo>
                  <a:lnTo>
                    <a:pt x="0" y="166966"/>
                  </a:lnTo>
                  <a:lnTo>
                    <a:pt x="38620" y="180403"/>
                  </a:lnTo>
                  <a:lnTo>
                    <a:pt x="41795" y="105854"/>
                  </a:lnTo>
                  <a:close/>
                </a:path>
                <a:path w="542925" h="180975">
                  <a:moveTo>
                    <a:pt x="542607" y="9829"/>
                  </a:moveTo>
                  <a:lnTo>
                    <a:pt x="507695" y="0"/>
                  </a:lnTo>
                  <a:lnTo>
                    <a:pt x="500291" y="67119"/>
                  </a:lnTo>
                  <a:lnTo>
                    <a:pt x="540677" y="46050"/>
                  </a:lnTo>
                  <a:lnTo>
                    <a:pt x="542607" y="9829"/>
                  </a:lnTo>
                  <a:close/>
                </a:path>
              </a:pathLst>
            </a:custGeom>
            <a:solidFill>
              <a:srgbClr val="8EC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6445029" y="6878606"/>
              <a:ext cx="231140" cy="92710"/>
            </a:xfrm>
            <a:custGeom>
              <a:avLst/>
              <a:gdLst/>
              <a:ahLst/>
              <a:cxnLst/>
              <a:rect l="l" t="t" r="r" b="b"/>
              <a:pathLst>
                <a:path w="231140" h="92709">
                  <a:moveTo>
                    <a:pt x="0" y="0"/>
                  </a:moveTo>
                  <a:lnTo>
                    <a:pt x="0" y="8077"/>
                  </a:lnTo>
                  <a:lnTo>
                    <a:pt x="230771" y="92570"/>
                  </a:lnTo>
                  <a:lnTo>
                    <a:pt x="230771" y="84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6343653" y="6880043"/>
              <a:ext cx="332105" cy="226695"/>
            </a:xfrm>
            <a:custGeom>
              <a:avLst/>
              <a:gdLst/>
              <a:ahLst/>
              <a:cxnLst/>
              <a:rect l="l" t="t" r="r" b="b"/>
              <a:pathLst>
                <a:path w="332104" h="226695">
                  <a:moveTo>
                    <a:pt x="98386" y="0"/>
                  </a:moveTo>
                  <a:lnTo>
                    <a:pt x="0" y="33870"/>
                  </a:lnTo>
                  <a:lnTo>
                    <a:pt x="39208" y="26559"/>
                  </a:lnTo>
                  <a:lnTo>
                    <a:pt x="60302" y="25769"/>
                  </a:lnTo>
                  <a:lnTo>
                    <a:pt x="70505" y="32983"/>
                  </a:lnTo>
                  <a:lnTo>
                    <a:pt x="77038" y="49682"/>
                  </a:lnTo>
                  <a:lnTo>
                    <a:pt x="82684" y="46997"/>
                  </a:lnTo>
                  <a:lnTo>
                    <a:pt x="98713" y="41811"/>
                  </a:lnTo>
                  <a:lnTo>
                    <a:pt x="123758" y="38430"/>
                  </a:lnTo>
                  <a:lnTo>
                    <a:pt x="156451" y="41160"/>
                  </a:lnTo>
                  <a:lnTo>
                    <a:pt x="176547" y="53875"/>
                  </a:lnTo>
                  <a:lnTo>
                    <a:pt x="178568" y="72236"/>
                  </a:lnTo>
                  <a:lnTo>
                    <a:pt x="183293" y="88193"/>
                  </a:lnTo>
                  <a:lnTo>
                    <a:pt x="211505" y="93700"/>
                  </a:lnTo>
                  <a:lnTo>
                    <a:pt x="247529" y="92555"/>
                  </a:lnTo>
                  <a:lnTo>
                    <a:pt x="265236" y="96588"/>
                  </a:lnTo>
                  <a:lnTo>
                    <a:pt x="269755" y="109772"/>
                  </a:lnTo>
                  <a:lnTo>
                    <a:pt x="266217" y="136080"/>
                  </a:lnTo>
                  <a:lnTo>
                    <a:pt x="270756" y="134679"/>
                  </a:lnTo>
                  <a:lnTo>
                    <a:pt x="281584" y="133159"/>
                  </a:lnTo>
                  <a:lnTo>
                    <a:pt x="294517" y="135544"/>
                  </a:lnTo>
                  <a:lnTo>
                    <a:pt x="305371" y="145859"/>
                  </a:lnTo>
                  <a:lnTo>
                    <a:pt x="308504" y="160163"/>
                  </a:lnTo>
                  <a:lnTo>
                    <a:pt x="301538" y="189370"/>
                  </a:lnTo>
                  <a:lnTo>
                    <a:pt x="303771" y="209981"/>
                  </a:lnTo>
                  <a:lnTo>
                    <a:pt x="309618" y="226083"/>
                  </a:lnTo>
                  <a:lnTo>
                    <a:pt x="314494" y="218586"/>
                  </a:lnTo>
                  <a:lnTo>
                    <a:pt x="321035" y="175913"/>
                  </a:lnTo>
                  <a:lnTo>
                    <a:pt x="331876" y="86486"/>
                  </a:lnTo>
                  <a:lnTo>
                    <a:pt x="98386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6343653" y="6880043"/>
              <a:ext cx="332105" cy="226695"/>
            </a:xfrm>
            <a:custGeom>
              <a:avLst/>
              <a:gdLst/>
              <a:ahLst/>
              <a:cxnLst/>
              <a:rect l="l" t="t" r="r" b="b"/>
              <a:pathLst>
                <a:path w="332104" h="226695">
                  <a:moveTo>
                    <a:pt x="98386" y="0"/>
                  </a:moveTo>
                  <a:lnTo>
                    <a:pt x="331876" y="86486"/>
                  </a:lnTo>
                  <a:lnTo>
                    <a:pt x="321035" y="175913"/>
                  </a:lnTo>
                  <a:lnTo>
                    <a:pt x="314494" y="218586"/>
                  </a:lnTo>
                  <a:lnTo>
                    <a:pt x="309618" y="226083"/>
                  </a:lnTo>
                  <a:lnTo>
                    <a:pt x="303771" y="209981"/>
                  </a:lnTo>
                  <a:lnTo>
                    <a:pt x="301538" y="189370"/>
                  </a:lnTo>
                  <a:lnTo>
                    <a:pt x="305171" y="173715"/>
                  </a:lnTo>
                  <a:lnTo>
                    <a:pt x="308504" y="160163"/>
                  </a:lnTo>
                  <a:lnTo>
                    <a:pt x="305371" y="145859"/>
                  </a:lnTo>
                  <a:lnTo>
                    <a:pt x="294517" y="135544"/>
                  </a:lnTo>
                  <a:lnTo>
                    <a:pt x="281584" y="133159"/>
                  </a:lnTo>
                  <a:lnTo>
                    <a:pt x="270756" y="134679"/>
                  </a:lnTo>
                  <a:lnTo>
                    <a:pt x="266217" y="136080"/>
                  </a:lnTo>
                  <a:lnTo>
                    <a:pt x="269755" y="109772"/>
                  </a:lnTo>
                  <a:lnTo>
                    <a:pt x="265236" y="96588"/>
                  </a:lnTo>
                  <a:lnTo>
                    <a:pt x="247529" y="92555"/>
                  </a:lnTo>
                  <a:lnTo>
                    <a:pt x="211505" y="93700"/>
                  </a:lnTo>
                  <a:lnTo>
                    <a:pt x="183293" y="88193"/>
                  </a:lnTo>
                  <a:lnTo>
                    <a:pt x="178568" y="72236"/>
                  </a:lnTo>
                  <a:lnTo>
                    <a:pt x="176547" y="53875"/>
                  </a:lnTo>
                  <a:lnTo>
                    <a:pt x="156451" y="41160"/>
                  </a:lnTo>
                  <a:lnTo>
                    <a:pt x="123758" y="38430"/>
                  </a:lnTo>
                  <a:lnTo>
                    <a:pt x="98713" y="41811"/>
                  </a:lnTo>
                  <a:lnTo>
                    <a:pt x="82684" y="46997"/>
                  </a:lnTo>
                  <a:lnTo>
                    <a:pt x="77038" y="49682"/>
                  </a:lnTo>
                  <a:lnTo>
                    <a:pt x="70505" y="32983"/>
                  </a:lnTo>
                  <a:lnTo>
                    <a:pt x="60302" y="25769"/>
                  </a:lnTo>
                  <a:lnTo>
                    <a:pt x="39208" y="26559"/>
                  </a:lnTo>
                  <a:lnTo>
                    <a:pt x="0" y="33870"/>
                  </a:lnTo>
                  <a:lnTo>
                    <a:pt x="98386" y="0"/>
                  </a:lnTo>
                  <a:close/>
                </a:path>
              </a:pathLst>
            </a:custGeom>
            <a:ln w="805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6391088" y="6901586"/>
              <a:ext cx="277495" cy="130175"/>
            </a:xfrm>
            <a:custGeom>
              <a:avLst/>
              <a:gdLst/>
              <a:ahLst/>
              <a:cxnLst/>
              <a:rect l="l" t="t" r="r" b="b"/>
              <a:pathLst>
                <a:path w="277495" h="130175">
                  <a:moveTo>
                    <a:pt x="276309" y="87109"/>
                  </a:moveTo>
                  <a:lnTo>
                    <a:pt x="165912" y="87109"/>
                  </a:lnTo>
                  <a:lnTo>
                    <a:pt x="198379" y="92434"/>
                  </a:lnTo>
                  <a:lnTo>
                    <a:pt x="208861" y="107270"/>
                  </a:lnTo>
                  <a:lnTo>
                    <a:pt x="207621" y="122706"/>
                  </a:lnTo>
                  <a:lnTo>
                    <a:pt x="204927" y="129832"/>
                  </a:lnTo>
                  <a:lnTo>
                    <a:pt x="205867" y="129527"/>
                  </a:lnTo>
                  <a:lnTo>
                    <a:pt x="242609" y="111572"/>
                  </a:lnTo>
                  <a:lnTo>
                    <a:pt x="275945" y="89954"/>
                  </a:lnTo>
                  <a:lnTo>
                    <a:pt x="276309" y="87109"/>
                  </a:lnTo>
                  <a:close/>
                </a:path>
                <a:path w="277495" h="130175">
                  <a:moveTo>
                    <a:pt x="148426" y="29724"/>
                  </a:moveTo>
                  <a:lnTo>
                    <a:pt x="72823" y="29724"/>
                  </a:lnTo>
                  <a:lnTo>
                    <a:pt x="101028" y="34810"/>
                  </a:lnTo>
                  <a:lnTo>
                    <a:pt x="113347" y="38360"/>
                  </a:lnTo>
                  <a:lnTo>
                    <a:pt x="121646" y="43148"/>
                  </a:lnTo>
                  <a:lnTo>
                    <a:pt x="126374" y="49098"/>
                  </a:lnTo>
                  <a:lnTo>
                    <a:pt x="127977" y="56134"/>
                  </a:lnTo>
                  <a:lnTo>
                    <a:pt x="127738" y="60982"/>
                  </a:lnTo>
                  <a:lnTo>
                    <a:pt x="126592" y="80213"/>
                  </a:lnTo>
                  <a:lnTo>
                    <a:pt x="126365" y="84442"/>
                  </a:lnTo>
                  <a:lnTo>
                    <a:pt x="130297" y="86955"/>
                  </a:lnTo>
                  <a:lnTo>
                    <a:pt x="135728" y="88071"/>
                  </a:lnTo>
                  <a:lnTo>
                    <a:pt x="146363" y="88039"/>
                  </a:lnTo>
                  <a:lnTo>
                    <a:pt x="165912" y="87109"/>
                  </a:lnTo>
                  <a:lnTo>
                    <a:pt x="276309" y="87109"/>
                  </a:lnTo>
                  <a:lnTo>
                    <a:pt x="277190" y="80213"/>
                  </a:lnTo>
                  <a:lnTo>
                    <a:pt x="148426" y="29724"/>
                  </a:lnTo>
                  <a:close/>
                </a:path>
                <a:path w="277495" h="130175">
                  <a:moveTo>
                    <a:pt x="72618" y="0"/>
                  </a:moveTo>
                  <a:lnTo>
                    <a:pt x="53903" y="8293"/>
                  </a:lnTo>
                  <a:lnTo>
                    <a:pt x="35271" y="17273"/>
                  </a:lnTo>
                  <a:lnTo>
                    <a:pt x="0" y="35052"/>
                  </a:lnTo>
                  <a:lnTo>
                    <a:pt x="8915" y="40966"/>
                  </a:lnTo>
                  <a:lnTo>
                    <a:pt x="17619" y="47651"/>
                  </a:lnTo>
                  <a:lnTo>
                    <a:pt x="24226" y="53120"/>
                  </a:lnTo>
                  <a:lnTo>
                    <a:pt x="26847" y="55384"/>
                  </a:lnTo>
                  <a:lnTo>
                    <a:pt x="42687" y="38082"/>
                  </a:lnTo>
                  <a:lnTo>
                    <a:pt x="55694" y="30172"/>
                  </a:lnTo>
                  <a:lnTo>
                    <a:pt x="72823" y="29724"/>
                  </a:lnTo>
                  <a:lnTo>
                    <a:pt x="148426" y="29724"/>
                  </a:lnTo>
                  <a:lnTo>
                    <a:pt x="72618" y="0"/>
                  </a:lnTo>
                  <a:close/>
                </a:path>
              </a:pathLst>
            </a:custGeom>
            <a:solidFill>
              <a:srgbClr val="E7D2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6582342" y="6962574"/>
              <a:ext cx="97015" cy="218236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6352124" y="6883255"/>
              <a:ext cx="320040" cy="226060"/>
            </a:xfrm>
            <a:custGeom>
              <a:avLst/>
              <a:gdLst/>
              <a:ahLst/>
              <a:cxnLst/>
              <a:rect l="l" t="t" r="r" b="b"/>
              <a:pathLst>
                <a:path w="320040" h="226059">
                  <a:moveTo>
                    <a:pt x="89915" y="0"/>
                  </a:moveTo>
                  <a:lnTo>
                    <a:pt x="0" y="30327"/>
                  </a:lnTo>
                  <a:lnTo>
                    <a:pt x="34297" y="33047"/>
                  </a:lnTo>
                  <a:lnTo>
                    <a:pt x="52397" y="36607"/>
                  </a:lnTo>
                  <a:lnTo>
                    <a:pt x="60300" y="43397"/>
                  </a:lnTo>
                  <a:lnTo>
                    <a:pt x="64007" y="55803"/>
                  </a:lnTo>
                  <a:lnTo>
                    <a:pt x="70367" y="52161"/>
                  </a:lnTo>
                  <a:lnTo>
                    <a:pt x="87963" y="44870"/>
                  </a:lnTo>
                  <a:lnTo>
                    <a:pt x="114575" y="39382"/>
                  </a:lnTo>
                  <a:lnTo>
                    <a:pt x="147980" y="41147"/>
                  </a:lnTo>
                  <a:lnTo>
                    <a:pt x="158221" y="44941"/>
                  </a:lnTo>
                  <a:lnTo>
                    <a:pt x="161936" y="50266"/>
                  </a:lnTo>
                  <a:lnTo>
                    <a:pt x="162076" y="56753"/>
                  </a:lnTo>
                  <a:lnTo>
                    <a:pt x="161632" y="65557"/>
                  </a:lnTo>
                  <a:lnTo>
                    <a:pt x="159994" y="87553"/>
                  </a:lnTo>
                  <a:lnTo>
                    <a:pt x="161988" y="88755"/>
                  </a:lnTo>
                  <a:lnTo>
                    <a:pt x="168898" y="91268"/>
                  </a:lnTo>
                  <a:lnTo>
                    <a:pt x="182117" y="93458"/>
                  </a:lnTo>
                  <a:lnTo>
                    <a:pt x="203034" y="93687"/>
                  </a:lnTo>
                  <a:lnTo>
                    <a:pt x="238966" y="92551"/>
                  </a:lnTo>
                  <a:lnTo>
                    <a:pt x="256031" y="96597"/>
                  </a:lnTo>
                  <a:lnTo>
                    <a:pt x="258809" y="109809"/>
                  </a:lnTo>
                  <a:lnTo>
                    <a:pt x="251879" y="136169"/>
                  </a:lnTo>
                  <a:lnTo>
                    <a:pt x="257334" y="134754"/>
                  </a:lnTo>
                  <a:lnTo>
                    <a:pt x="270179" y="133203"/>
                  </a:lnTo>
                  <a:lnTo>
                    <a:pt x="285129" y="135558"/>
                  </a:lnTo>
                  <a:lnTo>
                    <a:pt x="296900" y="145859"/>
                  </a:lnTo>
                  <a:lnTo>
                    <a:pt x="300033" y="160161"/>
                  </a:lnTo>
                  <a:lnTo>
                    <a:pt x="293067" y="189359"/>
                  </a:lnTo>
                  <a:lnTo>
                    <a:pt x="295300" y="209969"/>
                  </a:lnTo>
                  <a:lnTo>
                    <a:pt x="301094" y="226066"/>
                  </a:lnTo>
                  <a:lnTo>
                    <a:pt x="305598" y="218492"/>
                  </a:lnTo>
                  <a:lnTo>
                    <a:pt x="311129" y="175602"/>
                  </a:lnTo>
                  <a:lnTo>
                    <a:pt x="320001" y="85750"/>
                  </a:lnTo>
                  <a:lnTo>
                    <a:pt x="8991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6580054" y="6969006"/>
              <a:ext cx="92075" cy="203580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7" name="object 277"/>
          <p:cNvSpPr/>
          <p:nvPr/>
        </p:nvSpPr>
        <p:spPr>
          <a:xfrm>
            <a:off x="237464" y="215061"/>
            <a:ext cx="346075" cy="3771265"/>
          </a:xfrm>
          <a:custGeom>
            <a:avLst/>
            <a:gdLst/>
            <a:ahLst/>
            <a:cxnLst/>
            <a:rect l="l" t="t" r="r" b="b"/>
            <a:pathLst>
              <a:path w="346075" h="3771265">
                <a:moveTo>
                  <a:pt x="345617" y="0"/>
                </a:moveTo>
                <a:lnTo>
                  <a:pt x="0" y="0"/>
                </a:lnTo>
                <a:lnTo>
                  <a:pt x="0" y="3770871"/>
                </a:lnTo>
                <a:lnTo>
                  <a:pt x="345617" y="3770871"/>
                </a:lnTo>
                <a:lnTo>
                  <a:pt x="345617" y="0"/>
                </a:lnTo>
                <a:close/>
              </a:path>
            </a:pathLst>
          </a:custGeom>
          <a:solidFill>
            <a:srgbClr val="F1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5">
            <a:extLst>
              <a:ext uri="{FF2B5EF4-FFF2-40B4-BE49-F238E27FC236}">
                <a16:creationId xmlns:a16="http://schemas.microsoft.com/office/drawing/2014/main" id="{1E74D93D-FEF9-3646-BF4D-6873BF559B31}"/>
              </a:ext>
            </a:extLst>
          </p:cNvPr>
          <p:cNvSpPr txBox="1"/>
          <p:nvPr/>
        </p:nvSpPr>
        <p:spPr>
          <a:xfrm>
            <a:off x="305297" y="362027"/>
            <a:ext cx="170239" cy="1636279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食</a:t>
            </a:r>
            <a:r>
              <a:rPr sz="1500" b="1" spc="-300" dirty="0">
                <a:solidFill>
                  <a:srgbClr val="3E3A39"/>
                </a:solidFill>
                <a:latin typeface="UDShinMGoPro-DeBold"/>
                <a:cs typeface="UDShinMGoPro-DeBold"/>
              </a:rPr>
              <a:t>事</a:t>
            </a:r>
            <a:r>
              <a:rPr sz="1500" b="1" spc="-365" dirty="0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ア</a:t>
            </a:r>
            <a:r>
              <a:rPr sz="15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レ</a:t>
            </a:r>
            <a:r>
              <a:rPr sz="15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ル</a:t>
            </a:r>
            <a:r>
              <a:rPr sz="15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ギ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endParaRPr sz="1500" dirty="0">
              <a:latin typeface="UDShinMGoPro-DeBold"/>
              <a:cs typeface="UDShinMGoPro-DeBold"/>
            </a:endParaRPr>
          </a:p>
        </p:txBody>
      </p:sp>
      <p:sp>
        <p:nvSpPr>
          <p:cNvPr id="281" name="object 286">
            <a:extLst>
              <a:ext uri="{FF2B5EF4-FFF2-40B4-BE49-F238E27FC236}">
                <a16:creationId xmlns:a16="http://schemas.microsoft.com/office/drawing/2014/main" id="{C3898FB3-0BF3-724E-AA2C-F5050B2604C7}"/>
              </a:ext>
            </a:extLst>
          </p:cNvPr>
          <p:cNvSpPr txBox="1"/>
          <p:nvPr/>
        </p:nvSpPr>
        <p:spPr>
          <a:xfrm>
            <a:off x="291701" y="2043729"/>
            <a:ext cx="246221" cy="1775460"/>
          </a:xfrm>
          <a:prstGeom prst="rect">
            <a:avLst/>
          </a:prstGeom>
        </p:spPr>
        <p:txBody>
          <a:bodyPr vert="vert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Meals </a:t>
            </a:r>
            <a:r>
              <a:rPr sz="1600" b="1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&amp; </a:t>
            </a: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food</a:t>
            </a:r>
            <a:r>
              <a:rPr sz="1600" b="1" spc="3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allergies</a:t>
            </a:r>
            <a:endParaRPr sz="1600" b="1" dirty="0">
              <a:latin typeface="PT Sans Narrow" panose="020B0506020203020204" pitchFamily="34" charset="0"/>
              <a:cs typeface="HelveticaRounded-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349275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38880" y="9806106"/>
            <a:ext cx="382905" cy="480059"/>
            <a:chOff x="3538880" y="9806106"/>
            <a:chExt cx="382905" cy="480059"/>
          </a:xfrm>
        </p:grpSpPr>
        <p:sp>
          <p:nvSpPr>
            <p:cNvPr id="3" name="object 3"/>
            <p:cNvSpPr/>
            <p:nvPr/>
          </p:nvSpPr>
          <p:spPr>
            <a:xfrm>
              <a:off x="3758473" y="9806106"/>
              <a:ext cx="54011" cy="506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38880" y="9845272"/>
              <a:ext cx="382803" cy="4406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39883" y="9845268"/>
              <a:ext cx="379717" cy="2362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25215" y="10120363"/>
              <a:ext cx="100075" cy="1549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86682" y="10126891"/>
              <a:ext cx="63093" cy="669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789536" y="9857143"/>
            <a:ext cx="203835" cy="421640"/>
            <a:chOff x="5789536" y="9857143"/>
            <a:chExt cx="203835" cy="421640"/>
          </a:xfrm>
        </p:grpSpPr>
        <p:sp>
          <p:nvSpPr>
            <p:cNvPr id="9" name="object 9"/>
            <p:cNvSpPr/>
            <p:nvPr/>
          </p:nvSpPr>
          <p:spPr>
            <a:xfrm>
              <a:off x="5864872" y="10257078"/>
              <a:ext cx="60718" cy="2108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74511" y="10155225"/>
              <a:ext cx="64312" cy="10121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89536" y="9857143"/>
              <a:ext cx="203365" cy="3149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046380" y="9842563"/>
            <a:ext cx="410845" cy="434340"/>
            <a:chOff x="6046380" y="9842563"/>
            <a:chExt cx="410845" cy="434340"/>
          </a:xfrm>
        </p:grpSpPr>
        <p:sp>
          <p:nvSpPr>
            <p:cNvPr id="13" name="object 13"/>
            <p:cNvSpPr/>
            <p:nvPr/>
          </p:nvSpPr>
          <p:spPr>
            <a:xfrm>
              <a:off x="6069367" y="10062946"/>
              <a:ext cx="361543" cy="2133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59550" y="9941610"/>
              <a:ext cx="376275" cy="12953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46380" y="10007053"/>
              <a:ext cx="322440" cy="6477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88760" y="10003243"/>
              <a:ext cx="68440" cy="6730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81750" y="9862273"/>
              <a:ext cx="334263" cy="14732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02832" y="9842563"/>
              <a:ext cx="291925" cy="10414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95046" y="10108222"/>
              <a:ext cx="64363" cy="7947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41097" y="10110381"/>
              <a:ext cx="64008" cy="7579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482553" y="9762032"/>
            <a:ext cx="406400" cy="514984"/>
            <a:chOff x="4482553" y="9762032"/>
            <a:chExt cx="406400" cy="514984"/>
          </a:xfrm>
        </p:grpSpPr>
        <p:sp>
          <p:nvSpPr>
            <p:cNvPr id="22" name="object 22"/>
            <p:cNvSpPr/>
            <p:nvPr/>
          </p:nvSpPr>
          <p:spPr>
            <a:xfrm>
              <a:off x="4634395" y="10118826"/>
              <a:ext cx="101231" cy="15621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82553" y="9762032"/>
              <a:ext cx="405960" cy="51458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36584" y="9792509"/>
              <a:ext cx="350419" cy="24765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4945011" y="9766592"/>
            <a:ext cx="339090" cy="509905"/>
            <a:chOff x="4945011" y="9766592"/>
            <a:chExt cx="339090" cy="509905"/>
          </a:xfrm>
        </p:grpSpPr>
        <p:sp>
          <p:nvSpPr>
            <p:cNvPr id="26" name="object 26"/>
            <p:cNvSpPr/>
            <p:nvPr/>
          </p:nvSpPr>
          <p:spPr>
            <a:xfrm>
              <a:off x="4945011" y="9766592"/>
              <a:ext cx="338543" cy="50987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98237" y="9815126"/>
              <a:ext cx="247662" cy="21534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32616" y="10103294"/>
              <a:ext cx="83654" cy="1727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40808" y="9812740"/>
              <a:ext cx="41910" cy="45720"/>
            </a:xfrm>
            <a:custGeom>
              <a:avLst/>
              <a:gdLst/>
              <a:ahLst/>
              <a:cxnLst/>
              <a:rect l="l" t="t" r="r" b="b"/>
              <a:pathLst>
                <a:path w="41910" h="45720">
                  <a:moveTo>
                    <a:pt x="21319" y="45123"/>
                  </a:moveTo>
                  <a:lnTo>
                    <a:pt x="19924" y="45123"/>
                  </a:lnTo>
                  <a:lnTo>
                    <a:pt x="19924" y="45491"/>
                  </a:lnTo>
                  <a:lnTo>
                    <a:pt x="21319" y="45123"/>
                  </a:lnTo>
                  <a:close/>
                </a:path>
                <a:path w="41910" h="45720">
                  <a:moveTo>
                    <a:pt x="22617" y="44780"/>
                  </a:moveTo>
                  <a:lnTo>
                    <a:pt x="18451" y="44780"/>
                  </a:lnTo>
                  <a:lnTo>
                    <a:pt x="18451" y="45161"/>
                  </a:lnTo>
                  <a:lnTo>
                    <a:pt x="19924" y="45123"/>
                  </a:lnTo>
                  <a:lnTo>
                    <a:pt x="21319" y="45123"/>
                  </a:lnTo>
                  <a:lnTo>
                    <a:pt x="22617" y="44780"/>
                  </a:lnTo>
                  <a:close/>
                </a:path>
                <a:path w="41910" h="45720">
                  <a:moveTo>
                    <a:pt x="27692" y="43014"/>
                  </a:moveTo>
                  <a:lnTo>
                    <a:pt x="16266" y="43014"/>
                  </a:lnTo>
                  <a:lnTo>
                    <a:pt x="17727" y="44805"/>
                  </a:lnTo>
                  <a:lnTo>
                    <a:pt x="18451" y="44780"/>
                  </a:lnTo>
                  <a:lnTo>
                    <a:pt x="22617" y="44780"/>
                  </a:lnTo>
                  <a:lnTo>
                    <a:pt x="24318" y="44310"/>
                  </a:lnTo>
                  <a:lnTo>
                    <a:pt x="24318" y="43967"/>
                  </a:lnTo>
                  <a:lnTo>
                    <a:pt x="26858" y="43560"/>
                  </a:lnTo>
                  <a:lnTo>
                    <a:pt x="26858" y="43192"/>
                  </a:lnTo>
                  <a:lnTo>
                    <a:pt x="27608" y="43179"/>
                  </a:lnTo>
                  <a:lnTo>
                    <a:pt x="27692" y="43014"/>
                  </a:lnTo>
                  <a:close/>
                </a:path>
                <a:path w="41910" h="45720">
                  <a:moveTo>
                    <a:pt x="29527" y="41960"/>
                  </a:moveTo>
                  <a:lnTo>
                    <a:pt x="14082" y="41960"/>
                  </a:lnTo>
                  <a:lnTo>
                    <a:pt x="14082" y="42316"/>
                  </a:lnTo>
                  <a:lnTo>
                    <a:pt x="15530" y="42659"/>
                  </a:lnTo>
                  <a:lnTo>
                    <a:pt x="15530" y="43027"/>
                  </a:lnTo>
                  <a:lnTo>
                    <a:pt x="16025" y="43014"/>
                  </a:lnTo>
                  <a:lnTo>
                    <a:pt x="27692" y="43014"/>
                  </a:lnTo>
                  <a:lnTo>
                    <a:pt x="27976" y="42456"/>
                  </a:lnTo>
                  <a:lnTo>
                    <a:pt x="28204" y="42443"/>
                  </a:lnTo>
                  <a:lnTo>
                    <a:pt x="28687" y="42443"/>
                  </a:lnTo>
                  <a:lnTo>
                    <a:pt x="28687" y="42062"/>
                  </a:lnTo>
                  <a:lnTo>
                    <a:pt x="29424" y="42062"/>
                  </a:lnTo>
                  <a:close/>
                </a:path>
                <a:path w="41910" h="45720">
                  <a:moveTo>
                    <a:pt x="29889" y="41605"/>
                  </a:moveTo>
                  <a:lnTo>
                    <a:pt x="12977" y="41605"/>
                  </a:lnTo>
                  <a:lnTo>
                    <a:pt x="12977" y="41973"/>
                  </a:lnTo>
                  <a:lnTo>
                    <a:pt x="13714" y="41960"/>
                  </a:lnTo>
                  <a:lnTo>
                    <a:pt x="29527" y="41960"/>
                  </a:lnTo>
                  <a:lnTo>
                    <a:pt x="29889" y="41605"/>
                  </a:lnTo>
                  <a:close/>
                </a:path>
                <a:path w="41910" h="45720">
                  <a:moveTo>
                    <a:pt x="38761" y="31089"/>
                  </a:moveTo>
                  <a:lnTo>
                    <a:pt x="1750" y="31089"/>
                  </a:lnTo>
                  <a:lnTo>
                    <a:pt x="2385" y="32003"/>
                  </a:lnTo>
                  <a:lnTo>
                    <a:pt x="2741" y="33439"/>
                  </a:lnTo>
                  <a:lnTo>
                    <a:pt x="3833" y="34137"/>
                  </a:lnTo>
                  <a:lnTo>
                    <a:pt x="4189" y="35598"/>
                  </a:lnTo>
                  <a:lnTo>
                    <a:pt x="5002" y="36829"/>
                  </a:lnTo>
                  <a:lnTo>
                    <a:pt x="6945" y="38798"/>
                  </a:lnTo>
                  <a:lnTo>
                    <a:pt x="8583" y="39154"/>
                  </a:lnTo>
                  <a:lnTo>
                    <a:pt x="8583" y="39890"/>
                  </a:lnTo>
                  <a:lnTo>
                    <a:pt x="10793" y="41655"/>
                  </a:lnTo>
                  <a:lnTo>
                    <a:pt x="11517" y="41655"/>
                  </a:lnTo>
                  <a:lnTo>
                    <a:pt x="12977" y="41605"/>
                  </a:lnTo>
                  <a:lnTo>
                    <a:pt x="29889" y="41605"/>
                  </a:lnTo>
                  <a:lnTo>
                    <a:pt x="30173" y="41325"/>
                  </a:lnTo>
                  <a:lnTo>
                    <a:pt x="30897" y="41300"/>
                  </a:lnTo>
                  <a:lnTo>
                    <a:pt x="31595" y="40208"/>
                  </a:lnTo>
                  <a:lnTo>
                    <a:pt x="31849" y="40195"/>
                  </a:lnTo>
                  <a:lnTo>
                    <a:pt x="31964" y="39471"/>
                  </a:lnTo>
                  <a:lnTo>
                    <a:pt x="34529" y="37249"/>
                  </a:lnTo>
                  <a:lnTo>
                    <a:pt x="34910" y="35420"/>
                  </a:lnTo>
                  <a:lnTo>
                    <a:pt x="35266" y="35407"/>
                  </a:lnTo>
                  <a:lnTo>
                    <a:pt x="35266" y="34696"/>
                  </a:lnTo>
                  <a:lnTo>
                    <a:pt x="36002" y="34315"/>
                  </a:lnTo>
                  <a:lnTo>
                    <a:pt x="36002" y="33591"/>
                  </a:lnTo>
                  <a:lnTo>
                    <a:pt x="38761" y="31089"/>
                  </a:lnTo>
                  <a:close/>
                </a:path>
                <a:path w="41910" h="45720">
                  <a:moveTo>
                    <a:pt x="16381" y="0"/>
                  </a:moveTo>
                  <a:lnTo>
                    <a:pt x="12431" y="571"/>
                  </a:lnTo>
                  <a:lnTo>
                    <a:pt x="8507" y="3949"/>
                  </a:lnTo>
                  <a:lnTo>
                    <a:pt x="6246" y="6197"/>
                  </a:lnTo>
                  <a:lnTo>
                    <a:pt x="5294" y="9791"/>
                  </a:lnTo>
                  <a:lnTo>
                    <a:pt x="2728" y="12001"/>
                  </a:lnTo>
                  <a:lnTo>
                    <a:pt x="2728" y="12369"/>
                  </a:lnTo>
                  <a:lnTo>
                    <a:pt x="2589" y="12395"/>
                  </a:lnTo>
                  <a:lnTo>
                    <a:pt x="2360" y="12395"/>
                  </a:lnTo>
                  <a:lnTo>
                    <a:pt x="1992" y="13474"/>
                  </a:lnTo>
                  <a:lnTo>
                    <a:pt x="1611" y="13474"/>
                  </a:lnTo>
                  <a:lnTo>
                    <a:pt x="1509" y="14579"/>
                  </a:lnTo>
                  <a:lnTo>
                    <a:pt x="1266" y="14592"/>
                  </a:lnTo>
                  <a:lnTo>
                    <a:pt x="899" y="16751"/>
                  </a:lnTo>
                  <a:lnTo>
                    <a:pt x="772" y="16763"/>
                  </a:lnTo>
                  <a:lnTo>
                    <a:pt x="531" y="16763"/>
                  </a:lnTo>
                  <a:lnTo>
                    <a:pt x="230" y="24422"/>
                  </a:lnTo>
                  <a:lnTo>
                    <a:pt x="188" y="26835"/>
                  </a:lnTo>
                  <a:lnTo>
                    <a:pt x="32" y="28003"/>
                  </a:lnTo>
                  <a:lnTo>
                    <a:pt x="0" y="29235"/>
                  </a:lnTo>
                  <a:lnTo>
                    <a:pt x="557" y="29844"/>
                  </a:lnTo>
                  <a:lnTo>
                    <a:pt x="950" y="31407"/>
                  </a:lnTo>
                  <a:lnTo>
                    <a:pt x="1750" y="31089"/>
                  </a:lnTo>
                  <a:lnTo>
                    <a:pt x="38761" y="31089"/>
                  </a:lnTo>
                  <a:lnTo>
                    <a:pt x="39279" y="30619"/>
                  </a:lnTo>
                  <a:lnTo>
                    <a:pt x="40193" y="29235"/>
                  </a:lnTo>
                  <a:lnTo>
                    <a:pt x="39457" y="28003"/>
                  </a:lnTo>
                  <a:lnTo>
                    <a:pt x="40015" y="26250"/>
                  </a:lnTo>
                  <a:lnTo>
                    <a:pt x="40257" y="26238"/>
                  </a:lnTo>
                  <a:lnTo>
                    <a:pt x="40371" y="25158"/>
                  </a:lnTo>
                  <a:lnTo>
                    <a:pt x="40625" y="25133"/>
                  </a:lnTo>
                  <a:lnTo>
                    <a:pt x="40854" y="24422"/>
                  </a:lnTo>
                  <a:lnTo>
                    <a:pt x="41108" y="24422"/>
                  </a:lnTo>
                  <a:lnTo>
                    <a:pt x="41362" y="18338"/>
                  </a:lnTo>
                  <a:lnTo>
                    <a:pt x="41463" y="15341"/>
                  </a:lnTo>
                  <a:lnTo>
                    <a:pt x="41108" y="15341"/>
                  </a:lnTo>
                  <a:lnTo>
                    <a:pt x="41031" y="14566"/>
                  </a:lnTo>
                  <a:lnTo>
                    <a:pt x="40841" y="14503"/>
                  </a:lnTo>
                  <a:lnTo>
                    <a:pt x="40358" y="14262"/>
                  </a:lnTo>
                  <a:lnTo>
                    <a:pt x="40272" y="13474"/>
                  </a:lnTo>
                  <a:lnTo>
                    <a:pt x="38898" y="12458"/>
                  </a:lnTo>
                  <a:lnTo>
                    <a:pt x="38669" y="11480"/>
                  </a:lnTo>
                  <a:lnTo>
                    <a:pt x="38542" y="11023"/>
                  </a:lnTo>
                  <a:lnTo>
                    <a:pt x="37425" y="10312"/>
                  </a:lnTo>
                  <a:lnTo>
                    <a:pt x="37425" y="9575"/>
                  </a:lnTo>
                  <a:lnTo>
                    <a:pt x="36955" y="9347"/>
                  </a:lnTo>
                  <a:lnTo>
                    <a:pt x="36701" y="9245"/>
                  </a:lnTo>
                  <a:lnTo>
                    <a:pt x="36345" y="7785"/>
                  </a:lnTo>
                  <a:lnTo>
                    <a:pt x="35621" y="7429"/>
                  </a:lnTo>
                  <a:lnTo>
                    <a:pt x="35609" y="6349"/>
                  </a:lnTo>
                  <a:lnTo>
                    <a:pt x="35240" y="6349"/>
                  </a:lnTo>
                  <a:lnTo>
                    <a:pt x="34525" y="5295"/>
                  </a:lnTo>
                  <a:lnTo>
                    <a:pt x="33761" y="5283"/>
                  </a:lnTo>
                  <a:lnTo>
                    <a:pt x="33424" y="4584"/>
                  </a:lnTo>
                  <a:lnTo>
                    <a:pt x="32675" y="4584"/>
                  </a:lnTo>
                  <a:lnTo>
                    <a:pt x="32446" y="4216"/>
                  </a:lnTo>
                  <a:lnTo>
                    <a:pt x="31938" y="3517"/>
                  </a:lnTo>
                  <a:lnTo>
                    <a:pt x="31227" y="3517"/>
                  </a:lnTo>
                  <a:lnTo>
                    <a:pt x="30865" y="2819"/>
                  </a:lnTo>
                  <a:lnTo>
                    <a:pt x="30116" y="2806"/>
                  </a:lnTo>
                  <a:lnTo>
                    <a:pt x="29754" y="2095"/>
                  </a:lnTo>
                  <a:lnTo>
                    <a:pt x="29157" y="1968"/>
                  </a:lnTo>
                  <a:lnTo>
                    <a:pt x="27938" y="1752"/>
                  </a:lnTo>
                  <a:lnTo>
                    <a:pt x="27938" y="1396"/>
                  </a:lnTo>
                  <a:lnTo>
                    <a:pt x="26833" y="1396"/>
                  </a:lnTo>
                  <a:lnTo>
                    <a:pt x="26766" y="1269"/>
                  </a:lnTo>
                  <a:lnTo>
                    <a:pt x="16736" y="1269"/>
                  </a:lnTo>
                  <a:lnTo>
                    <a:pt x="16381" y="0"/>
                  </a:lnTo>
                  <a:close/>
                </a:path>
                <a:path w="41910" h="45720">
                  <a:moveTo>
                    <a:pt x="34516" y="5283"/>
                  </a:moveTo>
                  <a:lnTo>
                    <a:pt x="33767" y="5295"/>
                  </a:lnTo>
                  <a:lnTo>
                    <a:pt x="34525" y="5295"/>
                  </a:lnTo>
                  <a:close/>
                </a:path>
                <a:path w="41910" h="45720">
                  <a:moveTo>
                    <a:pt x="33411" y="4559"/>
                  </a:moveTo>
                  <a:lnTo>
                    <a:pt x="32929" y="4584"/>
                  </a:lnTo>
                  <a:lnTo>
                    <a:pt x="33424" y="4584"/>
                  </a:lnTo>
                  <a:close/>
                </a:path>
                <a:path w="41910" h="45720">
                  <a:moveTo>
                    <a:pt x="30859" y="2806"/>
                  </a:moveTo>
                  <a:lnTo>
                    <a:pt x="30122" y="2819"/>
                  </a:lnTo>
                  <a:lnTo>
                    <a:pt x="30865" y="2819"/>
                  </a:lnTo>
                  <a:close/>
                </a:path>
                <a:path w="41910" h="45720">
                  <a:moveTo>
                    <a:pt x="20178" y="393"/>
                  </a:moveTo>
                  <a:lnTo>
                    <a:pt x="18806" y="1193"/>
                  </a:lnTo>
                  <a:lnTo>
                    <a:pt x="16736" y="1269"/>
                  </a:lnTo>
                  <a:lnTo>
                    <a:pt x="26766" y="1269"/>
                  </a:lnTo>
                  <a:lnTo>
                    <a:pt x="22528" y="1193"/>
                  </a:lnTo>
                  <a:lnTo>
                    <a:pt x="20178" y="393"/>
                  </a:lnTo>
                  <a:close/>
                </a:path>
                <a:path w="41910" h="45720">
                  <a:moveTo>
                    <a:pt x="24585" y="165"/>
                  </a:moveTo>
                  <a:lnTo>
                    <a:pt x="24280" y="736"/>
                  </a:lnTo>
                  <a:lnTo>
                    <a:pt x="22528" y="1193"/>
                  </a:lnTo>
                  <a:lnTo>
                    <a:pt x="26726" y="1193"/>
                  </a:lnTo>
                  <a:lnTo>
                    <a:pt x="26478" y="723"/>
                  </a:lnTo>
                  <a:lnTo>
                    <a:pt x="25385" y="723"/>
                  </a:lnTo>
                  <a:lnTo>
                    <a:pt x="25385" y="355"/>
                  </a:lnTo>
                  <a:lnTo>
                    <a:pt x="24585" y="165"/>
                  </a:lnTo>
                  <a:close/>
                </a:path>
                <a:path w="41910" h="45720">
                  <a:moveTo>
                    <a:pt x="26465" y="698"/>
                  </a:moveTo>
                  <a:lnTo>
                    <a:pt x="25385" y="723"/>
                  </a:lnTo>
                  <a:lnTo>
                    <a:pt x="26478" y="7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14353" y="10110381"/>
              <a:ext cx="59232" cy="7918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363019" y="9779457"/>
            <a:ext cx="382905" cy="506095"/>
            <a:chOff x="5363019" y="9779457"/>
            <a:chExt cx="382905" cy="506095"/>
          </a:xfrm>
        </p:grpSpPr>
        <p:sp>
          <p:nvSpPr>
            <p:cNvPr id="32" name="object 32"/>
            <p:cNvSpPr/>
            <p:nvPr/>
          </p:nvSpPr>
          <p:spPr>
            <a:xfrm>
              <a:off x="5602783" y="9779457"/>
              <a:ext cx="104139" cy="37465"/>
            </a:xfrm>
            <a:custGeom>
              <a:avLst/>
              <a:gdLst/>
              <a:ahLst/>
              <a:cxnLst/>
              <a:rect l="l" t="t" r="r" b="b"/>
              <a:pathLst>
                <a:path w="104139" h="37465">
                  <a:moveTo>
                    <a:pt x="46316" y="34632"/>
                  </a:moveTo>
                  <a:lnTo>
                    <a:pt x="43764" y="34632"/>
                  </a:lnTo>
                  <a:lnTo>
                    <a:pt x="46316" y="34759"/>
                  </a:lnTo>
                  <a:lnTo>
                    <a:pt x="46316" y="34632"/>
                  </a:lnTo>
                  <a:close/>
                </a:path>
                <a:path w="104139" h="37465">
                  <a:moveTo>
                    <a:pt x="102387" y="34505"/>
                  </a:moveTo>
                  <a:lnTo>
                    <a:pt x="86918" y="34505"/>
                  </a:lnTo>
                  <a:lnTo>
                    <a:pt x="89992" y="34886"/>
                  </a:lnTo>
                  <a:lnTo>
                    <a:pt x="93802" y="34886"/>
                  </a:lnTo>
                  <a:lnTo>
                    <a:pt x="94424" y="34632"/>
                  </a:lnTo>
                  <a:lnTo>
                    <a:pt x="98552" y="34632"/>
                  </a:lnTo>
                  <a:lnTo>
                    <a:pt x="102323" y="35521"/>
                  </a:lnTo>
                  <a:lnTo>
                    <a:pt x="102374" y="34632"/>
                  </a:lnTo>
                  <a:lnTo>
                    <a:pt x="102387" y="34505"/>
                  </a:lnTo>
                  <a:close/>
                </a:path>
                <a:path w="104139" h="37465">
                  <a:moveTo>
                    <a:pt x="104114" y="22860"/>
                  </a:moveTo>
                  <a:lnTo>
                    <a:pt x="102984" y="22860"/>
                  </a:lnTo>
                  <a:lnTo>
                    <a:pt x="102984" y="21590"/>
                  </a:lnTo>
                  <a:lnTo>
                    <a:pt x="102895" y="20320"/>
                  </a:lnTo>
                  <a:lnTo>
                    <a:pt x="102895" y="19050"/>
                  </a:lnTo>
                  <a:lnTo>
                    <a:pt x="102895" y="17780"/>
                  </a:lnTo>
                  <a:lnTo>
                    <a:pt x="102895" y="15240"/>
                  </a:lnTo>
                  <a:lnTo>
                    <a:pt x="102539" y="15240"/>
                  </a:lnTo>
                  <a:lnTo>
                    <a:pt x="102539" y="13970"/>
                  </a:lnTo>
                  <a:lnTo>
                    <a:pt x="102552" y="12700"/>
                  </a:lnTo>
                  <a:lnTo>
                    <a:pt x="102666" y="11430"/>
                  </a:lnTo>
                  <a:lnTo>
                    <a:pt x="102501" y="11430"/>
                  </a:lnTo>
                  <a:lnTo>
                    <a:pt x="102501" y="10160"/>
                  </a:lnTo>
                  <a:lnTo>
                    <a:pt x="102311" y="10160"/>
                  </a:lnTo>
                  <a:lnTo>
                    <a:pt x="102311" y="8890"/>
                  </a:lnTo>
                  <a:lnTo>
                    <a:pt x="101930" y="8890"/>
                  </a:lnTo>
                  <a:lnTo>
                    <a:pt x="101930" y="7620"/>
                  </a:lnTo>
                  <a:lnTo>
                    <a:pt x="102044" y="6350"/>
                  </a:lnTo>
                  <a:lnTo>
                    <a:pt x="102108" y="5080"/>
                  </a:lnTo>
                  <a:lnTo>
                    <a:pt x="101917" y="5080"/>
                  </a:lnTo>
                  <a:lnTo>
                    <a:pt x="101917" y="3810"/>
                  </a:lnTo>
                  <a:lnTo>
                    <a:pt x="102108" y="3810"/>
                  </a:lnTo>
                  <a:lnTo>
                    <a:pt x="102108" y="2540"/>
                  </a:lnTo>
                  <a:lnTo>
                    <a:pt x="101803" y="2540"/>
                  </a:lnTo>
                  <a:lnTo>
                    <a:pt x="101295" y="2120"/>
                  </a:lnTo>
                  <a:lnTo>
                    <a:pt x="101142" y="2120"/>
                  </a:lnTo>
                  <a:lnTo>
                    <a:pt x="101142" y="1270"/>
                  </a:lnTo>
                  <a:lnTo>
                    <a:pt x="99949" y="1270"/>
                  </a:lnTo>
                  <a:lnTo>
                    <a:pt x="98767" y="977"/>
                  </a:lnTo>
                  <a:lnTo>
                    <a:pt x="98767" y="850"/>
                  </a:lnTo>
                  <a:lnTo>
                    <a:pt x="95237" y="850"/>
                  </a:lnTo>
                  <a:lnTo>
                    <a:pt x="93472" y="723"/>
                  </a:lnTo>
                  <a:lnTo>
                    <a:pt x="93472" y="977"/>
                  </a:lnTo>
                  <a:lnTo>
                    <a:pt x="92494" y="977"/>
                  </a:lnTo>
                  <a:lnTo>
                    <a:pt x="92494" y="1231"/>
                  </a:lnTo>
                  <a:lnTo>
                    <a:pt x="92316" y="1270"/>
                  </a:lnTo>
                  <a:lnTo>
                    <a:pt x="83654" y="1270"/>
                  </a:lnTo>
                  <a:lnTo>
                    <a:pt x="83654" y="0"/>
                  </a:lnTo>
                  <a:lnTo>
                    <a:pt x="82270" y="0"/>
                  </a:lnTo>
                  <a:lnTo>
                    <a:pt x="82270" y="1270"/>
                  </a:lnTo>
                  <a:lnTo>
                    <a:pt x="79946" y="1270"/>
                  </a:lnTo>
                  <a:lnTo>
                    <a:pt x="79946" y="0"/>
                  </a:lnTo>
                  <a:lnTo>
                    <a:pt x="78676" y="0"/>
                  </a:lnTo>
                  <a:lnTo>
                    <a:pt x="78676" y="1270"/>
                  </a:lnTo>
                  <a:lnTo>
                    <a:pt x="63804" y="1270"/>
                  </a:lnTo>
                  <a:lnTo>
                    <a:pt x="63804" y="0"/>
                  </a:lnTo>
                  <a:lnTo>
                    <a:pt x="42938" y="0"/>
                  </a:lnTo>
                  <a:lnTo>
                    <a:pt x="42938" y="1270"/>
                  </a:lnTo>
                  <a:lnTo>
                    <a:pt x="35331" y="1270"/>
                  </a:lnTo>
                  <a:lnTo>
                    <a:pt x="35331" y="2120"/>
                  </a:lnTo>
                  <a:lnTo>
                    <a:pt x="32588" y="1993"/>
                  </a:lnTo>
                  <a:lnTo>
                    <a:pt x="32588" y="2247"/>
                  </a:lnTo>
                  <a:lnTo>
                    <a:pt x="29248" y="2247"/>
                  </a:lnTo>
                  <a:lnTo>
                    <a:pt x="29095" y="2501"/>
                  </a:lnTo>
                  <a:lnTo>
                    <a:pt x="28663" y="2374"/>
                  </a:lnTo>
                  <a:lnTo>
                    <a:pt x="27470" y="2374"/>
                  </a:lnTo>
                  <a:lnTo>
                    <a:pt x="27470" y="1270"/>
                  </a:lnTo>
                  <a:lnTo>
                    <a:pt x="26708" y="1270"/>
                  </a:lnTo>
                  <a:lnTo>
                    <a:pt x="26708" y="2374"/>
                  </a:lnTo>
                  <a:lnTo>
                    <a:pt x="23431" y="2374"/>
                  </a:lnTo>
                  <a:lnTo>
                    <a:pt x="22961" y="2247"/>
                  </a:lnTo>
                  <a:lnTo>
                    <a:pt x="22961" y="2501"/>
                  </a:lnTo>
                  <a:lnTo>
                    <a:pt x="21793" y="2501"/>
                  </a:lnTo>
                  <a:lnTo>
                    <a:pt x="1612" y="2540"/>
                  </a:lnTo>
                  <a:lnTo>
                    <a:pt x="1612" y="3810"/>
                  </a:lnTo>
                  <a:lnTo>
                    <a:pt x="1257" y="3810"/>
                  </a:lnTo>
                  <a:lnTo>
                    <a:pt x="1257" y="5080"/>
                  </a:lnTo>
                  <a:lnTo>
                    <a:pt x="736" y="5080"/>
                  </a:lnTo>
                  <a:lnTo>
                    <a:pt x="736" y="6350"/>
                  </a:lnTo>
                  <a:lnTo>
                    <a:pt x="635" y="7620"/>
                  </a:lnTo>
                  <a:lnTo>
                    <a:pt x="596" y="8890"/>
                  </a:lnTo>
                  <a:lnTo>
                    <a:pt x="88" y="8890"/>
                  </a:lnTo>
                  <a:lnTo>
                    <a:pt x="88" y="10160"/>
                  </a:lnTo>
                  <a:lnTo>
                    <a:pt x="0" y="11430"/>
                  </a:lnTo>
                  <a:lnTo>
                    <a:pt x="774" y="11430"/>
                  </a:lnTo>
                  <a:lnTo>
                    <a:pt x="774" y="12700"/>
                  </a:lnTo>
                  <a:lnTo>
                    <a:pt x="838" y="13970"/>
                  </a:lnTo>
                  <a:lnTo>
                    <a:pt x="838" y="15240"/>
                  </a:lnTo>
                  <a:lnTo>
                    <a:pt x="647" y="15240"/>
                  </a:lnTo>
                  <a:lnTo>
                    <a:pt x="647" y="17780"/>
                  </a:lnTo>
                  <a:lnTo>
                    <a:pt x="469" y="17780"/>
                  </a:lnTo>
                  <a:lnTo>
                    <a:pt x="469" y="19050"/>
                  </a:lnTo>
                  <a:lnTo>
                    <a:pt x="1346" y="19050"/>
                  </a:lnTo>
                  <a:lnTo>
                    <a:pt x="1346" y="20320"/>
                  </a:lnTo>
                  <a:lnTo>
                    <a:pt x="1320" y="21590"/>
                  </a:lnTo>
                  <a:lnTo>
                    <a:pt x="1206" y="22860"/>
                  </a:lnTo>
                  <a:lnTo>
                    <a:pt x="1397" y="22860"/>
                  </a:lnTo>
                  <a:lnTo>
                    <a:pt x="1397" y="24130"/>
                  </a:lnTo>
                  <a:lnTo>
                    <a:pt x="838" y="24130"/>
                  </a:lnTo>
                  <a:lnTo>
                    <a:pt x="838" y="25400"/>
                  </a:lnTo>
                  <a:lnTo>
                    <a:pt x="317" y="25400"/>
                  </a:lnTo>
                  <a:lnTo>
                    <a:pt x="317" y="26670"/>
                  </a:lnTo>
                  <a:lnTo>
                    <a:pt x="863" y="26670"/>
                  </a:lnTo>
                  <a:lnTo>
                    <a:pt x="863" y="27940"/>
                  </a:lnTo>
                  <a:lnTo>
                    <a:pt x="1346" y="27940"/>
                  </a:lnTo>
                  <a:lnTo>
                    <a:pt x="1346" y="29210"/>
                  </a:lnTo>
                  <a:lnTo>
                    <a:pt x="1739" y="29210"/>
                  </a:lnTo>
                  <a:lnTo>
                    <a:pt x="1739" y="30480"/>
                  </a:lnTo>
                  <a:lnTo>
                    <a:pt x="2133" y="30480"/>
                  </a:lnTo>
                  <a:lnTo>
                    <a:pt x="2133" y="31750"/>
                  </a:lnTo>
                  <a:lnTo>
                    <a:pt x="1803" y="31750"/>
                  </a:lnTo>
                  <a:lnTo>
                    <a:pt x="1803" y="33020"/>
                  </a:lnTo>
                  <a:lnTo>
                    <a:pt x="1739" y="34290"/>
                  </a:lnTo>
                  <a:lnTo>
                    <a:pt x="1993" y="34290"/>
                  </a:lnTo>
                  <a:lnTo>
                    <a:pt x="1993" y="35560"/>
                  </a:lnTo>
                  <a:lnTo>
                    <a:pt x="3073" y="35560"/>
                  </a:lnTo>
                  <a:lnTo>
                    <a:pt x="3073" y="36830"/>
                  </a:lnTo>
                  <a:lnTo>
                    <a:pt x="5181" y="36830"/>
                  </a:lnTo>
                  <a:lnTo>
                    <a:pt x="5181" y="35560"/>
                  </a:lnTo>
                  <a:lnTo>
                    <a:pt x="6972" y="35560"/>
                  </a:lnTo>
                  <a:lnTo>
                    <a:pt x="6972" y="36830"/>
                  </a:lnTo>
                  <a:lnTo>
                    <a:pt x="8216" y="36830"/>
                  </a:lnTo>
                  <a:lnTo>
                    <a:pt x="9207" y="36918"/>
                  </a:lnTo>
                  <a:lnTo>
                    <a:pt x="9182" y="37045"/>
                  </a:lnTo>
                  <a:lnTo>
                    <a:pt x="9575" y="37045"/>
                  </a:lnTo>
                  <a:lnTo>
                    <a:pt x="9829" y="36830"/>
                  </a:lnTo>
                  <a:lnTo>
                    <a:pt x="11112" y="36830"/>
                  </a:lnTo>
                  <a:lnTo>
                    <a:pt x="11696" y="36918"/>
                  </a:lnTo>
                  <a:lnTo>
                    <a:pt x="12141" y="36830"/>
                  </a:lnTo>
                  <a:lnTo>
                    <a:pt x="14109" y="36830"/>
                  </a:lnTo>
                  <a:lnTo>
                    <a:pt x="14109" y="35560"/>
                  </a:lnTo>
                  <a:lnTo>
                    <a:pt x="21056" y="35560"/>
                  </a:lnTo>
                  <a:lnTo>
                    <a:pt x="21056" y="36830"/>
                  </a:lnTo>
                  <a:lnTo>
                    <a:pt x="23558" y="36830"/>
                  </a:lnTo>
                  <a:lnTo>
                    <a:pt x="23558" y="35560"/>
                  </a:lnTo>
                  <a:lnTo>
                    <a:pt x="34340" y="35560"/>
                  </a:lnTo>
                  <a:lnTo>
                    <a:pt x="34620" y="35648"/>
                  </a:lnTo>
                  <a:lnTo>
                    <a:pt x="37325" y="35902"/>
                  </a:lnTo>
                  <a:lnTo>
                    <a:pt x="38265" y="35648"/>
                  </a:lnTo>
                  <a:lnTo>
                    <a:pt x="40424" y="35560"/>
                  </a:lnTo>
                  <a:lnTo>
                    <a:pt x="40424" y="35140"/>
                  </a:lnTo>
                  <a:lnTo>
                    <a:pt x="40424" y="35013"/>
                  </a:lnTo>
                  <a:lnTo>
                    <a:pt x="40424" y="34290"/>
                  </a:lnTo>
                  <a:lnTo>
                    <a:pt x="54559" y="34290"/>
                  </a:lnTo>
                  <a:lnTo>
                    <a:pt x="54559" y="35560"/>
                  </a:lnTo>
                  <a:lnTo>
                    <a:pt x="61620" y="35560"/>
                  </a:lnTo>
                  <a:lnTo>
                    <a:pt x="63792" y="35775"/>
                  </a:lnTo>
                  <a:lnTo>
                    <a:pt x="63792" y="35560"/>
                  </a:lnTo>
                  <a:lnTo>
                    <a:pt x="66573" y="35560"/>
                  </a:lnTo>
                  <a:lnTo>
                    <a:pt x="67017" y="35648"/>
                  </a:lnTo>
                  <a:lnTo>
                    <a:pt x="67398" y="35560"/>
                  </a:lnTo>
                  <a:lnTo>
                    <a:pt x="70662" y="35560"/>
                  </a:lnTo>
                  <a:lnTo>
                    <a:pt x="72047" y="35648"/>
                  </a:lnTo>
                  <a:lnTo>
                    <a:pt x="75844" y="35648"/>
                  </a:lnTo>
                  <a:lnTo>
                    <a:pt x="77736" y="35775"/>
                  </a:lnTo>
                  <a:lnTo>
                    <a:pt x="77736" y="35560"/>
                  </a:lnTo>
                  <a:lnTo>
                    <a:pt x="85331" y="35560"/>
                  </a:lnTo>
                  <a:lnTo>
                    <a:pt x="85331" y="34290"/>
                  </a:lnTo>
                  <a:lnTo>
                    <a:pt x="102425" y="34290"/>
                  </a:lnTo>
                  <a:lnTo>
                    <a:pt x="102425" y="33020"/>
                  </a:lnTo>
                  <a:lnTo>
                    <a:pt x="102679" y="33020"/>
                  </a:lnTo>
                  <a:lnTo>
                    <a:pt x="102679" y="32791"/>
                  </a:lnTo>
                  <a:lnTo>
                    <a:pt x="102679" y="32092"/>
                  </a:lnTo>
                  <a:lnTo>
                    <a:pt x="102679" y="31750"/>
                  </a:lnTo>
                  <a:lnTo>
                    <a:pt x="102882" y="31750"/>
                  </a:lnTo>
                  <a:lnTo>
                    <a:pt x="102882" y="30480"/>
                  </a:lnTo>
                  <a:lnTo>
                    <a:pt x="103327" y="30480"/>
                  </a:lnTo>
                  <a:lnTo>
                    <a:pt x="103327" y="29210"/>
                  </a:lnTo>
                  <a:lnTo>
                    <a:pt x="102882" y="29210"/>
                  </a:lnTo>
                  <a:lnTo>
                    <a:pt x="102882" y="27940"/>
                  </a:lnTo>
                  <a:lnTo>
                    <a:pt x="102895" y="26670"/>
                  </a:lnTo>
                  <a:lnTo>
                    <a:pt x="103073" y="26670"/>
                  </a:lnTo>
                  <a:lnTo>
                    <a:pt x="103073" y="25400"/>
                  </a:lnTo>
                  <a:lnTo>
                    <a:pt x="103581" y="25400"/>
                  </a:lnTo>
                  <a:lnTo>
                    <a:pt x="103581" y="24130"/>
                  </a:lnTo>
                  <a:lnTo>
                    <a:pt x="104114" y="24130"/>
                  </a:lnTo>
                  <a:lnTo>
                    <a:pt x="104114" y="22860"/>
                  </a:lnTo>
                  <a:close/>
                </a:path>
              </a:pathLst>
            </a:custGeom>
            <a:solidFill>
              <a:srgbClr val="7A6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11164" y="9811918"/>
              <a:ext cx="94005" cy="20827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54535" y="9811677"/>
              <a:ext cx="123062" cy="22225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365191" y="9898672"/>
              <a:ext cx="156667" cy="13970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365191" y="9811677"/>
              <a:ext cx="312407" cy="226695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63019" y="10027234"/>
              <a:ext cx="382320" cy="25780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64797" y="9787661"/>
              <a:ext cx="153479" cy="25018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50776" y="9962057"/>
              <a:ext cx="89446" cy="69595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460314" y="9788931"/>
              <a:ext cx="279907" cy="432409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6523228" y="9632429"/>
            <a:ext cx="568655" cy="66809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31145" y="9805517"/>
            <a:ext cx="296760" cy="14604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3985082" y="9899040"/>
            <a:ext cx="418465" cy="414020"/>
            <a:chOff x="3985082" y="9899040"/>
            <a:chExt cx="418465" cy="414020"/>
          </a:xfrm>
        </p:grpSpPr>
        <p:sp>
          <p:nvSpPr>
            <p:cNvPr id="44" name="object 44"/>
            <p:cNvSpPr/>
            <p:nvPr/>
          </p:nvSpPr>
          <p:spPr>
            <a:xfrm>
              <a:off x="4142295" y="10100564"/>
              <a:ext cx="143675" cy="21209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985082" y="9905251"/>
              <a:ext cx="225450" cy="168909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60621" y="9899040"/>
              <a:ext cx="234797" cy="181602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036339" y="9991661"/>
              <a:ext cx="224523" cy="180339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217022" y="9915792"/>
              <a:ext cx="186372" cy="37084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4063809" y="9429801"/>
            <a:ext cx="102235" cy="231775"/>
            <a:chOff x="4063809" y="9429801"/>
            <a:chExt cx="102235" cy="231775"/>
          </a:xfrm>
        </p:grpSpPr>
        <p:sp>
          <p:nvSpPr>
            <p:cNvPr id="50" name="object 50"/>
            <p:cNvSpPr/>
            <p:nvPr/>
          </p:nvSpPr>
          <p:spPr>
            <a:xfrm>
              <a:off x="4124070" y="9563353"/>
              <a:ext cx="34759" cy="97916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063809" y="9429801"/>
              <a:ext cx="102120" cy="13970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3902782" y="9126258"/>
            <a:ext cx="140970" cy="264795"/>
            <a:chOff x="3902782" y="9126258"/>
            <a:chExt cx="140970" cy="264795"/>
          </a:xfrm>
        </p:grpSpPr>
        <p:sp>
          <p:nvSpPr>
            <p:cNvPr id="53" name="object 53"/>
            <p:cNvSpPr/>
            <p:nvPr/>
          </p:nvSpPr>
          <p:spPr>
            <a:xfrm>
              <a:off x="3902782" y="9183765"/>
              <a:ext cx="70383" cy="207009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32948" y="9126258"/>
              <a:ext cx="110185" cy="14859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3225126" y="9315856"/>
            <a:ext cx="323126" cy="31369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05362" y="9478391"/>
            <a:ext cx="141719" cy="13715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237464" y="211812"/>
            <a:ext cx="7096759" cy="1711960"/>
            <a:chOff x="237464" y="211812"/>
            <a:chExt cx="7096759" cy="1711960"/>
          </a:xfrm>
        </p:grpSpPr>
        <p:sp>
          <p:nvSpPr>
            <p:cNvPr id="58" name="object 58"/>
            <p:cNvSpPr/>
            <p:nvPr/>
          </p:nvSpPr>
          <p:spPr>
            <a:xfrm>
              <a:off x="237464" y="211812"/>
              <a:ext cx="7096652" cy="1303724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751258" y="260350"/>
              <a:ext cx="251879" cy="27305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753328" y="287019"/>
              <a:ext cx="224625" cy="22479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257251" y="536918"/>
              <a:ext cx="237439" cy="28067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91910" y="404990"/>
              <a:ext cx="456223" cy="412597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517411" y="679792"/>
              <a:ext cx="213712" cy="216582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035368" y="813016"/>
              <a:ext cx="237591" cy="270509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774878" y="738099"/>
              <a:ext cx="450235" cy="345427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774877" y="738098"/>
              <a:ext cx="232321" cy="275590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39997" y="1121314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16"/>
                  </a:lnTo>
                  <a:lnTo>
                    <a:pt x="6005093" y="801916"/>
                  </a:lnTo>
                  <a:lnTo>
                    <a:pt x="6271298" y="535711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545088" y="1654504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192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539997" y="4580079"/>
            <a:ext cx="6480175" cy="768985"/>
            <a:chOff x="539997" y="4580079"/>
            <a:chExt cx="6480175" cy="768985"/>
          </a:xfrm>
        </p:grpSpPr>
        <p:sp>
          <p:nvSpPr>
            <p:cNvPr id="72" name="object 72"/>
            <p:cNvSpPr/>
            <p:nvPr/>
          </p:nvSpPr>
          <p:spPr>
            <a:xfrm>
              <a:off x="552695" y="4592777"/>
              <a:ext cx="6454775" cy="743585"/>
            </a:xfrm>
            <a:custGeom>
              <a:avLst/>
              <a:gdLst/>
              <a:ahLst/>
              <a:cxnLst/>
              <a:rect l="l" t="t" r="r" b="b"/>
              <a:pathLst>
                <a:path w="6454775" h="743585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503745"/>
                  </a:lnTo>
                  <a:lnTo>
                    <a:pt x="4870" y="551913"/>
                  </a:lnTo>
                  <a:lnTo>
                    <a:pt x="18835" y="596804"/>
                  </a:lnTo>
                  <a:lnTo>
                    <a:pt x="40925" y="637450"/>
                  </a:lnTo>
                  <a:lnTo>
                    <a:pt x="70170" y="672880"/>
                  </a:lnTo>
                  <a:lnTo>
                    <a:pt x="105600" y="702125"/>
                  </a:lnTo>
                  <a:lnTo>
                    <a:pt x="146246" y="724215"/>
                  </a:lnTo>
                  <a:lnTo>
                    <a:pt x="191138" y="738181"/>
                  </a:lnTo>
                  <a:lnTo>
                    <a:pt x="239306" y="743051"/>
                  </a:lnTo>
                  <a:lnTo>
                    <a:pt x="6215303" y="743051"/>
                  </a:lnTo>
                  <a:lnTo>
                    <a:pt x="6263471" y="738181"/>
                  </a:lnTo>
                  <a:lnTo>
                    <a:pt x="6308363" y="724215"/>
                  </a:lnTo>
                  <a:lnTo>
                    <a:pt x="6349008" y="702125"/>
                  </a:lnTo>
                  <a:lnTo>
                    <a:pt x="6384439" y="672880"/>
                  </a:lnTo>
                  <a:lnTo>
                    <a:pt x="6413684" y="637450"/>
                  </a:lnTo>
                  <a:lnTo>
                    <a:pt x="6435774" y="596804"/>
                  </a:lnTo>
                  <a:lnTo>
                    <a:pt x="6449739" y="551913"/>
                  </a:lnTo>
                  <a:lnTo>
                    <a:pt x="6454609" y="503745"/>
                  </a:lnTo>
                  <a:lnTo>
                    <a:pt x="6454609" y="239306"/>
                  </a:lnTo>
                  <a:lnTo>
                    <a:pt x="6449739" y="191138"/>
                  </a:lnTo>
                  <a:lnTo>
                    <a:pt x="6435774" y="146246"/>
                  </a:lnTo>
                  <a:lnTo>
                    <a:pt x="6413684" y="105600"/>
                  </a:lnTo>
                  <a:lnTo>
                    <a:pt x="6384439" y="70170"/>
                  </a:lnTo>
                  <a:lnTo>
                    <a:pt x="6349008" y="40925"/>
                  </a:lnTo>
                  <a:lnTo>
                    <a:pt x="6308363" y="18835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39998" y="4580079"/>
              <a:ext cx="6480175" cy="768985"/>
            </a:xfrm>
            <a:custGeom>
              <a:avLst/>
              <a:gdLst/>
              <a:ahLst/>
              <a:cxnLst/>
              <a:rect l="l" t="t" r="r" b="b"/>
              <a:pathLst>
                <a:path w="6480175" h="768985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516445"/>
                  </a:lnTo>
                  <a:lnTo>
                    <a:pt x="4078" y="561589"/>
                  </a:lnTo>
                  <a:lnTo>
                    <a:pt x="15831" y="604141"/>
                  </a:lnTo>
                  <a:lnTo>
                    <a:pt x="34533" y="643374"/>
                  </a:lnTo>
                  <a:lnTo>
                    <a:pt x="59456" y="678564"/>
                  </a:lnTo>
                  <a:lnTo>
                    <a:pt x="89876" y="708983"/>
                  </a:lnTo>
                  <a:lnTo>
                    <a:pt x="125067" y="733906"/>
                  </a:lnTo>
                  <a:lnTo>
                    <a:pt x="164303" y="752607"/>
                  </a:lnTo>
                  <a:lnTo>
                    <a:pt x="206858" y="764359"/>
                  </a:lnTo>
                  <a:lnTo>
                    <a:pt x="252006" y="768438"/>
                  </a:lnTo>
                  <a:lnTo>
                    <a:pt x="6228003" y="768438"/>
                  </a:lnTo>
                  <a:lnTo>
                    <a:pt x="6273147" y="764359"/>
                  </a:lnTo>
                  <a:lnTo>
                    <a:pt x="6315699" y="752607"/>
                  </a:lnTo>
                  <a:lnTo>
                    <a:pt x="6335773" y="743038"/>
                  </a:lnTo>
                  <a:lnTo>
                    <a:pt x="252006" y="743038"/>
                  </a:lnTo>
                  <a:lnTo>
                    <a:pt x="206393" y="738427"/>
                  </a:lnTo>
                  <a:lnTo>
                    <a:pt x="163883" y="725203"/>
                  </a:lnTo>
                  <a:lnTo>
                    <a:pt x="125394" y="704287"/>
                  </a:lnTo>
                  <a:lnTo>
                    <a:pt x="91844" y="676595"/>
                  </a:lnTo>
                  <a:lnTo>
                    <a:pt x="64152" y="643047"/>
                  </a:lnTo>
                  <a:lnTo>
                    <a:pt x="43235" y="604560"/>
                  </a:lnTo>
                  <a:lnTo>
                    <a:pt x="30011" y="562054"/>
                  </a:lnTo>
                  <a:lnTo>
                    <a:pt x="25400" y="516445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72" y="25400"/>
                  </a:lnTo>
                  <a:lnTo>
                    <a:pt x="6315699" y="15831"/>
                  </a:lnTo>
                  <a:lnTo>
                    <a:pt x="6273147" y="4078"/>
                  </a:lnTo>
                  <a:lnTo>
                    <a:pt x="6228003" y="0"/>
                  </a:lnTo>
                  <a:close/>
                </a:path>
                <a:path w="6480175" h="768985">
                  <a:moveTo>
                    <a:pt x="6335772" y="25400"/>
                  </a:moveTo>
                  <a:lnTo>
                    <a:pt x="6228003" y="25400"/>
                  </a:lnTo>
                  <a:lnTo>
                    <a:pt x="6273612" y="30011"/>
                  </a:lnTo>
                  <a:lnTo>
                    <a:pt x="6316119" y="43235"/>
                  </a:lnTo>
                  <a:lnTo>
                    <a:pt x="6354605" y="64152"/>
                  </a:lnTo>
                  <a:lnTo>
                    <a:pt x="6388153" y="91844"/>
                  </a:lnTo>
                  <a:lnTo>
                    <a:pt x="6415845" y="125394"/>
                  </a:lnTo>
                  <a:lnTo>
                    <a:pt x="6436762" y="163883"/>
                  </a:lnTo>
                  <a:lnTo>
                    <a:pt x="6449985" y="206393"/>
                  </a:lnTo>
                  <a:lnTo>
                    <a:pt x="6454597" y="252006"/>
                  </a:lnTo>
                  <a:lnTo>
                    <a:pt x="6454597" y="516445"/>
                  </a:lnTo>
                  <a:lnTo>
                    <a:pt x="6449985" y="562054"/>
                  </a:lnTo>
                  <a:lnTo>
                    <a:pt x="6436762" y="604560"/>
                  </a:lnTo>
                  <a:lnTo>
                    <a:pt x="6415845" y="643047"/>
                  </a:lnTo>
                  <a:lnTo>
                    <a:pt x="6388153" y="676595"/>
                  </a:lnTo>
                  <a:lnTo>
                    <a:pt x="6354605" y="704287"/>
                  </a:lnTo>
                  <a:lnTo>
                    <a:pt x="6316119" y="725203"/>
                  </a:lnTo>
                  <a:lnTo>
                    <a:pt x="6273612" y="738427"/>
                  </a:lnTo>
                  <a:lnTo>
                    <a:pt x="6228003" y="743038"/>
                  </a:lnTo>
                  <a:lnTo>
                    <a:pt x="6335773" y="743038"/>
                  </a:lnTo>
                  <a:lnTo>
                    <a:pt x="6390122" y="708983"/>
                  </a:lnTo>
                  <a:lnTo>
                    <a:pt x="6420541" y="678564"/>
                  </a:lnTo>
                  <a:lnTo>
                    <a:pt x="6445464" y="643374"/>
                  </a:lnTo>
                  <a:lnTo>
                    <a:pt x="6464165" y="604141"/>
                  </a:lnTo>
                  <a:lnTo>
                    <a:pt x="6475918" y="561589"/>
                  </a:lnTo>
                  <a:lnTo>
                    <a:pt x="6479997" y="516445"/>
                  </a:lnTo>
                  <a:lnTo>
                    <a:pt x="6479997" y="252006"/>
                  </a:lnTo>
                  <a:lnTo>
                    <a:pt x="6475918" y="206858"/>
                  </a:lnTo>
                  <a:lnTo>
                    <a:pt x="6464165" y="164303"/>
                  </a:lnTo>
                  <a:lnTo>
                    <a:pt x="6445464" y="125067"/>
                  </a:lnTo>
                  <a:lnTo>
                    <a:pt x="6420541" y="89876"/>
                  </a:lnTo>
                  <a:lnTo>
                    <a:pt x="6390122" y="59456"/>
                  </a:lnTo>
                  <a:lnTo>
                    <a:pt x="6354933" y="34533"/>
                  </a:lnTo>
                  <a:lnTo>
                    <a:pt x="633577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39997" y="4984917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1122634" y="4676093"/>
            <a:ext cx="2198415" cy="5817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※医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師に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記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入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して</a:t>
            </a:r>
            <a:r>
              <a:rPr sz="1000" b="1" spc="-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も</a:t>
            </a:r>
            <a:r>
              <a:rPr sz="1000" b="1" spc="-8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ら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っ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て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く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ださ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5"/>
              </a:spcBef>
            </a:pPr>
            <a:endParaRPr sz="450" b="1" dirty="0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50000"/>
              </a:lnSpc>
            </a:pP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*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Please have </a:t>
            </a:r>
            <a:r>
              <a:rPr sz="11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doctor </a:t>
            </a:r>
            <a:r>
              <a:rPr sz="11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fill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this</a:t>
            </a:r>
            <a:r>
              <a:rPr sz="1100" b="1" spc="254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in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503276" y="1119314"/>
            <a:ext cx="3858895" cy="1412240"/>
            <a:chOff x="503276" y="1119314"/>
            <a:chExt cx="3858895" cy="1412240"/>
          </a:xfrm>
        </p:grpSpPr>
        <p:sp>
          <p:nvSpPr>
            <p:cNvPr id="77" name="object 77"/>
            <p:cNvSpPr/>
            <p:nvPr/>
          </p:nvSpPr>
          <p:spPr>
            <a:xfrm>
              <a:off x="696164" y="1119314"/>
              <a:ext cx="960118" cy="960117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68991" y="1193283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63" y="0"/>
                  </a:moveTo>
                  <a:lnTo>
                    <a:pt x="323555" y="2882"/>
                  </a:lnTo>
                  <a:lnTo>
                    <a:pt x="278867" y="11298"/>
                  </a:lnTo>
                  <a:lnTo>
                    <a:pt x="236246" y="24902"/>
                  </a:lnTo>
                  <a:lnTo>
                    <a:pt x="196039" y="43346"/>
                  </a:lnTo>
                  <a:lnTo>
                    <a:pt x="158593" y="66283"/>
                  </a:lnTo>
                  <a:lnTo>
                    <a:pt x="124254" y="93368"/>
                  </a:lnTo>
                  <a:lnTo>
                    <a:pt x="93368" y="124254"/>
                  </a:lnTo>
                  <a:lnTo>
                    <a:pt x="66283" y="158593"/>
                  </a:lnTo>
                  <a:lnTo>
                    <a:pt x="43346" y="196039"/>
                  </a:lnTo>
                  <a:lnTo>
                    <a:pt x="24902" y="236246"/>
                  </a:lnTo>
                  <a:lnTo>
                    <a:pt x="11298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8" y="461060"/>
                  </a:lnTo>
                  <a:lnTo>
                    <a:pt x="24902" y="503682"/>
                  </a:lnTo>
                  <a:lnTo>
                    <a:pt x="43346" y="543890"/>
                  </a:lnTo>
                  <a:lnTo>
                    <a:pt x="66283" y="581338"/>
                  </a:lnTo>
                  <a:lnTo>
                    <a:pt x="93368" y="615678"/>
                  </a:lnTo>
                  <a:lnTo>
                    <a:pt x="124254" y="646565"/>
                  </a:lnTo>
                  <a:lnTo>
                    <a:pt x="158593" y="673652"/>
                  </a:lnTo>
                  <a:lnTo>
                    <a:pt x="196039" y="696591"/>
                  </a:lnTo>
                  <a:lnTo>
                    <a:pt x="236246" y="715036"/>
                  </a:lnTo>
                  <a:lnTo>
                    <a:pt x="278867" y="728640"/>
                  </a:lnTo>
                  <a:lnTo>
                    <a:pt x="323555" y="737057"/>
                  </a:lnTo>
                  <a:lnTo>
                    <a:pt x="369963" y="739940"/>
                  </a:lnTo>
                  <a:lnTo>
                    <a:pt x="416372" y="737057"/>
                  </a:lnTo>
                  <a:lnTo>
                    <a:pt x="461060" y="728640"/>
                  </a:lnTo>
                  <a:lnTo>
                    <a:pt x="503680" y="715036"/>
                  </a:lnTo>
                  <a:lnTo>
                    <a:pt x="543887" y="696591"/>
                  </a:lnTo>
                  <a:lnTo>
                    <a:pt x="581334" y="673652"/>
                  </a:lnTo>
                  <a:lnTo>
                    <a:pt x="615673" y="646565"/>
                  </a:lnTo>
                  <a:lnTo>
                    <a:pt x="646558" y="615678"/>
                  </a:lnTo>
                  <a:lnTo>
                    <a:pt x="673643" y="581338"/>
                  </a:lnTo>
                  <a:lnTo>
                    <a:pt x="696581" y="543890"/>
                  </a:lnTo>
                  <a:lnTo>
                    <a:pt x="715025" y="503682"/>
                  </a:lnTo>
                  <a:lnTo>
                    <a:pt x="728628" y="461060"/>
                  </a:lnTo>
                  <a:lnTo>
                    <a:pt x="737044" y="416372"/>
                  </a:lnTo>
                  <a:lnTo>
                    <a:pt x="739927" y="369963"/>
                  </a:lnTo>
                  <a:lnTo>
                    <a:pt x="737044" y="323555"/>
                  </a:lnTo>
                  <a:lnTo>
                    <a:pt x="728628" y="278867"/>
                  </a:lnTo>
                  <a:lnTo>
                    <a:pt x="715025" y="236246"/>
                  </a:lnTo>
                  <a:lnTo>
                    <a:pt x="696581" y="196039"/>
                  </a:lnTo>
                  <a:lnTo>
                    <a:pt x="673643" y="158593"/>
                  </a:lnTo>
                  <a:lnTo>
                    <a:pt x="646558" y="124254"/>
                  </a:lnTo>
                  <a:lnTo>
                    <a:pt x="615673" y="93368"/>
                  </a:lnTo>
                  <a:lnTo>
                    <a:pt x="581334" y="66283"/>
                  </a:lnTo>
                  <a:lnTo>
                    <a:pt x="543887" y="43346"/>
                  </a:lnTo>
                  <a:lnTo>
                    <a:pt x="503680" y="24902"/>
                  </a:lnTo>
                  <a:lnTo>
                    <a:pt x="461060" y="11298"/>
                  </a:lnTo>
                  <a:lnTo>
                    <a:pt x="416372" y="2882"/>
                  </a:lnTo>
                  <a:lnTo>
                    <a:pt x="3699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03276" y="2107441"/>
              <a:ext cx="3858766" cy="423667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39997" y="2145413"/>
              <a:ext cx="3747770" cy="311785"/>
            </a:xfrm>
            <a:custGeom>
              <a:avLst/>
              <a:gdLst/>
              <a:ahLst/>
              <a:cxnLst/>
              <a:rect l="l" t="t" r="r" b="b"/>
              <a:pathLst>
                <a:path w="3747770" h="311785">
                  <a:moveTo>
                    <a:pt x="3591890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3591890" y="311264"/>
                  </a:lnTo>
                  <a:lnTo>
                    <a:pt x="3641082" y="303329"/>
                  </a:lnTo>
                  <a:lnTo>
                    <a:pt x="3683806" y="281234"/>
                  </a:lnTo>
                  <a:lnTo>
                    <a:pt x="3717498" y="247545"/>
                  </a:lnTo>
                  <a:lnTo>
                    <a:pt x="3739593" y="204824"/>
                  </a:lnTo>
                  <a:lnTo>
                    <a:pt x="3747528" y="155638"/>
                  </a:lnTo>
                  <a:lnTo>
                    <a:pt x="3739593" y="106445"/>
                  </a:lnTo>
                  <a:lnTo>
                    <a:pt x="3717498" y="63721"/>
                  </a:lnTo>
                  <a:lnTo>
                    <a:pt x="3683806" y="30030"/>
                  </a:lnTo>
                  <a:lnTo>
                    <a:pt x="3641082" y="7934"/>
                  </a:lnTo>
                  <a:lnTo>
                    <a:pt x="3591890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857380" y="1515573"/>
            <a:ext cx="5632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solidFill>
                  <a:srgbClr val="F19DB5"/>
                </a:solidFill>
                <a:latin typeface="Arial Rounded MT Bold"/>
                <a:cs typeface="Arial Rounded MT Bold"/>
              </a:rPr>
              <a:t>N</a:t>
            </a:r>
            <a:r>
              <a:rPr sz="1200" spc="-60" dirty="0">
                <a:solidFill>
                  <a:srgbClr val="F19DB5"/>
                </a:solidFill>
                <a:latin typeface="Arial Rounded MT Bold"/>
                <a:cs typeface="Arial Rounded MT Bold"/>
              </a:rPr>
              <a:t>o</a:t>
            </a:r>
            <a:r>
              <a:rPr sz="1200" dirty="0">
                <a:solidFill>
                  <a:srgbClr val="F19DB5"/>
                </a:solidFill>
                <a:latin typeface="Arial Rounded MT Bold"/>
                <a:cs typeface="Arial Rounded MT Bold"/>
              </a:rPr>
              <a:t>.</a:t>
            </a:r>
            <a:r>
              <a:rPr sz="1900" spc="5" dirty="0">
                <a:solidFill>
                  <a:srgbClr val="F19DB5"/>
                </a:solidFill>
                <a:latin typeface="Arial Rounded MT Bold"/>
                <a:cs typeface="Arial Rounded MT Bold"/>
              </a:rPr>
              <a:t>19</a:t>
            </a:r>
            <a:endParaRPr sz="1900">
              <a:latin typeface="Arial Rounded MT Bold"/>
              <a:cs typeface="Arial Rounded MT Bold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640383" y="1253007"/>
            <a:ext cx="136969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5" dirty="0">
                <a:solidFill>
                  <a:srgbClr val="FFFFFF"/>
                </a:solidFill>
                <a:latin typeface="UDShinMGoPro-DeBold"/>
                <a:cs typeface="UDShinMGoPro-DeBold"/>
              </a:rPr>
              <a:t>ア</a:t>
            </a:r>
            <a:r>
              <a:rPr sz="1700" b="1" spc="30" dirty="0">
                <a:solidFill>
                  <a:srgbClr val="FFFFFF"/>
                </a:solidFill>
                <a:latin typeface="UDShinMGoPro-DeBold"/>
                <a:cs typeface="UDShinMGoPro-DeBold"/>
              </a:rPr>
              <a:t>レ</a:t>
            </a:r>
            <a:r>
              <a:rPr sz="17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ルギ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ー</a:t>
            </a:r>
            <a:r>
              <a:rPr sz="1700" b="1" spc="130" dirty="0">
                <a:solidFill>
                  <a:srgbClr val="FFFFFF"/>
                </a:solidFill>
                <a:latin typeface="UDShinMGoPro-DeBold"/>
                <a:cs typeface="UDShinMGoPro-DeBold"/>
              </a:rPr>
              <a:t> 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1</a:t>
            </a:r>
            <a:endParaRPr sz="1700">
              <a:latin typeface="UDShinMGoPro-DeBold"/>
              <a:cs typeface="UDShinMGoPro-DeBold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645565" y="1515974"/>
            <a:ext cx="113601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Allergies</a:t>
            </a:r>
            <a:r>
              <a:rPr sz="1700" spc="-6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1</a:t>
            </a:r>
            <a:endParaRPr sz="1700">
              <a:latin typeface="Arial Rounded MT Bold"/>
              <a:cs typeface="Arial Rounded MT Bold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98909" y="2177031"/>
            <a:ext cx="12280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重</a:t>
            </a:r>
            <a:r>
              <a:rPr sz="1300" b="1" spc="70" dirty="0">
                <a:solidFill>
                  <a:srgbClr val="FFFFFF"/>
                </a:solidFill>
                <a:latin typeface="UDShinMGoPro-DeBold"/>
                <a:cs typeface="UDShinMGoPro-DeBold"/>
              </a:rPr>
              <a:t>要</a:t>
            </a:r>
            <a:r>
              <a:rPr sz="1300" b="1" spc="50" dirty="0">
                <a:solidFill>
                  <a:srgbClr val="FFFFFF"/>
                </a:solidFill>
                <a:latin typeface="UDShinMGoPro-DeBold"/>
                <a:cs typeface="UDShinMGoPro-DeBold"/>
              </a:rPr>
              <a:t>な</a:t>
            </a:r>
            <a:r>
              <a:rPr sz="1300" b="1" spc="80" dirty="0">
                <a:solidFill>
                  <a:srgbClr val="FFFFFF"/>
                </a:solidFill>
                <a:latin typeface="UDShinMGoPro-DeBold"/>
                <a:cs typeface="UDShinMGoPro-DeBold"/>
              </a:rPr>
              <a:t>お</a:t>
            </a:r>
            <a:r>
              <a:rPr sz="1300" b="1" spc="15" dirty="0">
                <a:solidFill>
                  <a:srgbClr val="FFFFFF"/>
                </a:solidFill>
                <a:latin typeface="UDShinMGoPro-DeBold"/>
                <a:cs typeface="UDShinMGoPro-DeBold"/>
              </a:rPr>
              <a:t>知らせ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934403" y="2177526"/>
            <a:ext cx="205168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Important</a:t>
            </a:r>
            <a:r>
              <a:rPr sz="1300" spc="-6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announcement</a:t>
            </a:r>
            <a:endParaRPr sz="1300">
              <a:latin typeface="Arial Rounded MT Bold"/>
              <a:cs typeface="Arial Rounded MT Bold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503276" y="7167626"/>
            <a:ext cx="3365500" cy="424180"/>
            <a:chOff x="503276" y="7167626"/>
            <a:chExt cx="3365500" cy="424180"/>
          </a:xfrm>
        </p:grpSpPr>
        <p:sp>
          <p:nvSpPr>
            <p:cNvPr id="87" name="object 87"/>
            <p:cNvSpPr/>
            <p:nvPr/>
          </p:nvSpPr>
          <p:spPr>
            <a:xfrm>
              <a:off x="503276" y="7167626"/>
              <a:ext cx="3364990" cy="423671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39997" y="7204453"/>
              <a:ext cx="3254375" cy="311785"/>
            </a:xfrm>
            <a:custGeom>
              <a:avLst/>
              <a:gdLst/>
              <a:ahLst/>
              <a:cxnLst/>
              <a:rect l="l" t="t" r="r" b="b"/>
              <a:pathLst>
                <a:path w="3254375" h="311784">
                  <a:moveTo>
                    <a:pt x="3098571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3098571" y="311264"/>
                  </a:lnTo>
                  <a:lnTo>
                    <a:pt x="3147762" y="303329"/>
                  </a:lnTo>
                  <a:lnTo>
                    <a:pt x="3190483" y="281234"/>
                  </a:lnTo>
                  <a:lnTo>
                    <a:pt x="3224171" y="247545"/>
                  </a:lnTo>
                  <a:lnTo>
                    <a:pt x="3246263" y="204824"/>
                  </a:lnTo>
                  <a:lnTo>
                    <a:pt x="3254197" y="155638"/>
                  </a:lnTo>
                  <a:lnTo>
                    <a:pt x="3246263" y="106445"/>
                  </a:lnTo>
                  <a:lnTo>
                    <a:pt x="3224171" y="63721"/>
                  </a:lnTo>
                  <a:lnTo>
                    <a:pt x="3190483" y="30030"/>
                  </a:lnTo>
                  <a:lnTo>
                    <a:pt x="3147762" y="7934"/>
                  </a:lnTo>
                  <a:lnTo>
                    <a:pt x="3098571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595114" y="7236059"/>
            <a:ext cx="157670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60" dirty="0">
                <a:solidFill>
                  <a:srgbClr val="FFFFFF"/>
                </a:solidFill>
                <a:latin typeface="UDShinMGoPro-DeBold"/>
                <a:cs typeface="UDShinMGoPro-DeBold"/>
              </a:rPr>
              <a:t>そ</a:t>
            </a:r>
            <a:r>
              <a:rPr sz="1300" b="1" spc="90" dirty="0">
                <a:solidFill>
                  <a:srgbClr val="FFFFFF"/>
                </a:solidFill>
                <a:latin typeface="UDShinMGoPro-DeBold"/>
                <a:cs typeface="UDShinMGoPro-DeBold"/>
              </a:rPr>
              <a:t>の他</a:t>
            </a:r>
            <a:r>
              <a:rPr sz="1300" b="1" spc="55" dirty="0">
                <a:solidFill>
                  <a:srgbClr val="FFFFFF"/>
                </a:solidFill>
                <a:latin typeface="UDShinMGoPro-DeBold"/>
                <a:cs typeface="UDShinMGoPro-DeBold"/>
              </a:rPr>
              <a:t>の</a:t>
            </a:r>
            <a:r>
              <a:rPr sz="1300" b="1" spc="-45" dirty="0">
                <a:solidFill>
                  <a:srgbClr val="FFFFFF"/>
                </a:solidFill>
                <a:latin typeface="UDShinMGoPro-DeBold"/>
                <a:cs typeface="UDShinMGoPro-DeBold"/>
              </a:rPr>
              <a:t>ア</a:t>
            </a:r>
            <a:r>
              <a:rPr sz="1300" b="1" spc="20" dirty="0">
                <a:solidFill>
                  <a:srgbClr val="FFFFFF"/>
                </a:solidFill>
                <a:latin typeface="UDShinMGoPro-DeBold"/>
                <a:cs typeface="UDShinMGoPro-DeBold"/>
              </a:rPr>
              <a:t>レ</a:t>
            </a:r>
            <a:r>
              <a:rPr sz="1300" b="1" spc="70" dirty="0">
                <a:solidFill>
                  <a:srgbClr val="FFFFFF"/>
                </a:solidFill>
                <a:latin typeface="UDShinMGoPro-DeBold"/>
                <a:cs typeface="UDShinMGoPro-DeBold"/>
              </a:rPr>
              <a:t>ルギー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296139" y="7236553"/>
            <a:ext cx="12153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Other</a:t>
            </a:r>
            <a:r>
              <a:rPr sz="1300" spc="-5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allergies</a:t>
            </a:r>
            <a:endParaRPr sz="1300">
              <a:latin typeface="Arial Rounded MT Bold"/>
              <a:cs typeface="Arial Rounded MT Bold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540002" y="7697818"/>
            <a:ext cx="6478905" cy="1123950"/>
            <a:chOff x="540002" y="7697818"/>
            <a:chExt cx="6478905" cy="1123950"/>
          </a:xfrm>
        </p:grpSpPr>
        <p:sp>
          <p:nvSpPr>
            <p:cNvPr id="92" name="object 92"/>
            <p:cNvSpPr/>
            <p:nvPr/>
          </p:nvSpPr>
          <p:spPr>
            <a:xfrm>
              <a:off x="552695" y="7710519"/>
              <a:ext cx="6453505" cy="1098550"/>
            </a:xfrm>
            <a:custGeom>
              <a:avLst/>
              <a:gdLst/>
              <a:ahLst/>
              <a:cxnLst/>
              <a:rect l="l" t="t" r="r" b="b"/>
              <a:pathLst>
                <a:path w="6453505" h="1098550">
                  <a:moveTo>
                    <a:pt x="6213805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859205"/>
                  </a:lnTo>
                  <a:lnTo>
                    <a:pt x="4870" y="907373"/>
                  </a:lnTo>
                  <a:lnTo>
                    <a:pt x="18835" y="952265"/>
                  </a:lnTo>
                  <a:lnTo>
                    <a:pt x="40925" y="992910"/>
                  </a:lnTo>
                  <a:lnTo>
                    <a:pt x="70170" y="1028341"/>
                  </a:lnTo>
                  <a:lnTo>
                    <a:pt x="105600" y="1057586"/>
                  </a:lnTo>
                  <a:lnTo>
                    <a:pt x="146246" y="1079676"/>
                  </a:lnTo>
                  <a:lnTo>
                    <a:pt x="191138" y="1093641"/>
                  </a:lnTo>
                  <a:lnTo>
                    <a:pt x="239306" y="1098511"/>
                  </a:lnTo>
                  <a:lnTo>
                    <a:pt x="6213805" y="1098511"/>
                  </a:lnTo>
                  <a:lnTo>
                    <a:pt x="6261968" y="1093641"/>
                  </a:lnTo>
                  <a:lnTo>
                    <a:pt x="6306857" y="1079676"/>
                  </a:lnTo>
                  <a:lnTo>
                    <a:pt x="6347500" y="1057586"/>
                  </a:lnTo>
                  <a:lnTo>
                    <a:pt x="6382929" y="1028341"/>
                  </a:lnTo>
                  <a:lnTo>
                    <a:pt x="6412173" y="992910"/>
                  </a:lnTo>
                  <a:lnTo>
                    <a:pt x="6434263" y="952265"/>
                  </a:lnTo>
                  <a:lnTo>
                    <a:pt x="6448228" y="907373"/>
                  </a:lnTo>
                  <a:lnTo>
                    <a:pt x="6453098" y="859205"/>
                  </a:lnTo>
                  <a:lnTo>
                    <a:pt x="6453098" y="239306"/>
                  </a:lnTo>
                  <a:lnTo>
                    <a:pt x="6448228" y="191138"/>
                  </a:lnTo>
                  <a:lnTo>
                    <a:pt x="6434263" y="146246"/>
                  </a:lnTo>
                  <a:lnTo>
                    <a:pt x="6412173" y="105600"/>
                  </a:lnTo>
                  <a:lnTo>
                    <a:pt x="6382929" y="70170"/>
                  </a:lnTo>
                  <a:lnTo>
                    <a:pt x="6347500" y="40925"/>
                  </a:lnTo>
                  <a:lnTo>
                    <a:pt x="6306857" y="18835"/>
                  </a:lnTo>
                  <a:lnTo>
                    <a:pt x="6261968" y="4870"/>
                  </a:lnTo>
                  <a:lnTo>
                    <a:pt x="62138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540002" y="7697818"/>
              <a:ext cx="6478905" cy="1123950"/>
            </a:xfrm>
            <a:custGeom>
              <a:avLst/>
              <a:gdLst/>
              <a:ahLst/>
              <a:cxnLst/>
              <a:rect l="l" t="t" r="r" b="b"/>
              <a:pathLst>
                <a:path w="6478905" h="1123950">
                  <a:moveTo>
                    <a:pt x="6226492" y="0"/>
                  </a:moveTo>
                  <a:lnTo>
                    <a:pt x="251993" y="0"/>
                  </a:lnTo>
                  <a:lnTo>
                    <a:pt x="206849" y="4079"/>
                  </a:lnTo>
                  <a:lnTo>
                    <a:pt x="164297" y="15833"/>
                  </a:lnTo>
                  <a:lnTo>
                    <a:pt x="125063" y="34536"/>
                  </a:lnTo>
                  <a:lnTo>
                    <a:pt x="89874" y="59460"/>
                  </a:lnTo>
                  <a:lnTo>
                    <a:pt x="59455" y="89882"/>
                  </a:lnTo>
                  <a:lnTo>
                    <a:pt x="34532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871905"/>
                  </a:lnTo>
                  <a:lnTo>
                    <a:pt x="4078" y="917053"/>
                  </a:lnTo>
                  <a:lnTo>
                    <a:pt x="15831" y="959608"/>
                  </a:lnTo>
                  <a:lnTo>
                    <a:pt x="34532" y="998844"/>
                  </a:lnTo>
                  <a:lnTo>
                    <a:pt x="59455" y="1034035"/>
                  </a:lnTo>
                  <a:lnTo>
                    <a:pt x="89874" y="1064455"/>
                  </a:lnTo>
                  <a:lnTo>
                    <a:pt x="125063" y="1089378"/>
                  </a:lnTo>
                  <a:lnTo>
                    <a:pt x="164297" y="1108079"/>
                  </a:lnTo>
                  <a:lnTo>
                    <a:pt x="206849" y="1119832"/>
                  </a:lnTo>
                  <a:lnTo>
                    <a:pt x="251993" y="1123911"/>
                  </a:lnTo>
                  <a:lnTo>
                    <a:pt x="6226492" y="1123911"/>
                  </a:lnTo>
                  <a:lnTo>
                    <a:pt x="6271636" y="1119832"/>
                  </a:lnTo>
                  <a:lnTo>
                    <a:pt x="6314188" y="1108079"/>
                  </a:lnTo>
                  <a:lnTo>
                    <a:pt x="6334261" y="1098511"/>
                  </a:lnTo>
                  <a:lnTo>
                    <a:pt x="251993" y="1098511"/>
                  </a:lnTo>
                  <a:lnTo>
                    <a:pt x="206384" y="1093900"/>
                  </a:lnTo>
                  <a:lnTo>
                    <a:pt x="163878" y="1080676"/>
                  </a:lnTo>
                  <a:lnTo>
                    <a:pt x="125391" y="1059759"/>
                  </a:lnTo>
                  <a:lnTo>
                    <a:pt x="91843" y="1032067"/>
                  </a:lnTo>
                  <a:lnTo>
                    <a:pt x="64151" y="998517"/>
                  </a:lnTo>
                  <a:lnTo>
                    <a:pt x="43235" y="960028"/>
                  </a:lnTo>
                  <a:lnTo>
                    <a:pt x="30011" y="917518"/>
                  </a:lnTo>
                  <a:lnTo>
                    <a:pt x="25400" y="871905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6334256" y="25400"/>
                  </a:lnTo>
                  <a:lnTo>
                    <a:pt x="6314188" y="15833"/>
                  </a:lnTo>
                  <a:lnTo>
                    <a:pt x="6271636" y="4079"/>
                  </a:lnTo>
                  <a:lnTo>
                    <a:pt x="6226492" y="0"/>
                  </a:lnTo>
                  <a:close/>
                </a:path>
                <a:path w="6478905" h="1123950">
                  <a:moveTo>
                    <a:pt x="6334256" y="25400"/>
                  </a:moveTo>
                  <a:lnTo>
                    <a:pt x="6226492" y="25400"/>
                  </a:lnTo>
                  <a:lnTo>
                    <a:pt x="6272101" y="30011"/>
                  </a:lnTo>
                  <a:lnTo>
                    <a:pt x="6314607" y="43235"/>
                  </a:lnTo>
                  <a:lnTo>
                    <a:pt x="6353094" y="64152"/>
                  </a:lnTo>
                  <a:lnTo>
                    <a:pt x="6386642" y="91844"/>
                  </a:lnTo>
                  <a:lnTo>
                    <a:pt x="6414334" y="125394"/>
                  </a:lnTo>
                  <a:lnTo>
                    <a:pt x="6435250" y="163883"/>
                  </a:lnTo>
                  <a:lnTo>
                    <a:pt x="6448474" y="206393"/>
                  </a:lnTo>
                  <a:lnTo>
                    <a:pt x="6453085" y="252006"/>
                  </a:lnTo>
                  <a:lnTo>
                    <a:pt x="6453085" y="871905"/>
                  </a:lnTo>
                  <a:lnTo>
                    <a:pt x="6448474" y="917518"/>
                  </a:lnTo>
                  <a:lnTo>
                    <a:pt x="6435250" y="960028"/>
                  </a:lnTo>
                  <a:lnTo>
                    <a:pt x="6414334" y="998517"/>
                  </a:lnTo>
                  <a:lnTo>
                    <a:pt x="6386642" y="1032067"/>
                  </a:lnTo>
                  <a:lnTo>
                    <a:pt x="6353094" y="1059759"/>
                  </a:lnTo>
                  <a:lnTo>
                    <a:pt x="6314607" y="1080676"/>
                  </a:lnTo>
                  <a:lnTo>
                    <a:pt x="6272101" y="1093900"/>
                  </a:lnTo>
                  <a:lnTo>
                    <a:pt x="6226492" y="1098511"/>
                  </a:lnTo>
                  <a:lnTo>
                    <a:pt x="6334261" y="1098511"/>
                  </a:lnTo>
                  <a:lnTo>
                    <a:pt x="6388611" y="1064455"/>
                  </a:lnTo>
                  <a:lnTo>
                    <a:pt x="6419030" y="1034035"/>
                  </a:lnTo>
                  <a:lnTo>
                    <a:pt x="6443953" y="998844"/>
                  </a:lnTo>
                  <a:lnTo>
                    <a:pt x="6462654" y="959608"/>
                  </a:lnTo>
                  <a:lnTo>
                    <a:pt x="6474406" y="917053"/>
                  </a:lnTo>
                  <a:lnTo>
                    <a:pt x="6478485" y="871905"/>
                  </a:lnTo>
                  <a:lnTo>
                    <a:pt x="6478485" y="252006"/>
                  </a:lnTo>
                  <a:lnTo>
                    <a:pt x="6474406" y="206861"/>
                  </a:lnTo>
                  <a:lnTo>
                    <a:pt x="6462654" y="164308"/>
                  </a:lnTo>
                  <a:lnTo>
                    <a:pt x="6443953" y="125073"/>
                  </a:lnTo>
                  <a:lnTo>
                    <a:pt x="6419030" y="89882"/>
                  </a:lnTo>
                  <a:lnTo>
                    <a:pt x="6388611" y="59460"/>
                  </a:lnTo>
                  <a:lnTo>
                    <a:pt x="6353421" y="34536"/>
                  </a:lnTo>
                  <a:lnTo>
                    <a:pt x="633425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797712" y="7833622"/>
            <a:ext cx="227382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食物以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外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に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ア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レ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ルギー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が</a:t>
            </a:r>
            <a:r>
              <a:rPr sz="1000" b="1" spc="-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あ</a:t>
            </a:r>
            <a:r>
              <a:rPr sz="1000" b="1" spc="-9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り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000" b="1" spc="-17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？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084245" y="7828531"/>
            <a:ext cx="21145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Does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they have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nonfood</a:t>
            </a:r>
            <a:r>
              <a:rPr sz="1100" b="1" spc="1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allergies?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540002" y="5592793"/>
            <a:ext cx="6478905" cy="1196340"/>
            <a:chOff x="540002" y="5592793"/>
            <a:chExt cx="6478905" cy="1196340"/>
          </a:xfrm>
        </p:grpSpPr>
        <p:sp>
          <p:nvSpPr>
            <p:cNvPr id="97" name="object 97"/>
            <p:cNvSpPr/>
            <p:nvPr/>
          </p:nvSpPr>
          <p:spPr>
            <a:xfrm>
              <a:off x="552695" y="5605496"/>
              <a:ext cx="6453505" cy="1170940"/>
            </a:xfrm>
            <a:custGeom>
              <a:avLst/>
              <a:gdLst/>
              <a:ahLst/>
              <a:cxnLst/>
              <a:rect l="l" t="t" r="r" b="b"/>
              <a:pathLst>
                <a:path w="6453505" h="1170940">
                  <a:moveTo>
                    <a:pt x="6213805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931608"/>
                  </a:lnTo>
                  <a:lnTo>
                    <a:pt x="4870" y="979776"/>
                  </a:lnTo>
                  <a:lnTo>
                    <a:pt x="18835" y="1024667"/>
                  </a:lnTo>
                  <a:lnTo>
                    <a:pt x="40925" y="1065313"/>
                  </a:lnTo>
                  <a:lnTo>
                    <a:pt x="70170" y="1100743"/>
                  </a:lnTo>
                  <a:lnTo>
                    <a:pt x="105600" y="1129988"/>
                  </a:lnTo>
                  <a:lnTo>
                    <a:pt x="146246" y="1152078"/>
                  </a:lnTo>
                  <a:lnTo>
                    <a:pt x="191138" y="1166044"/>
                  </a:lnTo>
                  <a:lnTo>
                    <a:pt x="239306" y="1170914"/>
                  </a:lnTo>
                  <a:lnTo>
                    <a:pt x="6213805" y="1170914"/>
                  </a:lnTo>
                  <a:lnTo>
                    <a:pt x="6261968" y="1166044"/>
                  </a:lnTo>
                  <a:lnTo>
                    <a:pt x="6306857" y="1152078"/>
                  </a:lnTo>
                  <a:lnTo>
                    <a:pt x="6347500" y="1129988"/>
                  </a:lnTo>
                  <a:lnTo>
                    <a:pt x="6382929" y="1100743"/>
                  </a:lnTo>
                  <a:lnTo>
                    <a:pt x="6412173" y="1065313"/>
                  </a:lnTo>
                  <a:lnTo>
                    <a:pt x="6434263" y="1024667"/>
                  </a:lnTo>
                  <a:lnTo>
                    <a:pt x="6448228" y="979776"/>
                  </a:lnTo>
                  <a:lnTo>
                    <a:pt x="6453098" y="931608"/>
                  </a:lnTo>
                  <a:lnTo>
                    <a:pt x="6453098" y="239293"/>
                  </a:lnTo>
                  <a:lnTo>
                    <a:pt x="6448228" y="191126"/>
                  </a:lnTo>
                  <a:lnTo>
                    <a:pt x="6434263" y="146236"/>
                  </a:lnTo>
                  <a:lnTo>
                    <a:pt x="6412173" y="105592"/>
                  </a:lnTo>
                  <a:lnTo>
                    <a:pt x="6382929" y="70164"/>
                  </a:lnTo>
                  <a:lnTo>
                    <a:pt x="6347500" y="40921"/>
                  </a:lnTo>
                  <a:lnTo>
                    <a:pt x="6306857" y="18833"/>
                  </a:lnTo>
                  <a:lnTo>
                    <a:pt x="6261968" y="4870"/>
                  </a:lnTo>
                  <a:lnTo>
                    <a:pt x="62138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40002" y="5592793"/>
              <a:ext cx="6478905" cy="1196340"/>
            </a:xfrm>
            <a:custGeom>
              <a:avLst/>
              <a:gdLst/>
              <a:ahLst/>
              <a:cxnLst/>
              <a:rect l="l" t="t" r="r" b="b"/>
              <a:pathLst>
                <a:path w="6478905" h="1196340">
                  <a:moveTo>
                    <a:pt x="6226492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944308"/>
                  </a:lnTo>
                  <a:lnTo>
                    <a:pt x="4078" y="989459"/>
                  </a:lnTo>
                  <a:lnTo>
                    <a:pt x="15831" y="1032016"/>
                  </a:lnTo>
                  <a:lnTo>
                    <a:pt x="34532" y="1071252"/>
                  </a:lnTo>
                  <a:lnTo>
                    <a:pt x="59455" y="1106442"/>
                  </a:lnTo>
                  <a:lnTo>
                    <a:pt x="89874" y="1136862"/>
                  </a:lnTo>
                  <a:lnTo>
                    <a:pt x="125063" y="1161784"/>
                  </a:lnTo>
                  <a:lnTo>
                    <a:pt x="164297" y="1180484"/>
                  </a:lnTo>
                  <a:lnTo>
                    <a:pt x="206849" y="1192236"/>
                  </a:lnTo>
                  <a:lnTo>
                    <a:pt x="251993" y="1196314"/>
                  </a:lnTo>
                  <a:lnTo>
                    <a:pt x="6226492" y="1196314"/>
                  </a:lnTo>
                  <a:lnTo>
                    <a:pt x="6271636" y="1192236"/>
                  </a:lnTo>
                  <a:lnTo>
                    <a:pt x="6314188" y="1180484"/>
                  </a:lnTo>
                  <a:lnTo>
                    <a:pt x="6334265" y="1170914"/>
                  </a:lnTo>
                  <a:lnTo>
                    <a:pt x="251993" y="1170914"/>
                  </a:lnTo>
                  <a:lnTo>
                    <a:pt x="206384" y="1166302"/>
                  </a:lnTo>
                  <a:lnTo>
                    <a:pt x="163878" y="1153079"/>
                  </a:lnTo>
                  <a:lnTo>
                    <a:pt x="125391" y="1132162"/>
                  </a:lnTo>
                  <a:lnTo>
                    <a:pt x="91843" y="1104469"/>
                  </a:lnTo>
                  <a:lnTo>
                    <a:pt x="64151" y="1070920"/>
                  </a:lnTo>
                  <a:lnTo>
                    <a:pt x="43235" y="1032431"/>
                  </a:lnTo>
                  <a:lnTo>
                    <a:pt x="30011" y="989921"/>
                  </a:lnTo>
                  <a:lnTo>
                    <a:pt x="25400" y="944308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6334261" y="25400"/>
                  </a:lnTo>
                  <a:lnTo>
                    <a:pt x="6314188" y="15831"/>
                  </a:lnTo>
                  <a:lnTo>
                    <a:pt x="6271636" y="4078"/>
                  </a:lnTo>
                  <a:lnTo>
                    <a:pt x="6226492" y="0"/>
                  </a:lnTo>
                  <a:close/>
                </a:path>
                <a:path w="6478905" h="1196340">
                  <a:moveTo>
                    <a:pt x="6334261" y="25400"/>
                  </a:moveTo>
                  <a:lnTo>
                    <a:pt x="6226492" y="25400"/>
                  </a:lnTo>
                  <a:lnTo>
                    <a:pt x="6272101" y="30011"/>
                  </a:lnTo>
                  <a:lnTo>
                    <a:pt x="6314607" y="43235"/>
                  </a:lnTo>
                  <a:lnTo>
                    <a:pt x="6353094" y="64151"/>
                  </a:lnTo>
                  <a:lnTo>
                    <a:pt x="6386642" y="91843"/>
                  </a:lnTo>
                  <a:lnTo>
                    <a:pt x="6414334" y="125391"/>
                  </a:lnTo>
                  <a:lnTo>
                    <a:pt x="6435250" y="163878"/>
                  </a:lnTo>
                  <a:lnTo>
                    <a:pt x="6448474" y="206384"/>
                  </a:lnTo>
                  <a:lnTo>
                    <a:pt x="6453085" y="251993"/>
                  </a:lnTo>
                  <a:lnTo>
                    <a:pt x="6453085" y="944308"/>
                  </a:lnTo>
                  <a:lnTo>
                    <a:pt x="6448474" y="989921"/>
                  </a:lnTo>
                  <a:lnTo>
                    <a:pt x="6435250" y="1032431"/>
                  </a:lnTo>
                  <a:lnTo>
                    <a:pt x="6414334" y="1070920"/>
                  </a:lnTo>
                  <a:lnTo>
                    <a:pt x="6386642" y="1104469"/>
                  </a:lnTo>
                  <a:lnTo>
                    <a:pt x="6353094" y="1132162"/>
                  </a:lnTo>
                  <a:lnTo>
                    <a:pt x="6314607" y="1153079"/>
                  </a:lnTo>
                  <a:lnTo>
                    <a:pt x="6272101" y="1166302"/>
                  </a:lnTo>
                  <a:lnTo>
                    <a:pt x="6226492" y="1170914"/>
                  </a:lnTo>
                  <a:lnTo>
                    <a:pt x="6334265" y="1170914"/>
                  </a:lnTo>
                  <a:lnTo>
                    <a:pt x="6388611" y="1136862"/>
                  </a:lnTo>
                  <a:lnTo>
                    <a:pt x="6419030" y="1106442"/>
                  </a:lnTo>
                  <a:lnTo>
                    <a:pt x="6443953" y="1071252"/>
                  </a:lnTo>
                  <a:lnTo>
                    <a:pt x="6462654" y="1032016"/>
                  </a:lnTo>
                  <a:lnTo>
                    <a:pt x="6474406" y="989459"/>
                  </a:lnTo>
                  <a:lnTo>
                    <a:pt x="6478485" y="944308"/>
                  </a:lnTo>
                  <a:lnTo>
                    <a:pt x="6478485" y="251993"/>
                  </a:lnTo>
                  <a:lnTo>
                    <a:pt x="6474406" y="206849"/>
                  </a:lnTo>
                  <a:lnTo>
                    <a:pt x="6462654" y="164297"/>
                  </a:lnTo>
                  <a:lnTo>
                    <a:pt x="6443953" y="125063"/>
                  </a:lnTo>
                  <a:lnTo>
                    <a:pt x="6419030" y="89874"/>
                  </a:lnTo>
                  <a:lnTo>
                    <a:pt x="6388611" y="59455"/>
                  </a:lnTo>
                  <a:lnTo>
                    <a:pt x="6353421" y="34532"/>
                  </a:lnTo>
                  <a:lnTo>
                    <a:pt x="633426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/>
          <p:nvPr/>
        </p:nvSpPr>
        <p:spPr>
          <a:xfrm>
            <a:off x="5173327" y="8149945"/>
            <a:ext cx="1159510" cy="503555"/>
          </a:xfrm>
          <a:custGeom>
            <a:avLst/>
            <a:gdLst/>
            <a:ahLst/>
            <a:cxnLst/>
            <a:rect l="l" t="t" r="r" b="b"/>
            <a:pathLst>
              <a:path w="1159510" h="503554">
                <a:moveTo>
                  <a:pt x="1087386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9"/>
                </a:lnTo>
                <a:lnTo>
                  <a:pt x="21148" y="482411"/>
                </a:lnTo>
                <a:lnTo>
                  <a:pt x="44041" y="497875"/>
                </a:lnTo>
                <a:lnTo>
                  <a:pt x="71996" y="503555"/>
                </a:lnTo>
                <a:lnTo>
                  <a:pt x="1087386" y="503555"/>
                </a:lnTo>
                <a:lnTo>
                  <a:pt x="1115343" y="497875"/>
                </a:lnTo>
                <a:lnTo>
                  <a:pt x="1138240" y="482411"/>
                </a:lnTo>
                <a:lnTo>
                  <a:pt x="1153712" y="459519"/>
                </a:lnTo>
                <a:lnTo>
                  <a:pt x="1159395" y="431558"/>
                </a:lnTo>
                <a:lnTo>
                  <a:pt x="1159395" y="71996"/>
                </a:lnTo>
                <a:lnTo>
                  <a:pt x="1153712" y="44041"/>
                </a:lnTo>
                <a:lnTo>
                  <a:pt x="1138240" y="21148"/>
                </a:lnTo>
                <a:lnTo>
                  <a:pt x="1115343" y="5680"/>
                </a:lnTo>
                <a:lnTo>
                  <a:pt x="1087386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362017" y="8193613"/>
            <a:ext cx="880426" cy="374461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ハ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ウ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スダ</a:t>
            </a:r>
            <a:r>
              <a:rPr sz="1000" b="1" spc="-1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ス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ト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  <a:p>
            <a:pPr marL="78105">
              <a:lnSpc>
                <a:spcPct val="100000"/>
              </a:lnSpc>
              <a:spcBef>
                <a:spcPts val="225"/>
              </a:spcBef>
            </a:pPr>
            <a:r>
              <a:rPr sz="10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House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dust</a:t>
            </a:r>
            <a:endParaRPr sz="10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1338510" y="8149945"/>
            <a:ext cx="1159510" cy="503555"/>
          </a:xfrm>
          <a:custGeom>
            <a:avLst/>
            <a:gdLst/>
            <a:ahLst/>
            <a:cxnLst/>
            <a:rect l="l" t="t" r="r" b="b"/>
            <a:pathLst>
              <a:path w="1159510" h="503554">
                <a:moveTo>
                  <a:pt x="1087386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9"/>
                </a:lnTo>
                <a:lnTo>
                  <a:pt x="21148" y="482411"/>
                </a:lnTo>
                <a:lnTo>
                  <a:pt x="44041" y="497875"/>
                </a:lnTo>
                <a:lnTo>
                  <a:pt x="71996" y="503555"/>
                </a:lnTo>
                <a:lnTo>
                  <a:pt x="1087386" y="503555"/>
                </a:lnTo>
                <a:lnTo>
                  <a:pt x="1115343" y="497875"/>
                </a:lnTo>
                <a:lnTo>
                  <a:pt x="1138240" y="482411"/>
                </a:lnTo>
                <a:lnTo>
                  <a:pt x="1153712" y="459519"/>
                </a:lnTo>
                <a:lnTo>
                  <a:pt x="1159395" y="431558"/>
                </a:lnTo>
                <a:lnTo>
                  <a:pt x="1159395" y="71996"/>
                </a:lnTo>
                <a:lnTo>
                  <a:pt x="1153712" y="44041"/>
                </a:lnTo>
                <a:lnTo>
                  <a:pt x="1138240" y="21148"/>
                </a:lnTo>
                <a:lnTo>
                  <a:pt x="1115343" y="5680"/>
                </a:lnTo>
                <a:lnTo>
                  <a:pt x="1087386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765009" y="8221815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花粉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727652" y="8402418"/>
            <a:ext cx="3670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</a:t>
            </a:r>
            <a:r>
              <a:rPr sz="10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ollen</a:t>
            </a:r>
            <a:endParaRPr sz="10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2616771" y="8149945"/>
            <a:ext cx="2437765" cy="503555"/>
          </a:xfrm>
          <a:custGeom>
            <a:avLst/>
            <a:gdLst/>
            <a:ahLst/>
            <a:cxnLst/>
            <a:rect l="l" t="t" r="r" b="b"/>
            <a:pathLst>
              <a:path w="2437765" h="503554">
                <a:moveTo>
                  <a:pt x="1159395" y="71996"/>
                </a:moveTo>
                <a:lnTo>
                  <a:pt x="1153718" y="44043"/>
                </a:lnTo>
                <a:lnTo>
                  <a:pt x="1138250" y="21158"/>
                </a:lnTo>
                <a:lnTo>
                  <a:pt x="1115352" y="5689"/>
                </a:lnTo>
                <a:lnTo>
                  <a:pt x="1087386" y="0"/>
                </a:lnTo>
                <a:lnTo>
                  <a:pt x="71996" y="0"/>
                </a:lnTo>
                <a:lnTo>
                  <a:pt x="44043" y="5689"/>
                </a:lnTo>
                <a:lnTo>
                  <a:pt x="21158" y="21158"/>
                </a:lnTo>
                <a:lnTo>
                  <a:pt x="5689" y="44043"/>
                </a:lnTo>
                <a:lnTo>
                  <a:pt x="0" y="71996"/>
                </a:lnTo>
                <a:lnTo>
                  <a:pt x="0" y="431558"/>
                </a:lnTo>
                <a:lnTo>
                  <a:pt x="5689" y="459524"/>
                </a:lnTo>
                <a:lnTo>
                  <a:pt x="21158" y="482422"/>
                </a:lnTo>
                <a:lnTo>
                  <a:pt x="44043" y="497878"/>
                </a:lnTo>
                <a:lnTo>
                  <a:pt x="71996" y="503555"/>
                </a:lnTo>
                <a:lnTo>
                  <a:pt x="1087386" y="503555"/>
                </a:lnTo>
                <a:lnTo>
                  <a:pt x="1115352" y="497878"/>
                </a:lnTo>
                <a:lnTo>
                  <a:pt x="1138250" y="482422"/>
                </a:lnTo>
                <a:lnTo>
                  <a:pt x="1153718" y="459524"/>
                </a:lnTo>
                <a:lnTo>
                  <a:pt x="1159395" y="431558"/>
                </a:lnTo>
                <a:lnTo>
                  <a:pt x="1159395" y="71996"/>
                </a:lnTo>
                <a:close/>
              </a:path>
              <a:path w="2437765" h="503554">
                <a:moveTo>
                  <a:pt x="2437663" y="71996"/>
                </a:moveTo>
                <a:lnTo>
                  <a:pt x="2431986" y="44043"/>
                </a:lnTo>
                <a:lnTo>
                  <a:pt x="2416518" y="21158"/>
                </a:lnTo>
                <a:lnTo>
                  <a:pt x="2393619" y="5689"/>
                </a:lnTo>
                <a:lnTo>
                  <a:pt x="2365667" y="0"/>
                </a:lnTo>
                <a:lnTo>
                  <a:pt x="1350264" y="0"/>
                </a:lnTo>
                <a:lnTo>
                  <a:pt x="1322311" y="5689"/>
                </a:lnTo>
                <a:lnTo>
                  <a:pt x="1299425" y="21158"/>
                </a:lnTo>
                <a:lnTo>
                  <a:pt x="1283957" y="44043"/>
                </a:lnTo>
                <a:lnTo>
                  <a:pt x="1278267" y="71996"/>
                </a:lnTo>
                <a:lnTo>
                  <a:pt x="1278267" y="431558"/>
                </a:lnTo>
                <a:lnTo>
                  <a:pt x="1283957" y="459524"/>
                </a:lnTo>
                <a:lnTo>
                  <a:pt x="1299425" y="482422"/>
                </a:lnTo>
                <a:lnTo>
                  <a:pt x="1322311" y="497878"/>
                </a:lnTo>
                <a:lnTo>
                  <a:pt x="1350264" y="503555"/>
                </a:lnTo>
                <a:lnTo>
                  <a:pt x="2365667" y="503555"/>
                </a:lnTo>
                <a:lnTo>
                  <a:pt x="2393619" y="497878"/>
                </a:lnTo>
                <a:lnTo>
                  <a:pt x="2416518" y="482422"/>
                </a:lnTo>
                <a:lnTo>
                  <a:pt x="2431986" y="459524"/>
                </a:lnTo>
                <a:lnTo>
                  <a:pt x="2437663" y="431558"/>
                </a:lnTo>
                <a:lnTo>
                  <a:pt x="2437663" y="71996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075701" y="8193613"/>
            <a:ext cx="1542415" cy="38671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320"/>
              </a:spcBef>
              <a:tabLst>
                <a:tab pos="1324610" algn="l"/>
              </a:tabLst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蜂	蛾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  <a:tabLst>
                <a:tab pos="1254125" algn="l"/>
              </a:tabLst>
            </a:pPr>
            <a:r>
              <a:rPr sz="10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Be</a:t>
            </a: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</a:t>
            </a: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	</a:t>
            </a:r>
            <a:r>
              <a:rPr sz="10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Moth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122635" y="5694243"/>
            <a:ext cx="4483100" cy="9537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03300">
              <a:lnSpc>
                <a:spcPct val="1333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完全除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去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に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よっ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て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不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足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栄養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素</a:t>
            </a: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は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ご家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庭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補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っ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て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く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ださ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 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代替食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品を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園に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持ち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込</a:t>
            </a: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む</a:t>
            </a:r>
            <a:r>
              <a:rPr sz="1000" b="1" spc="-6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こ</a:t>
            </a: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と</a:t>
            </a: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は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ご遠</a:t>
            </a: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慮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く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ださ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  <a:p>
            <a:pPr marL="12700" marR="5080">
              <a:lnSpc>
                <a:spcPct val="106100"/>
              </a:lnSpc>
              <a:spcBef>
                <a:spcPts val="1305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Any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nutrition </a:t>
            </a:r>
            <a:r>
              <a:rPr sz="11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left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lacking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by total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removal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should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be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made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up </a:t>
            </a:r>
            <a:r>
              <a:rPr sz="11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for 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at </a:t>
            </a:r>
            <a:r>
              <a:rPr sz="1100" b="1" spc="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home 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Please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refrain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from bringing 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in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substitute</a:t>
            </a:r>
            <a:r>
              <a:rPr sz="1100" b="1" spc="204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foods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983030" y="1232966"/>
            <a:ext cx="325755" cy="325755"/>
          </a:xfrm>
          <a:custGeom>
            <a:avLst/>
            <a:gdLst/>
            <a:ahLst/>
            <a:cxnLst/>
            <a:rect l="l" t="t" r="r" b="b"/>
            <a:pathLst>
              <a:path w="325755" h="325755">
                <a:moveTo>
                  <a:pt x="325666" y="162826"/>
                </a:moveTo>
                <a:lnTo>
                  <a:pt x="322351" y="130022"/>
                </a:lnTo>
                <a:lnTo>
                  <a:pt x="312864" y="99441"/>
                </a:lnTo>
                <a:lnTo>
                  <a:pt x="297840" y="71767"/>
                </a:lnTo>
                <a:lnTo>
                  <a:pt x="290563" y="62953"/>
                </a:lnTo>
                <a:lnTo>
                  <a:pt x="290563" y="162826"/>
                </a:lnTo>
                <a:lnTo>
                  <a:pt x="288607" y="185216"/>
                </a:lnTo>
                <a:lnTo>
                  <a:pt x="282968" y="206311"/>
                </a:lnTo>
                <a:lnTo>
                  <a:pt x="273977" y="225793"/>
                </a:lnTo>
                <a:lnTo>
                  <a:pt x="261962" y="243344"/>
                </a:lnTo>
                <a:lnTo>
                  <a:pt x="243344" y="224739"/>
                </a:lnTo>
                <a:lnTo>
                  <a:pt x="243344" y="261962"/>
                </a:lnTo>
                <a:lnTo>
                  <a:pt x="225793" y="273977"/>
                </a:lnTo>
                <a:lnTo>
                  <a:pt x="206311" y="282968"/>
                </a:lnTo>
                <a:lnTo>
                  <a:pt x="185216" y="288607"/>
                </a:lnTo>
                <a:lnTo>
                  <a:pt x="162826" y="290563"/>
                </a:lnTo>
                <a:lnTo>
                  <a:pt x="137071" y="287972"/>
                </a:lnTo>
                <a:lnTo>
                  <a:pt x="91427" y="268757"/>
                </a:lnTo>
                <a:lnTo>
                  <a:pt x="56908" y="234226"/>
                </a:lnTo>
                <a:lnTo>
                  <a:pt x="37693" y="188582"/>
                </a:lnTo>
                <a:lnTo>
                  <a:pt x="35102" y="162826"/>
                </a:lnTo>
                <a:lnTo>
                  <a:pt x="37058" y="140436"/>
                </a:lnTo>
                <a:lnTo>
                  <a:pt x="42697" y="119354"/>
                </a:lnTo>
                <a:lnTo>
                  <a:pt x="51689" y="99872"/>
                </a:lnTo>
                <a:lnTo>
                  <a:pt x="63703" y="82308"/>
                </a:lnTo>
                <a:lnTo>
                  <a:pt x="95046" y="113665"/>
                </a:lnTo>
                <a:lnTo>
                  <a:pt x="95338" y="117944"/>
                </a:lnTo>
                <a:lnTo>
                  <a:pt x="97523" y="125336"/>
                </a:lnTo>
                <a:lnTo>
                  <a:pt x="101015" y="130467"/>
                </a:lnTo>
                <a:lnTo>
                  <a:pt x="105689" y="134632"/>
                </a:lnTo>
                <a:lnTo>
                  <a:pt x="111290" y="139039"/>
                </a:lnTo>
                <a:lnTo>
                  <a:pt x="116065" y="141579"/>
                </a:lnTo>
                <a:lnTo>
                  <a:pt x="116065" y="264160"/>
                </a:lnTo>
                <a:lnTo>
                  <a:pt x="132892" y="264160"/>
                </a:lnTo>
                <a:lnTo>
                  <a:pt x="132892" y="151511"/>
                </a:lnTo>
                <a:lnTo>
                  <a:pt x="195783" y="214401"/>
                </a:lnTo>
                <a:lnTo>
                  <a:pt x="195783" y="264007"/>
                </a:lnTo>
                <a:lnTo>
                  <a:pt x="212521" y="264007"/>
                </a:lnTo>
                <a:lnTo>
                  <a:pt x="212534" y="231165"/>
                </a:lnTo>
                <a:lnTo>
                  <a:pt x="243344" y="261962"/>
                </a:lnTo>
                <a:lnTo>
                  <a:pt x="243344" y="224739"/>
                </a:lnTo>
                <a:lnTo>
                  <a:pt x="212547" y="193941"/>
                </a:lnTo>
                <a:lnTo>
                  <a:pt x="212610" y="68275"/>
                </a:lnTo>
                <a:lnTo>
                  <a:pt x="209918" y="60972"/>
                </a:lnTo>
                <a:lnTo>
                  <a:pt x="203644" y="57962"/>
                </a:lnTo>
                <a:lnTo>
                  <a:pt x="196507" y="60121"/>
                </a:lnTo>
                <a:lnTo>
                  <a:pt x="183692" y="96507"/>
                </a:lnTo>
                <a:lnTo>
                  <a:pt x="176733" y="132549"/>
                </a:lnTo>
                <a:lnTo>
                  <a:pt x="177190" y="145707"/>
                </a:lnTo>
                <a:lnTo>
                  <a:pt x="180936" y="155435"/>
                </a:lnTo>
                <a:lnTo>
                  <a:pt x="191998" y="171462"/>
                </a:lnTo>
                <a:lnTo>
                  <a:pt x="193255" y="174650"/>
                </a:lnTo>
                <a:lnTo>
                  <a:pt x="148386" y="129781"/>
                </a:lnTo>
                <a:lnTo>
                  <a:pt x="151434" y="125336"/>
                </a:lnTo>
                <a:lnTo>
                  <a:pt x="153619" y="117944"/>
                </a:lnTo>
                <a:lnTo>
                  <a:pt x="154343" y="106972"/>
                </a:lnTo>
                <a:lnTo>
                  <a:pt x="154343" y="65227"/>
                </a:lnTo>
                <a:lnTo>
                  <a:pt x="154343" y="55664"/>
                </a:lnTo>
                <a:lnTo>
                  <a:pt x="140385" y="55333"/>
                </a:lnTo>
                <a:lnTo>
                  <a:pt x="140385" y="110490"/>
                </a:lnTo>
                <a:lnTo>
                  <a:pt x="138671" y="112204"/>
                </a:lnTo>
                <a:lnTo>
                  <a:pt x="133400" y="112204"/>
                </a:lnTo>
                <a:lnTo>
                  <a:pt x="131686" y="110490"/>
                </a:lnTo>
                <a:lnTo>
                  <a:pt x="131686" y="59499"/>
                </a:lnTo>
                <a:lnTo>
                  <a:pt x="128003" y="57861"/>
                </a:lnTo>
                <a:lnTo>
                  <a:pt x="120942" y="57861"/>
                </a:lnTo>
                <a:lnTo>
                  <a:pt x="117271" y="59499"/>
                </a:lnTo>
                <a:lnTo>
                  <a:pt x="117271" y="98653"/>
                </a:lnTo>
                <a:lnTo>
                  <a:pt x="108572" y="89954"/>
                </a:lnTo>
                <a:lnTo>
                  <a:pt x="108572" y="55333"/>
                </a:lnTo>
                <a:lnTo>
                  <a:pt x="94615" y="55664"/>
                </a:lnTo>
                <a:lnTo>
                  <a:pt x="94615" y="75996"/>
                </a:lnTo>
                <a:lnTo>
                  <a:pt x="82308" y="63690"/>
                </a:lnTo>
                <a:lnTo>
                  <a:pt x="99860" y="51676"/>
                </a:lnTo>
                <a:lnTo>
                  <a:pt x="119341" y="42697"/>
                </a:lnTo>
                <a:lnTo>
                  <a:pt x="140436" y="37058"/>
                </a:lnTo>
                <a:lnTo>
                  <a:pt x="162826" y="35102"/>
                </a:lnTo>
                <a:lnTo>
                  <a:pt x="188582" y="37693"/>
                </a:lnTo>
                <a:lnTo>
                  <a:pt x="234226" y="56908"/>
                </a:lnTo>
                <a:lnTo>
                  <a:pt x="268757" y="91427"/>
                </a:lnTo>
                <a:lnTo>
                  <a:pt x="287959" y="137071"/>
                </a:lnTo>
                <a:lnTo>
                  <a:pt x="290563" y="162826"/>
                </a:lnTo>
                <a:lnTo>
                  <a:pt x="290563" y="62953"/>
                </a:lnTo>
                <a:lnTo>
                  <a:pt x="277964" y="47688"/>
                </a:lnTo>
                <a:lnTo>
                  <a:pt x="262712" y="35102"/>
                </a:lnTo>
                <a:lnTo>
                  <a:pt x="253885" y="27813"/>
                </a:lnTo>
                <a:lnTo>
                  <a:pt x="226212" y="12801"/>
                </a:lnTo>
                <a:lnTo>
                  <a:pt x="195630" y="3302"/>
                </a:lnTo>
                <a:lnTo>
                  <a:pt x="162826" y="0"/>
                </a:lnTo>
                <a:lnTo>
                  <a:pt x="130022" y="3302"/>
                </a:lnTo>
                <a:lnTo>
                  <a:pt x="71767" y="27813"/>
                </a:lnTo>
                <a:lnTo>
                  <a:pt x="27813" y="71767"/>
                </a:lnTo>
                <a:lnTo>
                  <a:pt x="3302" y="130022"/>
                </a:lnTo>
                <a:lnTo>
                  <a:pt x="0" y="162826"/>
                </a:lnTo>
                <a:lnTo>
                  <a:pt x="3302" y="195630"/>
                </a:lnTo>
                <a:lnTo>
                  <a:pt x="27813" y="253885"/>
                </a:lnTo>
                <a:lnTo>
                  <a:pt x="71767" y="297840"/>
                </a:lnTo>
                <a:lnTo>
                  <a:pt x="130022" y="322351"/>
                </a:lnTo>
                <a:lnTo>
                  <a:pt x="162826" y="325653"/>
                </a:lnTo>
                <a:lnTo>
                  <a:pt x="195630" y="322351"/>
                </a:lnTo>
                <a:lnTo>
                  <a:pt x="226212" y="312851"/>
                </a:lnTo>
                <a:lnTo>
                  <a:pt x="253885" y="297840"/>
                </a:lnTo>
                <a:lnTo>
                  <a:pt x="262699" y="290563"/>
                </a:lnTo>
                <a:lnTo>
                  <a:pt x="277964" y="277964"/>
                </a:lnTo>
                <a:lnTo>
                  <a:pt x="297840" y="253885"/>
                </a:lnTo>
                <a:lnTo>
                  <a:pt x="303555" y="243344"/>
                </a:lnTo>
                <a:lnTo>
                  <a:pt x="312864" y="226212"/>
                </a:lnTo>
                <a:lnTo>
                  <a:pt x="322351" y="195630"/>
                </a:lnTo>
                <a:lnTo>
                  <a:pt x="325666" y="162826"/>
                </a:lnTo>
                <a:close/>
              </a:path>
            </a:pathLst>
          </a:custGeom>
          <a:solidFill>
            <a:srgbClr val="F1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39997" y="6205109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C9CAC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7165899" y="10307561"/>
            <a:ext cx="21780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30</a:t>
            </a:r>
            <a:endParaRPr sz="1500">
              <a:latin typeface="HelveticaRounded-Condensed"/>
              <a:cs typeface="HelveticaRounded-Condensed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6976922" y="215061"/>
            <a:ext cx="346075" cy="3771265"/>
          </a:xfrm>
          <a:custGeom>
            <a:avLst/>
            <a:gdLst/>
            <a:ahLst/>
            <a:cxnLst/>
            <a:rect l="l" t="t" r="r" b="b"/>
            <a:pathLst>
              <a:path w="346075" h="3771265">
                <a:moveTo>
                  <a:pt x="345605" y="0"/>
                </a:moveTo>
                <a:lnTo>
                  <a:pt x="0" y="0"/>
                </a:lnTo>
                <a:lnTo>
                  <a:pt x="0" y="3770871"/>
                </a:lnTo>
                <a:lnTo>
                  <a:pt x="345605" y="3770871"/>
                </a:lnTo>
                <a:lnTo>
                  <a:pt x="345605" y="0"/>
                </a:lnTo>
                <a:close/>
              </a:path>
            </a:pathLst>
          </a:custGeom>
          <a:solidFill>
            <a:srgbClr val="F1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253">
            <a:extLst>
              <a:ext uri="{FF2B5EF4-FFF2-40B4-BE49-F238E27FC236}">
                <a16:creationId xmlns:a16="http://schemas.microsoft.com/office/drawing/2014/main" id="{873FB110-B119-4B48-A148-8B8FCA5E6559}"/>
              </a:ext>
            </a:extLst>
          </p:cNvPr>
          <p:cNvSpPr txBox="1"/>
          <p:nvPr/>
        </p:nvSpPr>
        <p:spPr>
          <a:xfrm>
            <a:off x="7034857" y="362028"/>
            <a:ext cx="170239" cy="1555672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食</a:t>
            </a:r>
            <a:r>
              <a:rPr sz="1500" b="1" spc="-300" dirty="0">
                <a:solidFill>
                  <a:srgbClr val="3E3A39"/>
                </a:solidFill>
                <a:latin typeface="UDShinMGoPro-DeBold"/>
                <a:cs typeface="UDShinMGoPro-DeBold"/>
              </a:rPr>
              <a:t>事</a:t>
            </a:r>
            <a:r>
              <a:rPr sz="1500" b="1" spc="-365" dirty="0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ア</a:t>
            </a:r>
            <a:r>
              <a:rPr sz="15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レ</a:t>
            </a:r>
            <a:r>
              <a:rPr sz="15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ル</a:t>
            </a:r>
            <a:r>
              <a:rPr sz="15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ギ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endParaRPr sz="1500" dirty="0">
              <a:latin typeface="UDShinMGoPro-DeBold"/>
              <a:cs typeface="UDShinMGoPro-DeBold"/>
            </a:endParaRPr>
          </a:p>
        </p:txBody>
      </p:sp>
      <p:sp>
        <p:nvSpPr>
          <p:cNvPr id="126" name="object 254">
            <a:extLst>
              <a:ext uri="{FF2B5EF4-FFF2-40B4-BE49-F238E27FC236}">
                <a16:creationId xmlns:a16="http://schemas.microsoft.com/office/drawing/2014/main" id="{A9B04DCD-538B-A047-BFF6-F3B81A1C8566}"/>
              </a:ext>
            </a:extLst>
          </p:cNvPr>
          <p:cNvSpPr txBox="1"/>
          <p:nvPr/>
        </p:nvSpPr>
        <p:spPr>
          <a:xfrm>
            <a:off x="7031146" y="2032250"/>
            <a:ext cx="246221" cy="1775460"/>
          </a:xfrm>
          <a:prstGeom prst="rect">
            <a:avLst/>
          </a:prstGeom>
        </p:spPr>
        <p:txBody>
          <a:bodyPr vert="vert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Meals </a:t>
            </a:r>
            <a:r>
              <a:rPr sz="1600" b="1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&amp; </a:t>
            </a: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food</a:t>
            </a:r>
            <a:r>
              <a:rPr sz="1600" b="1" spc="3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allergies</a:t>
            </a:r>
            <a:endParaRPr sz="1600" b="1" dirty="0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27" name="object 27">
            <a:extLst>
              <a:ext uri="{FF2B5EF4-FFF2-40B4-BE49-F238E27FC236}">
                <a16:creationId xmlns:a16="http://schemas.microsoft.com/office/drawing/2014/main" id="{792C2461-7FE0-774A-A0FC-A69253119FBE}"/>
              </a:ext>
            </a:extLst>
          </p:cNvPr>
          <p:cNvGrpSpPr/>
          <p:nvPr/>
        </p:nvGrpSpPr>
        <p:grpSpPr>
          <a:xfrm>
            <a:off x="539995" y="2634127"/>
            <a:ext cx="6271895" cy="1709420"/>
            <a:chOff x="539995" y="2634127"/>
            <a:chExt cx="6271895" cy="1709420"/>
          </a:xfrm>
        </p:grpSpPr>
        <p:sp>
          <p:nvSpPr>
            <p:cNvPr id="128" name="object 28">
              <a:extLst>
                <a:ext uri="{FF2B5EF4-FFF2-40B4-BE49-F238E27FC236}">
                  <a16:creationId xmlns:a16="http://schemas.microsoft.com/office/drawing/2014/main" id="{1FB18186-D086-C54C-844F-1E978A1EAE6B}"/>
                </a:ext>
              </a:extLst>
            </p:cNvPr>
            <p:cNvSpPr/>
            <p:nvPr/>
          </p:nvSpPr>
          <p:spPr>
            <a:xfrm>
              <a:off x="552697" y="2646830"/>
              <a:ext cx="6246495" cy="1684020"/>
            </a:xfrm>
            <a:custGeom>
              <a:avLst/>
              <a:gdLst/>
              <a:ahLst/>
              <a:cxnLst/>
              <a:rect l="l" t="t" r="r" b="b"/>
              <a:pathLst>
                <a:path w="6246495" h="1684020">
                  <a:moveTo>
                    <a:pt x="5997943" y="0"/>
                  </a:moveTo>
                  <a:lnTo>
                    <a:pt x="247954" y="0"/>
                  </a:lnTo>
                  <a:lnTo>
                    <a:pt x="198044" y="5046"/>
                  </a:lnTo>
                  <a:lnTo>
                    <a:pt x="151529" y="19515"/>
                  </a:lnTo>
                  <a:lnTo>
                    <a:pt x="109414" y="42402"/>
                  </a:lnTo>
                  <a:lnTo>
                    <a:pt x="72704" y="72702"/>
                  </a:lnTo>
                  <a:lnTo>
                    <a:pt x="42403" y="109411"/>
                  </a:lnTo>
                  <a:lnTo>
                    <a:pt x="19515" y="151524"/>
                  </a:lnTo>
                  <a:lnTo>
                    <a:pt x="5046" y="198036"/>
                  </a:lnTo>
                  <a:lnTo>
                    <a:pt x="0" y="247942"/>
                  </a:lnTo>
                  <a:lnTo>
                    <a:pt x="0" y="1435747"/>
                  </a:lnTo>
                  <a:lnTo>
                    <a:pt x="5046" y="1485653"/>
                  </a:lnTo>
                  <a:lnTo>
                    <a:pt x="19515" y="1532165"/>
                  </a:lnTo>
                  <a:lnTo>
                    <a:pt x="42403" y="1574278"/>
                  </a:lnTo>
                  <a:lnTo>
                    <a:pt x="72704" y="1610987"/>
                  </a:lnTo>
                  <a:lnTo>
                    <a:pt x="109414" y="1641287"/>
                  </a:lnTo>
                  <a:lnTo>
                    <a:pt x="151529" y="1664174"/>
                  </a:lnTo>
                  <a:lnTo>
                    <a:pt x="198044" y="1678643"/>
                  </a:lnTo>
                  <a:lnTo>
                    <a:pt x="247954" y="1683689"/>
                  </a:lnTo>
                  <a:lnTo>
                    <a:pt x="5997943" y="1683689"/>
                  </a:lnTo>
                  <a:lnTo>
                    <a:pt x="6047853" y="1678643"/>
                  </a:lnTo>
                  <a:lnTo>
                    <a:pt x="6094368" y="1664174"/>
                  </a:lnTo>
                  <a:lnTo>
                    <a:pt x="6136483" y="1641287"/>
                  </a:lnTo>
                  <a:lnTo>
                    <a:pt x="6173193" y="1610987"/>
                  </a:lnTo>
                  <a:lnTo>
                    <a:pt x="6203495" y="1574278"/>
                  </a:lnTo>
                  <a:lnTo>
                    <a:pt x="6226382" y="1532165"/>
                  </a:lnTo>
                  <a:lnTo>
                    <a:pt x="6240851" y="1485653"/>
                  </a:lnTo>
                  <a:lnTo>
                    <a:pt x="6245898" y="1435747"/>
                  </a:lnTo>
                  <a:lnTo>
                    <a:pt x="6245898" y="247942"/>
                  </a:lnTo>
                  <a:lnTo>
                    <a:pt x="6240851" y="198036"/>
                  </a:lnTo>
                  <a:lnTo>
                    <a:pt x="6226382" y="151524"/>
                  </a:lnTo>
                  <a:lnTo>
                    <a:pt x="6203495" y="109411"/>
                  </a:lnTo>
                  <a:lnTo>
                    <a:pt x="6173193" y="72702"/>
                  </a:lnTo>
                  <a:lnTo>
                    <a:pt x="6136483" y="42402"/>
                  </a:lnTo>
                  <a:lnTo>
                    <a:pt x="6094368" y="19515"/>
                  </a:lnTo>
                  <a:lnTo>
                    <a:pt x="6047853" y="5046"/>
                  </a:lnTo>
                  <a:lnTo>
                    <a:pt x="59979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29">
              <a:extLst>
                <a:ext uri="{FF2B5EF4-FFF2-40B4-BE49-F238E27FC236}">
                  <a16:creationId xmlns:a16="http://schemas.microsoft.com/office/drawing/2014/main" id="{286798ED-F496-4140-ADCC-560103358EED}"/>
                </a:ext>
              </a:extLst>
            </p:cNvPr>
            <p:cNvSpPr/>
            <p:nvPr/>
          </p:nvSpPr>
          <p:spPr>
            <a:xfrm>
              <a:off x="539995" y="2634127"/>
              <a:ext cx="6271895" cy="1709420"/>
            </a:xfrm>
            <a:custGeom>
              <a:avLst/>
              <a:gdLst/>
              <a:ahLst/>
              <a:cxnLst/>
              <a:rect l="l" t="t" r="r" b="b"/>
              <a:pathLst>
                <a:path w="6271895" h="1709420">
                  <a:moveTo>
                    <a:pt x="6010643" y="0"/>
                  </a:moveTo>
                  <a:lnTo>
                    <a:pt x="260654" y="0"/>
                  </a:lnTo>
                  <a:lnTo>
                    <a:pt x="213959" y="4218"/>
                  </a:lnTo>
                  <a:lnTo>
                    <a:pt x="169945" y="16374"/>
                  </a:lnTo>
                  <a:lnTo>
                    <a:pt x="129363" y="35716"/>
                  </a:lnTo>
                  <a:lnTo>
                    <a:pt x="92964" y="61494"/>
                  </a:lnTo>
                  <a:lnTo>
                    <a:pt x="61499" y="92956"/>
                  </a:lnTo>
                  <a:lnTo>
                    <a:pt x="35719" y="129353"/>
                  </a:lnTo>
                  <a:lnTo>
                    <a:pt x="16376" y="169933"/>
                  </a:lnTo>
                  <a:lnTo>
                    <a:pt x="4219" y="213947"/>
                  </a:lnTo>
                  <a:lnTo>
                    <a:pt x="0" y="260642"/>
                  </a:lnTo>
                  <a:lnTo>
                    <a:pt x="0" y="1448435"/>
                  </a:lnTo>
                  <a:lnTo>
                    <a:pt x="4219" y="1495133"/>
                  </a:lnTo>
                  <a:lnTo>
                    <a:pt x="16376" y="1539149"/>
                  </a:lnTo>
                  <a:lnTo>
                    <a:pt x="35719" y="1579732"/>
                  </a:lnTo>
                  <a:lnTo>
                    <a:pt x="61499" y="1616130"/>
                  </a:lnTo>
                  <a:lnTo>
                    <a:pt x="92964" y="1647594"/>
                  </a:lnTo>
                  <a:lnTo>
                    <a:pt x="129363" y="1673372"/>
                  </a:lnTo>
                  <a:lnTo>
                    <a:pt x="169945" y="1692715"/>
                  </a:lnTo>
                  <a:lnTo>
                    <a:pt x="213959" y="1704871"/>
                  </a:lnTo>
                  <a:lnTo>
                    <a:pt x="260654" y="1709089"/>
                  </a:lnTo>
                  <a:lnTo>
                    <a:pt x="6010643" y="1709089"/>
                  </a:lnTo>
                  <a:lnTo>
                    <a:pt x="6057338" y="1704871"/>
                  </a:lnTo>
                  <a:lnTo>
                    <a:pt x="6101353" y="1692715"/>
                  </a:lnTo>
                  <a:lnTo>
                    <a:pt x="6120288" y="1683689"/>
                  </a:lnTo>
                  <a:lnTo>
                    <a:pt x="260654" y="1683689"/>
                  </a:lnTo>
                  <a:lnTo>
                    <a:pt x="213302" y="1678902"/>
                  </a:lnTo>
                  <a:lnTo>
                    <a:pt x="169171" y="1665174"/>
                  </a:lnTo>
                  <a:lnTo>
                    <a:pt x="129213" y="1643459"/>
                  </a:lnTo>
                  <a:lnTo>
                    <a:pt x="94383" y="1614711"/>
                  </a:lnTo>
                  <a:lnTo>
                    <a:pt x="65633" y="1579881"/>
                  </a:lnTo>
                  <a:lnTo>
                    <a:pt x="43916" y="1539923"/>
                  </a:lnTo>
                  <a:lnTo>
                    <a:pt x="30188" y="1495790"/>
                  </a:lnTo>
                  <a:lnTo>
                    <a:pt x="25400" y="1448435"/>
                  </a:lnTo>
                  <a:lnTo>
                    <a:pt x="25400" y="260642"/>
                  </a:lnTo>
                  <a:lnTo>
                    <a:pt x="30188" y="213294"/>
                  </a:lnTo>
                  <a:lnTo>
                    <a:pt x="43916" y="169166"/>
                  </a:lnTo>
                  <a:lnTo>
                    <a:pt x="65633" y="129210"/>
                  </a:lnTo>
                  <a:lnTo>
                    <a:pt x="94383" y="94381"/>
                  </a:lnTo>
                  <a:lnTo>
                    <a:pt x="129213" y="65632"/>
                  </a:lnTo>
                  <a:lnTo>
                    <a:pt x="169171" y="43916"/>
                  </a:lnTo>
                  <a:lnTo>
                    <a:pt x="213302" y="30188"/>
                  </a:lnTo>
                  <a:lnTo>
                    <a:pt x="260654" y="25400"/>
                  </a:lnTo>
                  <a:lnTo>
                    <a:pt x="6120289" y="25400"/>
                  </a:lnTo>
                  <a:lnTo>
                    <a:pt x="6101353" y="16374"/>
                  </a:lnTo>
                  <a:lnTo>
                    <a:pt x="6057338" y="4218"/>
                  </a:lnTo>
                  <a:lnTo>
                    <a:pt x="6010643" y="0"/>
                  </a:lnTo>
                  <a:close/>
                </a:path>
                <a:path w="6271895" h="1709420">
                  <a:moveTo>
                    <a:pt x="6120289" y="25400"/>
                  </a:moveTo>
                  <a:lnTo>
                    <a:pt x="6010643" y="25400"/>
                  </a:lnTo>
                  <a:lnTo>
                    <a:pt x="6057995" y="30188"/>
                  </a:lnTo>
                  <a:lnTo>
                    <a:pt x="6102126" y="43916"/>
                  </a:lnTo>
                  <a:lnTo>
                    <a:pt x="6142084" y="65632"/>
                  </a:lnTo>
                  <a:lnTo>
                    <a:pt x="6176914" y="94381"/>
                  </a:lnTo>
                  <a:lnTo>
                    <a:pt x="6205664" y="129210"/>
                  </a:lnTo>
                  <a:lnTo>
                    <a:pt x="6227381" y="169166"/>
                  </a:lnTo>
                  <a:lnTo>
                    <a:pt x="6241109" y="213294"/>
                  </a:lnTo>
                  <a:lnTo>
                    <a:pt x="6245898" y="260642"/>
                  </a:lnTo>
                  <a:lnTo>
                    <a:pt x="6245898" y="1448435"/>
                  </a:lnTo>
                  <a:lnTo>
                    <a:pt x="6241109" y="1495790"/>
                  </a:lnTo>
                  <a:lnTo>
                    <a:pt x="6227381" y="1539923"/>
                  </a:lnTo>
                  <a:lnTo>
                    <a:pt x="6205664" y="1579881"/>
                  </a:lnTo>
                  <a:lnTo>
                    <a:pt x="6176914" y="1614711"/>
                  </a:lnTo>
                  <a:lnTo>
                    <a:pt x="6142084" y="1643459"/>
                  </a:lnTo>
                  <a:lnTo>
                    <a:pt x="6102126" y="1665174"/>
                  </a:lnTo>
                  <a:lnTo>
                    <a:pt x="6057995" y="1678902"/>
                  </a:lnTo>
                  <a:lnTo>
                    <a:pt x="6010643" y="1683689"/>
                  </a:lnTo>
                  <a:lnTo>
                    <a:pt x="6120288" y="1683689"/>
                  </a:lnTo>
                  <a:lnTo>
                    <a:pt x="6178333" y="1647594"/>
                  </a:lnTo>
                  <a:lnTo>
                    <a:pt x="6209798" y="1616130"/>
                  </a:lnTo>
                  <a:lnTo>
                    <a:pt x="6235578" y="1579732"/>
                  </a:lnTo>
                  <a:lnTo>
                    <a:pt x="6254921" y="1539149"/>
                  </a:lnTo>
                  <a:lnTo>
                    <a:pt x="6267078" y="1495133"/>
                  </a:lnTo>
                  <a:lnTo>
                    <a:pt x="6271298" y="1448435"/>
                  </a:lnTo>
                  <a:lnTo>
                    <a:pt x="6271298" y="260642"/>
                  </a:lnTo>
                  <a:lnTo>
                    <a:pt x="6267078" y="213947"/>
                  </a:lnTo>
                  <a:lnTo>
                    <a:pt x="6254921" y="169933"/>
                  </a:lnTo>
                  <a:lnTo>
                    <a:pt x="6235578" y="129353"/>
                  </a:lnTo>
                  <a:lnTo>
                    <a:pt x="6209798" y="92956"/>
                  </a:lnTo>
                  <a:lnTo>
                    <a:pt x="6178333" y="61494"/>
                  </a:lnTo>
                  <a:lnTo>
                    <a:pt x="6141934" y="35716"/>
                  </a:lnTo>
                  <a:lnTo>
                    <a:pt x="612028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30">
              <a:extLst>
                <a:ext uri="{FF2B5EF4-FFF2-40B4-BE49-F238E27FC236}">
                  <a16:creationId xmlns:a16="http://schemas.microsoft.com/office/drawing/2014/main" id="{818FE504-8ECB-9A42-856E-374012A97914}"/>
                </a:ext>
              </a:extLst>
            </p:cNvPr>
            <p:cNvSpPr/>
            <p:nvPr/>
          </p:nvSpPr>
          <p:spPr>
            <a:xfrm>
              <a:off x="539997" y="3516603"/>
              <a:ext cx="6271895" cy="0"/>
            </a:xfrm>
            <a:custGeom>
              <a:avLst/>
              <a:gdLst/>
              <a:ahLst/>
              <a:cxnLst/>
              <a:rect l="l" t="t" r="r" b="b"/>
              <a:pathLst>
                <a:path w="6271895">
                  <a:moveTo>
                    <a:pt x="0" y="0"/>
                  </a:moveTo>
                  <a:lnTo>
                    <a:pt x="627129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1" name="object 41">
            <a:extLst>
              <a:ext uri="{FF2B5EF4-FFF2-40B4-BE49-F238E27FC236}">
                <a16:creationId xmlns:a16="http://schemas.microsoft.com/office/drawing/2014/main" id="{3EB4D5C1-FE0C-1347-AA2D-63FE8C8CF7A9}"/>
              </a:ext>
            </a:extLst>
          </p:cNvPr>
          <p:cNvSpPr txBox="1"/>
          <p:nvPr/>
        </p:nvSpPr>
        <p:spPr>
          <a:xfrm>
            <a:off x="1120348" y="2736171"/>
            <a:ext cx="5327785" cy="1443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just">
              <a:lnSpc>
                <a:spcPct val="133300"/>
              </a:lnSpc>
              <a:spcBef>
                <a:spcPts val="100"/>
              </a:spcBef>
            </a:pPr>
            <a:r>
              <a:rPr sz="1000" b="1" spc="5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園の</a:t>
            </a:r>
            <a:r>
              <a:rPr sz="1000" b="1" spc="5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給</a:t>
            </a:r>
            <a:r>
              <a:rPr sz="1000" b="1" spc="4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食</a:t>
            </a:r>
            <a:r>
              <a:rPr sz="1000" b="1" spc="2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や</a:t>
            </a:r>
            <a:r>
              <a:rPr sz="1000" b="1" spc="3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お</a:t>
            </a:r>
            <a:r>
              <a:rPr sz="1000" b="1" spc="4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や</a:t>
            </a:r>
            <a:r>
              <a:rPr sz="1000" b="1" spc="2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つ</a:t>
            </a:r>
            <a:r>
              <a:rPr sz="1000" b="1" spc="4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-44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，</a:t>
            </a:r>
            <a:r>
              <a:rPr sz="1000" b="1" spc="5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食</a:t>
            </a:r>
            <a:r>
              <a:rPr sz="1000" b="1" spc="3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物</a:t>
            </a:r>
            <a:r>
              <a:rPr sz="1000" b="1" spc="-5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ア</a:t>
            </a:r>
            <a:r>
              <a:rPr sz="1000" b="1" spc="-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レ</a:t>
            </a:r>
            <a:r>
              <a:rPr sz="1000" b="1" spc="3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ルギ</a:t>
            </a:r>
            <a:r>
              <a:rPr sz="1000" b="1" spc="1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r>
              <a:rPr sz="1000" b="1" spc="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に</a:t>
            </a:r>
            <a:r>
              <a:rPr sz="1000" b="1" spc="-1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よ</a:t>
            </a:r>
            <a:r>
              <a:rPr sz="1000" b="1" spc="1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spc="5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事</a:t>
            </a:r>
            <a:r>
              <a:rPr sz="1000" b="1" spc="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故を</a:t>
            </a:r>
            <a:r>
              <a:rPr sz="1000" b="1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起</a:t>
            </a:r>
            <a:r>
              <a:rPr sz="1000" b="1" spc="-4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こ</a:t>
            </a:r>
            <a:r>
              <a:rPr sz="1000" b="1" spc="-1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さ</a:t>
            </a:r>
            <a:r>
              <a:rPr sz="1000" b="1" spc="2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000" b="1" spc="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-6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こ</a:t>
            </a:r>
            <a:r>
              <a:rPr sz="1000" b="1" spc="-5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r>
              <a:rPr sz="1000" b="1" spc="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を</a:t>
            </a:r>
            <a:r>
              <a:rPr sz="1000" b="1" spc="5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最優</a:t>
            </a:r>
            <a:r>
              <a:rPr sz="1000" b="1" spc="3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先に</a:t>
            </a:r>
            <a:r>
              <a:rPr sz="1000" b="1" spc="2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考</a:t>
            </a:r>
            <a:r>
              <a:rPr sz="1000" b="1" spc="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え</a:t>
            </a:r>
            <a:r>
              <a:rPr sz="1000" b="1" spc="1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-2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endParaRPr lang="en-US" sz="1000" b="1" dirty="0">
              <a:solidFill>
                <a:srgbClr val="3E3A39"/>
              </a:solidFill>
              <a:latin typeface="UDShinMGoPro-DeBold"/>
              <a:cs typeface="UDShinMGoPro-DeBold"/>
            </a:endParaRPr>
          </a:p>
          <a:p>
            <a:pPr marL="12700" marR="5080" indent="1905" algn="just">
              <a:lnSpc>
                <a:spcPct val="133300"/>
              </a:lnSpc>
              <a:spcBef>
                <a:spcPts val="100"/>
              </a:spcBef>
            </a:pPr>
            <a:r>
              <a:rPr sz="1000" b="1" spc="5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食物除</a:t>
            </a:r>
            <a:r>
              <a:rPr sz="1000" b="1" spc="4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去</a:t>
            </a:r>
            <a:r>
              <a:rPr sz="1000" b="1" spc="1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や</a:t>
            </a:r>
            <a:r>
              <a:rPr sz="1000" b="1" spc="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ア</a:t>
            </a:r>
            <a:r>
              <a:rPr sz="1000" b="1" spc="-2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ナ</a:t>
            </a:r>
            <a:r>
              <a:rPr sz="1000" b="1" spc="-10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フ</a:t>
            </a:r>
            <a:r>
              <a:rPr sz="1000" b="1" spc="-11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ィ</a:t>
            </a:r>
            <a:r>
              <a:rPr sz="1000" b="1" spc="-1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ラ</a:t>
            </a:r>
            <a:r>
              <a:rPr sz="1000" b="1" spc="-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キ</a:t>
            </a:r>
            <a:r>
              <a:rPr sz="1000" b="1" spc="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シ</a:t>
            </a:r>
            <a:r>
              <a:rPr sz="1000" b="1" spc="1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r>
              <a:rPr sz="1000" b="1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000" b="1" spc="3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ど</a:t>
            </a:r>
            <a:r>
              <a:rPr sz="1000" b="1" spc="5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特</a:t>
            </a:r>
            <a:r>
              <a:rPr sz="1000" b="1" spc="3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別な</a:t>
            </a:r>
            <a:r>
              <a:rPr sz="1000" b="1" spc="5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対応が必</a:t>
            </a:r>
            <a:r>
              <a:rPr sz="1000" b="1" spc="-1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要</a:t>
            </a:r>
            <a:r>
              <a:rPr sz="1000" b="1" spc="-3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r>
              <a:rPr sz="1000" b="1" spc="-1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000" b="1" spc="1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spc="5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場</a:t>
            </a:r>
            <a:r>
              <a:rPr sz="1000" b="1" spc="3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合</a:t>
            </a:r>
            <a:r>
              <a:rPr sz="1000" b="1" spc="3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r>
              <a:rPr sz="1000" b="1" spc="-45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，</a:t>
            </a:r>
            <a:r>
              <a:rPr sz="1000" b="1" spc="5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医師が記</a:t>
            </a:r>
            <a:r>
              <a:rPr sz="1000" b="1" spc="-3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入</a:t>
            </a:r>
            <a:r>
              <a:rPr sz="1000" b="1" spc="-1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2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r>
              <a:rPr sz="1000" b="1" u="sng" spc="2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①</a:t>
            </a:r>
            <a:r>
              <a:rPr sz="1000" b="1" u="sng" spc="-5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ア</a:t>
            </a:r>
            <a:r>
              <a:rPr sz="1000" b="1" u="sng" spc="-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レ</a:t>
            </a:r>
            <a:r>
              <a:rPr sz="1000" b="1" u="sng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ル</a:t>
            </a:r>
            <a:r>
              <a:rPr sz="1000" b="1" u="sng" dirty="0">
                <a:solidFill>
                  <a:srgbClr val="3E3A39"/>
                </a:solidFill>
                <a:latin typeface="UDShinMGoPro-DeBold"/>
                <a:cs typeface="UDShinMGoPro-DeBold"/>
              </a:rPr>
              <a:t> </a:t>
            </a:r>
            <a:r>
              <a:rPr sz="1000" b="1" u="sng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ギー</a:t>
            </a:r>
            <a:r>
              <a:rPr sz="1000" b="1" u="sng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除去</a:t>
            </a:r>
            <a:r>
              <a:rPr sz="1000" b="1" u="sng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食</a:t>
            </a:r>
            <a:r>
              <a:rPr sz="1000" b="1" u="sng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に</a:t>
            </a:r>
            <a:r>
              <a:rPr sz="1000" b="1" u="sng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関</a:t>
            </a:r>
            <a:r>
              <a:rPr sz="1000" b="1" u="sng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u="sng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u="sng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診断</a:t>
            </a:r>
            <a:r>
              <a:rPr sz="1000" b="1" u="sng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書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r>
              <a:rPr sz="1000" b="1" u="sng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②</a:t>
            </a:r>
            <a:r>
              <a:rPr sz="1000" b="1" u="sng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ア</a:t>
            </a:r>
            <a:r>
              <a:rPr sz="1000" b="1" u="sng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レ</a:t>
            </a:r>
            <a:r>
              <a:rPr sz="1000" b="1" u="sng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ル</a:t>
            </a:r>
            <a:r>
              <a:rPr sz="1000" b="1" u="sng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ゲ</a:t>
            </a:r>
            <a:r>
              <a:rPr sz="1000" b="1" u="sng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ン</a:t>
            </a:r>
            <a:r>
              <a:rPr sz="1000" b="1" u="sng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食</a:t>
            </a:r>
            <a:r>
              <a:rPr sz="1000" b="1" u="sng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品</a:t>
            </a:r>
            <a:r>
              <a:rPr sz="1000" b="1" u="sng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リ</a:t>
            </a:r>
            <a:r>
              <a:rPr sz="1000" b="1" u="sng" spc="-150" dirty="0">
                <a:solidFill>
                  <a:srgbClr val="3E3A39"/>
                </a:solidFill>
                <a:latin typeface="UDShinMGoPro-DeBold"/>
                <a:cs typeface="UDShinMGoPro-DeBold"/>
              </a:rPr>
              <a:t>ス</a:t>
            </a:r>
            <a:r>
              <a:rPr sz="1000" b="1" u="sng" spc="-105" dirty="0">
                <a:solidFill>
                  <a:srgbClr val="3E3A39"/>
                </a:solidFill>
                <a:latin typeface="UDShinMGoPro-DeBold"/>
                <a:cs typeface="UDShinMGoPro-DeBold"/>
              </a:rPr>
              <a:t>ト</a:t>
            </a:r>
            <a:r>
              <a:rPr sz="1000" b="1" u="sng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r>
              <a:rPr sz="1000" b="1" u="sng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摂取指導</a:t>
            </a:r>
            <a:r>
              <a:rPr sz="1000" b="1" u="sng" dirty="0">
                <a:solidFill>
                  <a:srgbClr val="3E3A39"/>
                </a:solidFill>
                <a:latin typeface="UDShinMGoPro-DeBold"/>
                <a:cs typeface="UDShinMGoPro-DeBold"/>
              </a:rPr>
              <a:t>表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を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必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ず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提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出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く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ださ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 dirty="0">
              <a:latin typeface="UDShinMGoPro-DeBold"/>
              <a:cs typeface="UDShinMGoPro-DeBold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00" dirty="0">
              <a:latin typeface="UDShinMGoPro-DeBold"/>
              <a:cs typeface="UDShinMGoPro-DeBold"/>
            </a:endParaRPr>
          </a:p>
          <a:p>
            <a:pPr marL="14604" algn="just">
              <a:lnSpc>
                <a:spcPct val="100000"/>
              </a:lnSpc>
            </a:pPr>
            <a:endParaRPr lang="en-US" sz="1100" b="1" spc="65" dirty="0">
              <a:solidFill>
                <a:srgbClr val="41638C"/>
              </a:solidFill>
              <a:latin typeface="HelveticaRounded-Condensed"/>
              <a:cs typeface="HelveticaRounded-Condensed"/>
            </a:endParaRPr>
          </a:p>
          <a:p>
            <a:pPr marL="14604" algn="just">
              <a:lnSpc>
                <a:spcPct val="100000"/>
              </a:lnSpc>
            </a:pPr>
            <a:r>
              <a:rPr sz="1100" b="1" spc="6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Our </a:t>
            </a:r>
            <a:r>
              <a:rPr sz="1100" b="1" spc="5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first </a:t>
            </a:r>
            <a:r>
              <a:rPr sz="1100" b="1" spc="6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priority </a:t>
            </a:r>
            <a:r>
              <a:rPr sz="1100" b="1" spc="5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is to </a:t>
            </a:r>
            <a:r>
              <a:rPr sz="1100" b="1" spc="6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avoid food </a:t>
            </a:r>
            <a:r>
              <a:rPr sz="1100" b="1" spc="6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allergies </a:t>
            </a:r>
            <a:r>
              <a:rPr sz="1100" b="1" spc="6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with our</a:t>
            </a:r>
            <a:r>
              <a:rPr sz="1100" b="1" spc="32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meals</a:t>
            </a:r>
            <a:endParaRPr sz="1100" dirty="0">
              <a:latin typeface="HelveticaRounded-Condensed"/>
              <a:cs typeface="HelveticaRounded-Condensed"/>
            </a:endParaRPr>
          </a:p>
          <a:p>
            <a:pPr marL="14604" marR="19685" algn="just">
              <a:lnSpc>
                <a:spcPct val="106100"/>
              </a:lnSpc>
            </a:pPr>
            <a:r>
              <a:rPr sz="1100" b="1" spc="5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If </a:t>
            </a:r>
            <a:r>
              <a:rPr sz="1100" b="1" spc="8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special </a:t>
            </a:r>
            <a:r>
              <a:rPr sz="1100" b="1" spc="8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treatment </a:t>
            </a:r>
            <a:r>
              <a:rPr sz="1100" b="1" spc="6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is </a:t>
            </a:r>
            <a:r>
              <a:rPr sz="1100" b="1" spc="9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needed </a:t>
            </a:r>
            <a:r>
              <a:rPr sz="1100" b="1" spc="7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for </a:t>
            </a:r>
            <a:r>
              <a:rPr sz="1100" b="1" spc="8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food </a:t>
            </a:r>
            <a:r>
              <a:rPr sz="1100" b="1" spc="8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removal </a:t>
            </a:r>
            <a:r>
              <a:rPr sz="1100" b="1" spc="6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or </a:t>
            </a:r>
            <a:r>
              <a:rPr sz="1100" b="1" spc="8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anaphylaxy, </a:t>
            </a:r>
            <a:r>
              <a:rPr sz="1100" b="1" spc="8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please </a:t>
            </a:r>
            <a:r>
              <a:rPr sz="1100" b="1" spc="8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present </a:t>
            </a:r>
            <a:r>
              <a:rPr sz="1100" b="1" u="sng" spc="6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(1) </a:t>
            </a:r>
            <a:r>
              <a:rPr sz="1100" b="1" u="sng" spc="4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a  </a:t>
            </a:r>
            <a:r>
              <a:rPr sz="1100" b="1" u="sng" spc="7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diagnosis </a:t>
            </a:r>
            <a:r>
              <a:rPr sz="1100" b="1" u="sng" spc="5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of </a:t>
            </a:r>
            <a:r>
              <a:rPr sz="1100" b="1" u="sng" spc="6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allergies by </a:t>
            </a:r>
            <a:r>
              <a:rPr sz="1100" b="1" u="sng" spc="4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a </a:t>
            </a:r>
            <a:r>
              <a:rPr sz="1100" b="1" u="sng" spc="5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doctor, </a:t>
            </a:r>
            <a:r>
              <a:rPr sz="1100" b="1" u="sng" spc="7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and </a:t>
            </a:r>
            <a:r>
              <a:rPr sz="1100" b="1" u="sng" spc="5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(2) </a:t>
            </a:r>
            <a:r>
              <a:rPr sz="1100" b="1" u="sng" spc="4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a </a:t>
            </a:r>
            <a:r>
              <a:rPr sz="1100" b="1" u="sng" spc="5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list of </a:t>
            </a:r>
            <a:r>
              <a:rPr sz="1100" b="1" u="sng" spc="6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allergens </a:t>
            </a:r>
            <a:r>
              <a:rPr sz="1100" b="1" u="sng" spc="7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and </a:t>
            </a:r>
            <a:r>
              <a:rPr sz="1100" b="1" u="sng" spc="6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intake</a:t>
            </a:r>
            <a:r>
              <a:rPr sz="1100" b="1" u="sng" spc="10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 </a:t>
            </a:r>
            <a:r>
              <a:rPr sz="1100" b="1" u="sng" spc="7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guide</a:t>
            </a:r>
            <a:endParaRPr sz="1100" u="sng" dirty="0">
              <a:latin typeface="HelveticaRounded-Condensed"/>
              <a:cs typeface="HelveticaRounded-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56124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72776" y="9806106"/>
            <a:ext cx="382905" cy="480059"/>
            <a:chOff x="3572776" y="9806106"/>
            <a:chExt cx="382905" cy="480059"/>
          </a:xfrm>
        </p:grpSpPr>
        <p:sp>
          <p:nvSpPr>
            <p:cNvPr id="3" name="object 3"/>
            <p:cNvSpPr/>
            <p:nvPr/>
          </p:nvSpPr>
          <p:spPr>
            <a:xfrm>
              <a:off x="3792371" y="9806106"/>
              <a:ext cx="54025" cy="506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72776" y="9845272"/>
              <a:ext cx="382816" cy="4406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73780" y="9845268"/>
              <a:ext cx="379717" cy="2362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59124" y="10120363"/>
              <a:ext cx="100050" cy="1549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20579" y="10126891"/>
              <a:ext cx="63093" cy="669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823432" y="9857143"/>
            <a:ext cx="203835" cy="421640"/>
            <a:chOff x="5823432" y="9857143"/>
            <a:chExt cx="203835" cy="421640"/>
          </a:xfrm>
        </p:grpSpPr>
        <p:sp>
          <p:nvSpPr>
            <p:cNvPr id="9" name="object 9"/>
            <p:cNvSpPr/>
            <p:nvPr/>
          </p:nvSpPr>
          <p:spPr>
            <a:xfrm>
              <a:off x="5898768" y="10257078"/>
              <a:ext cx="60718" cy="2108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08408" y="10155225"/>
              <a:ext cx="64312" cy="10121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23432" y="9857143"/>
              <a:ext cx="203352" cy="3149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080277" y="9842563"/>
            <a:ext cx="410845" cy="434340"/>
            <a:chOff x="6080277" y="9842563"/>
            <a:chExt cx="410845" cy="434340"/>
          </a:xfrm>
        </p:grpSpPr>
        <p:sp>
          <p:nvSpPr>
            <p:cNvPr id="13" name="object 13"/>
            <p:cNvSpPr/>
            <p:nvPr/>
          </p:nvSpPr>
          <p:spPr>
            <a:xfrm>
              <a:off x="6103251" y="10062946"/>
              <a:ext cx="361556" cy="2133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93472" y="9941610"/>
              <a:ext cx="376262" cy="12953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80277" y="10007053"/>
              <a:ext cx="322440" cy="6477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22669" y="10003243"/>
              <a:ext cx="68414" cy="6730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15659" y="9862273"/>
              <a:ext cx="334238" cy="1473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36716" y="9842563"/>
              <a:ext cx="292036" cy="10414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28956" y="10108222"/>
              <a:ext cx="64350" cy="794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74993" y="10110381"/>
              <a:ext cx="64007" cy="7579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516450" y="9762032"/>
            <a:ext cx="406400" cy="514984"/>
            <a:chOff x="4516450" y="9762032"/>
            <a:chExt cx="406400" cy="514984"/>
          </a:xfrm>
        </p:grpSpPr>
        <p:sp>
          <p:nvSpPr>
            <p:cNvPr id="22" name="object 22"/>
            <p:cNvSpPr/>
            <p:nvPr/>
          </p:nvSpPr>
          <p:spPr>
            <a:xfrm>
              <a:off x="4668291" y="10118826"/>
              <a:ext cx="101257" cy="15621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16450" y="9762032"/>
              <a:ext cx="405961" cy="51458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70488" y="9792509"/>
              <a:ext cx="350412" cy="24765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4978909" y="9766592"/>
            <a:ext cx="339090" cy="509905"/>
            <a:chOff x="4978909" y="9766592"/>
            <a:chExt cx="339090" cy="509905"/>
          </a:xfrm>
        </p:grpSpPr>
        <p:sp>
          <p:nvSpPr>
            <p:cNvPr id="26" name="object 26"/>
            <p:cNvSpPr/>
            <p:nvPr/>
          </p:nvSpPr>
          <p:spPr>
            <a:xfrm>
              <a:off x="4978909" y="9766592"/>
              <a:ext cx="338543" cy="50987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32133" y="9815126"/>
              <a:ext cx="247676" cy="21534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66525" y="10103294"/>
              <a:ext cx="83654" cy="17272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74704" y="9812740"/>
              <a:ext cx="41910" cy="45720"/>
            </a:xfrm>
            <a:custGeom>
              <a:avLst/>
              <a:gdLst/>
              <a:ahLst/>
              <a:cxnLst/>
              <a:rect l="l" t="t" r="r" b="b"/>
              <a:pathLst>
                <a:path w="41910" h="45720">
                  <a:moveTo>
                    <a:pt x="21319" y="45123"/>
                  </a:moveTo>
                  <a:lnTo>
                    <a:pt x="19924" y="45123"/>
                  </a:lnTo>
                  <a:lnTo>
                    <a:pt x="19924" y="45491"/>
                  </a:lnTo>
                  <a:lnTo>
                    <a:pt x="21319" y="45123"/>
                  </a:lnTo>
                  <a:close/>
                </a:path>
                <a:path w="41910" h="45720">
                  <a:moveTo>
                    <a:pt x="22617" y="44780"/>
                  </a:moveTo>
                  <a:lnTo>
                    <a:pt x="18451" y="44780"/>
                  </a:lnTo>
                  <a:lnTo>
                    <a:pt x="18451" y="45161"/>
                  </a:lnTo>
                  <a:lnTo>
                    <a:pt x="19924" y="45123"/>
                  </a:lnTo>
                  <a:lnTo>
                    <a:pt x="21319" y="45123"/>
                  </a:lnTo>
                  <a:lnTo>
                    <a:pt x="22617" y="44780"/>
                  </a:lnTo>
                  <a:close/>
                </a:path>
                <a:path w="41910" h="45720">
                  <a:moveTo>
                    <a:pt x="27692" y="43014"/>
                  </a:moveTo>
                  <a:lnTo>
                    <a:pt x="16266" y="43014"/>
                  </a:lnTo>
                  <a:lnTo>
                    <a:pt x="17727" y="44805"/>
                  </a:lnTo>
                  <a:lnTo>
                    <a:pt x="18451" y="44780"/>
                  </a:lnTo>
                  <a:lnTo>
                    <a:pt x="22617" y="44780"/>
                  </a:lnTo>
                  <a:lnTo>
                    <a:pt x="24318" y="44310"/>
                  </a:lnTo>
                  <a:lnTo>
                    <a:pt x="24318" y="43967"/>
                  </a:lnTo>
                  <a:lnTo>
                    <a:pt x="26858" y="43560"/>
                  </a:lnTo>
                  <a:lnTo>
                    <a:pt x="26858" y="43192"/>
                  </a:lnTo>
                  <a:lnTo>
                    <a:pt x="27608" y="43179"/>
                  </a:lnTo>
                  <a:lnTo>
                    <a:pt x="27692" y="43014"/>
                  </a:lnTo>
                  <a:close/>
                </a:path>
                <a:path w="41910" h="45720">
                  <a:moveTo>
                    <a:pt x="29527" y="41960"/>
                  </a:moveTo>
                  <a:lnTo>
                    <a:pt x="14082" y="41960"/>
                  </a:lnTo>
                  <a:lnTo>
                    <a:pt x="14082" y="42316"/>
                  </a:lnTo>
                  <a:lnTo>
                    <a:pt x="15530" y="42659"/>
                  </a:lnTo>
                  <a:lnTo>
                    <a:pt x="15530" y="43027"/>
                  </a:lnTo>
                  <a:lnTo>
                    <a:pt x="16025" y="43014"/>
                  </a:lnTo>
                  <a:lnTo>
                    <a:pt x="27692" y="43014"/>
                  </a:lnTo>
                  <a:lnTo>
                    <a:pt x="27976" y="42456"/>
                  </a:lnTo>
                  <a:lnTo>
                    <a:pt x="28204" y="42443"/>
                  </a:lnTo>
                  <a:lnTo>
                    <a:pt x="28687" y="42443"/>
                  </a:lnTo>
                  <a:lnTo>
                    <a:pt x="28687" y="42062"/>
                  </a:lnTo>
                  <a:lnTo>
                    <a:pt x="29424" y="42062"/>
                  </a:lnTo>
                  <a:close/>
                </a:path>
                <a:path w="41910" h="45720">
                  <a:moveTo>
                    <a:pt x="29889" y="41605"/>
                  </a:moveTo>
                  <a:lnTo>
                    <a:pt x="12977" y="41605"/>
                  </a:lnTo>
                  <a:lnTo>
                    <a:pt x="12977" y="41973"/>
                  </a:lnTo>
                  <a:lnTo>
                    <a:pt x="13714" y="41960"/>
                  </a:lnTo>
                  <a:lnTo>
                    <a:pt x="29527" y="41960"/>
                  </a:lnTo>
                  <a:lnTo>
                    <a:pt x="29889" y="41605"/>
                  </a:lnTo>
                  <a:close/>
                </a:path>
                <a:path w="41910" h="45720">
                  <a:moveTo>
                    <a:pt x="38761" y="31089"/>
                  </a:moveTo>
                  <a:lnTo>
                    <a:pt x="1750" y="31089"/>
                  </a:lnTo>
                  <a:lnTo>
                    <a:pt x="2385" y="32003"/>
                  </a:lnTo>
                  <a:lnTo>
                    <a:pt x="2741" y="33439"/>
                  </a:lnTo>
                  <a:lnTo>
                    <a:pt x="3833" y="34137"/>
                  </a:lnTo>
                  <a:lnTo>
                    <a:pt x="4201" y="35598"/>
                  </a:lnTo>
                  <a:lnTo>
                    <a:pt x="5002" y="36829"/>
                  </a:lnTo>
                  <a:lnTo>
                    <a:pt x="6945" y="38798"/>
                  </a:lnTo>
                  <a:lnTo>
                    <a:pt x="8583" y="39154"/>
                  </a:lnTo>
                  <a:lnTo>
                    <a:pt x="8583" y="39890"/>
                  </a:lnTo>
                  <a:lnTo>
                    <a:pt x="10793" y="41655"/>
                  </a:lnTo>
                  <a:lnTo>
                    <a:pt x="11529" y="41655"/>
                  </a:lnTo>
                  <a:lnTo>
                    <a:pt x="12977" y="41605"/>
                  </a:lnTo>
                  <a:lnTo>
                    <a:pt x="29889" y="41605"/>
                  </a:lnTo>
                  <a:lnTo>
                    <a:pt x="30173" y="41325"/>
                  </a:lnTo>
                  <a:lnTo>
                    <a:pt x="30897" y="41300"/>
                  </a:lnTo>
                  <a:lnTo>
                    <a:pt x="31608" y="40208"/>
                  </a:lnTo>
                  <a:lnTo>
                    <a:pt x="31849" y="40195"/>
                  </a:lnTo>
                  <a:lnTo>
                    <a:pt x="31964" y="39471"/>
                  </a:lnTo>
                  <a:lnTo>
                    <a:pt x="34542" y="37249"/>
                  </a:lnTo>
                  <a:lnTo>
                    <a:pt x="34770" y="36029"/>
                  </a:lnTo>
                  <a:lnTo>
                    <a:pt x="34910" y="35420"/>
                  </a:lnTo>
                  <a:lnTo>
                    <a:pt x="35266" y="35407"/>
                  </a:lnTo>
                  <a:lnTo>
                    <a:pt x="35266" y="34696"/>
                  </a:lnTo>
                  <a:lnTo>
                    <a:pt x="36002" y="34315"/>
                  </a:lnTo>
                  <a:lnTo>
                    <a:pt x="36002" y="33591"/>
                  </a:lnTo>
                  <a:lnTo>
                    <a:pt x="38761" y="31089"/>
                  </a:lnTo>
                  <a:close/>
                </a:path>
                <a:path w="41910" h="45720">
                  <a:moveTo>
                    <a:pt x="16381" y="0"/>
                  </a:moveTo>
                  <a:lnTo>
                    <a:pt x="12444" y="571"/>
                  </a:lnTo>
                  <a:lnTo>
                    <a:pt x="8507" y="3949"/>
                  </a:lnTo>
                  <a:lnTo>
                    <a:pt x="6246" y="6197"/>
                  </a:lnTo>
                  <a:lnTo>
                    <a:pt x="5294" y="9791"/>
                  </a:lnTo>
                  <a:lnTo>
                    <a:pt x="2728" y="12001"/>
                  </a:lnTo>
                  <a:lnTo>
                    <a:pt x="2728" y="12369"/>
                  </a:lnTo>
                  <a:lnTo>
                    <a:pt x="2601" y="12395"/>
                  </a:lnTo>
                  <a:lnTo>
                    <a:pt x="2360" y="12395"/>
                  </a:lnTo>
                  <a:lnTo>
                    <a:pt x="2004" y="13474"/>
                  </a:lnTo>
                  <a:lnTo>
                    <a:pt x="1611" y="13474"/>
                  </a:lnTo>
                  <a:lnTo>
                    <a:pt x="1509" y="14579"/>
                  </a:lnTo>
                  <a:lnTo>
                    <a:pt x="1266" y="14592"/>
                  </a:lnTo>
                  <a:lnTo>
                    <a:pt x="899" y="16751"/>
                  </a:lnTo>
                  <a:lnTo>
                    <a:pt x="772" y="16763"/>
                  </a:lnTo>
                  <a:lnTo>
                    <a:pt x="531" y="16763"/>
                  </a:lnTo>
                  <a:lnTo>
                    <a:pt x="230" y="24422"/>
                  </a:lnTo>
                  <a:lnTo>
                    <a:pt x="188" y="26835"/>
                  </a:lnTo>
                  <a:lnTo>
                    <a:pt x="32" y="28003"/>
                  </a:lnTo>
                  <a:lnTo>
                    <a:pt x="0" y="29235"/>
                  </a:lnTo>
                  <a:lnTo>
                    <a:pt x="557" y="29844"/>
                  </a:lnTo>
                  <a:lnTo>
                    <a:pt x="950" y="31407"/>
                  </a:lnTo>
                  <a:lnTo>
                    <a:pt x="1750" y="31089"/>
                  </a:lnTo>
                  <a:lnTo>
                    <a:pt x="38761" y="31089"/>
                  </a:lnTo>
                  <a:lnTo>
                    <a:pt x="39279" y="30619"/>
                  </a:lnTo>
                  <a:lnTo>
                    <a:pt x="40206" y="29235"/>
                  </a:lnTo>
                  <a:lnTo>
                    <a:pt x="39469" y="28003"/>
                  </a:lnTo>
                  <a:lnTo>
                    <a:pt x="40015" y="26250"/>
                  </a:lnTo>
                  <a:lnTo>
                    <a:pt x="40257" y="26238"/>
                  </a:lnTo>
                  <a:lnTo>
                    <a:pt x="40371" y="25158"/>
                  </a:lnTo>
                  <a:lnTo>
                    <a:pt x="40625" y="25133"/>
                  </a:lnTo>
                  <a:lnTo>
                    <a:pt x="40854" y="24422"/>
                  </a:lnTo>
                  <a:lnTo>
                    <a:pt x="41108" y="24422"/>
                  </a:lnTo>
                  <a:lnTo>
                    <a:pt x="41362" y="18338"/>
                  </a:lnTo>
                  <a:lnTo>
                    <a:pt x="41463" y="15341"/>
                  </a:lnTo>
                  <a:lnTo>
                    <a:pt x="41108" y="15341"/>
                  </a:lnTo>
                  <a:lnTo>
                    <a:pt x="41035" y="14566"/>
                  </a:lnTo>
                  <a:lnTo>
                    <a:pt x="40854" y="14503"/>
                  </a:lnTo>
                  <a:lnTo>
                    <a:pt x="40358" y="14262"/>
                  </a:lnTo>
                  <a:lnTo>
                    <a:pt x="40273" y="13474"/>
                  </a:lnTo>
                  <a:lnTo>
                    <a:pt x="38911" y="12458"/>
                  </a:lnTo>
                  <a:lnTo>
                    <a:pt x="38542" y="11023"/>
                  </a:lnTo>
                  <a:lnTo>
                    <a:pt x="37425" y="10312"/>
                  </a:lnTo>
                  <a:lnTo>
                    <a:pt x="37425" y="9575"/>
                  </a:lnTo>
                  <a:lnTo>
                    <a:pt x="36713" y="9245"/>
                  </a:lnTo>
                  <a:lnTo>
                    <a:pt x="36345" y="7785"/>
                  </a:lnTo>
                  <a:lnTo>
                    <a:pt x="35621" y="7429"/>
                  </a:lnTo>
                  <a:lnTo>
                    <a:pt x="35609" y="6349"/>
                  </a:lnTo>
                  <a:lnTo>
                    <a:pt x="35240" y="6349"/>
                  </a:lnTo>
                  <a:lnTo>
                    <a:pt x="34525" y="5295"/>
                  </a:lnTo>
                  <a:lnTo>
                    <a:pt x="33773" y="5283"/>
                  </a:lnTo>
                  <a:lnTo>
                    <a:pt x="33424" y="4584"/>
                  </a:lnTo>
                  <a:lnTo>
                    <a:pt x="32688" y="4584"/>
                  </a:lnTo>
                  <a:lnTo>
                    <a:pt x="32205" y="3873"/>
                  </a:lnTo>
                  <a:lnTo>
                    <a:pt x="31938" y="3517"/>
                  </a:lnTo>
                  <a:lnTo>
                    <a:pt x="31227" y="3517"/>
                  </a:lnTo>
                  <a:lnTo>
                    <a:pt x="30865" y="2819"/>
                  </a:lnTo>
                  <a:lnTo>
                    <a:pt x="30116" y="2806"/>
                  </a:lnTo>
                  <a:lnTo>
                    <a:pt x="29894" y="2336"/>
                  </a:lnTo>
                  <a:lnTo>
                    <a:pt x="29754" y="2095"/>
                  </a:lnTo>
                  <a:lnTo>
                    <a:pt x="29157" y="1968"/>
                  </a:lnTo>
                  <a:lnTo>
                    <a:pt x="27938" y="1752"/>
                  </a:lnTo>
                  <a:lnTo>
                    <a:pt x="27938" y="1396"/>
                  </a:lnTo>
                  <a:lnTo>
                    <a:pt x="26833" y="1396"/>
                  </a:lnTo>
                  <a:lnTo>
                    <a:pt x="26766" y="1269"/>
                  </a:lnTo>
                  <a:lnTo>
                    <a:pt x="16749" y="1269"/>
                  </a:lnTo>
                  <a:lnTo>
                    <a:pt x="16381" y="0"/>
                  </a:lnTo>
                  <a:close/>
                </a:path>
                <a:path w="41910" h="45720">
                  <a:moveTo>
                    <a:pt x="34516" y="5283"/>
                  </a:moveTo>
                  <a:lnTo>
                    <a:pt x="33780" y="5295"/>
                  </a:lnTo>
                  <a:lnTo>
                    <a:pt x="34525" y="5295"/>
                  </a:lnTo>
                  <a:close/>
                </a:path>
                <a:path w="41910" h="45720">
                  <a:moveTo>
                    <a:pt x="33411" y="4559"/>
                  </a:moveTo>
                  <a:lnTo>
                    <a:pt x="32929" y="4584"/>
                  </a:lnTo>
                  <a:lnTo>
                    <a:pt x="33424" y="4584"/>
                  </a:lnTo>
                  <a:close/>
                </a:path>
                <a:path w="41910" h="45720">
                  <a:moveTo>
                    <a:pt x="30859" y="2806"/>
                  </a:moveTo>
                  <a:lnTo>
                    <a:pt x="30122" y="2819"/>
                  </a:lnTo>
                  <a:lnTo>
                    <a:pt x="30865" y="2819"/>
                  </a:lnTo>
                  <a:close/>
                </a:path>
                <a:path w="41910" h="45720">
                  <a:moveTo>
                    <a:pt x="20178" y="393"/>
                  </a:moveTo>
                  <a:lnTo>
                    <a:pt x="18806" y="1193"/>
                  </a:lnTo>
                  <a:lnTo>
                    <a:pt x="16749" y="1269"/>
                  </a:lnTo>
                  <a:lnTo>
                    <a:pt x="26766" y="1269"/>
                  </a:lnTo>
                  <a:lnTo>
                    <a:pt x="22528" y="1193"/>
                  </a:lnTo>
                  <a:lnTo>
                    <a:pt x="20178" y="393"/>
                  </a:lnTo>
                  <a:close/>
                </a:path>
                <a:path w="41910" h="45720">
                  <a:moveTo>
                    <a:pt x="24598" y="165"/>
                  </a:moveTo>
                  <a:lnTo>
                    <a:pt x="24280" y="736"/>
                  </a:lnTo>
                  <a:lnTo>
                    <a:pt x="22528" y="1193"/>
                  </a:lnTo>
                  <a:lnTo>
                    <a:pt x="26726" y="1193"/>
                  </a:lnTo>
                  <a:lnTo>
                    <a:pt x="26478" y="723"/>
                  </a:lnTo>
                  <a:lnTo>
                    <a:pt x="25385" y="723"/>
                  </a:lnTo>
                  <a:lnTo>
                    <a:pt x="25385" y="355"/>
                  </a:lnTo>
                  <a:lnTo>
                    <a:pt x="24598" y="165"/>
                  </a:lnTo>
                  <a:close/>
                </a:path>
                <a:path w="41910" h="45720">
                  <a:moveTo>
                    <a:pt x="26465" y="698"/>
                  </a:moveTo>
                  <a:lnTo>
                    <a:pt x="25385" y="723"/>
                  </a:lnTo>
                  <a:lnTo>
                    <a:pt x="26478" y="7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48237" y="10110381"/>
              <a:ext cx="59245" cy="7918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396928" y="9779457"/>
            <a:ext cx="382905" cy="506095"/>
            <a:chOff x="5396928" y="9779457"/>
            <a:chExt cx="382905" cy="506095"/>
          </a:xfrm>
        </p:grpSpPr>
        <p:sp>
          <p:nvSpPr>
            <p:cNvPr id="32" name="object 32"/>
            <p:cNvSpPr/>
            <p:nvPr/>
          </p:nvSpPr>
          <p:spPr>
            <a:xfrm>
              <a:off x="5636691" y="9779457"/>
              <a:ext cx="104139" cy="37465"/>
            </a:xfrm>
            <a:custGeom>
              <a:avLst/>
              <a:gdLst/>
              <a:ahLst/>
              <a:cxnLst/>
              <a:rect l="l" t="t" r="r" b="b"/>
              <a:pathLst>
                <a:path w="104139" h="37465">
                  <a:moveTo>
                    <a:pt x="46304" y="34632"/>
                  </a:moveTo>
                  <a:lnTo>
                    <a:pt x="43751" y="34632"/>
                  </a:lnTo>
                  <a:lnTo>
                    <a:pt x="46304" y="34759"/>
                  </a:lnTo>
                  <a:lnTo>
                    <a:pt x="46304" y="34632"/>
                  </a:lnTo>
                  <a:close/>
                </a:path>
                <a:path w="104139" h="37465">
                  <a:moveTo>
                    <a:pt x="102374" y="34505"/>
                  </a:moveTo>
                  <a:lnTo>
                    <a:pt x="86918" y="34505"/>
                  </a:lnTo>
                  <a:lnTo>
                    <a:pt x="89992" y="34886"/>
                  </a:lnTo>
                  <a:lnTo>
                    <a:pt x="93789" y="34886"/>
                  </a:lnTo>
                  <a:lnTo>
                    <a:pt x="94424" y="34632"/>
                  </a:lnTo>
                  <a:lnTo>
                    <a:pt x="98552" y="34632"/>
                  </a:lnTo>
                  <a:lnTo>
                    <a:pt x="102311" y="35521"/>
                  </a:lnTo>
                  <a:lnTo>
                    <a:pt x="102362" y="34632"/>
                  </a:lnTo>
                  <a:lnTo>
                    <a:pt x="102374" y="34505"/>
                  </a:lnTo>
                  <a:close/>
                </a:path>
                <a:path w="104139" h="37465">
                  <a:moveTo>
                    <a:pt x="104101" y="22860"/>
                  </a:moveTo>
                  <a:lnTo>
                    <a:pt x="102971" y="22860"/>
                  </a:lnTo>
                  <a:lnTo>
                    <a:pt x="102971" y="21590"/>
                  </a:lnTo>
                  <a:lnTo>
                    <a:pt x="102882" y="20320"/>
                  </a:lnTo>
                  <a:lnTo>
                    <a:pt x="102882" y="19050"/>
                  </a:lnTo>
                  <a:lnTo>
                    <a:pt x="102882" y="17780"/>
                  </a:lnTo>
                  <a:lnTo>
                    <a:pt x="102882" y="15240"/>
                  </a:lnTo>
                  <a:lnTo>
                    <a:pt x="102527" y="15240"/>
                  </a:lnTo>
                  <a:lnTo>
                    <a:pt x="102527" y="13970"/>
                  </a:lnTo>
                  <a:lnTo>
                    <a:pt x="102539" y="12700"/>
                  </a:lnTo>
                  <a:lnTo>
                    <a:pt x="102654" y="11430"/>
                  </a:lnTo>
                  <a:lnTo>
                    <a:pt x="102489" y="11430"/>
                  </a:lnTo>
                  <a:lnTo>
                    <a:pt x="102489" y="10160"/>
                  </a:lnTo>
                  <a:lnTo>
                    <a:pt x="102298" y="10160"/>
                  </a:lnTo>
                  <a:lnTo>
                    <a:pt x="102298" y="8890"/>
                  </a:lnTo>
                  <a:lnTo>
                    <a:pt x="101930" y="8890"/>
                  </a:lnTo>
                  <a:lnTo>
                    <a:pt x="101930" y="7620"/>
                  </a:lnTo>
                  <a:lnTo>
                    <a:pt x="102031" y="6350"/>
                  </a:lnTo>
                  <a:lnTo>
                    <a:pt x="102095" y="5080"/>
                  </a:lnTo>
                  <a:lnTo>
                    <a:pt x="101904" y="5080"/>
                  </a:lnTo>
                  <a:lnTo>
                    <a:pt x="101904" y="3810"/>
                  </a:lnTo>
                  <a:lnTo>
                    <a:pt x="102095" y="3810"/>
                  </a:lnTo>
                  <a:lnTo>
                    <a:pt x="102095" y="2540"/>
                  </a:lnTo>
                  <a:lnTo>
                    <a:pt x="101790" y="2540"/>
                  </a:lnTo>
                  <a:lnTo>
                    <a:pt x="101282" y="2120"/>
                  </a:lnTo>
                  <a:lnTo>
                    <a:pt x="101130" y="2120"/>
                  </a:lnTo>
                  <a:lnTo>
                    <a:pt x="101130" y="1270"/>
                  </a:lnTo>
                  <a:lnTo>
                    <a:pt x="99949" y="1270"/>
                  </a:lnTo>
                  <a:lnTo>
                    <a:pt x="98767" y="977"/>
                  </a:lnTo>
                  <a:lnTo>
                    <a:pt x="98767" y="850"/>
                  </a:lnTo>
                  <a:lnTo>
                    <a:pt x="93472" y="723"/>
                  </a:lnTo>
                  <a:lnTo>
                    <a:pt x="93472" y="977"/>
                  </a:lnTo>
                  <a:lnTo>
                    <a:pt x="92481" y="977"/>
                  </a:lnTo>
                  <a:lnTo>
                    <a:pt x="92481" y="1231"/>
                  </a:lnTo>
                  <a:lnTo>
                    <a:pt x="92303" y="1270"/>
                  </a:lnTo>
                  <a:lnTo>
                    <a:pt x="83642" y="1270"/>
                  </a:lnTo>
                  <a:lnTo>
                    <a:pt x="83642" y="0"/>
                  </a:lnTo>
                  <a:lnTo>
                    <a:pt x="82257" y="0"/>
                  </a:lnTo>
                  <a:lnTo>
                    <a:pt x="82257" y="1270"/>
                  </a:lnTo>
                  <a:lnTo>
                    <a:pt x="79933" y="1270"/>
                  </a:lnTo>
                  <a:lnTo>
                    <a:pt x="79933" y="0"/>
                  </a:lnTo>
                  <a:lnTo>
                    <a:pt x="78663" y="0"/>
                  </a:lnTo>
                  <a:lnTo>
                    <a:pt x="78663" y="1270"/>
                  </a:lnTo>
                  <a:lnTo>
                    <a:pt x="63792" y="1270"/>
                  </a:lnTo>
                  <a:lnTo>
                    <a:pt x="63792" y="0"/>
                  </a:lnTo>
                  <a:lnTo>
                    <a:pt x="42926" y="0"/>
                  </a:lnTo>
                  <a:lnTo>
                    <a:pt x="42926" y="1270"/>
                  </a:lnTo>
                  <a:lnTo>
                    <a:pt x="35331" y="1270"/>
                  </a:lnTo>
                  <a:lnTo>
                    <a:pt x="35331" y="2120"/>
                  </a:lnTo>
                  <a:lnTo>
                    <a:pt x="32575" y="1993"/>
                  </a:lnTo>
                  <a:lnTo>
                    <a:pt x="32575" y="2247"/>
                  </a:lnTo>
                  <a:lnTo>
                    <a:pt x="29235" y="2247"/>
                  </a:lnTo>
                  <a:lnTo>
                    <a:pt x="29083" y="2501"/>
                  </a:lnTo>
                  <a:lnTo>
                    <a:pt x="28651" y="2374"/>
                  </a:lnTo>
                  <a:lnTo>
                    <a:pt x="27457" y="2374"/>
                  </a:lnTo>
                  <a:lnTo>
                    <a:pt x="27457" y="1270"/>
                  </a:lnTo>
                  <a:lnTo>
                    <a:pt x="26695" y="1270"/>
                  </a:lnTo>
                  <a:lnTo>
                    <a:pt x="26695" y="2374"/>
                  </a:lnTo>
                  <a:lnTo>
                    <a:pt x="23418" y="2374"/>
                  </a:lnTo>
                  <a:lnTo>
                    <a:pt x="22948" y="2247"/>
                  </a:lnTo>
                  <a:lnTo>
                    <a:pt x="22948" y="2501"/>
                  </a:lnTo>
                  <a:lnTo>
                    <a:pt x="21780" y="2501"/>
                  </a:lnTo>
                  <a:lnTo>
                    <a:pt x="1600" y="2540"/>
                  </a:lnTo>
                  <a:lnTo>
                    <a:pt x="1600" y="3810"/>
                  </a:lnTo>
                  <a:lnTo>
                    <a:pt x="1244" y="3810"/>
                  </a:lnTo>
                  <a:lnTo>
                    <a:pt x="1244" y="5080"/>
                  </a:lnTo>
                  <a:lnTo>
                    <a:pt x="723" y="5080"/>
                  </a:lnTo>
                  <a:lnTo>
                    <a:pt x="723" y="6350"/>
                  </a:lnTo>
                  <a:lnTo>
                    <a:pt x="622" y="7620"/>
                  </a:lnTo>
                  <a:lnTo>
                    <a:pt x="584" y="8890"/>
                  </a:lnTo>
                  <a:lnTo>
                    <a:pt x="76" y="8890"/>
                  </a:lnTo>
                  <a:lnTo>
                    <a:pt x="76" y="10160"/>
                  </a:lnTo>
                  <a:lnTo>
                    <a:pt x="0" y="11430"/>
                  </a:lnTo>
                  <a:lnTo>
                    <a:pt x="762" y="11430"/>
                  </a:lnTo>
                  <a:lnTo>
                    <a:pt x="762" y="12700"/>
                  </a:lnTo>
                  <a:lnTo>
                    <a:pt x="825" y="13970"/>
                  </a:lnTo>
                  <a:lnTo>
                    <a:pt x="825" y="15240"/>
                  </a:lnTo>
                  <a:lnTo>
                    <a:pt x="635" y="15240"/>
                  </a:lnTo>
                  <a:lnTo>
                    <a:pt x="635" y="17780"/>
                  </a:lnTo>
                  <a:lnTo>
                    <a:pt x="457" y="17780"/>
                  </a:lnTo>
                  <a:lnTo>
                    <a:pt x="457" y="19050"/>
                  </a:lnTo>
                  <a:lnTo>
                    <a:pt x="1333" y="19050"/>
                  </a:lnTo>
                  <a:lnTo>
                    <a:pt x="1333" y="20320"/>
                  </a:lnTo>
                  <a:lnTo>
                    <a:pt x="1308" y="21590"/>
                  </a:lnTo>
                  <a:lnTo>
                    <a:pt x="1206" y="22860"/>
                  </a:lnTo>
                  <a:lnTo>
                    <a:pt x="1397" y="22860"/>
                  </a:lnTo>
                  <a:lnTo>
                    <a:pt x="1397" y="24130"/>
                  </a:lnTo>
                  <a:lnTo>
                    <a:pt x="825" y="24130"/>
                  </a:lnTo>
                  <a:lnTo>
                    <a:pt x="825" y="25400"/>
                  </a:lnTo>
                  <a:lnTo>
                    <a:pt x="304" y="25400"/>
                  </a:lnTo>
                  <a:lnTo>
                    <a:pt x="304" y="26670"/>
                  </a:lnTo>
                  <a:lnTo>
                    <a:pt x="850" y="26670"/>
                  </a:lnTo>
                  <a:lnTo>
                    <a:pt x="850" y="27940"/>
                  </a:lnTo>
                  <a:lnTo>
                    <a:pt x="1333" y="27940"/>
                  </a:lnTo>
                  <a:lnTo>
                    <a:pt x="1333" y="29210"/>
                  </a:lnTo>
                  <a:lnTo>
                    <a:pt x="1727" y="29210"/>
                  </a:lnTo>
                  <a:lnTo>
                    <a:pt x="1727" y="30480"/>
                  </a:lnTo>
                  <a:lnTo>
                    <a:pt x="2120" y="30480"/>
                  </a:lnTo>
                  <a:lnTo>
                    <a:pt x="2120" y="31750"/>
                  </a:lnTo>
                  <a:lnTo>
                    <a:pt x="1790" y="31750"/>
                  </a:lnTo>
                  <a:lnTo>
                    <a:pt x="1790" y="33020"/>
                  </a:lnTo>
                  <a:lnTo>
                    <a:pt x="1727" y="34290"/>
                  </a:lnTo>
                  <a:lnTo>
                    <a:pt x="1981" y="34290"/>
                  </a:lnTo>
                  <a:lnTo>
                    <a:pt x="1981" y="35560"/>
                  </a:lnTo>
                  <a:lnTo>
                    <a:pt x="3060" y="35560"/>
                  </a:lnTo>
                  <a:lnTo>
                    <a:pt x="3060" y="36830"/>
                  </a:lnTo>
                  <a:lnTo>
                    <a:pt x="5181" y="36830"/>
                  </a:lnTo>
                  <a:lnTo>
                    <a:pt x="5181" y="35560"/>
                  </a:lnTo>
                  <a:lnTo>
                    <a:pt x="6959" y="35560"/>
                  </a:lnTo>
                  <a:lnTo>
                    <a:pt x="6959" y="36830"/>
                  </a:lnTo>
                  <a:lnTo>
                    <a:pt x="8204" y="36830"/>
                  </a:lnTo>
                  <a:lnTo>
                    <a:pt x="9207" y="36918"/>
                  </a:lnTo>
                  <a:lnTo>
                    <a:pt x="9169" y="37045"/>
                  </a:lnTo>
                  <a:lnTo>
                    <a:pt x="9563" y="37045"/>
                  </a:lnTo>
                  <a:lnTo>
                    <a:pt x="9817" y="36830"/>
                  </a:lnTo>
                  <a:lnTo>
                    <a:pt x="11099" y="36830"/>
                  </a:lnTo>
                  <a:lnTo>
                    <a:pt x="11684" y="36918"/>
                  </a:lnTo>
                  <a:lnTo>
                    <a:pt x="12128" y="36830"/>
                  </a:lnTo>
                  <a:lnTo>
                    <a:pt x="14097" y="36830"/>
                  </a:lnTo>
                  <a:lnTo>
                    <a:pt x="14097" y="35560"/>
                  </a:lnTo>
                  <a:lnTo>
                    <a:pt x="21043" y="35560"/>
                  </a:lnTo>
                  <a:lnTo>
                    <a:pt x="21043" y="36830"/>
                  </a:lnTo>
                  <a:lnTo>
                    <a:pt x="23545" y="36830"/>
                  </a:lnTo>
                  <a:lnTo>
                    <a:pt x="23545" y="35560"/>
                  </a:lnTo>
                  <a:lnTo>
                    <a:pt x="34328" y="35560"/>
                  </a:lnTo>
                  <a:lnTo>
                    <a:pt x="34607" y="35648"/>
                  </a:lnTo>
                  <a:lnTo>
                    <a:pt x="37312" y="35902"/>
                  </a:lnTo>
                  <a:lnTo>
                    <a:pt x="38252" y="35648"/>
                  </a:lnTo>
                  <a:lnTo>
                    <a:pt x="40411" y="35560"/>
                  </a:lnTo>
                  <a:lnTo>
                    <a:pt x="40411" y="35140"/>
                  </a:lnTo>
                  <a:lnTo>
                    <a:pt x="40411" y="35013"/>
                  </a:lnTo>
                  <a:lnTo>
                    <a:pt x="40411" y="34290"/>
                  </a:lnTo>
                  <a:lnTo>
                    <a:pt x="54546" y="34290"/>
                  </a:lnTo>
                  <a:lnTo>
                    <a:pt x="54546" y="35560"/>
                  </a:lnTo>
                  <a:lnTo>
                    <a:pt x="61620" y="35560"/>
                  </a:lnTo>
                  <a:lnTo>
                    <a:pt x="63779" y="35775"/>
                  </a:lnTo>
                  <a:lnTo>
                    <a:pt x="63779" y="35560"/>
                  </a:lnTo>
                  <a:lnTo>
                    <a:pt x="66560" y="35560"/>
                  </a:lnTo>
                  <a:lnTo>
                    <a:pt x="67005" y="35648"/>
                  </a:lnTo>
                  <a:lnTo>
                    <a:pt x="67386" y="35560"/>
                  </a:lnTo>
                  <a:lnTo>
                    <a:pt x="70650" y="35560"/>
                  </a:lnTo>
                  <a:lnTo>
                    <a:pt x="72034" y="35648"/>
                  </a:lnTo>
                  <a:lnTo>
                    <a:pt x="75831" y="35648"/>
                  </a:lnTo>
                  <a:lnTo>
                    <a:pt x="77724" y="35775"/>
                  </a:lnTo>
                  <a:lnTo>
                    <a:pt x="77724" y="35560"/>
                  </a:lnTo>
                  <a:lnTo>
                    <a:pt x="85331" y="35560"/>
                  </a:lnTo>
                  <a:lnTo>
                    <a:pt x="85331" y="34290"/>
                  </a:lnTo>
                  <a:lnTo>
                    <a:pt x="102425" y="34290"/>
                  </a:lnTo>
                  <a:lnTo>
                    <a:pt x="102425" y="33020"/>
                  </a:lnTo>
                  <a:lnTo>
                    <a:pt x="102679" y="33020"/>
                  </a:lnTo>
                  <a:lnTo>
                    <a:pt x="102679" y="32854"/>
                  </a:lnTo>
                  <a:lnTo>
                    <a:pt x="102679" y="32727"/>
                  </a:lnTo>
                  <a:lnTo>
                    <a:pt x="102679" y="32092"/>
                  </a:lnTo>
                  <a:lnTo>
                    <a:pt x="102679" y="31750"/>
                  </a:lnTo>
                  <a:lnTo>
                    <a:pt x="102870" y="31750"/>
                  </a:lnTo>
                  <a:lnTo>
                    <a:pt x="102870" y="30480"/>
                  </a:lnTo>
                  <a:lnTo>
                    <a:pt x="103314" y="30480"/>
                  </a:lnTo>
                  <a:lnTo>
                    <a:pt x="103314" y="29210"/>
                  </a:lnTo>
                  <a:lnTo>
                    <a:pt x="102870" y="29210"/>
                  </a:lnTo>
                  <a:lnTo>
                    <a:pt x="102870" y="27940"/>
                  </a:lnTo>
                  <a:lnTo>
                    <a:pt x="102882" y="26670"/>
                  </a:lnTo>
                  <a:lnTo>
                    <a:pt x="103060" y="26670"/>
                  </a:lnTo>
                  <a:lnTo>
                    <a:pt x="103060" y="25400"/>
                  </a:lnTo>
                  <a:lnTo>
                    <a:pt x="103568" y="25400"/>
                  </a:lnTo>
                  <a:lnTo>
                    <a:pt x="103568" y="24130"/>
                  </a:lnTo>
                  <a:lnTo>
                    <a:pt x="104101" y="24130"/>
                  </a:lnTo>
                  <a:lnTo>
                    <a:pt x="104101" y="22860"/>
                  </a:lnTo>
                  <a:close/>
                </a:path>
              </a:pathLst>
            </a:custGeom>
            <a:solidFill>
              <a:srgbClr val="7A6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45060" y="9811918"/>
              <a:ext cx="94005" cy="20827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88418" y="9811677"/>
              <a:ext cx="123088" cy="22225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399074" y="9898672"/>
              <a:ext cx="156679" cy="13970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399074" y="9811677"/>
              <a:ext cx="312432" cy="22669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96928" y="10027234"/>
              <a:ext cx="382308" cy="25780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98693" y="9787661"/>
              <a:ext cx="153492" cy="25018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84672" y="9962057"/>
              <a:ext cx="89458" cy="69595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494223" y="9788931"/>
              <a:ext cx="279908" cy="432409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6557124" y="9632429"/>
            <a:ext cx="568642" cy="66809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65041" y="9805517"/>
            <a:ext cx="296748" cy="14604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4018978" y="9899040"/>
            <a:ext cx="418465" cy="414020"/>
            <a:chOff x="4018978" y="9899040"/>
            <a:chExt cx="418465" cy="414020"/>
          </a:xfrm>
        </p:grpSpPr>
        <p:sp>
          <p:nvSpPr>
            <p:cNvPr id="44" name="object 44"/>
            <p:cNvSpPr/>
            <p:nvPr/>
          </p:nvSpPr>
          <p:spPr>
            <a:xfrm>
              <a:off x="4176204" y="10100564"/>
              <a:ext cx="143675" cy="21209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18978" y="9905251"/>
              <a:ext cx="225459" cy="168909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94517" y="9899040"/>
              <a:ext cx="234797" cy="181602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070235" y="9991661"/>
              <a:ext cx="224523" cy="18033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250918" y="9915792"/>
              <a:ext cx="186372" cy="37084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4097705" y="9429801"/>
            <a:ext cx="102235" cy="231775"/>
            <a:chOff x="4097705" y="9429801"/>
            <a:chExt cx="102235" cy="231775"/>
          </a:xfrm>
        </p:grpSpPr>
        <p:sp>
          <p:nvSpPr>
            <p:cNvPr id="50" name="object 50"/>
            <p:cNvSpPr/>
            <p:nvPr/>
          </p:nvSpPr>
          <p:spPr>
            <a:xfrm>
              <a:off x="4157967" y="9563353"/>
              <a:ext cx="34759" cy="9791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097705" y="9429801"/>
              <a:ext cx="102108" cy="13970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3936691" y="9126258"/>
            <a:ext cx="140335" cy="264795"/>
            <a:chOff x="3936691" y="9126258"/>
            <a:chExt cx="140335" cy="264795"/>
          </a:xfrm>
        </p:grpSpPr>
        <p:sp>
          <p:nvSpPr>
            <p:cNvPr id="53" name="object 53"/>
            <p:cNvSpPr/>
            <p:nvPr/>
          </p:nvSpPr>
          <p:spPr>
            <a:xfrm>
              <a:off x="3936691" y="9183765"/>
              <a:ext cx="70370" cy="207009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66832" y="9126258"/>
              <a:ext cx="110197" cy="148590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3259023" y="9315856"/>
            <a:ext cx="323126" cy="31369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39258" y="9478391"/>
            <a:ext cx="141719" cy="13715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237464" y="211812"/>
            <a:ext cx="7096759" cy="1304290"/>
            <a:chOff x="237464" y="211812"/>
            <a:chExt cx="7096759" cy="1304290"/>
          </a:xfrm>
        </p:grpSpPr>
        <p:sp>
          <p:nvSpPr>
            <p:cNvPr id="58" name="object 58"/>
            <p:cNvSpPr/>
            <p:nvPr/>
          </p:nvSpPr>
          <p:spPr>
            <a:xfrm>
              <a:off x="237464" y="211812"/>
              <a:ext cx="7096653" cy="1303723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753328" y="287019"/>
              <a:ext cx="224624" cy="22479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257251" y="536918"/>
              <a:ext cx="237439" cy="28067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91910" y="404990"/>
              <a:ext cx="456372" cy="412597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517398" y="679790"/>
              <a:ext cx="213725" cy="216584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035368" y="813016"/>
              <a:ext cx="237591" cy="270509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775081" y="738099"/>
              <a:ext cx="450033" cy="345427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775081" y="738098"/>
              <a:ext cx="232118" cy="275590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748714" y="2638171"/>
            <a:ext cx="1354455" cy="745490"/>
            <a:chOff x="748714" y="2638171"/>
            <a:chExt cx="1354455" cy="745490"/>
          </a:xfrm>
        </p:grpSpPr>
        <p:sp>
          <p:nvSpPr>
            <p:cNvPr id="70" name="object 70"/>
            <p:cNvSpPr/>
            <p:nvPr/>
          </p:nvSpPr>
          <p:spPr>
            <a:xfrm>
              <a:off x="761415" y="2650873"/>
              <a:ext cx="1329055" cy="720090"/>
            </a:xfrm>
            <a:custGeom>
              <a:avLst/>
              <a:gdLst/>
              <a:ahLst/>
              <a:cxnLst/>
              <a:rect l="l" t="t" r="r" b="b"/>
              <a:pathLst>
                <a:path w="1329055" h="720089">
                  <a:moveTo>
                    <a:pt x="1089190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089190" y="719543"/>
                  </a:lnTo>
                  <a:lnTo>
                    <a:pt x="1137357" y="714673"/>
                  </a:lnTo>
                  <a:lnTo>
                    <a:pt x="1182247" y="700708"/>
                  </a:lnTo>
                  <a:lnTo>
                    <a:pt x="1222891" y="678618"/>
                  </a:lnTo>
                  <a:lnTo>
                    <a:pt x="1258319" y="649373"/>
                  </a:lnTo>
                  <a:lnTo>
                    <a:pt x="1287561" y="613942"/>
                  </a:lnTo>
                  <a:lnTo>
                    <a:pt x="1309649" y="573297"/>
                  </a:lnTo>
                  <a:lnTo>
                    <a:pt x="1323613" y="528405"/>
                  </a:lnTo>
                  <a:lnTo>
                    <a:pt x="1328483" y="480237"/>
                  </a:lnTo>
                  <a:lnTo>
                    <a:pt x="1328483" y="239306"/>
                  </a:lnTo>
                  <a:lnTo>
                    <a:pt x="1323613" y="191138"/>
                  </a:lnTo>
                  <a:lnTo>
                    <a:pt x="1309649" y="146246"/>
                  </a:lnTo>
                  <a:lnTo>
                    <a:pt x="1287561" y="105600"/>
                  </a:lnTo>
                  <a:lnTo>
                    <a:pt x="1258319" y="70170"/>
                  </a:lnTo>
                  <a:lnTo>
                    <a:pt x="1222891" y="40925"/>
                  </a:lnTo>
                  <a:lnTo>
                    <a:pt x="1182247" y="18835"/>
                  </a:lnTo>
                  <a:lnTo>
                    <a:pt x="1137357" y="4870"/>
                  </a:lnTo>
                  <a:lnTo>
                    <a:pt x="10891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748714" y="2638171"/>
              <a:ext cx="1354455" cy="745490"/>
            </a:xfrm>
            <a:custGeom>
              <a:avLst/>
              <a:gdLst/>
              <a:ahLst/>
              <a:cxnLst/>
              <a:rect l="l" t="t" r="r" b="b"/>
              <a:pathLst>
                <a:path w="1354455" h="745489">
                  <a:moveTo>
                    <a:pt x="1101890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101890" y="744943"/>
                  </a:lnTo>
                  <a:lnTo>
                    <a:pt x="1147034" y="740864"/>
                  </a:lnTo>
                  <a:lnTo>
                    <a:pt x="1189586" y="729111"/>
                  </a:lnTo>
                  <a:lnTo>
                    <a:pt x="1209658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209658" y="25400"/>
                  </a:lnTo>
                  <a:lnTo>
                    <a:pt x="1189586" y="15831"/>
                  </a:lnTo>
                  <a:lnTo>
                    <a:pt x="1147034" y="4078"/>
                  </a:lnTo>
                  <a:lnTo>
                    <a:pt x="1101890" y="0"/>
                  </a:lnTo>
                  <a:close/>
                </a:path>
                <a:path w="1354455" h="745489">
                  <a:moveTo>
                    <a:pt x="1209658" y="25400"/>
                  </a:moveTo>
                  <a:lnTo>
                    <a:pt x="1101890" y="25400"/>
                  </a:lnTo>
                  <a:lnTo>
                    <a:pt x="1147498" y="30011"/>
                  </a:lnTo>
                  <a:lnTo>
                    <a:pt x="1190005" y="43235"/>
                  </a:lnTo>
                  <a:lnTo>
                    <a:pt x="1228492" y="64152"/>
                  </a:lnTo>
                  <a:lnTo>
                    <a:pt x="1262040" y="91844"/>
                  </a:lnTo>
                  <a:lnTo>
                    <a:pt x="1289731" y="125394"/>
                  </a:lnTo>
                  <a:lnTo>
                    <a:pt x="1310648" y="163883"/>
                  </a:lnTo>
                  <a:lnTo>
                    <a:pt x="1323871" y="206393"/>
                  </a:lnTo>
                  <a:lnTo>
                    <a:pt x="1328483" y="252006"/>
                  </a:lnTo>
                  <a:lnTo>
                    <a:pt x="1328483" y="492937"/>
                  </a:lnTo>
                  <a:lnTo>
                    <a:pt x="1323871" y="538550"/>
                  </a:lnTo>
                  <a:lnTo>
                    <a:pt x="1310648" y="581060"/>
                  </a:lnTo>
                  <a:lnTo>
                    <a:pt x="1289731" y="619549"/>
                  </a:lnTo>
                  <a:lnTo>
                    <a:pt x="1262040" y="653099"/>
                  </a:lnTo>
                  <a:lnTo>
                    <a:pt x="1228492" y="680791"/>
                  </a:lnTo>
                  <a:lnTo>
                    <a:pt x="1190005" y="701708"/>
                  </a:lnTo>
                  <a:lnTo>
                    <a:pt x="1147498" y="714932"/>
                  </a:lnTo>
                  <a:lnTo>
                    <a:pt x="1101890" y="719543"/>
                  </a:lnTo>
                  <a:lnTo>
                    <a:pt x="1209658" y="719543"/>
                  </a:lnTo>
                  <a:lnTo>
                    <a:pt x="1264008" y="685487"/>
                  </a:lnTo>
                  <a:lnTo>
                    <a:pt x="1294427" y="655067"/>
                  </a:lnTo>
                  <a:lnTo>
                    <a:pt x="1319350" y="619876"/>
                  </a:lnTo>
                  <a:lnTo>
                    <a:pt x="1338051" y="580640"/>
                  </a:lnTo>
                  <a:lnTo>
                    <a:pt x="1349804" y="538085"/>
                  </a:lnTo>
                  <a:lnTo>
                    <a:pt x="1353883" y="492937"/>
                  </a:lnTo>
                  <a:lnTo>
                    <a:pt x="1353883" y="252006"/>
                  </a:lnTo>
                  <a:lnTo>
                    <a:pt x="1349804" y="206858"/>
                  </a:lnTo>
                  <a:lnTo>
                    <a:pt x="1338051" y="164303"/>
                  </a:lnTo>
                  <a:lnTo>
                    <a:pt x="1319350" y="125067"/>
                  </a:lnTo>
                  <a:lnTo>
                    <a:pt x="1294427" y="89876"/>
                  </a:lnTo>
                  <a:lnTo>
                    <a:pt x="1264008" y="59456"/>
                  </a:lnTo>
                  <a:lnTo>
                    <a:pt x="1228819" y="34533"/>
                  </a:lnTo>
                  <a:lnTo>
                    <a:pt x="120965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2179133" y="2638171"/>
            <a:ext cx="1562735" cy="745490"/>
            <a:chOff x="2179133" y="2638171"/>
            <a:chExt cx="1562735" cy="745490"/>
          </a:xfrm>
        </p:grpSpPr>
        <p:sp>
          <p:nvSpPr>
            <p:cNvPr id="73" name="object 73"/>
            <p:cNvSpPr/>
            <p:nvPr/>
          </p:nvSpPr>
          <p:spPr>
            <a:xfrm>
              <a:off x="2191839" y="2650873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89">
                  <a:moveTo>
                    <a:pt x="1297901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97901" y="719543"/>
                  </a:lnTo>
                  <a:lnTo>
                    <a:pt x="1346065" y="714673"/>
                  </a:lnTo>
                  <a:lnTo>
                    <a:pt x="1390953" y="700708"/>
                  </a:lnTo>
                  <a:lnTo>
                    <a:pt x="1431597" y="678618"/>
                  </a:lnTo>
                  <a:lnTo>
                    <a:pt x="1467026" y="649373"/>
                  </a:lnTo>
                  <a:lnTo>
                    <a:pt x="1496270" y="613942"/>
                  </a:lnTo>
                  <a:lnTo>
                    <a:pt x="1518359" y="573297"/>
                  </a:lnTo>
                  <a:lnTo>
                    <a:pt x="1532324" y="528405"/>
                  </a:lnTo>
                  <a:lnTo>
                    <a:pt x="1537195" y="480237"/>
                  </a:lnTo>
                  <a:lnTo>
                    <a:pt x="1537195" y="239306"/>
                  </a:lnTo>
                  <a:lnTo>
                    <a:pt x="1532324" y="191138"/>
                  </a:lnTo>
                  <a:lnTo>
                    <a:pt x="1518359" y="146246"/>
                  </a:lnTo>
                  <a:lnTo>
                    <a:pt x="1496270" y="105600"/>
                  </a:lnTo>
                  <a:lnTo>
                    <a:pt x="1467026" y="70170"/>
                  </a:lnTo>
                  <a:lnTo>
                    <a:pt x="1431597" y="40925"/>
                  </a:lnTo>
                  <a:lnTo>
                    <a:pt x="1390953" y="18835"/>
                  </a:lnTo>
                  <a:lnTo>
                    <a:pt x="1346065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2179133" y="2638171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89">
                  <a:moveTo>
                    <a:pt x="1310601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310601" y="744943"/>
                  </a:lnTo>
                  <a:lnTo>
                    <a:pt x="1355749" y="740864"/>
                  </a:lnTo>
                  <a:lnTo>
                    <a:pt x="1398302" y="729111"/>
                  </a:lnTo>
                  <a:lnTo>
                    <a:pt x="1418376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418376" y="25400"/>
                  </a:lnTo>
                  <a:lnTo>
                    <a:pt x="1398302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745489">
                  <a:moveTo>
                    <a:pt x="1418376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2"/>
                  </a:lnTo>
                  <a:lnTo>
                    <a:pt x="1470752" y="91844"/>
                  </a:lnTo>
                  <a:lnTo>
                    <a:pt x="1498443" y="125394"/>
                  </a:lnTo>
                  <a:lnTo>
                    <a:pt x="1519360" y="163883"/>
                  </a:lnTo>
                  <a:lnTo>
                    <a:pt x="1532583" y="206393"/>
                  </a:lnTo>
                  <a:lnTo>
                    <a:pt x="1537195" y="252006"/>
                  </a:lnTo>
                  <a:lnTo>
                    <a:pt x="1537195" y="492937"/>
                  </a:lnTo>
                  <a:lnTo>
                    <a:pt x="1532583" y="538550"/>
                  </a:lnTo>
                  <a:lnTo>
                    <a:pt x="1519360" y="581060"/>
                  </a:lnTo>
                  <a:lnTo>
                    <a:pt x="1498443" y="619549"/>
                  </a:lnTo>
                  <a:lnTo>
                    <a:pt x="1470752" y="653099"/>
                  </a:lnTo>
                  <a:lnTo>
                    <a:pt x="1437203" y="680791"/>
                  </a:lnTo>
                  <a:lnTo>
                    <a:pt x="1398717" y="701708"/>
                  </a:lnTo>
                  <a:lnTo>
                    <a:pt x="1356210" y="714932"/>
                  </a:lnTo>
                  <a:lnTo>
                    <a:pt x="1310601" y="719543"/>
                  </a:lnTo>
                  <a:lnTo>
                    <a:pt x="1418376" y="719543"/>
                  </a:lnTo>
                  <a:lnTo>
                    <a:pt x="1472725" y="685487"/>
                  </a:lnTo>
                  <a:lnTo>
                    <a:pt x="1503143" y="655067"/>
                  </a:lnTo>
                  <a:lnTo>
                    <a:pt x="1528065" y="619876"/>
                  </a:lnTo>
                  <a:lnTo>
                    <a:pt x="1546764" y="580640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2006"/>
                  </a:lnTo>
                  <a:lnTo>
                    <a:pt x="1558516" y="206858"/>
                  </a:lnTo>
                  <a:lnTo>
                    <a:pt x="1546764" y="164303"/>
                  </a:lnTo>
                  <a:lnTo>
                    <a:pt x="1528065" y="125067"/>
                  </a:lnTo>
                  <a:lnTo>
                    <a:pt x="1503143" y="89876"/>
                  </a:lnTo>
                  <a:lnTo>
                    <a:pt x="1472725" y="59456"/>
                  </a:lnTo>
                  <a:lnTo>
                    <a:pt x="1437536" y="34533"/>
                  </a:lnTo>
                  <a:lnTo>
                    <a:pt x="141837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3818263" y="2638171"/>
            <a:ext cx="1562735" cy="745490"/>
            <a:chOff x="3818263" y="2638171"/>
            <a:chExt cx="1562735" cy="745490"/>
          </a:xfrm>
        </p:grpSpPr>
        <p:sp>
          <p:nvSpPr>
            <p:cNvPr id="76" name="object 76"/>
            <p:cNvSpPr/>
            <p:nvPr/>
          </p:nvSpPr>
          <p:spPr>
            <a:xfrm>
              <a:off x="3830971" y="2650873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89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97889" y="719543"/>
                  </a:lnTo>
                  <a:lnTo>
                    <a:pt x="1346060" y="714673"/>
                  </a:lnTo>
                  <a:lnTo>
                    <a:pt x="1390953" y="700708"/>
                  </a:lnTo>
                  <a:lnTo>
                    <a:pt x="1431599" y="678618"/>
                  </a:lnTo>
                  <a:lnTo>
                    <a:pt x="1467029" y="649373"/>
                  </a:lnTo>
                  <a:lnTo>
                    <a:pt x="1496272" y="613942"/>
                  </a:lnTo>
                  <a:lnTo>
                    <a:pt x="1518361" y="573297"/>
                  </a:lnTo>
                  <a:lnTo>
                    <a:pt x="1532325" y="528405"/>
                  </a:lnTo>
                  <a:lnTo>
                    <a:pt x="1537195" y="480237"/>
                  </a:lnTo>
                  <a:lnTo>
                    <a:pt x="1537195" y="239306"/>
                  </a:lnTo>
                  <a:lnTo>
                    <a:pt x="1532325" y="191138"/>
                  </a:lnTo>
                  <a:lnTo>
                    <a:pt x="1518361" y="146246"/>
                  </a:lnTo>
                  <a:lnTo>
                    <a:pt x="1496272" y="105600"/>
                  </a:lnTo>
                  <a:lnTo>
                    <a:pt x="1467029" y="70170"/>
                  </a:lnTo>
                  <a:lnTo>
                    <a:pt x="1431599" y="40925"/>
                  </a:lnTo>
                  <a:lnTo>
                    <a:pt x="1390953" y="18835"/>
                  </a:lnTo>
                  <a:lnTo>
                    <a:pt x="1346060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3818263" y="2638171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89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9" y="740864"/>
                  </a:lnTo>
                  <a:lnTo>
                    <a:pt x="1398304" y="729111"/>
                  </a:lnTo>
                  <a:lnTo>
                    <a:pt x="1418378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8" y="25400"/>
                  </a:lnTo>
                  <a:lnTo>
                    <a:pt x="1398304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745489">
                  <a:moveTo>
                    <a:pt x="1418378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2"/>
                  </a:lnTo>
                  <a:lnTo>
                    <a:pt x="1470758" y="91844"/>
                  </a:lnTo>
                  <a:lnTo>
                    <a:pt x="1498452" y="125394"/>
                  </a:lnTo>
                  <a:lnTo>
                    <a:pt x="1519370" y="163883"/>
                  </a:lnTo>
                  <a:lnTo>
                    <a:pt x="1532595" y="206393"/>
                  </a:lnTo>
                  <a:lnTo>
                    <a:pt x="1537208" y="252006"/>
                  </a:lnTo>
                  <a:lnTo>
                    <a:pt x="1537208" y="492937"/>
                  </a:lnTo>
                  <a:lnTo>
                    <a:pt x="1532595" y="538550"/>
                  </a:lnTo>
                  <a:lnTo>
                    <a:pt x="1519370" y="581060"/>
                  </a:lnTo>
                  <a:lnTo>
                    <a:pt x="1498452" y="619549"/>
                  </a:lnTo>
                  <a:lnTo>
                    <a:pt x="1470758" y="653099"/>
                  </a:lnTo>
                  <a:lnTo>
                    <a:pt x="1437207" y="680791"/>
                  </a:lnTo>
                  <a:lnTo>
                    <a:pt x="1398719" y="701708"/>
                  </a:lnTo>
                  <a:lnTo>
                    <a:pt x="1356211" y="714932"/>
                  </a:lnTo>
                  <a:lnTo>
                    <a:pt x="1310601" y="719543"/>
                  </a:lnTo>
                  <a:lnTo>
                    <a:pt x="1418378" y="719543"/>
                  </a:lnTo>
                  <a:lnTo>
                    <a:pt x="1472731" y="685487"/>
                  </a:lnTo>
                  <a:lnTo>
                    <a:pt x="1503151" y="655067"/>
                  </a:lnTo>
                  <a:lnTo>
                    <a:pt x="1528074" y="619876"/>
                  </a:lnTo>
                  <a:lnTo>
                    <a:pt x="1546776" y="580640"/>
                  </a:lnTo>
                  <a:lnTo>
                    <a:pt x="1558529" y="538085"/>
                  </a:lnTo>
                  <a:lnTo>
                    <a:pt x="1562608" y="492937"/>
                  </a:lnTo>
                  <a:lnTo>
                    <a:pt x="1562608" y="252006"/>
                  </a:lnTo>
                  <a:lnTo>
                    <a:pt x="1558529" y="206858"/>
                  </a:lnTo>
                  <a:lnTo>
                    <a:pt x="1546776" y="164303"/>
                  </a:lnTo>
                  <a:lnTo>
                    <a:pt x="1528074" y="125067"/>
                  </a:lnTo>
                  <a:lnTo>
                    <a:pt x="1503151" y="89876"/>
                  </a:lnTo>
                  <a:lnTo>
                    <a:pt x="1472731" y="59456"/>
                  </a:lnTo>
                  <a:lnTo>
                    <a:pt x="1437540" y="34533"/>
                  </a:lnTo>
                  <a:lnTo>
                    <a:pt x="141837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5457400" y="2638171"/>
            <a:ext cx="1562735" cy="745490"/>
            <a:chOff x="5457400" y="2638171"/>
            <a:chExt cx="1562735" cy="745490"/>
          </a:xfrm>
        </p:grpSpPr>
        <p:sp>
          <p:nvSpPr>
            <p:cNvPr id="79" name="object 79"/>
            <p:cNvSpPr/>
            <p:nvPr/>
          </p:nvSpPr>
          <p:spPr>
            <a:xfrm>
              <a:off x="5470095" y="2650873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4" h="720089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3"/>
                  </a:lnTo>
                  <a:lnTo>
                    <a:pt x="1496282" y="613942"/>
                  </a:lnTo>
                  <a:lnTo>
                    <a:pt x="1518372" y="573297"/>
                  </a:lnTo>
                  <a:lnTo>
                    <a:pt x="1532337" y="528405"/>
                  </a:lnTo>
                  <a:lnTo>
                    <a:pt x="1537208" y="480237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5457400" y="2638171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4" h="745489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7" y="729111"/>
                  </a:lnTo>
                  <a:lnTo>
                    <a:pt x="141837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0" y="25400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4" h="745489">
                  <a:moveTo>
                    <a:pt x="1418370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2"/>
                  </a:lnTo>
                  <a:lnTo>
                    <a:pt x="1470752" y="91844"/>
                  </a:lnTo>
                  <a:lnTo>
                    <a:pt x="1498443" y="125394"/>
                  </a:lnTo>
                  <a:lnTo>
                    <a:pt x="1519360" y="163883"/>
                  </a:lnTo>
                  <a:lnTo>
                    <a:pt x="1532583" y="206393"/>
                  </a:lnTo>
                  <a:lnTo>
                    <a:pt x="1537195" y="252006"/>
                  </a:lnTo>
                  <a:lnTo>
                    <a:pt x="1537195" y="492937"/>
                  </a:lnTo>
                  <a:lnTo>
                    <a:pt x="1532583" y="538550"/>
                  </a:lnTo>
                  <a:lnTo>
                    <a:pt x="1519360" y="581060"/>
                  </a:lnTo>
                  <a:lnTo>
                    <a:pt x="1498443" y="619549"/>
                  </a:lnTo>
                  <a:lnTo>
                    <a:pt x="1470752" y="653099"/>
                  </a:lnTo>
                  <a:lnTo>
                    <a:pt x="1437203" y="680791"/>
                  </a:lnTo>
                  <a:lnTo>
                    <a:pt x="1398717" y="701708"/>
                  </a:lnTo>
                  <a:lnTo>
                    <a:pt x="1356210" y="714932"/>
                  </a:lnTo>
                  <a:lnTo>
                    <a:pt x="1310601" y="719543"/>
                  </a:lnTo>
                  <a:lnTo>
                    <a:pt x="1418370" y="719543"/>
                  </a:lnTo>
                  <a:lnTo>
                    <a:pt x="1472720" y="685487"/>
                  </a:lnTo>
                  <a:lnTo>
                    <a:pt x="1503139" y="655067"/>
                  </a:lnTo>
                  <a:lnTo>
                    <a:pt x="1528062" y="619876"/>
                  </a:lnTo>
                  <a:lnTo>
                    <a:pt x="1546763" y="580640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2006"/>
                  </a:lnTo>
                  <a:lnTo>
                    <a:pt x="1558516" y="206858"/>
                  </a:lnTo>
                  <a:lnTo>
                    <a:pt x="1546763" y="164303"/>
                  </a:lnTo>
                  <a:lnTo>
                    <a:pt x="1528062" y="125067"/>
                  </a:lnTo>
                  <a:lnTo>
                    <a:pt x="1503139" y="89876"/>
                  </a:lnTo>
                  <a:lnTo>
                    <a:pt x="1472720" y="59456"/>
                  </a:lnTo>
                  <a:lnTo>
                    <a:pt x="1437531" y="34533"/>
                  </a:lnTo>
                  <a:lnTo>
                    <a:pt x="141837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748712" y="1121314"/>
            <a:ext cx="6271895" cy="802005"/>
            <a:chOff x="748712" y="1121314"/>
            <a:chExt cx="6271895" cy="802005"/>
          </a:xfrm>
        </p:grpSpPr>
        <p:sp>
          <p:nvSpPr>
            <p:cNvPr id="82" name="object 82"/>
            <p:cNvSpPr/>
            <p:nvPr/>
          </p:nvSpPr>
          <p:spPr>
            <a:xfrm>
              <a:off x="748712" y="1121314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85" y="0"/>
                  </a:moveTo>
                  <a:lnTo>
                    <a:pt x="0" y="0"/>
                  </a:lnTo>
                  <a:lnTo>
                    <a:pt x="0" y="801916"/>
                  </a:lnTo>
                  <a:lnTo>
                    <a:pt x="6005080" y="801916"/>
                  </a:lnTo>
                  <a:lnTo>
                    <a:pt x="6271285" y="535711"/>
                  </a:lnTo>
                  <a:lnTo>
                    <a:pt x="6271285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753795" y="1654504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192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4" name="object 84"/>
          <p:cNvGrpSpPr/>
          <p:nvPr/>
        </p:nvGrpSpPr>
        <p:grpSpPr>
          <a:xfrm>
            <a:off x="712702" y="2076962"/>
            <a:ext cx="2962910" cy="424180"/>
            <a:chOff x="712702" y="2076962"/>
            <a:chExt cx="2962910" cy="424180"/>
          </a:xfrm>
        </p:grpSpPr>
        <p:sp>
          <p:nvSpPr>
            <p:cNvPr id="85" name="object 85"/>
            <p:cNvSpPr/>
            <p:nvPr/>
          </p:nvSpPr>
          <p:spPr>
            <a:xfrm>
              <a:off x="712702" y="2076962"/>
              <a:ext cx="2962652" cy="423667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48711" y="2113377"/>
              <a:ext cx="2850515" cy="311785"/>
            </a:xfrm>
            <a:custGeom>
              <a:avLst/>
              <a:gdLst/>
              <a:ahLst/>
              <a:cxnLst/>
              <a:rect l="l" t="t" r="r" b="b"/>
              <a:pathLst>
                <a:path w="2850515" h="311785">
                  <a:moveTo>
                    <a:pt x="2694559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2694559" y="311264"/>
                  </a:lnTo>
                  <a:lnTo>
                    <a:pt x="2743751" y="303329"/>
                  </a:lnTo>
                  <a:lnTo>
                    <a:pt x="2786475" y="281234"/>
                  </a:lnTo>
                  <a:lnTo>
                    <a:pt x="2820167" y="247545"/>
                  </a:lnTo>
                  <a:lnTo>
                    <a:pt x="2842262" y="204824"/>
                  </a:lnTo>
                  <a:lnTo>
                    <a:pt x="2850197" y="155638"/>
                  </a:lnTo>
                  <a:lnTo>
                    <a:pt x="2842262" y="106445"/>
                  </a:lnTo>
                  <a:lnTo>
                    <a:pt x="2820167" y="63721"/>
                  </a:lnTo>
                  <a:lnTo>
                    <a:pt x="2786475" y="30030"/>
                  </a:lnTo>
                  <a:lnTo>
                    <a:pt x="2743751" y="7934"/>
                  </a:lnTo>
                  <a:lnTo>
                    <a:pt x="2694559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807615" y="2145008"/>
            <a:ext cx="12280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食</a:t>
            </a:r>
            <a:r>
              <a:rPr sz="1300" b="1" spc="65" dirty="0">
                <a:solidFill>
                  <a:srgbClr val="FFFFFF"/>
                </a:solidFill>
                <a:latin typeface="UDShinMGoPro-DeBold"/>
                <a:cs typeface="UDShinMGoPro-DeBold"/>
              </a:rPr>
              <a:t>物</a:t>
            </a:r>
            <a:r>
              <a:rPr sz="1300" b="1" spc="-45" dirty="0">
                <a:solidFill>
                  <a:srgbClr val="FFFFFF"/>
                </a:solidFill>
                <a:latin typeface="UDShinMGoPro-DeBold"/>
                <a:cs typeface="UDShinMGoPro-DeBold"/>
              </a:rPr>
              <a:t>ア</a:t>
            </a:r>
            <a:r>
              <a:rPr sz="1300" b="1" spc="20" dirty="0">
                <a:solidFill>
                  <a:srgbClr val="FFFFFF"/>
                </a:solidFill>
                <a:latin typeface="UDShinMGoPro-DeBold"/>
                <a:cs typeface="UDShinMGoPro-DeBold"/>
              </a:rPr>
              <a:t>レ</a:t>
            </a:r>
            <a:r>
              <a:rPr sz="1300" b="1" spc="70" dirty="0">
                <a:solidFill>
                  <a:srgbClr val="FFFFFF"/>
                </a:solidFill>
                <a:latin typeface="UDShinMGoPro-DeBold"/>
                <a:cs typeface="UDShinMGoPro-DeBold"/>
              </a:rPr>
              <a:t>ルギー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159619" y="2145503"/>
            <a:ext cx="115252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Food</a:t>
            </a:r>
            <a:r>
              <a:rPr sz="1300" spc="-4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allergies</a:t>
            </a:r>
            <a:endParaRPr sz="1300">
              <a:latin typeface="Arial Rounded MT Bold"/>
              <a:cs typeface="Arial Rounded MT Bold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895929" y="1116965"/>
            <a:ext cx="977900" cy="965200"/>
            <a:chOff x="895929" y="1116965"/>
            <a:chExt cx="977900" cy="965200"/>
          </a:xfrm>
        </p:grpSpPr>
        <p:sp>
          <p:nvSpPr>
            <p:cNvPr id="90" name="object 90"/>
            <p:cNvSpPr/>
            <p:nvPr/>
          </p:nvSpPr>
          <p:spPr>
            <a:xfrm>
              <a:off x="895929" y="1116965"/>
              <a:ext cx="977899" cy="965198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977692" y="1193283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8"/>
                  </a:lnTo>
                  <a:lnTo>
                    <a:pt x="236257" y="24902"/>
                  </a:lnTo>
                  <a:lnTo>
                    <a:pt x="196049" y="43346"/>
                  </a:lnTo>
                  <a:lnTo>
                    <a:pt x="158601" y="66283"/>
                  </a:lnTo>
                  <a:lnTo>
                    <a:pt x="124261" y="93368"/>
                  </a:lnTo>
                  <a:lnTo>
                    <a:pt x="93374" y="124254"/>
                  </a:lnTo>
                  <a:lnTo>
                    <a:pt x="66287" y="158593"/>
                  </a:lnTo>
                  <a:lnTo>
                    <a:pt x="43348" y="196039"/>
                  </a:lnTo>
                  <a:lnTo>
                    <a:pt x="24903" y="236246"/>
                  </a:lnTo>
                  <a:lnTo>
                    <a:pt x="11299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2"/>
                  </a:lnTo>
                  <a:lnTo>
                    <a:pt x="43348" y="543890"/>
                  </a:lnTo>
                  <a:lnTo>
                    <a:pt x="66287" y="581338"/>
                  </a:lnTo>
                  <a:lnTo>
                    <a:pt x="93374" y="615678"/>
                  </a:lnTo>
                  <a:lnTo>
                    <a:pt x="124261" y="646565"/>
                  </a:lnTo>
                  <a:lnTo>
                    <a:pt x="158601" y="673652"/>
                  </a:lnTo>
                  <a:lnTo>
                    <a:pt x="196049" y="696591"/>
                  </a:lnTo>
                  <a:lnTo>
                    <a:pt x="236257" y="715036"/>
                  </a:lnTo>
                  <a:lnTo>
                    <a:pt x="278879" y="728640"/>
                  </a:lnTo>
                  <a:lnTo>
                    <a:pt x="323567" y="737057"/>
                  </a:lnTo>
                  <a:lnTo>
                    <a:pt x="369976" y="739940"/>
                  </a:lnTo>
                  <a:lnTo>
                    <a:pt x="416384" y="737057"/>
                  </a:lnTo>
                  <a:lnTo>
                    <a:pt x="461072" y="728640"/>
                  </a:lnTo>
                  <a:lnTo>
                    <a:pt x="503693" y="715036"/>
                  </a:lnTo>
                  <a:lnTo>
                    <a:pt x="543900" y="696591"/>
                  </a:lnTo>
                  <a:lnTo>
                    <a:pt x="581346" y="673652"/>
                  </a:lnTo>
                  <a:lnTo>
                    <a:pt x="615686" y="646565"/>
                  </a:lnTo>
                  <a:lnTo>
                    <a:pt x="646571" y="615678"/>
                  </a:lnTo>
                  <a:lnTo>
                    <a:pt x="673656" y="581338"/>
                  </a:lnTo>
                  <a:lnTo>
                    <a:pt x="696594" y="543890"/>
                  </a:lnTo>
                  <a:lnTo>
                    <a:pt x="715037" y="503682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5"/>
                  </a:lnTo>
                  <a:lnTo>
                    <a:pt x="728641" y="278867"/>
                  </a:lnTo>
                  <a:lnTo>
                    <a:pt x="715037" y="236246"/>
                  </a:lnTo>
                  <a:lnTo>
                    <a:pt x="696594" y="196039"/>
                  </a:lnTo>
                  <a:lnTo>
                    <a:pt x="673656" y="158593"/>
                  </a:lnTo>
                  <a:lnTo>
                    <a:pt x="646571" y="124254"/>
                  </a:lnTo>
                  <a:lnTo>
                    <a:pt x="615686" y="93368"/>
                  </a:lnTo>
                  <a:lnTo>
                    <a:pt x="581346" y="66283"/>
                  </a:lnTo>
                  <a:lnTo>
                    <a:pt x="543900" y="43346"/>
                  </a:lnTo>
                  <a:lnTo>
                    <a:pt x="503693" y="24902"/>
                  </a:lnTo>
                  <a:lnTo>
                    <a:pt x="461072" y="11298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1066086" y="1515573"/>
            <a:ext cx="5632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solidFill>
                  <a:srgbClr val="F19DB5"/>
                </a:solidFill>
                <a:latin typeface="Arial Rounded MT Bold"/>
                <a:cs typeface="Arial Rounded MT Bold"/>
              </a:rPr>
              <a:t>N</a:t>
            </a:r>
            <a:r>
              <a:rPr sz="1200" spc="-60" dirty="0">
                <a:solidFill>
                  <a:srgbClr val="F19DB5"/>
                </a:solidFill>
                <a:latin typeface="Arial Rounded MT Bold"/>
                <a:cs typeface="Arial Rounded MT Bold"/>
              </a:rPr>
              <a:t>o</a:t>
            </a:r>
            <a:r>
              <a:rPr sz="1200" dirty="0">
                <a:solidFill>
                  <a:srgbClr val="F19DB5"/>
                </a:solidFill>
                <a:latin typeface="Arial Rounded MT Bold"/>
                <a:cs typeface="Arial Rounded MT Bold"/>
              </a:rPr>
              <a:t>.</a:t>
            </a:r>
            <a:r>
              <a:rPr sz="1900" spc="5" dirty="0">
                <a:solidFill>
                  <a:srgbClr val="F19DB5"/>
                </a:solidFill>
                <a:latin typeface="Arial Rounded MT Bold"/>
                <a:cs typeface="Arial Rounded MT Bold"/>
              </a:rPr>
              <a:t>19</a:t>
            </a:r>
            <a:endParaRPr sz="1900">
              <a:latin typeface="Arial Rounded MT Bold"/>
              <a:cs typeface="Arial Rounded MT Bold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849090" y="1253007"/>
            <a:ext cx="136969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5" dirty="0">
                <a:solidFill>
                  <a:srgbClr val="FFFFFF"/>
                </a:solidFill>
                <a:latin typeface="UDShinMGoPro-DeBold"/>
                <a:cs typeface="UDShinMGoPro-DeBold"/>
              </a:rPr>
              <a:t>ア</a:t>
            </a:r>
            <a:r>
              <a:rPr sz="1700" b="1" spc="30" dirty="0">
                <a:solidFill>
                  <a:srgbClr val="FFFFFF"/>
                </a:solidFill>
                <a:latin typeface="UDShinMGoPro-DeBold"/>
                <a:cs typeface="UDShinMGoPro-DeBold"/>
              </a:rPr>
              <a:t>レ</a:t>
            </a:r>
            <a:r>
              <a:rPr sz="17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ルギ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ー</a:t>
            </a:r>
            <a:r>
              <a:rPr sz="1700" b="1" spc="130" dirty="0">
                <a:solidFill>
                  <a:srgbClr val="FFFFFF"/>
                </a:solidFill>
                <a:latin typeface="UDShinMGoPro-DeBold"/>
                <a:cs typeface="UDShinMGoPro-DeBold"/>
              </a:rPr>
              <a:t> 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2</a:t>
            </a:r>
            <a:endParaRPr sz="1700">
              <a:latin typeface="UDShinMGoPro-DeBold"/>
              <a:cs typeface="UDShinMGoPro-DeBold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854272" y="1515974"/>
            <a:ext cx="113601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Allergies</a:t>
            </a:r>
            <a:r>
              <a:rPr sz="1700" spc="-6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2</a:t>
            </a:r>
            <a:endParaRPr sz="1700">
              <a:latin typeface="Arial Rounded MT Bold"/>
              <a:cs typeface="Arial Rounded MT Bold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748712" y="2998533"/>
            <a:ext cx="1562735" cy="0"/>
          </a:xfrm>
          <a:custGeom>
            <a:avLst/>
            <a:gdLst/>
            <a:ahLst/>
            <a:cxnLst/>
            <a:rect l="l" t="t" r="r" b="b"/>
            <a:pathLst>
              <a:path w="1562735">
                <a:moveTo>
                  <a:pt x="0" y="0"/>
                </a:moveTo>
                <a:lnTo>
                  <a:pt x="1562608" y="0"/>
                </a:lnTo>
              </a:path>
            </a:pathLst>
          </a:custGeom>
          <a:ln w="6350">
            <a:solidFill>
              <a:srgbClr val="C9CACA"/>
            </a:solidFill>
            <a:prstDash val="dash"/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280938" y="2743911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小麦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226623" y="3065356"/>
            <a:ext cx="4064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Wheat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2387842" y="2998533"/>
            <a:ext cx="1562735" cy="0"/>
          </a:xfrm>
          <a:custGeom>
            <a:avLst/>
            <a:gdLst/>
            <a:ahLst/>
            <a:cxnLst/>
            <a:rect l="l" t="t" r="r" b="b"/>
            <a:pathLst>
              <a:path w="1562735">
                <a:moveTo>
                  <a:pt x="0" y="0"/>
                </a:moveTo>
                <a:lnTo>
                  <a:pt x="1562608" y="0"/>
                </a:lnTo>
              </a:path>
            </a:pathLst>
          </a:custGeom>
          <a:ln w="6350">
            <a:solidFill>
              <a:srgbClr val="C9CACA"/>
            </a:solidFill>
            <a:prstDash val="dash"/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526599" y="2743911"/>
            <a:ext cx="87065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牛</a:t>
            </a:r>
            <a:r>
              <a:rPr sz="1000" b="1" spc="-20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乳・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乳製品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624595" y="3065356"/>
            <a:ext cx="6559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Milk/dai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1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y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4026974" y="2698319"/>
            <a:ext cx="1562735" cy="546100"/>
            <a:chOff x="4026974" y="2698319"/>
            <a:chExt cx="1562735" cy="546100"/>
          </a:xfrm>
        </p:grpSpPr>
        <p:sp>
          <p:nvSpPr>
            <p:cNvPr id="102" name="object 102"/>
            <p:cNvSpPr/>
            <p:nvPr/>
          </p:nvSpPr>
          <p:spPr>
            <a:xfrm>
              <a:off x="4026974" y="2998533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4955304" y="2812601"/>
              <a:ext cx="419734" cy="428625"/>
            </a:xfrm>
            <a:custGeom>
              <a:avLst/>
              <a:gdLst/>
              <a:ahLst/>
              <a:cxnLst/>
              <a:rect l="l" t="t" r="r" b="b"/>
              <a:pathLst>
                <a:path w="419735" h="428625">
                  <a:moveTo>
                    <a:pt x="17843" y="0"/>
                  </a:moveTo>
                  <a:lnTo>
                    <a:pt x="0" y="90741"/>
                  </a:lnTo>
                  <a:lnTo>
                    <a:pt x="15644" y="106850"/>
                  </a:lnTo>
                  <a:lnTo>
                    <a:pt x="48164" y="147088"/>
                  </a:lnTo>
                  <a:lnTo>
                    <a:pt x="75941" y="199322"/>
                  </a:lnTo>
                  <a:lnTo>
                    <a:pt x="77355" y="251421"/>
                  </a:lnTo>
                  <a:lnTo>
                    <a:pt x="68197" y="287361"/>
                  </a:lnTo>
                  <a:lnTo>
                    <a:pt x="67551" y="327723"/>
                  </a:lnTo>
                  <a:lnTo>
                    <a:pt x="77731" y="367261"/>
                  </a:lnTo>
                  <a:lnTo>
                    <a:pt x="101053" y="400726"/>
                  </a:lnTo>
                  <a:lnTo>
                    <a:pt x="139831" y="422871"/>
                  </a:lnTo>
                  <a:lnTo>
                    <a:pt x="196380" y="428447"/>
                  </a:lnTo>
                  <a:lnTo>
                    <a:pt x="241165" y="417511"/>
                  </a:lnTo>
                  <a:lnTo>
                    <a:pt x="269609" y="394073"/>
                  </a:lnTo>
                  <a:lnTo>
                    <a:pt x="285738" y="361195"/>
                  </a:lnTo>
                  <a:lnTo>
                    <a:pt x="293580" y="321939"/>
                  </a:lnTo>
                  <a:lnTo>
                    <a:pt x="300507" y="236537"/>
                  </a:lnTo>
                  <a:lnTo>
                    <a:pt x="307389" y="188580"/>
                  </a:lnTo>
                  <a:lnTo>
                    <a:pt x="322081" y="159732"/>
                  </a:lnTo>
                  <a:lnTo>
                    <a:pt x="355742" y="138416"/>
                  </a:lnTo>
                  <a:lnTo>
                    <a:pt x="419531" y="113055"/>
                  </a:lnTo>
                  <a:lnTo>
                    <a:pt x="392747" y="26771"/>
                  </a:lnTo>
                  <a:lnTo>
                    <a:pt x="337705" y="35204"/>
                  </a:lnTo>
                  <a:lnTo>
                    <a:pt x="328314" y="46486"/>
                  </a:lnTo>
                  <a:lnTo>
                    <a:pt x="301256" y="71901"/>
                  </a:lnTo>
                  <a:lnTo>
                    <a:pt x="258206" y="98801"/>
                  </a:lnTo>
                  <a:lnTo>
                    <a:pt x="200837" y="114541"/>
                  </a:lnTo>
                  <a:lnTo>
                    <a:pt x="165761" y="115985"/>
                  </a:lnTo>
                  <a:lnTo>
                    <a:pt x="139966" y="105619"/>
                  </a:lnTo>
                  <a:lnTo>
                    <a:pt x="110762" y="73679"/>
                  </a:lnTo>
                  <a:lnTo>
                    <a:pt x="65455" y="10401"/>
                  </a:lnTo>
                  <a:lnTo>
                    <a:pt x="17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4955304" y="2812601"/>
              <a:ext cx="419734" cy="428625"/>
            </a:xfrm>
            <a:custGeom>
              <a:avLst/>
              <a:gdLst/>
              <a:ahLst/>
              <a:cxnLst/>
              <a:rect l="l" t="t" r="r" b="b"/>
              <a:pathLst>
                <a:path w="419735" h="428625">
                  <a:moveTo>
                    <a:pt x="65455" y="10401"/>
                  </a:moveTo>
                  <a:lnTo>
                    <a:pt x="110762" y="73679"/>
                  </a:lnTo>
                  <a:lnTo>
                    <a:pt x="139966" y="105619"/>
                  </a:lnTo>
                  <a:lnTo>
                    <a:pt x="165761" y="115985"/>
                  </a:lnTo>
                  <a:lnTo>
                    <a:pt x="200837" y="114541"/>
                  </a:lnTo>
                  <a:lnTo>
                    <a:pt x="258206" y="98801"/>
                  </a:lnTo>
                  <a:lnTo>
                    <a:pt x="301256" y="71901"/>
                  </a:lnTo>
                  <a:lnTo>
                    <a:pt x="328314" y="46486"/>
                  </a:lnTo>
                  <a:lnTo>
                    <a:pt x="337705" y="35204"/>
                  </a:lnTo>
                  <a:lnTo>
                    <a:pt x="392747" y="26771"/>
                  </a:lnTo>
                  <a:lnTo>
                    <a:pt x="419531" y="113055"/>
                  </a:lnTo>
                  <a:lnTo>
                    <a:pt x="355742" y="138416"/>
                  </a:lnTo>
                  <a:lnTo>
                    <a:pt x="322081" y="159732"/>
                  </a:lnTo>
                  <a:lnTo>
                    <a:pt x="307389" y="188580"/>
                  </a:lnTo>
                  <a:lnTo>
                    <a:pt x="300507" y="236537"/>
                  </a:lnTo>
                  <a:lnTo>
                    <a:pt x="297160" y="279365"/>
                  </a:lnTo>
                  <a:lnTo>
                    <a:pt x="293580" y="321939"/>
                  </a:lnTo>
                  <a:lnTo>
                    <a:pt x="285738" y="361195"/>
                  </a:lnTo>
                  <a:lnTo>
                    <a:pt x="269609" y="394073"/>
                  </a:lnTo>
                  <a:lnTo>
                    <a:pt x="241165" y="417511"/>
                  </a:lnTo>
                  <a:lnTo>
                    <a:pt x="196380" y="428447"/>
                  </a:lnTo>
                  <a:lnTo>
                    <a:pt x="139831" y="422871"/>
                  </a:lnTo>
                  <a:lnTo>
                    <a:pt x="101053" y="400726"/>
                  </a:lnTo>
                  <a:lnTo>
                    <a:pt x="77731" y="367261"/>
                  </a:lnTo>
                  <a:lnTo>
                    <a:pt x="67551" y="327723"/>
                  </a:lnTo>
                  <a:lnTo>
                    <a:pt x="68197" y="287361"/>
                  </a:lnTo>
                  <a:lnTo>
                    <a:pt x="77355" y="251421"/>
                  </a:lnTo>
                  <a:lnTo>
                    <a:pt x="75941" y="199322"/>
                  </a:lnTo>
                  <a:lnTo>
                    <a:pt x="48164" y="147088"/>
                  </a:lnTo>
                  <a:lnTo>
                    <a:pt x="15644" y="106850"/>
                  </a:lnTo>
                  <a:lnTo>
                    <a:pt x="0" y="90741"/>
                  </a:lnTo>
                  <a:lnTo>
                    <a:pt x="17843" y="0"/>
                  </a:lnTo>
                  <a:lnTo>
                    <a:pt x="65455" y="10401"/>
                  </a:lnTo>
                  <a:close/>
                </a:path>
              </a:pathLst>
            </a:custGeom>
            <a:ln w="5956">
              <a:solidFill>
                <a:srgbClr val="B5B6B6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5206968" y="2754319"/>
              <a:ext cx="222172" cy="215699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4878199" y="2701297"/>
              <a:ext cx="291465" cy="255904"/>
            </a:xfrm>
            <a:custGeom>
              <a:avLst/>
              <a:gdLst/>
              <a:ahLst/>
              <a:cxnLst/>
              <a:rect l="l" t="t" r="r" b="b"/>
              <a:pathLst>
                <a:path w="291464" h="255905">
                  <a:moveTo>
                    <a:pt x="129090" y="0"/>
                  </a:moveTo>
                  <a:lnTo>
                    <a:pt x="53792" y="34934"/>
                  </a:lnTo>
                  <a:lnTo>
                    <a:pt x="9581" y="89077"/>
                  </a:lnTo>
                  <a:lnTo>
                    <a:pt x="0" y="130130"/>
                  </a:lnTo>
                  <a:lnTo>
                    <a:pt x="29687" y="178798"/>
                  </a:lnTo>
                  <a:lnTo>
                    <a:pt x="103284" y="255787"/>
                  </a:lnTo>
                  <a:lnTo>
                    <a:pt x="133751" y="156790"/>
                  </a:lnTo>
                  <a:lnTo>
                    <a:pt x="199753" y="172017"/>
                  </a:lnTo>
                  <a:lnTo>
                    <a:pt x="214980" y="106016"/>
                  </a:lnTo>
                  <a:lnTo>
                    <a:pt x="291142" y="86978"/>
                  </a:lnTo>
                  <a:lnTo>
                    <a:pt x="266794" y="64491"/>
                  </a:lnTo>
                  <a:lnTo>
                    <a:pt x="206433" y="22675"/>
                  </a:lnTo>
                  <a:lnTo>
                    <a:pt x="1290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4878199" y="2701297"/>
              <a:ext cx="291465" cy="255904"/>
            </a:xfrm>
            <a:custGeom>
              <a:avLst/>
              <a:gdLst/>
              <a:ahLst/>
              <a:cxnLst/>
              <a:rect l="l" t="t" r="r" b="b"/>
              <a:pathLst>
                <a:path w="291464" h="255905">
                  <a:moveTo>
                    <a:pt x="291142" y="86978"/>
                  </a:moveTo>
                  <a:lnTo>
                    <a:pt x="214980" y="106016"/>
                  </a:lnTo>
                  <a:lnTo>
                    <a:pt x="199753" y="172017"/>
                  </a:lnTo>
                  <a:lnTo>
                    <a:pt x="133751" y="156790"/>
                  </a:lnTo>
                  <a:lnTo>
                    <a:pt x="103284" y="255787"/>
                  </a:lnTo>
                  <a:lnTo>
                    <a:pt x="29687" y="178798"/>
                  </a:lnTo>
                  <a:lnTo>
                    <a:pt x="0" y="130130"/>
                  </a:lnTo>
                  <a:lnTo>
                    <a:pt x="9581" y="89077"/>
                  </a:lnTo>
                  <a:lnTo>
                    <a:pt x="53792" y="34934"/>
                  </a:lnTo>
                  <a:lnTo>
                    <a:pt x="129090" y="0"/>
                  </a:lnTo>
                  <a:lnTo>
                    <a:pt x="206433" y="22675"/>
                  </a:lnTo>
                  <a:lnTo>
                    <a:pt x="266794" y="64491"/>
                  </a:lnTo>
                  <a:lnTo>
                    <a:pt x="291142" y="86978"/>
                  </a:lnTo>
                  <a:close/>
                </a:path>
              </a:pathLst>
            </a:custGeom>
            <a:ln w="595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4922937" y="2723489"/>
              <a:ext cx="241134" cy="228422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5059320" y="3033226"/>
              <a:ext cx="160806" cy="159531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4443313" y="2743923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鶏卵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4428387" y="3065356"/>
            <a:ext cx="3225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Eggs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5666111" y="2740524"/>
            <a:ext cx="1353007" cy="51858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026131" y="2743923"/>
            <a:ext cx="4254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落花生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986759" y="3065356"/>
            <a:ext cx="5048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eanuts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748712" y="3426345"/>
            <a:ext cx="6552446" cy="1847803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278017" y="3689441"/>
            <a:ext cx="2857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そば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018536" y="4010873"/>
            <a:ext cx="8369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Soba</a:t>
            </a:r>
            <a:r>
              <a:rPr sz="11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noodles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808287" y="3689441"/>
            <a:ext cx="3067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0"/>
              </a:spcBef>
            </a:pPr>
            <a:r>
              <a:rPr sz="1000" b="1" spc="25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かに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4454555" y="3689441"/>
            <a:ext cx="2838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えび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370195" y="4010873"/>
            <a:ext cx="46164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Shrimp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2179133" y="4451255"/>
            <a:ext cx="1562597" cy="822893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2775706" y="4634959"/>
            <a:ext cx="3721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100"/>
              </a:spcBef>
            </a:pPr>
            <a:r>
              <a:rPr sz="1000" b="1" spc="45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いか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093810" y="3689441"/>
            <a:ext cx="2806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さば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5948015" y="4010873"/>
            <a:ext cx="5842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Macke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el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536823" y="4529217"/>
            <a:ext cx="1569085" cy="745490"/>
            <a:chOff x="536823" y="4529217"/>
            <a:chExt cx="1569085" cy="745490"/>
          </a:xfrm>
        </p:grpSpPr>
        <p:sp>
          <p:nvSpPr>
            <p:cNvPr id="126" name="object 126"/>
            <p:cNvSpPr/>
            <p:nvPr/>
          </p:nvSpPr>
          <p:spPr>
            <a:xfrm>
              <a:off x="552696" y="4541921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89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25"/>
                  </a:lnTo>
                  <a:lnTo>
                    <a:pt x="4870" y="528392"/>
                  </a:lnTo>
                  <a:lnTo>
                    <a:pt x="18835" y="573284"/>
                  </a:lnTo>
                  <a:lnTo>
                    <a:pt x="40925" y="613930"/>
                  </a:lnTo>
                  <a:lnTo>
                    <a:pt x="70170" y="649360"/>
                  </a:lnTo>
                  <a:lnTo>
                    <a:pt x="105600" y="678605"/>
                  </a:lnTo>
                  <a:lnTo>
                    <a:pt x="146246" y="700695"/>
                  </a:lnTo>
                  <a:lnTo>
                    <a:pt x="191138" y="714660"/>
                  </a:lnTo>
                  <a:lnTo>
                    <a:pt x="239306" y="719531"/>
                  </a:lnTo>
                  <a:lnTo>
                    <a:pt x="1297901" y="719531"/>
                  </a:lnTo>
                  <a:lnTo>
                    <a:pt x="1346069" y="714660"/>
                  </a:lnTo>
                  <a:lnTo>
                    <a:pt x="1390961" y="700695"/>
                  </a:lnTo>
                  <a:lnTo>
                    <a:pt x="1431607" y="678605"/>
                  </a:lnTo>
                  <a:lnTo>
                    <a:pt x="1467037" y="649360"/>
                  </a:lnTo>
                  <a:lnTo>
                    <a:pt x="1496282" y="613930"/>
                  </a:lnTo>
                  <a:lnTo>
                    <a:pt x="1518372" y="573284"/>
                  </a:lnTo>
                  <a:lnTo>
                    <a:pt x="1532337" y="528392"/>
                  </a:lnTo>
                  <a:lnTo>
                    <a:pt x="1537208" y="480225"/>
                  </a:lnTo>
                  <a:lnTo>
                    <a:pt x="1537208" y="239293"/>
                  </a:lnTo>
                  <a:lnTo>
                    <a:pt x="1532337" y="191126"/>
                  </a:lnTo>
                  <a:lnTo>
                    <a:pt x="1518372" y="146236"/>
                  </a:lnTo>
                  <a:lnTo>
                    <a:pt x="1496282" y="105592"/>
                  </a:lnTo>
                  <a:lnTo>
                    <a:pt x="1467037" y="70164"/>
                  </a:lnTo>
                  <a:lnTo>
                    <a:pt x="1431607" y="40921"/>
                  </a:lnTo>
                  <a:lnTo>
                    <a:pt x="1390961" y="18833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7" name="object 127"/>
            <p:cNvSpPr/>
            <p:nvPr/>
          </p:nvSpPr>
          <p:spPr>
            <a:xfrm>
              <a:off x="540002" y="4529217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89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3" y="619872"/>
                  </a:lnTo>
                  <a:lnTo>
                    <a:pt x="59456" y="655061"/>
                  </a:lnTo>
                  <a:lnTo>
                    <a:pt x="89876" y="685479"/>
                  </a:lnTo>
                  <a:lnTo>
                    <a:pt x="125067" y="710401"/>
                  </a:lnTo>
                  <a:lnTo>
                    <a:pt x="164303" y="729100"/>
                  </a:lnTo>
                  <a:lnTo>
                    <a:pt x="206858" y="740852"/>
                  </a:lnTo>
                  <a:lnTo>
                    <a:pt x="252006" y="744931"/>
                  </a:lnTo>
                  <a:lnTo>
                    <a:pt x="1310601" y="744931"/>
                  </a:lnTo>
                  <a:lnTo>
                    <a:pt x="1355746" y="740852"/>
                  </a:lnTo>
                  <a:lnTo>
                    <a:pt x="1398297" y="729100"/>
                  </a:lnTo>
                  <a:lnTo>
                    <a:pt x="1418375" y="719531"/>
                  </a:lnTo>
                  <a:lnTo>
                    <a:pt x="252006" y="719531"/>
                  </a:lnTo>
                  <a:lnTo>
                    <a:pt x="206393" y="714919"/>
                  </a:lnTo>
                  <a:lnTo>
                    <a:pt x="163883" y="701696"/>
                  </a:lnTo>
                  <a:lnTo>
                    <a:pt x="125394" y="680779"/>
                  </a:lnTo>
                  <a:lnTo>
                    <a:pt x="91844" y="653087"/>
                  </a:lnTo>
                  <a:lnTo>
                    <a:pt x="64152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1" y="25400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745489">
                  <a:moveTo>
                    <a:pt x="1418371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1"/>
                  </a:lnTo>
                  <a:lnTo>
                    <a:pt x="1470752" y="91843"/>
                  </a:lnTo>
                  <a:lnTo>
                    <a:pt x="1498443" y="125391"/>
                  </a:lnTo>
                  <a:lnTo>
                    <a:pt x="1519360" y="163878"/>
                  </a:lnTo>
                  <a:lnTo>
                    <a:pt x="1532583" y="206384"/>
                  </a:lnTo>
                  <a:lnTo>
                    <a:pt x="1537195" y="251993"/>
                  </a:lnTo>
                  <a:lnTo>
                    <a:pt x="1537195" y="492937"/>
                  </a:lnTo>
                  <a:lnTo>
                    <a:pt x="1532583" y="538546"/>
                  </a:lnTo>
                  <a:lnTo>
                    <a:pt x="1519360" y="581053"/>
                  </a:lnTo>
                  <a:lnTo>
                    <a:pt x="1498443" y="619539"/>
                  </a:lnTo>
                  <a:lnTo>
                    <a:pt x="1470752" y="653087"/>
                  </a:lnTo>
                  <a:lnTo>
                    <a:pt x="1437203" y="680779"/>
                  </a:lnTo>
                  <a:lnTo>
                    <a:pt x="1398717" y="701696"/>
                  </a:lnTo>
                  <a:lnTo>
                    <a:pt x="1356210" y="714919"/>
                  </a:lnTo>
                  <a:lnTo>
                    <a:pt x="1310601" y="719531"/>
                  </a:lnTo>
                  <a:lnTo>
                    <a:pt x="1418375" y="719531"/>
                  </a:lnTo>
                  <a:lnTo>
                    <a:pt x="1472720" y="685479"/>
                  </a:lnTo>
                  <a:lnTo>
                    <a:pt x="1503139" y="655061"/>
                  </a:lnTo>
                  <a:lnTo>
                    <a:pt x="1528062" y="619872"/>
                  </a:lnTo>
                  <a:lnTo>
                    <a:pt x="1546763" y="580638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1993"/>
                  </a:lnTo>
                  <a:lnTo>
                    <a:pt x="1558516" y="206849"/>
                  </a:lnTo>
                  <a:lnTo>
                    <a:pt x="1546763" y="164297"/>
                  </a:lnTo>
                  <a:lnTo>
                    <a:pt x="1528062" y="125063"/>
                  </a:lnTo>
                  <a:lnTo>
                    <a:pt x="1503139" y="89874"/>
                  </a:lnTo>
                  <a:lnTo>
                    <a:pt x="1472720" y="59455"/>
                  </a:lnTo>
                  <a:lnTo>
                    <a:pt x="1437531" y="34532"/>
                  </a:lnTo>
                  <a:lnTo>
                    <a:pt x="141837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8" name="object 128"/>
            <p:cNvSpPr/>
            <p:nvPr/>
          </p:nvSpPr>
          <p:spPr>
            <a:xfrm>
              <a:off x="539998" y="488958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29" name="object 129"/>
          <p:cNvSpPr txBox="1"/>
          <p:nvPr/>
        </p:nvSpPr>
        <p:spPr>
          <a:xfrm>
            <a:off x="1177298" y="4634971"/>
            <a:ext cx="279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さけ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084864" y="4956402"/>
            <a:ext cx="475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Salmon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4454425" y="4634959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貝類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4321949" y="4956391"/>
            <a:ext cx="5581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Shellfish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6093556" y="4634971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魚卵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934874" y="4956402"/>
            <a:ext cx="6102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Fish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eggs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35" name="object 135"/>
          <p:cNvGrpSpPr/>
          <p:nvPr/>
        </p:nvGrpSpPr>
        <p:grpSpPr>
          <a:xfrm>
            <a:off x="536823" y="5474735"/>
            <a:ext cx="1569085" cy="745490"/>
            <a:chOff x="536823" y="5474735"/>
            <a:chExt cx="1569085" cy="745490"/>
          </a:xfrm>
        </p:grpSpPr>
        <p:sp>
          <p:nvSpPr>
            <p:cNvPr id="136" name="object 136"/>
            <p:cNvSpPr/>
            <p:nvPr/>
          </p:nvSpPr>
          <p:spPr>
            <a:xfrm>
              <a:off x="552696" y="5487439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89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3"/>
                  </a:lnTo>
                  <a:lnTo>
                    <a:pt x="1496282" y="613942"/>
                  </a:lnTo>
                  <a:lnTo>
                    <a:pt x="1518372" y="573297"/>
                  </a:lnTo>
                  <a:lnTo>
                    <a:pt x="1532337" y="528405"/>
                  </a:lnTo>
                  <a:lnTo>
                    <a:pt x="1537208" y="480237"/>
                  </a:lnTo>
                  <a:lnTo>
                    <a:pt x="1537208" y="239293"/>
                  </a:lnTo>
                  <a:lnTo>
                    <a:pt x="1532337" y="191126"/>
                  </a:lnTo>
                  <a:lnTo>
                    <a:pt x="1518372" y="146236"/>
                  </a:lnTo>
                  <a:lnTo>
                    <a:pt x="1496282" y="105592"/>
                  </a:lnTo>
                  <a:lnTo>
                    <a:pt x="1467037" y="70164"/>
                  </a:lnTo>
                  <a:lnTo>
                    <a:pt x="1431607" y="40921"/>
                  </a:lnTo>
                  <a:lnTo>
                    <a:pt x="1390961" y="18833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7" name="object 137"/>
            <p:cNvSpPr/>
            <p:nvPr/>
          </p:nvSpPr>
          <p:spPr>
            <a:xfrm>
              <a:off x="540002" y="5474735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89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7" y="729111"/>
                  </a:lnTo>
                  <a:lnTo>
                    <a:pt x="1418370" y="719543"/>
                  </a:lnTo>
                  <a:lnTo>
                    <a:pt x="252006" y="719543"/>
                  </a:lnTo>
                  <a:lnTo>
                    <a:pt x="206393" y="714931"/>
                  </a:lnTo>
                  <a:lnTo>
                    <a:pt x="163883" y="701706"/>
                  </a:lnTo>
                  <a:lnTo>
                    <a:pt x="125394" y="680788"/>
                  </a:lnTo>
                  <a:lnTo>
                    <a:pt x="91844" y="653094"/>
                  </a:lnTo>
                  <a:lnTo>
                    <a:pt x="64152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0" y="25400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745489">
                  <a:moveTo>
                    <a:pt x="1418370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2"/>
                  </a:lnTo>
                  <a:lnTo>
                    <a:pt x="1470752" y="91844"/>
                  </a:lnTo>
                  <a:lnTo>
                    <a:pt x="1498443" y="125394"/>
                  </a:lnTo>
                  <a:lnTo>
                    <a:pt x="1519360" y="163883"/>
                  </a:lnTo>
                  <a:lnTo>
                    <a:pt x="1532583" y="206393"/>
                  </a:lnTo>
                  <a:lnTo>
                    <a:pt x="1537195" y="252006"/>
                  </a:lnTo>
                  <a:lnTo>
                    <a:pt x="1537195" y="492937"/>
                  </a:lnTo>
                  <a:lnTo>
                    <a:pt x="1532583" y="538546"/>
                  </a:lnTo>
                  <a:lnTo>
                    <a:pt x="1519360" y="581055"/>
                  </a:lnTo>
                  <a:lnTo>
                    <a:pt x="1498443" y="619543"/>
                  </a:lnTo>
                  <a:lnTo>
                    <a:pt x="1470752" y="653094"/>
                  </a:lnTo>
                  <a:lnTo>
                    <a:pt x="1437203" y="680788"/>
                  </a:lnTo>
                  <a:lnTo>
                    <a:pt x="1398717" y="701706"/>
                  </a:lnTo>
                  <a:lnTo>
                    <a:pt x="1356210" y="714931"/>
                  </a:lnTo>
                  <a:lnTo>
                    <a:pt x="1310601" y="719543"/>
                  </a:lnTo>
                  <a:lnTo>
                    <a:pt x="1418370" y="719543"/>
                  </a:lnTo>
                  <a:lnTo>
                    <a:pt x="1472720" y="685487"/>
                  </a:lnTo>
                  <a:lnTo>
                    <a:pt x="1503139" y="655067"/>
                  </a:lnTo>
                  <a:lnTo>
                    <a:pt x="1528062" y="619876"/>
                  </a:lnTo>
                  <a:lnTo>
                    <a:pt x="1546763" y="580640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2006"/>
                  </a:lnTo>
                  <a:lnTo>
                    <a:pt x="1558516" y="206858"/>
                  </a:lnTo>
                  <a:lnTo>
                    <a:pt x="1546763" y="164303"/>
                  </a:lnTo>
                  <a:lnTo>
                    <a:pt x="1528062" y="125067"/>
                  </a:lnTo>
                  <a:lnTo>
                    <a:pt x="1503139" y="89876"/>
                  </a:lnTo>
                  <a:lnTo>
                    <a:pt x="1472720" y="59456"/>
                  </a:lnTo>
                  <a:lnTo>
                    <a:pt x="1437531" y="34533"/>
                  </a:lnTo>
                  <a:lnTo>
                    <a:pt x="141837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8" name="object 138"/>
            <p:cNvSpPr/>
            <p:nvPr/>
          </p:nvSpPr>
          <p:spPr>
            <a:xfrm>
              <a:off x="539998" y="5835097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39" name="object 139"/>
          <p:cNvSpPr txBox="1"/>
          <p:nvPr/>
        </p:nvSpPr>
        <p:spPr>
          <a:xfrm>
            <a:off x="1054614" y="5580476"/>
            <a:ext cx="5276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ゼ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ラ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チン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097235" y="5901907"/>
            <a:ext cx="4508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Gelatin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2179133" y="5474735"/>
            <a:ext cx="4956475" cy="744943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693690" y="5580476"/>
            <a:ext cx="5321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や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も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2521235" y="5901907"/>
            <a:ext cx="88074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Mountain</a:t>
            </a:r>
            <a:r>
              <a:rPr sz="11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yam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4449489" y="5580489"/>
            <a:ext cx="3028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z="1000" b="1" spc="50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豚肉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6093494" y="5580476"/>
            <a:ext cx="2927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牛肉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46" name="object 146"/>
          <p:cNvGrpSpPr/>
          <p:nvPr/>
        </p:nvGrpSpPr>
        <p:grpSpPr>
          <a:xfrm>
            <a:off x="536823" y="6420252"/>
            <a:ext cx="1569085" cy="745490"/>
            <a:chOff x="536823" y="6420252"/>
            <a:chExt cx="1569085" cy="745490"/>
          </a:xfrm>
        </p:grpSpPr>
        <p:sp>
          <p:nvSpPr>
            <p:cNvPr id="147" name="object 147"/>
            <p:cNvSpPr/>
            <p:nvPr/>
          </p:nvSpPr>
          <p:spPr>
            <a:xfrm>
              <a:off x="552696" y="6432956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3"/>
                  </a:lnTo>
                  <a:lnTo>
                    <a:pt x="1496282" y="613942"/>
                  </a:lnTo>
                  <a:lnTo>
                    <a:pt x="1518372" y="573297"/>
                  </a:lnTo>
                  <a:lnTo>
                    <a:pt x="1532337" y="528405"/>
                  </a:lnTo>
                  <a:lnTo>
                    <a:pt x="1537208" y="480237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8" name="object 148"/>
            <p:cNvSpPr/>
            <p:nvPr/>
          </p:nvSpPr>
          <p:spPr>
            <a:xfrm>
              <a:off x="540002" y="6420252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7" y="729111"/>
                  </a:lnTo>
                  <a:lnTo>
                    <a:pt x="1418370" y="719543"/>
                  </a:lnTo>
                  <a:lnTo>
                    <a:pt x="252006" y="719543"/>
                  </a:lnTo>
                  <a:lnTo>
                    <a:pt x="206393" y="714931"/>
                  </a:lnTo>
                  <a:lnTo>
                    <a:pt x="163883" y="701706"/>
                  </a:lnTo>
                  <a:lnTo>
                    <a:pt x="125394" y="680788"/>
                  </a:lnTo>
                  <a:lnTo>
                    <a:pt x="91844" y="653094"/>
                  </a:lnTo>
                  <a:lnTo>
                    <a:pt x="64152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0" y="25400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0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2"/>
                  </a:lnTo>
                  <a:lnTo>
                    <a:pt x="1470752" y="91844"/>
                  </a:lnTo>
                  <a:lnTo>
                    <a:pt x="1498443" y="125394"/>
                  </a:lnTo>
                  <a:lnTo>
                    <a:pt x="1519360" y="163883"/>
                  </a:lnTo>
                  <a:lnTo>
                    <a:pt x="1532583" y="206393"/>
                  </a:lnTo>
                  <a:lnTo>
                    <a:pt x="1537195" y="252006"/>
                  </a:lnTo>
                  <a:lnTo>
                    <a:pt x="1537195" y="492937"/>
                  </a:lnTo>
                  <a:lnTo>
                    <a:pt x="1532583" y="538546"/>
                  </a:lnTo>
                  <a:lnTo>
                    <a:pt x="1519360" y="581055"/>
                  </a:lnTo>
                  <a:lnTo>
                    <a:pt x="1498443" y="619543"/>
                  </a:lnTo>
                  <a:lnTo>
                    <a:pt x="1470752" y="653094"/>
                  </a:lnTo>
                  <a:lnTo>
                    <a:pt x="1437203" y="680788"/>
                  </a:lnTo>
                  <a:lnTo>
                    <a:pt x="1398717" y="701706"/>
                  </a:lnTo>
                  <a:lnTo>
                    <a:pt x="1356210" y="714931"/>
                  </a:lnTo>
                  <a:lnTo>
                    <a:pt x="1310601" y="719543"/>
                  </a:lnTo>
                  <a:lnTo>
                    <a:pt x="1418370" y="719543"/>
                  </a:lnTo>
                  <a:lnTo>
                    <a:pt x="1472720" y="685487"/>
                  </a:lnTo>
                  <a:lnTo>
                    <a:pt x="1503139" y="655067"/>
                  </a:lnTo>
                  <a:lnTo>
                    <a:pt x="1528062" y="619876"/>
                  </a:lnTo>
                  <a:lnTo>
                    <a:pt x="1546763" y="580640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2006"/>
                  </a:lnTo>
                  <a:lnTo>
                    <a:pt x="1558516" y="206858"/>
                  </a:lnTo>
                  <a:lnTo>
                    <a:pt x="1546763" y="164303"/>
                  </a:lnTo>
                  <a:lnTo>
                    <a:pt x="1528062" y="125067"/>
                  </a:lnTo>
                  <a:lnTo>
                    <a:pt x="1503139" y="89876"/>
                  </a:lnTo>
                  <a:lnTo>
                    <a:pt x="1472720" y="59456"/>
                  </a:lnTo>
                  <a:lnTo>
                    <a:pt x="1437531" y="34533"/>
                  </a:lnTo>
                  <a:lnTo>
                    <a:pt x="141837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9" name="object 149"/>
            <p:cNvSpPr/>
            <p:nvPr/>
          </p:nvSpPr>
          <p:spPr>
            <a:xfrm>
              <a:off x="539998" y="6780615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50" name="object 150"/>
          <p:cNvSpPr txBox="1"/>
          <p:nvPr/>
        </p:nvSpPr>
        <p:spPr>
          <a:xfrm>
            <a:off x="878023" y="6525993"/>
            <a:ext cx="8794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カ</a:t>
            </a:r>
            <a:r>
              <a:rPr sz="1000" b="1" spc="-7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シ</a:t>
            </a:r>
            <a:r>
              <a:rPr sz="1000" b="1" spc="-6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ュ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ー</a:t>
            </a:r>
            <a:r>
              <a:rPr sz="1000" b="1" spc="-7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ナ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ッ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ツ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925970" y="6847437"/>
            <a:ext cx="7931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Cashew</a:t>
            </a:r>
            <a:r>
              <a:rPr sz="11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nuts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2179133" y="6420252"/>
            <a:ext cx="4892526" cy="744943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2756613" y="6526007"/>
            <a:ext cx="3943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く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るみ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2736824" y="6847437"/>
            <a:ext cx="4495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alnut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539998" y="7365770"/>
            <a:ext cx="6532431" cy="744943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2815295" y="7471523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大豆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2692189" y="7792955"/>
            <a:ext cx="5391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Soybean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4521100" y="7471523"/>
            <a:ext cx="152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桃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4406230" y="7792955"/>
            <a:ext cx="3892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each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6038187" y="7471536"/>
            <a:ext cx="3968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キ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ウイ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6092924" y="7792967"/>
            <a:ext cx="2940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Kiwi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539998" y="8276716"/>
            <a:ext cx="3390562" cy="779515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1057156" y="8417040"/>
            <a:ext cx="5207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オ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レ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ン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ジ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1095461" y="8738472"/>
            <a:ext cx="4540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ange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2751633" y="8417047"/>
            <a:ext cx="4044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z="1000" b="1" spc="-40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メ</a:t>
            </a:r>
            <a:r>
              <a:rPr sz="1000" b="1" spc="-15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ロ</a:t>
            </a:r>
            <a:r>
              <a:rPr sz="1000" b="1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ン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4392321" y="6526007"/>
            <a:ext cx="4140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バ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ナナ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4363132" y="6847437"/>
            <a:ext cx="4756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Banana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6028916" y="6526007"/>
            <a:ext cx="4051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り</a:t>
            </a:r>
            <a:r>
              <a:rPr sz="1000" b="1" spc="20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ん</a:t>
            </a:r>
            <a:r>
              <a:rPr sz="1000" b="1" dirty="0" err="1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ご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1181620" y="7471523"/>
            <a:ext cx="2774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ごま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1076256" y="7792967"/>
            <a:ext cx="49275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Sesame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3443790" y="2978242"/>
            <a:ext cx="5715" cy="71755"/>
          </a:xfrm>
          <a:custGeom>
            <a:avLst/>
            <a:gdLst/>
            <a:ahLst/>
            <a:cxnLst/>
            <a:rect l="l" t="t" r="r" b="b"/>
            <a:pathLst>
              <a:path w="5714" h="71755">
                <a:moveTo>
                  <a:pt x="0" y="0"/>
                </a:moveTo>
                <a:lnTo>
                  <a:pt x="0" y="70027"/>
                </a:lnTo>
                <a:lnTo>
                  <a:pt x="5092" y="71424"/>
                </a:lnTo>
                <a:lnTo>
                  <a:pt x="5092" y="1397"/>
                </a:lnTo>
                <a:lnTo>
                  <a:pt x="0" y="0"/>
                </a:lnTo>
                <a:close/>
              </a:path>
            </a:pathLst>
          </a:custGeom>
          <a:solidFill>
            <a:srgbClr val="221815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grpSp>
        <p:nvGrpSpPr>
          <p:cNvPr id="172" name="object 172"/>
          <p:cNvGrpSpPr/>
          <p:nvPr/>
        </p:nvGrpSpPr>
        <p:grpSpPr>
          <a:xfrm>
            <a:off x="3371305" y="2684372"/>
            <a:ext cx="428625" cy="633730"/>
            <a:chOff x="3371305" y="2684372"/>
            <a:chExt cx="428625" cy="633730"/>
          </a:xfrm>
        </p:grpSpPr>
        <p:sp>
          <p:nvSpPr>
            <p:cNvPr id="173" name="object 173"/>
            <p:cNvSpPr/>
            <p:nvPr/>
          </p:nvSpPr>
          <p:spPr>
            <a:xfrm>
              <a:off x="3374600" y="2823446"/>
              <a:ext cx="163195" cy="455930"/>
            </a:xfrm>
            <a:custGeom>
              <a:avLst/>
              <a:gdLst/>
              <a:ahLst/>
              <a:cxnLst/>
              <a:rect l="l" t="t" r="r" b="b"/>
              <a:pathLst>
                <a:path w="163195" h="455929">
                  <a:moveTo>
                    <a:pt x="0" y="0"/>
                  </a:moveTo>
                  <a:lnTo>
                    <a:pt x="0" y="405765"/>
                  </a:lnTo>
                  <a:lnTo>
                    <a:pt x="162864" y="455764"/>
                  </a:lnTo>
                  <a:lnTo>
                    <a:pt x="162864" y="29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4" name="object 174"/>
            <p:cNvSpPr/>
            <p:nvPr/>
          </p:nvSpPr>
          <p:spPr>
            <a:xfrm>
              <a:off x="3374600" y="2823446"/>
              <a:ext cx="163195" cy="455930"/>
            </a:xfrm>
            <a:custGeom>
              <a:avLst/>
              <a:gdLst/>
              <a:ahLst/>
              <a:cxnLst/>
              <a:rect l="l" t="t" r="r" b="b"/>
              <a:pathLst>
                <a:path w="163195" h="455929">
                  <a:moveTo>
                    <a:pt x="162864" y="455764"/>
                  </a:moveTo>
                  <a:lnTo>
                    <a:pt x="0" y="405765"/>
                  </a:lnTo>
                  <a:lnTo>
                    <a:pt x="0" y="0"/>
                  </a:lnTo>
                  <a:lnTo>
                    <a:pt x="162864" y="29857"/>
                  </a:lnTo>
                  <a:lnTo>
                    <a:pt x="162864" y="455764"/>
                  </a:lnTo>
                  <a:close/>
                </a:path>
              </a:pathLst>
            </a:custGeom>
            <a:ln w="659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5" name="object 175"/>
            <p:cNvSpPr/>
            <p:nvPr/>
          </p:nvSpPr>
          <p:spPr>
            <a:xfrm>
              <a:off x="3377171" y="2826486"/>
              <a:ext cx="161290" cy="450215"/>
            </a:xfrm>
            <a:custGeom>
              <a:avLst/>
              <a:gdLst/>
              <a:ahLst/>
              <a:cxnLst/>
              <a:rect l="l" t="t" r="r" b="b"/>
              <a:pathLst>
                <a:path w="161289" h="450214">
                  <a:moveTo>
                    <a:pt x="160845" y="308686"/>
                  </a:moveTo>
                  <a:lnTo>
                    <a:pt x="0" y="265772"/>
                  </a:lnTo>
                  <a:lnTo>
                    <a:pt x="0" y="400837"/>
                  </a:lnTo>
                  <a:lnTo>
                    <a:pt x="160845" y="450011"/>
                  </a:lnTo>
                  <a:lnTo>
                    <a:pt x="160845" y="308686"/>
                  </a:lnTo>
                  <a:close/>
                </a:path>
                <a:path w="161289" h="450214">
                  <a:moveTo>
                    <a:pt x="160845" y="29679"/>
                  </a:moveTo>
                  <a:lnTo>
                    <a:pt x="0" y="0"/>
                  </a:lnTo>
                  <a:lnTo>
                    <a:pt x="0" y="87388"/>
                  </a:lnTo>
                  <a:lnTo>
                    <a:pt x="160845" y="124333"/>
                  </a:lnTo>
                  <a:lnTo>
                    <a:pt x="160845" y="29679"/>
                  </a:lnTo>
                  <a:close/>
                </a:path>
              </a:pathLst>
            </a:custGeom>
            <a:solidFill>
              <a:srgbClr val="50BBEC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6" name="object 176"/>
            <p:cNvSpPr/>
            <p:nvPr/>
          </p:nvSpPr>
          <p:spPr>
            <a:xfrm>
              <a:off x="3445926" y="2684372"/>
              <a:ext cx="153339" cy="89319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7" name="object 177"/>
            <p:cNvSpPr/>
            <p:nvPr/>
          </p:nvSpPr>
          <p:spPr>
            <a:xfrm>
              <a:off x="3536606" y="2802981"/>
              <a:ext cx="128270" cy="476250"/>
            </a:xfrm>
            <a:custGeom>
              <a:avLst/>
              <a:gdLst/>
              <a:ahLst/>
              <a:cxnLst/>
              <a:rect l="l" t="t" r="r" b="b"/>
              <a:pathLst>
                <a:path w="128270" h="476250">
                  <a:moveTo>
                    <a:pt x="127914" y="0"/>
                  </a:moveTo>
                  <a:lnTo>
                    <a:pt x="0" y="51168"/>
                  </a:lnTo>
                  <a:lnTo>
                    <a:pt x="0" y="476021"/>
                  </a:lnTo>
                  <a:lnTo>
                    <a:pt x="127914" y="412927"/>
                  </a:lnTo>
                  <a:lnTo>
                    <a:pt x="127914" y="0"/>
                  </a:lnTo>
                  <a:close/>
                </a:path>
              </a:pathLst>
            </a:custGeom>
            <a:solidFill>
              <a:srgbClr val="FEF1EC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8" name="object 178"/>
            <p:cNvSpPr/>
            <p:nvPr/>
          </p:nvSpPr>
          <p:spPr>
            <a:xfrm>
              <a:off x="3536606" y="2802981"/>
              <a:ext cx="128270" cy="476250"/>
            </a:xfrm>
            <a:custGeom>
              <a:avLst/>
              <a:gdLst/>
              <a:ahLst/>
              <a:cxnLst/>
              <a:rect l="l" t="t" r="r" b="b"/>
              <a:pathLst>
                <a:path w="128270" h="476250">
                  <a:moveTo>
                    <a:pt x="127914" y="412927"/>
                  </a:moveTo>
                  <a:lnTo>
                    <a:pt x="0" y="476021"/>
                  </a:lnTo>
                  <a:lnTo>
                    <a:pt x="0" y="51168"/>
                  </a:lnTo>
                  <a:lnTo>
                    <a:pt x="127914" y="0"/>
                  </a:lnTo>
                  <a:lnTo>
                    <a:pt x="127914" y="412927"/>
                  </a:lnTo>
                  <a:close/>
                </a:path>
              </a:pathLst>
            </a:custGeom>
            <a:ln w="659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9" name="object 179"/>
            <p:cNvSpPr/>
            <p:nvPr/>
          </p:nvSpPr>
          <p:spPr>
            <a:xfrm>
              <a:off x="3374604" y="2746567"/>
              <a:ext cx="221615" cy="107950"/>
            </a:xfrm>
            <a:custGeom>
              <a:avLst/>
              <a:gdLst/>
              <a:ahLst/>
              <a:cxnLst/>
              <a:rect l="l" t="t" r="r" b="b"/>
              <a:pathLst>
                <a:path w="221614" h="107950">
                  <a:moveTo>
                    <a:pt x="74612" y="0"/>
                  </a:moveTo>
                  <a:lnTo>
                    <a:pt x="0" y="76885"/>
                  </a:lnTo>
                  <a:lnTo>
                    <a:pt x="160794" y="107873"/>
                  </a:lnTo>
                  <a:lnTo>
                    <a:pt x="221487" y="23101"/>
                  </a:lnTo>
                  <a:lnTo>
                    <a:pt x="74612" y="0"/>
                  </a:lnTo>
                  <a:close/>
                </a:path>
              </a:pathLst>
            </a:custGeom>
            <a:solidFill>
              <a:srgbClr val="0093D4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0" name="object 180"/>
            <p:cNvSpPr/>
            <p:nvPr/>
          </p:nvSpPr>
          <p:spPr>
            <a:xfrm>
              <a:off x="3374604" y="2746567"/>
              <a:ext cx="221615" cy="107950"/>
            </a:xfrm>
            <a:custGeom>
              <a:avLst/>
              <a:gdLst/>
              <a:ahLst/>
              <a:cxnLst/>
              <a:rect l="l" t="t" r="r" b="b"/>
              <a:pathLst>
                <a:path w="221614" h="107950">
                  <a:moveTo>
                    <a:pt x="74612" y="0"/>
                  </a:moveTo>
                  <a:lnTo>
                    <a:pt x="221487" y="23101"/>
                  </a:lnTo>
                  <a:lnTo>
                    <a:pt x="160794" y="107873"/>
                  </a:lnTo>
                  <a:lnTo>
                    <a:pt x="0" y="76885"/>
                  </a:lnTo>
                  <a:lnTo>
                    <a:pt x="74612" y="0"/>
                  </a:lnTo>
                  <a:close/>
                </a:path>
              </a:pathLst>
            </a:custGeom>
            <a:ln w="659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1" name="object 181"/>
            <p:cNvSpPr/>
            <p:nvPr/>
          </p:nvSpPr>
          <p:spPr>
            <a:xfrm>
              <a:off x="3536608" y="2770305"/>
              <a:ext cx="128270" cy="84455"/>
            </a:xfrm>
            <a:custGeom>
              <a:avLst/>
              <a:gdLst/>
              <a:ahLst/>
              <a:cxnLst/>
              <a:rect l="l" t="t" r="r" b="b"/>
              <a:pathLst>
                <a:path w="128270" h="84455">
                  <a:moveTo>
                    <a:pt x="59080" y="0"/>
                  </a:moveTo>
                  <a:lnTo>
                    <a:pt x="0" y="83845"/>
                  </a:lnTo>
                  <a:lnTo>
                    <a:pt x="127914" y="32677"/>
                  </a:lnTo>
                  <a:lnTo>
                    <a:pt x="59080" y="0"/>
                  </a:lnTo>
                  <a:close/>
                </a:path>
              </a:pathLst>
            </a:custGeom>
            <a:solidFill>
              <a:srgbClr val="008ACD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2" name="object 182"/>
            <p:cNvSpPr/>
            <p:nvPr/>
          </p:nvSpPr>
          <p:spPr>
            <a:xfrm>
              <a:off x="3536608" y="2770305"/>
              <a:ext cx="128270" cy="84455"/>
            </a:xfrm>
            <a:custGeom>
              <a:avLst/>
              <a:gdLst/>
              <a:ahLst/>
              <a:cxnLst/>
              <a:rect l="l" t="t" r="r" b="b"/>
              <a:pathLst>
                <a:path w="128270" h="84455">
                  <a:moveTo>
                    <a:pt x="59080" y="0"/>
                  </a:moveTo>
                  <a:lnTo>
                    <a:pt x="127914" y="32677"/>
                  </a:lnTo>
                  <a:lnTo>
                    <a:pt x="0" y="83845"/>
                  </a:lnTo>
                  <a:lnTo>
                    <a:pt x="59080" y="0"/>
                  </a:lnTo>
                  <a:close/>
                </a:path>
              </a:pathLst>
            </a:custGeom>
            <a:ln w="659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3" name="object 183"/>
            <p:cNvSpPr/>
            <p:nvPr/>
          </p:nvSpPr>
          <p:spPr>
            <a:xfrm>
              <a:off x="3587696" y="2770730"/>
              <a:ext cx="75565" cy="31750"/>
            </a:xfrm>
            <a:custGeom>
              <a:avLst/>
              <a:gdLst/>
              <a:ahLst/>
              <a:cxnLst/>
              <a:rect l="l" t="t" r="r" b="b"/>
              <a:pathLst>
                <a:path w="75564" h="31750">
                  <a:moveTo>
                    <a:pt x="9207" y="0"/>
                  </a:moveTo>
                  <a:lnTo>
                    <a:pt x="0" y="12776"/>
                  </a:lnTo>
                  <a:lnTo>
                    <a:pt x="75374" y="31610"/>
                  </a:lnTo>
                  <a:lnTo>
                    <a:pt x="9207" y="0"/>
                  </a:lnTo>
                  <a:close/>
                </a:path>
              </a:pathLst>
            </a:custGeom>
            <a:solidFill>
              <a:srgbClr val="003051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4" name="object 184"/>
            <p:cNvSpPr/>
            <p:nvPr/>
          </p:nvSpPr>
          <p:spPr>
            <a:xfrm>
              <a:off x="3587696" y="2770730"/>
              <a:ext cx="75565" cy="31750"/>
            </a:xfrm>
            <a:custGeom>
              <a:avLst/>
              <a:gdLst/>
              <a:ahLst/>
              <a:cxnLst/>
              <a:rect l="l" t="t" r="r" b="b"/>
              <a:pathLst>
                <a:path w="75564" h="31750">
                  <a:moveTo>
                    <a:pt x="75374" y="31610"/>
                  </a:moveTo>
                  <a:lnTo>
                    <a:pt x="9207" y="0"/>
                  </a:lnTo>
                  <a:lnTo>
                    <a:pt x="0" y="12776"/>
                  </a:lnTo>
                  <a:lnTo>
                    <a:pt x="75374" y="31610"/>
                  </a:lnTo>
                  <a:close/>
                </a:path>
              </a:pathLst>
            </a:custGeom>
            <a:ln w="659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5" name="object 185"/>
            <p:cNvSpPr/>
            <p:nvPr/>
          </p:nvSpPr>
          <p:spPr>
            <a:xfrm>
              <a:off x="3539216" y="2806683"/>
              <a:ext cx="123189" cy="142875"/>
            </a:xfrm>
            <a:custGeom>
              <a:avLst/>
              <a:gdLst/>
              <a:ahLst/>
              <a:cxnLst/>
              <a:rect l="l" t="t" r="r" b="b"/>
              <a:pathLst>
                <a:path w="123189" h="142875">
                  <a:moveTo>
                    <a:pt x="122948" y="0"/>
                  </a:moveTo>
                  <a:lnTo>
                    <a:pt x="0" y="48831"/>
                  </a:lnTo>
                  <a:lnTo>
                    <a:pt x="0" y="142836"/>
                  </a:lnTo>
                  <a:lnTo>
                    <a:pt x="122948" y="94640"/>
                  </a:lnTo>
                  <a:lnTo>
                    <a:pt x="122948" y="0"/>
                  </a:lnTo>
                  <a:close/>
                </a:path>
              </a:pathLst>
            </a:custGeom>
            <a:solidFill>
              <a:srgbClr val="0084B3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6" name="object 186"/>
            <p:cNvSpPr/>
            <p:nvPr/>
          </p:nvSpPr>
          <p:spPr>
            <a:xfrm>
              <a:off x="3539300" y="3077542"/>
              <a:ext cx="123189" cy="198755"/>
            </a:xfrm>
            <a:custGeom>
              <a:avLst/>
              <a:gdLst/>
              <a:ahLst/>
              <a:cxnLst/>
              <a:rect l="l" t="t" r="r" b="b"/>
              <a:pathLst>
                <a:path w="123189" h="198754">
                  <a:moveTo>
                    <a:pt x="122770" y="0"/>
                  </a:moveTo>
                  <a:lnTo>
                    <a:pt x="0" y="54737"/>
                  </a:lnTo>
                  <a:lnTo>
                    <a:pt x="0" y="198170"/>
                  </a:lnTo>
                  <a:lnTo>
                    <a:pt x="122770" y="137299"/>
                  </a:lnTo>
                  <a:lnTo>
                    <a:pt x="122770" y="0"/>
                  </a:lnTo>
                  <a:close/>
                </a:path>
              </a:pathLst>
            </a:custGeom>
            <a:solidFill>
              <a:srgbClr val="0094C9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7" name="object 187"/>
            <p:cNvSpPr/>
            <p:nvPr/>
          </p:nvSpPr>
          <p:spPr>
            <a:xfrm>
              <a:off x="3389261" y="2964167"/>
              <a:ext cx="132080" cy="105410"/>
            </a:xfrm>
            <a:custGeom>
              <a:avLst/>
              <a:gdLst/>
              <a:ahLst/>
              <a:cxnLst/>
              <a:rect l="l" t="t" r="r" b="b"/>
              <a:pathLst>
                <a:path w="132079" h="105410">
                  <a:moveTo>
                    <a:pt x="45351" y="81584"/>
                  </a:moveTo>
                  <a:lnTo>
                    <a:pt x="42405" y="10756"/>
                  </a:lnTo>
                  <a:lnTo>
                    <a:pt x="36017" y="8991"/>
                  </a:lnTo>
                  <a:lnTo>
                    <a:pt x="27495" y="42214"/>
                  </a:lnTo>
                  <a:lnTo>
                    <a:pt x="23812" y="57569"/>
                  </a:lnTo>
                  <a:lnTo>
                    <a:pt x="22644" y="64325"/>
                  </a:lnTo>
                  <a:lnTo>
                    <a:pt x="22466" y="64274"/>
                  </a:lnTo>
                  <a:lnTo>
                    <a:pt x="21234" y="56680"/>
                  </a:lnTo>
                  <a:lnTo>
                    <a:pt x="19697" y="48806"/>
                  </a:lnTo>
                  <a:lnTo>
                    <a:pt x="9512" y="1727"/>
                  </a:lnTo>
                  <a:lnTo>
                    <a:pt x="3263" y="0"/>
                  </a:lnTo>
                  <a:lnTo>
                    <a:pt x="0" y="69138"/>
                  </a:lnTo>
                  <a:lnTo>
                    <a:pt x="4864" y="70472"/>
                  </a:lnTo>
                  <a:lnTo>
                    <a:pt x="6146" y="40043"/>
                  </a:lnTo>
                  <a:lnTo>
                    <a:pt x="7061" y="9410"/>
                  </a:lnTo>
                  <a:lnTo>
                    <a:pt x="7251" y="9448"/>
                  </a:lnTo>
                  <a:lnTo>
                    <a:pt x="8305" y="15963"/>
                  </a:lnTo>
                  <a:lnTo>
                    <a:pt x="10972" y="30149"/>
                  </a:lnTo>
                  <a:lnTo>
                    <a:pt x="20383" y="74447"/>
                  </a:lnTo>
                  <a:lnTo>
                    <a:pt x="24117" y="75488"/>
                  </a:lnTo>
                  <a:lnTo>
                    <a:pt x="32461" y="42672"/>
                  </a:lnTo>
                  <a:lnTo>
                    <a:pt x="36639" y="25425"/>
                  </a:lnTo>
                  <a:lnTo>
                    <a:pt x="38176" y="17945"/>
                  </a:lnTo>
                  <a:lnTo>
                    <a:pt x="38354" y="17995"/>
                  </a:lnTo>
                  <a:lnTo>
                    <a:pt x="38404" y="24333"/>
                  </a:lnTo>
                  <a:lnTo>
                    <a:pt x="40322" y="80213"/>
                  </a:lnTo>
                  <a:lnTo>
                    <a:pt x="45351" y="81584"/>
                  </a:lnTo>
                  <a:close/>
                </a:path>
                <a:path w="132079" h="105410">
                  <a:moveTo>
                    <a:pt x="94538" y="88557"/>
                  </a:moveTo>
                  <a:lnTo>
                    <a:pt x="75209" y="83261"/>
                  </a:lnTo>
                  <a:lnTo>
                    <a:pt x="75209" y="19761"/>
                  </a:lnTo>
                  <a:lnTo>
                    <a:pt x="70116" y="18364"/>
                  </a:lnTo>
                  <a:lnTo>
                    <a:pt x="70116" y="88392"/>
                  </a:lnTo>
                  <a:lnTo>
                    <a:pt x="94538" y="95084"/>
                  </a:lnTo>
                  <a:lnTo>
                    <a:pt x="94538" y="88557"/>
                  </a:lnTo>
                  <a:close/>
                </a:path>
                <a:path w="132079" h="105410">
                  <a:moveTo>
                    <a:pt x="131927" y="105346"/>
                  </a:moveTo>
                  <a:lnTo>
                    <a:pt x="114198" y="60223"/>
                  </a:lnTo>
                  <a:lnTo>
                    <a:pt x="130632" y="34963"/>
                  </a:lnTo>
                  <a:lnTo>
                    <a:pt x="124371" y="33248"/>
                  </a:lnTo>
                  <a:lnTo>
                    <a:pt x="110147" y="55994"/>
                  </a:lnTo>
                  <a:lnTo>
                    <a:pt x="107683" y="60185"/>
                  </a:lnTo>
                  <a:lnTo>
                    <a:pt x="106527" y="62534"/>
                  </a:lnTo>
                  <a:lnTo>
                    <a:pt x="106273" y="62458"/>
                  </a:lnTo>
                  <a:lnTo>
                    <a:pt x="106273" y="28282"/>
                  </a:lnTo>
                  <a:lnTo>
                    <a:pt x="101180" y="26885"/>
                  </a:lnTo>
                  <a:lnTo>
                    <a:pt x="101180" y="96901"/>
                  </a:lnTo>
                  <a:lnTo>
                    <a:pt x="106273" y="98298"/>
                  </a:lnTo>
                  <a:lnTo>
                    <a:pt x="106273" y="70827"/>
                  </a:lnTo>
                  <a:lnTo>
                    <a:pt x="110629" y="64401"/>
                  </a:lnTo>
                  <a:lnTo>
                    <a:pt x="125907" y="103695"/>
                  </a:lnTo>
                  <a:lnTo>
                    <a:pt x="131927" y="105346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8" name="object 188"/>
            <p:cNvSpPr/>
            <p:nvPr/>
          </p:nvSpPr>
          <p:spPr>
            <a:xfrm>
              <a:off x="3532008" y="3059081"/>
              <a:ext cx="258445" cy="255904"/>
            </a:xfrm>
            <a:custGeom>
              <a:avLst/>
              <a:gdLst/>
              <a:ahLst/>
              <a:cxnLst/>
              <a:rect l="l" t="t" r="r" b="b"/>
              <a:pathLst>
                <a:path w="258445" h="255904">
                  <a:moveTo>
                    <a:pt x="0" y="0"/>
                  </a:moveTo>
                  <a:lnTo>
                    <a:pt x="11506" y="194627"/>
                  </a:lnTo>
                  <a:lnTo>
                    <a:pt x="45421" y="237940"/>
                  </a:lnTo>
                  <a:lnTo>
                    <a:pt x="82229" y="251066"/>
                  </a:lnTo>
                  <a:lnTo>
                    <a:pt x="127304" y="255879"/>
                  </a:lnTo>
                  <a:lnTo>
                    <a:pt x="172378" y="251066"/>
                  </a:lnTo>
                  <a:lnTo>
                    <a:pt x="209181" y="237940"/>
                  </a:lnTo>
                  <a:lnTo>
                    <a:pt x="233993" y="218471"/>
                  </a:lnTo>
                  <a:lnTo>
                    <a:pt x="243090" y="194627"/>
                  </a:lnTo>
                  <a:lnTo>
                    <a:pt x="258445" y="2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9" name="object 189"/>
            <p:cNvSpPr/>
            <p:nvPr/>
          </p:nvSpPr>
          <p:spPr>
            <a:xfrm>
              <a:off x="3532008" y="3059081"/>
              <a:ext cx="258445" cy="255904"/>
            </a:xfrm>
            <a:custGeom>
              <a:avLst/>
              <a:gdLst/>
              <a:ahLst/>
              <a:cxnLst/>
              <a:rect l="l" t="t" r="r" b="b"/>
              <a:pathLst>
                <a:path w="258445" h="255904">
                  <a:moveTo>
                    <a:pt x="0" y="0"/>
                  </a:moveTo>
                  <a:lnTo>
                    <a:pt x="11506" y="194627"/>
                  </a:lnTo>
                  <a:lnTo>
                    <a:pt x="45421" y="237940"/>
                  </a:lnTo>
                  <a:lnTo>
                    <a:pt x="82229" y="251066"/>
                  </a:lnTo>
                  <a:lnTo>
                    <a:pt x="127304" y="255879"/>
                  </a:lnTo>
                  <a:lnTo>
                    <a:pt x="172378" y="251066"/>
                  </a:lnTo>
                  <a:lnTo>
                    <a:pt x="209181" y="237940"/>
                  </a:lnTo>
                  <a:lnTo>
                    <a:pt x="233993" y="218471"/>
                  </a:lnTo>
                  <a:lnTo>
                    <a:pt x="243090" y="194627"/>
                  </a:lnTo>
                  <a:lnTo>
                    <a:pt x="258445" y="2565"/>
                  </a:lnTo>
                  <a:lnTo>
                    <a:pt x="0" y="0"/>
                  </a:lnTo>
                  <a:close/>
                </a:path>
              </a:pathLst>
            </a:custGeom>
            <a:ln w="5219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0" name="object 190"/>
            <p:cNvSpPr/>
            <p:nvPr/>
          </p:nvSpPr>
          <p:spPr>
            <a:xfrm>
              <a:off x="3550302" y="3191761"/>
              <a:ext cx="226504" cy="115874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1" name="object 191"/>
            <p:cNvSpPr/>
            <p:nvPr/>
          </p:nvSpPr>
          <p:spPr>
            <a:xfrm>
              <a:off x="3475092" y="2972079"/>
              <a:ext cx="321945" cy="146050"/>
            </a:xfrm>
            <a:custGeom>
              <a:avLst/>
              <a:gdLst/>
              <a:ahLst/>
              <a:cxnLst/>
              <a:rect l="l" t="t" r="r" b="b"/>
              <a:pathLst>
                <a:path w="321945" h="146050">
                  <a:moveTo>
                    <a:pt x="183935" y="0"/>
                  </a:moveTo>
                  <a:lnTo>
                    <a:pt x="130284" y="5731"/>
                  </a:lnTo>
                  <a:lnTo>
                    <a:pt x="86472" y="21359"/>
                  </a:lnTo>
                  <a:lnTo>
                    <a:pt x="56933" y="44539"/>
                  </a:lnTo>
                  <a:lnTo>
                    <a:pt x="46102" y="72923"/>
                  </a:lnTo>
                  <a:lnTo>
                    <a:pt x="16850" y="104447"/>
                  </a:lnTo>
                  <a:lnTo>
                    <a:pt x="2779" y="121856"/>
                  </a:lnTo>
                  <a:lnTo>
                    <a:pt x="0" y="131359"/>
                  </a:lnTo>
                  <a:lnTo>
                    <a:pt x="4623" y="139166"/>
                  </a:lnTo>
                  <a:lnTo>
                    <a:pt x="21153" y="143582"/>
                  </a:lnTo>
                  <a:lnTo>
                    <a:pt x="51879" y="142528"/>
                  </a:lnTo>
                  <a:lnTo>
                    <a:pt x="87821" y="139384"/>
                  </a:lnTo>
                  <a:lnTo>
                    <a:pt x="120003" y="137528"/>
                  </a:lnTo>
                  <a:lnTo>
                    <a:pt x="134811" y="141067"/>
                  </a:lnTo>
                  <a:lnTo>
                    <a:pt x="150483" y="143678"/>
                  </a:lnTo>
                  <a:lnTo>
                    <a:pt x="166898" y="145293"/>
                  </a:lnTo>
                  <a:lnTo>
                    <a:pt x="183935" y="145846"/>
                  </a:lnTo>
                  <a:lnTo>
                    <a:pt x="237586" y="140117"/>
                  </a:lnTo>
                  <a:lnTo>
                    <a:pt x="281398" y="124491"/>
                  </a:lnTo>
                  <a:lnTo>
                    <a:pt x="310936" y="101312"/>
                  </a:lnTo>
                  <a:lnTo>
                    <a:pt x="321768" y="72923"/>
                  </a:lnTo>
                  <a:lnTo>
                    <a:pt x="310936" y="44539"/>
                  </a:lnTo>
                  <a:lnTo>
                    <a:pt x="281398" y="21359"/>
                  </a:lnTo>
                  <a:lnTo>
                    <a:pt x="237586" y="5731"/>
                  </a:lnTo>
                  <a:lnTo>
                    <a:pt x="183935" y="0"/>
                  </a:lnTo>
                  <a:close/>
                </a:path>
              </a:pathLst>
            </a:custGeom>
            <a:solidFill>
              <a:srgbClr val="507ABD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2" name="object 192"/>
            <p:cNvSpPr/>
            <p:nvPr/>
          </p:nvSpPr>
          <p:spPr>
            <a:xfrm>
              <a:off x="3475092" y="2972079"/>
              <a:ext cx="321945" cy="146050"/>
            </a:xfrm>
            <a:custGeom>
              <a:avLst/>
              <a:gdLst/>
              <a:ahLst/>
              <a:cxnLst/>
              <a:rect l="l" t="t" r="r" b="b"/>
              <a:pathLst>
                <a:path w="321945" h="146050">
                  <a:moveTo>
                    <a:pt x="183935" y="0"/>
                  </a:moveTo>
                  <a:lnTo>
                    <a:pt x="130284" y="5731"/>
                  </a:lnTo>
                  <a:lnTo>
                    <a:pt x="86472" y="21359"/>
                  </a:lnTo>
                  <a:lnTo>
                    <a:pt x="56933" y="44539"/>
                  </a:lnTo>
                  <a:lnTo>
                    <a:pt x="46102" y="72923"/>
                  </a:lnTo>
                  <a:lnTo>
                    <a:pt x="16850" y="104447"/>
                  </a:lnTo>
                  <a:lnTo>
                    <a:pt x="2779" y="121856"/>
                  </a:lnTo>
                  <a:lnTo>
                    <a:pt x="0" y="131359"/>
                  </a:lnTo>
                  <a:lnTo>
                    <a:pt x="4623" y="139166"/>
                  </a:lnTo>
                  <a:lnTo>
                    <a:pt x="21153" y="143582"/>
                  </a:lnTo>
                  <a:lnTo>
                    <a:pt x="51879" y="142528"/>
                  </a:lnTo>
                  <a:lnTo>
                    <a:pt x="87821" y="139384"/>
                  </a:lnTo>
                  <a:lnTo>
                    <a:pt x="120003" y="137528"/>
                  </a:lnTo>
                  <a:lnTo>
                    <a:pt x="134811" y="141067"/>
                  </a:lnTo>
                  <a:lnTo>
                    <a:pt x="150483" y="143678"/>
                  </a:lnTo>
                  <a:lnTo>
                    <a:pt x="166898" y="145293"/>
                  </a:lnTo>
                  <a:lnTo>
                    <a:pt x="183935" y="145846"/>
                  </a:lnTo>
                  <a:lnTo>
                    <a:pt x="237586" y="140117"/>
                  </a:lnTo>
                  <a:lnTo>
                    <a:pt x="281398" y="124491"/>
                  </a:lnTo>
                  <a:lnTo>
                    <a:pt x="310936" y="101312"/>
                  </a:lnTo>
                  <a:lnTo>
                    <a:pt x="321768" y="72923"/>
                  </a:lnTo>
                  <a:lnTo>
                    <a:pt x="310936" y="44539"/>
                  </a:lnTo>
                  <a:lnTo>
                    <a:pt x="281398" y="21359"/>
                  </a:lnTo>
                  <a:lnTo>
                    <a:pt x="237586" y="5731"/>
                  </a:lnTo>
                  <a:lnTo>
                    <a:pt x="183935" y="0"/>
                  </a:lnTo>
                  <a:close/>
                </a:path>
              </a:pathLst>
            </a:custGeom>
            <a:ln w="5219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3" name="object 193"/>
            <p:cNvSpPr/>
            <p:nvPr/>
          </p:nvSpPr>
          <p:spPr>
            <a:xfrm>
              <a:off x="3539766" y="3138943"/>
              <a:ext cx="242570" cy="102235"/>
            </a:xfrm>
            <a:custGeom>
              <a:avLst/>
              <a:gdLst/>
              <a:ahLst/>
              <a:cxnLst/>
              <a:rect l="l" t="t" r="r" b="b"/>
              <a:pathLst>
                <a:path w="242570" h="102235">
                  <a:moveTo>
                    <a:pt x="242252" y="0"/>
                  </a:moveTo>
                  <a:lnTo>
                    <a:pt x="224278" y="12762"/>
                  </a:lnTo>
                  <a:lnTo>
                    <a:pt x="198550" y="23617"/>
                  </a:lnTo>
                  <a:lnTo>
                    <a:pt x="165008" y="31159"/>
                  </a:lnTo>
                  <a:lnTo>
                    <a:pt x="123596" y="33985"/>
                  </a:lnTo>
                  <a:lnTo>
                    <a:pt x="82160" y="33543"/>
                  </a:lnTo>
                  <a:lnTo>
                    <a:pt x="55473" y="30448"/>
                  </a:lnTo>
                  <a:lnTo>
                    <a:pt x="31949" y="22047"/>
                  </a:lnTo>
                  <a:lnTo>
                    <a:pt x="0" y="5689"/>
                  </a:lnTo>
                  <a:lnTo>
                    <a:pt x="3060" y="64211"/>
                  </a:lnTo>
                  <a:lnTo>
                    <a:pt x="31545" y="82783"/>
                  </a:lnTo>
                  <a:lnTo>
                    <a:pt x="63049" y="94508"/>
                  </a:lnTo>
                  <a:lnTo>
                    <a:pt x="94257" y="100463"/>
                  </a:lnTo>
                  <a:lnTo>
                    <a:pt x="121856" y="101726"/>
                  </a:lnTo>
                  <a:lnTo>
                    <a:pt x="165494" y="99896"/>
                  </a:lnTo>
                  <a:lnTo>
                    <a:pt x="192066" y="95276"/>
                  </a:lnTo>
                  <a:lnTo>
                    <a:pt x="212398" y="84258"/>
                  </a:lnTo>
                  <a:lnTo>
                    <a:pt x="237312" y="63233"/>
                  </a:lnTo>
                  <a:lnTo>
                    <a:pt x="242252" y="0"/>
                  </a:lnTo>
                  <a:close/>
                </a:path>
              </a:pathLst>
            </a:custGeom>
            <a:solidFill>
              <a:srgbClr val="507ABD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4" name="object 194"/>
            <p:cNvSpPr/>
            <p:nvPr/>
          </p:nvSpPr>
          <p:spPr>
            <a:xfrm>
              <a:off x="3555018" y="2992281"/>
              <a:ext cx="203339" cy="92176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95" name="object 195"/>
          <p:cNvSpPr/>
          <p:nvPr/>
        </p:nvSpPr>
        <p:spPr>
          <a:xfrm>
            <a:off x="3588288" y="3145788"/>
            <a:ext cx="13970" cy="139065"/>
          </a:xfrm>
          <a:custGeom>
            <a:avLst/>
            <a:gdLst/>
            <a:ahLst/>
            <a:cxnLst/>
            <a:rect l="l" t="t" r="r" b="b"/>
            <a:pathLst>
              <a:path w="13970" h="139064">
                <a:moveTo>
                  <a:pt x="10756" y="0"/>
                </a:moveTo>
                <a:lnTo>
                  <a:pt x="3098" y="0"/>
                </a:lnTo>
                <a:lnTo>
                  <a:pt x="0" y="3098"/>
                </a:lnTo>
                <a:lnTo>
                  <a:pt x="0" y="135470"/>
                </a:lnTo>
                <a:lnTo>
                  <a:pt x="3098" y="138569"/>
                </a:lnTo>
                <a:lnTo>
                  <a:pt x="10756" y="138569"/>
                </a:lnTo>
                <a:lnTo>
                  <a:pt x="13855" y="135470"/>
                </a:lnTo>
                <a:lnTo>
                  <a:pt x="13855" y="131635"/>
                </a:lnTo>
                <a:lnTo>
                  <a:pt x="13855" y="3098"/>
                </a:lnTo>
                <a:lnTo>
                  <a:pt x="107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grpSp>
        <p:nvGrpSpPr>
          <p:cNvPr id="196" name="object 196"/>
          <p:cNvGrpSpPr/>
          <p:nvPr/>
        </p:nvGrpSpPr>
        <p:grpSpPr>
          <a:xfrm>
            <a:off x="1679940" y="6694285"/>
            <a:ext cx="434975" cy="287655"/>
            <a:chOff x="1679940" y="6694285"/>
            <a:chExt cx="434975" cy="287655"/>
          </a:xfrm>
        </p:grpSpPr>
        <p:sp>
          <p:nvSpPr>
            <p:cNvPr id="197" name="object 197"/>
            <p:cNvSpPr/>
            <p:nvPr/>
          </p:nvSpPr>
          <p:spPr>
            <a:xfrm>
              <a:off x="1682918" y="6697263"/>
              <a:ext cx="257810" cy="173355"/>
            </a:xfrm>
            <a:custGeom>
              <a:avLst/>
              <a:gdLst/>
              <a:ahLst/>
              <a:cxnLst/>
              <a:rect l="l" t="t" r="r" b="b"/>
              <a:pathLst>
                <a:path w="257810" h="173354">
                  <a:moveTo>
                    <a:pt x="217246" y="0"/>
                  </a:moveTo>
                  <a:lnTo>
                    <a:pt x="191481" y="4646"/>
                  </a:lnTo>
                  <a:lnTo>
                    <a:pt x="170112" y="22364"/>
                  </a:lnTo>
                  <a:lnTo>
                    <a:pt x="155924" y="48250"/>
                  </a:lnTo>
                  <a:lnTo>
                    <a:pt x="143055" y="75779"/>
                  </a:lnTo>
                  <a:lnTo>
                    <a:pt x="125344" y="98528"/>
                  </a:lnTo>
                  <a:lnTo>
                    <a:pt x="105159" y="111806"/>
                  </a:lnTo>
                  <a:lnTo>
                    <a:pt x="84868" y="110925"/>
                  </a:lnTo>
                  <a:lnTo>
                    <a:pt x="72665" y="93476"/>
                  </a:lnTo>
                  <a:lnTo>
                    <a:pt x="67748" y="67164"/>
                  </a:lnTo>
                  <a:lnTo>
                    <a:pt x="60308" y="43152"/>
                  </a:lnTo>
                  <a:lnTo>
                    <a:pt x="18001" y="33093"/>
                  </a:lnTo>
                  <a:lnTo>
                    <a:pt x="794" y="68507"/>
                  </a:lnTo>
                  <a:lnTo>
                    <a:pt x="0" y="84123"/>
                  </a:lnTo>
                  <a:lnTo>
                    <a:pt x="6755" y="118864"/>
                  </a:lnTo>
                  <a:lnTo>
                    <a:pt x="34768" y="154569"/>
                  </a:lnTo>
                  <a:lnTo>
                    <a:pt x="97746" y="173078"/>
                  </a:lnTo>
                  <a:lnTo>
                    <a:pt x="154572" y="168021"/>
                  </a:lnTo>
                  <a:lnTo>
                    <a:pt x="198161" y="149901"/>
                  </a:lnTo>
                  <a:lnTo>
                    <a:pt x="229286" y="123005"/>
                  </a:lnTo>
                  <a:lnTo>
                    <a:pt x="248720" y="91615"/>
                  </a:lnTo>
                  <a:lnTo>
                    <a:pt x="257239" y="60015"/>
                  </a:lnTo>
                  <a:lnTo>
                    <a:pt x="255614" y="32491"/>
                  </a:lnTo>
                  <a:lnTo>
                    <a:pt x="244621" y="13325"/>
                  </a:lnTo>
                  <a:lnTo>
                    <a:pt x="217246" y="0"/>
                  </a:lnTo>
                  <a:close/>
                </a:path>
              </a:pathLst>
            </a:custGeom>
            <a:solidFill>
              <a:srgbClr val="F5D591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8" name="object 198"/>
            <p:cNvSpPr/>
            <p:nvPr/>
          </p:nvSpPr>
          <p:spPr>
            <a:xfrm>
              <a:off x="1682918" y="6697263"/>
              <a:ext cx="257810" cy="173355"/>
            </a:xfrm>
            <a:custGeom>
              <a:avLst/>
              <a:gdLst/>
              <a:ahLst/>
              <a:cxnLst/>
              <a:rect l="l" t="t" r="r" b="b"/>
              <a:pathLst>
                <a:path w="257810" h="173354">
                  <a:moveTo>
                    <a:pt x="794" y="68507"/>
                  </a:moveTo>
                  <a:lnTo>
                    <a:pt x="1858" y="47679"/>
                  </a:lnTo>
                  <a:lnTo>
                    <a:pt x="6352" y="36996"/>
                  </a:lnTo>
                  <a:lnTo>
                    <a:pt x="18001" y="33093"/>
                  </a:lnTo>
                  <a:lnTo>
                    <a:pt x="40532" y="32604"/>
                  </a:lnTo>
                  <a:lnTo>
                    <a:pt x="60308" y="43152"/>
                  </a:lnTo>
                  <a:lnTo>
                    <a:pt x="67748" y="67164"/>
                  </a:lnTo>
                  <a:lnTo>
                    <a:pt x="72665" y="93476"/>
                  </a:lnTo>
                  <a:lnTo>
                    <a:pt x="84868" y="110925"/>
                  </a:lnTo>
                  <a:lnTo>
                    <a:pt x="105159" y="111806"/>
                  </a:lnTo>
                  <a:lnTo>
                    <a:pt x="125344" y="98528"/>
                  </a:lnTo>
                  <a:lnTo>
                    <a:pt x="143055" y="75779"/>
                  </a:lnTo>
                  <a:lnTo>
                    <a:pt x="155924" y="48250"/>
                  </a:lnTo>
                  <a:lnTo>
                    <a:pt x="170112" y="22364"/>
                  </a:lnTo>
                  <a:lnTo>
                    <a:pt x="191481" y="4646"/>
                  </a:lnTo>
                  <a:lnTo>
                    <a:pt x="217246" y="0"/>
                  </a:lnTo>
                  <a:lnTo>
                    <a:pt x="244621" y="13325"/>
                  </a:lnTo>
                  <a:lnTo>
                    <a:pt x="255614" y="32491"/>
                  </a:lnTo>
                  <a:lnTo>
                    <a:pt x="257239" y="60015"/>
                  </a:lnTo>
                  <a:lnTo>
                    <a:pt x="248720" y="91615"/>
                  </a:lnTo>
                  <a:lnTo>
                    <a:pt x="229286" y="123005"/>
                  </a:lnTo>
                  <a:lnTo>
                    <a:pt x="198161" y="149901"/>
                  </a:lnTo>
                  <a:lnTo>
                    <a:pt x="154572" y="168021"/>
                  </a:lnTo>
                  <a:lnTo>
                    <a:pt x="97746" y="173078"/>
                  </a:lnTo>
                  <a:lnTo>
                    <a:pt x="34768" y="154569"/>
                  </a:lnTo>
                  <a:lnTo>
                    <a:pt x="6755" y="118864"/>
                  </a:lnTo>
                  <a:lnTo>
                    <a:pt x="0" y="84123"/>
                  </a:lnTo>
                  <a:lnTo>
                    <a:pt x="794" y="68507"/>
                  </a:lnTo>
                  <a:close/>
                </a:path>
              </a:pathLst>
            </a:custGeom>
            <a:ln w="595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9" name="object 199"/>
            <p:cNvSpPr/>
            <p:nvPr/>
          </p:nvSpPr>
          <p:spPr>
            <a:xfrm>
              <a:off x="1686304" y="6709352"/>
              <a:ext cx="248743" cy="158432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0" name="object 200"/>
            <p:cNvSpPr/>
            <p:nvPr/>
          </p:nvSpPr>
          <p:spPr>
            <a:xfrm>
              <a:off x="1787755" y="6807218"/>
              <a:ext cx="324485" cy="171450"/>
            </a:xfrm>
            <a:custGeom>
              <a:avLst/>
              <a:gdLst/>
              <a:ahLst/>
              <a:cxnLst/>
              <a:rect l="l" t="t" r="r" b="b"/>
              <a:pathLst>
                <a:path w="324485" h="171450">
                  <a:moveTo>
                    <a:pt x="279175" y="0"/>
                  </a:moveTo>
                  <a:lnTo>
                    <a:pt x="251020" y="2392"/>
                  </a:lnTo>
                  <a:lnTo>
                    <a:pt x="228018" y="16699"/>
                  </a:lnTo>
                  <a:lnTo>
                    <a:pt x="213231" y="40824"/>
                  </a:lnTo>
                  <a:lnTo>
                    <a:pt x="200914" y="65382"/>
                  </a:lnTo>
                  <a:lnTo>
                    <a:pt x="184256" y="82118"/>
                  </a:lnTo>
                  <a:lnTo>
                    <a:pt x="164693" y="90663"/>
                  </a:lnTo>
                  <a:lnTo>
                    <a:pt x="143660" y="90646"/>
                  </a:lnTo>
                  <a:lnTo>
                    <a:pt x="119690" y="78027"/>
                  </a:lnTo>
                  <a:lnTo>
                    <a:pt x="91166" y="56594"/>
                  </a:lnTo>
                  <a:lnTo>
                    <a:pt x="60759" y="38015"/>
                  </a:lnTo>
                  <a:lnTo>
                    <a:pt x="31138" y="33954"/>
                  </a:lnTo>
                  <a:lnTo>
                    <a:pt x="9529" y="40007"/>
                  </a:lnTo>
                  <a:lnTo>
                    <a:pt x="0" y="46946"/>
                  </a:lnTo>
                  <a:lnTo>
                    <a:pt x="454" y="59200"/>
                  </a:lnTo>
                  <a:lnTo>
                    <a:pt x="16879" y="94564"/>
                  </a:lnTo>
                  <a:lnTo>
                    <a:pt x="43157" y="124357"/>
                  </a:lnTo>
                  <a:lnTo>
                    <a:pt x="90693" y="155119"/>
                  </a:lnTo>
                  <a:lnTo>
                    <a:pt x="162545" y="171393"/>
                  </a:lnTo>
                  <a:lnTo>
                    <a:pt x="219607" y="166023"/>
                  </a:lnTo>
                  <a:lnTo>
                    <a:pt x="263737" y="147181"/>
                  </a:lnTo>
                  <a:lnTo>
                    <a:pt x="295478" y="119460"/>
                  </a:lnTo>
                  <a:lnTo>
                    <a:pt x="315374" y="87452"/>
                  </a:lnTo>
                  <a:lnTo>
                    <a:pt x="323968" y="55747"/>
                  </a:lnTo>
                  <a:lnTo>
                    <a:pt x="321802" y="28937"/>
                  </a:lnTo>
                  <a:lnTo>
                    <a:pt x="309421" y="11614"/>
                  </a:lnTo>
                  <a:lnTo>
                    <a:pt x="279175" y="0"/>
                  </a:lnTo>
                  <a:close/>
                </a:path>
              </a:pathLst>
            </a:custGeom>
            <a:solidFill>
              <a:srgbClr val="F5D591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1" name="object 201"/>
            <p:cNvSpPr/>
            <p:nvPr/>
          </p:nvSpPr>
          <p:spPr>
            <a:xfrm>
              <a:off x="1787755" y="6807218"/>
              <a:ext cx="324485" cy="171450"/>
            </a:xfrm>
            <a:custGeom>
              <a:avLst/>
              <a:gdLst/>
              <a:ahLst/>
              <a:cxnLst/>
              <a:rect l="l" t="t" r="r" b="b"/>
              <a:pathLst>
                <a:path w="324485" h="171450">
                  <a:moveTo>
                    <a:pt x="8799" y="81198"/>
                  </a:moveTo>
                  <a:lnTo>
                    <a:pt x="454" y="59200"/>
                  </a:lnTo>
                  <a:lnTo>
                    <a:pt x="0" y="46946"/>
                  </a:lnTo>
                  <a:lnTo>
                    <a:pt x="9529" y="40007"/>
                  </a:lnTo>
                  <a:lnTo>
                    <a:pt x="31138" y="33954"/>
                  </a:lnTo>
                  <a:lnTo>
                    <a:pt x="60759" y="38015"/>
                  </a:lnTo>
                  <a:lnTo>
                    <a:pt x="91166" y="56594"/>
                  </a:lnTo>
                  <a:lnTo>
                    <a:pt x="119690" y="78027"/>
                  </a:lnTo>
                  <a:lnTo>
                    <a:pt x="143660" y="90646"/>
                  </a:lnTo>
                  <a:lnTo>
                    <a:pt x="164693" y="90663"/>
                  </a:lnTo>
                  <a:lnTo>
                    <a:pt x="184256" y="82118"/>
                  </a:lnTo>
                  <a:lnTo>
                    <a:pt x="200914" y="65382"/>
                  </a:lnTo>
                  <a:lnTo>
                    <a:pt x="213231" y="40824"/>
                  </a:lnTo>
                  <a:lnTo>
                    <a:pt x="228018" y="16699"/>
                  </a:lnTo>
                  <a:lnTo>
                    <a:pt x="251020" y="2392"/>
                  </a:lnTo>
                  <a:lnTo>
                    <a:pt x="279175" y="0"/>
                  </a:lnTo>
                  <a:lnTo>
                    <a:pt x="309421" y="11614"/>
                  </a:lnTo>
                  <a:lnTo>
                    <a:pt x="321802" y="28937"/>
                  </a:lnTo>
                  <a:lnTo>
                    <a:pt x="323968" y="55747"/>
                  </a:lnTo>
                  <a:lnTo>
                    <a:pt x="315374" y="87452"/>
                  </a:lnTo>
                  <a:lnTo>
                    <a:pt x="295478" y="119460"/>
                  </a:lnTo>
                  <a:lnTo>
                    <a:pt x="263737" y="147181"/>
                  </a:lnTo>
                  <a:lnTo>
                    <a:pt x="219607" y="166023"/>
                  </a:lnTo>
                  <a:lnTo>
                    <a:pt x="162545" y="171393"/>
                  </a:lnTo>
                  <a:lnTo>
                    <a:pt x="90693" y="155119"/>
                  </a:lnTo>
                  <a:lnTo>
                    <a:pt x="43157" y="124357"/>
                  </a:lnTo>
                  <a:lnTo>
                    <a:pt x="16879" y="94564"/>
                  </a:lnTo>
                  <a:lnTo>
                    <a:pt x="8799" y="81198"/>
                  </a:lnTo>
                  <a:close/>
                </a:path>
              </a:pathLst>
            </a:custGeom>
            <a:ln w="595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2" name="object 202"/>
            <p:cNvSpPr/>
            <p:nvPr/>
          </p:nvSpPr>
          <p:spPr>
            <a:xfrm>
              <a:off x="1806407" y="6812675"/>
              <a:ext cx="301625" cy="163195"/>
            </a:xfrm>
            <a:custGeom>
              <a:avLst/>
              <a:gdLst/>
              <a:ahLst/>
              <a:cxnLst/>
              <a:rect l="l" t="t" r="r" b="b"/>
              <a:pathLst>
                <a:path w="301625" h="163195">
                  <a:moveTo>
                    <a:pt x="0" y="85039"/>
                  </a:moveTo>
                  <a:lnTo>
                    <a:pt x="16535" y="106037"/>
                  </a:lnTo>
                  <a:lnTo>
                    <a:pt x="45061" y="130735"/>
                  </a:lnTo>
                  <a:lnTo>
                    <a:pt x="86991" y="151977"/>
                  </a:lnTo>
                  <a:lnTo>
                    <a:pt x="143738" y="162610"/>
                  </a:lnTo>
                  <a:lnTo>
                    <a:pt x="199737" y="157275"/>
                  </a:lnTo>
                  <a:lnTo>
                    <a:pt x="242927" y="138638"/>
                  </a:lnTo>
                  <a:lnTo>
                    <a:pt x="245186" y="136640"/>
                  </a:lnTo>
                  <a:lnTo>
                    <a:pt x="116912" y="136640"/>
                  </a:lnTo>
                  <a:lnTo>
                    <a:pt x="57980" y="119991"/>
                  </a:lnTo>
                  <a:lnTo>
                    <a:pt x="15999" y="96781"/>
                  </a:lnTo>
                  <a:lnTo>
                    <a:pt x="0" y="85039"/>
                  </a:lnTo>
                  <a:close/>
                </a:path>
                <a:path w="301625" h="163195">
                  <a:moveTo>
                    <a:pt x="267982" y="0"/>
                  </a:moveTo>
                  <a:lnTo>
                    <a:pt x="278846" y="13656"/>
                  </a:lnTo>
                  <a:lnTo>
                    <a:pt x="280085" y="29435"/>
                  </a:lnTo>
                  <a:lnTo>
                    <a:pt x="276448" y="43694"/>
                  </a:lnTo>
                  <a:lnTo>
                    <a:pt x="243760" y="92590"/>
                  </a:lnTo>
                  <a:lnTo>
                    <a:pt x="183768" y="128701"/>
                  </a:lnTo>
                  <a:lnTo>
                    <a:pt x="116912" y="136640"/>
                  </a:lnTo>
                  <a:lnTo>
                    <a:pt x="245186" y="136640"/>
                  </a:lnTo>
                  <a:lnTo>
                    <a:pt x="273853" y="111283"/>
                  </a:lnTo>
                  <a:lnTo>
                    <a:pt x="293058" y="79797"/>
                  </a:lnTo>
                  <a:lnTo>
                    <a:pt x="301088" y="48764"/>
                  </a:lnTo>
                  <a:lnTo>
                    <a:pt x="298488" y="22771"/>
                  </a:lnTo>
                  <a:lnTo>
                    <a:pt x="298488" y="22606"/>
                  </a:lnTo>
                  <a:lnTo>
                    <a:pt x="270857" y="819"/>
                  </a:lnTo>
                  <a:lnTo>
                    <a:pt x="267982" y="0"/>
                  </a:lnTo>
                  <a:close/>
                </a:path>
                <a:path w="301625" h="163195">
                  <a:moveTo>
                    <a:pt x="294106" y="14020"/>
                  </a:moveTo>
                  <a:close/>
                </a:path>
              </a:pathLst>
            </a:custGeom>
            <a:solidFill>
              <a:srgbClr val="DDB77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03" name="object 203"/>
          <p:cNvSpPr/>
          <p:nvPr/>
        </p:nvSpPr>
        <p:spPr>
          <a:xfrm>
            <a:off x="2056737" y="2891550"/>
            <a:ext cx="4445" cy="258445"/>
          </a:xfrm>
          <a:custGeom>
            <a:avLst/>
            <a:gdLst/>
            <a:ahLst/>
            <a:cxnLst/>
            <a:rect l="l" t="t" r="r" b="b"/>
            <a:pathLst>
              <a:path w="4444" h="258444">
                <a:moveTo>
                  <a:pt x="3987" y="0"/>
                </a:moveTo>
                <a:lnTo>
                  <a:pt x="0" y="258330"/>
                </a:lnTo>
              </a:path>
            </a:pathLst>
          </a:custGeom>
          <a:ln w="5295">
            <a:solidFill>
              <a:srgbClr val="C8910B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grpSp>
        <p:nvGrpSpPr>
          <p:cNvPr id="204" name="object 204"/>
          <p:cNvGrpSpPr/>
          <p:nvPr/>
        </p:nvGrpSpPr>
        <p:grpSpPr>
          <a:xfrm>
            <a:off x="1585455" y="2773957"/>
            <a:ext cx="580390" cy="546100"/>
            <a:chOff x="1585455" y="2773957"/>
            <a:chExt cx="580390" cy="546100"/>
          </a:xfrm>
        </p:grpSpPr>
        <p:sp>
          <p:nvSpPr>
            <p:cNvPr id="205" name="object 205"/>
            <p:cNvSpPr/>
            <p:nvPr/>
          </p:nvSpPr>
          <p:spPr>
            <a:xfrm>
              <a:off x="1853998" y="2830686"/>
              <a:ext cx="309245" cy="319405"/>
            </a:xfrm>
            <a:custGeom>
              <a:avLst/>
              <a:gdLst/>
              <a:ahLst/>
              <a:cxnLst/>
              <a:rect l="l" t="t" r="r" b="b"/>
              <a:pathLst>
                <a:path w="309244" h="319405">
                  <a:moveTo>
                    <a:pt x="79128" y="0"/>
                  </a:moveTo>
                  <a:lnTo>
                    <a:pt x="23197" y="57048"/>
                  </a:lnTo>
                  <a:lnTo>
                    <a:pt x="6266" y="230662"/>
                  </a:lnTo>
                  <a:lnTo>
                    <a:pt x="0" y="288783"/>
                  </a:lnTo>
                  <a:lnTo>
                    <a:pt x="178" y="297146"/>
                  </a:lnTo>
                  <a:lnTo>
                    <a:pt x="2786" y="303193"/>
                  </a:lnTo>
                  <a:lnTo>
                    <a:pt x="8465" y="310248"/>
                  </a:lnTo>
                  <a:lnTo>
                    <a:pt x="202737" y="319189"/>
                  </a:lnTo>
                  <a:lnTo>
                    <a:pt x="308794" y="282905"/>
                  </a:lnTo>
                  <a:lnTo>
                    <a:pt x="297352" y="48666"/>
                  </a:lnTo>
                  <a:lnTo>
                    <a:pt x="254680" y="1320"/>
                  </a:lnTo>
                  <a:lnTo>
                    <a:pt x="79128" y="0"/>
                  </a:lnTo>
                  <a:close/>
                </a:path>
              </a:pathLst>
            </a:custGeom>
            <a:solidFill>
              <a:srgbClr val="FED4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6" name="object 206"/>
            <p:cNvSpPr/>
            <p:nvPr/>
          </p:nvSpPr>
          <p:spPr>
            <a:xfrm>
              <a:off x="1896623" y="2918631"/>
              <a:ext cx="124371" cy="188633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7" name="object 207"/>
            <p:cNvSpPr/>
            <p:nvPr/>
          </p:nvSpPr>
          <p:spPr>
            <a:xfrm>
              <a:off x="2057469" y="2831870"/>
              <a:ext cx="104775" cy="317500"/>
            </a:xfrm>
            <a:custGeom>
              <a:avLst/>
              <a:gdLst/>
              <a:ahLst/>
              <a:cxnLst/>
              <a:rect l="l" t="t" r="r" b="b"/>
              <a:pathLst>
                <a:path w="104775" h="317500">
                  <a:moveTo>
                    <a:pt x="51803" y="0"/>
                  </a:moveTo>
                  <a:lnTo>
                    <a:pt x="4648" y="62623"/>
                  </a:lnTo>
                  <a:lnTo>
                    <a:pt x="0" y="316992"/>
                  </a:lnTo>
                  <a:lnTo>
                    <a:pt x="104381" y="281419"/>
                  </a:lnTo>
                  <a:lnTo>
                    <a:pt x="93560" y="50253"/>
                  </a:lnTo>
                  <a:lnTo>
                    <a:pt x="51803" y="0"/>
                  </a:lnTo>
                  <a:close/>
                </a:path>
              </a:pathLst>
            </a:custGeom>
            <a:solidFill>
              <a:srgbClr val="DCA8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8" name="object 208"/>
            <p:cNvSpPr/>
            <p:nvPr/>
          </p:nvSpPr>
          <p:spPr>
            <a:xfrm>
              <a:off x="1874546" y="2828034"/>
              <a:ext cx="275134" cy="67741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9" name="object 209"/>
            <p:cNvSpPr/>
            <p:nvPr/>
          </p:nvSpPr>
          <p:spPr>
            <a:xfrm>
              <a:off x="1853998" y="2830971"/>
              <a:ext cx="309245" cy="319405"/>
            </a:xfrm>
            <a:custGeom>
              <a:avLst/>
              <a:gdLst/>
              <a:ahLst/>
              <a:cxnLst/>
              <a:rect l="l" t="t" r="r" b="b"/>
              <a:pathLst>
                <a:path w="309244" h="319405">
                  <a:moveTo>
                    <a:pt x="254680" y="1320"/>
                  </a:moveTo>
                  <a:lnTo>
                    <a:pt x="297352" y="48679"/>
                  </a:lnTo>
                  <a:lnTo>
                    <a:pt x="308794" y="282917"/>
                  </a:lnTo>
                  <a:lnTo>
                    <a:pt x="202737" y="319201"/>
                  </a:lnTo>
                  <a:lnTo>
                    <a:pt x="8465" y="310248"/>
                  </a:lnTo>
                  <a:lnTo>
                    <a:pt x="2786" y="303200"/>
                  </a:lnTo>
                  <a:lnTo>
                    <a:pt x="178" y="297157"/>
                  </a:lnTo>
                  <a:lnTo>
                    <a:pt x="0" y="288795"/>
                  </a:lnTo>
                  <a:lnTo>
                    <a:pt x="1607" y="274789"/>
                  </a:lnTo>
                  <a:lnTo>
                    <a:pt x="6266" y="230675"/>
                  </a:lnTo>
                  <a:lnTo>
                    <a:pt x="13545" y="156952"/>
                  </a:lnTo>
                  <a:lnTo>
                    <a:pt x="20252" y="87716"/>
                  </a:lnTo>
                  <a:lnTo>
                    <a:pt x="23197" y="57061"/>
                  </a:lnTo>
                  <a:lnTo>
                    <a:pt x="79128" y="0"/>
                  </a:lnTo>
                  <a:lnTo>
                    <a:pt x="254680" y="1320"/>
                  </a:lnTo>
                  <a:close/>
                </a:path>
              </a:pathLst>
            </a:custGeom>
            <a:ln w="5295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0" name="object 210"/>
            <p:cNvSpPr/>
            <p:nvPr/>
          </p:nvSpPr>
          <p:spPr>
            <a:xfrm>
              <a:off x="1933407" y="2776604"/>
              <a:ext cx="178435" cy="55880"/>
            </a:xfrm>
            <a:custGeom>
              <a:avLst/>
              <a:gdLst/>
              <a:ahLst/>
              <a:cxnLst/>
              <a:rect l="l" t="t" r="r" b="b"/>
              <a:pathLst>
                <a:path w="178435" h="55880">
                  <a:moveTo>
                    <a:pt x="151866" y="0"/>
                  </a:moveTo>
                  <a:lnTo>
                    <a:pt x="25984" y="0"/>
                  </a:lnTo>
                  <a:lnTo>
                    <a:pt x="16223" y="2181"/>
                  </a:lnTo>
                  <a:lnTo>
                    <a:pt x="8143" y="8151"/>
                  </a:lnTo>
                  <a:lnTo>
                    <a:pt x="2488" y="17053"/>
                  </a:lnTo>
                  <a:lnTo>
                    <a:pt x="0" y="28028"/>
                  </a:lnTo>
                  <a:lnTo>
                    <a:pt x="0" y="55397"/>
                  </a:lnTo>
                  <a:lnTo>
                    <a:pt x="178041" y="55397"/>
                  </a:lnTo>
                  <a:lnTo>
                    <a:pt x="177876" y="28079"/>
                  </a:lnTo>
                  <a:lnTo>
                    <a:pt x="175387" y="17086"/>
                  </a:lnTo>
                  <a:lnTo>
                    <a:pt x="169729" y="8167"/>
                  </a:lnTo>
                  <a:lnTo>
                    <a:pt x="161642" y="2185"/>
                  </a:lnTo>
                  <a:lnTo>
                    <a:pt x="151866" y="0"/>
                  </a:lnTo>
                  <a:close/>
                </a:path>
              </a:pathLst>
            </a:custGeom>
            <a:solidFill>
              <a:srgbClr val="EF80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1" name="object 211"/>
            <p:cNvSpPr/>
            <p:nvPr/>
          </p:nvSpPr>
          <p:spPr>
            <a:xfrm>
              <a:off x="1933407" y="2776604"/>
              <a:ext cx="178435" cy="55880"/>
            </a:xfrm>
            <a:custGeom>
              <a:avLst/>
              <a:gdLst/>
              <a:ahLst/>
              <a:cxnLst/>
              <a:rect l="l" t="t" r="r" b="b"/>
              <a:pathLst>
                <a:path w="178435" h="55880">
                  <a:moveTo>
                    <a:pt x="177876" y="28079"/>
                  </a:moveTo>
                  <a:lnTo>
                    <a:pt x="175387" y="17086"/>
                  </a:lnTo>
                  <a:lnTo>
                    <a:pt x="169729" y="8167"/>
                  </a:lnTo>
                  <a:lnTo>
                    <a:pt x="161642" y="2185"/>
                  </a:lnTo>
                  <a:lnTo>
                    <a:pt x="151866" y="0"/>
                  </a:lnTo>
                  <a:lnTo>
                    <a:pt x="25984" y="0"/>
                  </a:lnTo>
                  <a:lnTo>
                    <a:pt x="16223" y="2181"/>
                  </a:lnTo>
                  <a:lnTo>
                    <a:pt x="8143" y="8151"/>
                  </a:lnTo>
                  <a:lnTo>
                    <a:pt x="2488" y="17053"/>
                  </a:lnTo>
                  <a:lnTo>
                    <a:pt x="0" y="28028"/>
                  </a:lnTo>
                  <a:lnTo>
                    <a:pt x="0" y="55397"/>
                  </a:lnTo>
                  <a:lnTo>
                    <a:pt x="178041" y="55397"/>
                  </a:lnTo>
                  <a:lnTo>
                    <a:pt x="177876" y="28079"/>
                  </a:lnTo>
                  <a:close/>
                </a:path>
              </a:pathLst>
            </a:custGeom>
            <a:ln w="5295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2" name="object 212"/>
            <p:cNvSpPr/>
            <p:nvPr/>
          </p:nvSpPr>
          <p:spPr>
            <a:xfrm>
              <a:off x="1709480" y="3213665"/>
              <a:ext cx="287020" cy="104139"/>
            </a:xfrm>
            <a:custGeom>
              <a:avLst/>
              <a:gdLst/>
              <a:ahLst/>
              <a:cxnLst/>
              <a:rect l="l" t="t" r="r" b="b"/>
              <a:pathLst>
                <a:path w="287019" h="104139">
                  <a:moveTo>
                    <a:pt x="143217" y="0"/>
                  </a:moveTo>
                  <a:lnTo>
                    <a:pt x="87471" y="4070"/>
                  </a:lnTo>
                  <a:lnTo>
                    <a:pt x="41948" y="15171"/>
                  </a:lnTo>
                  <a:lnTo>
                    <a:pt x="11254" y="31637"/>
                  </a:lnTo>
                  <a:lnTo>
                    <a:pt x="0" y="51803"/>
                  </a:lnTo>
                  <a:lnTo>
                    <a:pt x="11254" y="71963"/>
                  </a:lnTo>
                  <a:lnTo>
                    <a:pt x="41948" y="88430"/>
                  </a:lnTo>
                  <a:lnTo>
                    <a:pt x="87471" y="99534"/>
                  </a:lnTo>
                  <a:lnTo>
                    <a:pt x="143217" y="103606"/>
                  </a:lnTo>
                  <a:lnTo>
                    <a:pt x="198964" y="99534"/>
                  </a:lnTo>
                  <a:lnTo>
                    <a:pt x="244487" y="88430"/>
                  </a:lnTo>
                  <a:lnTo>
                    <a:pt x="275180" y="71963"/>
                  </a:lnTo>
                  <a:lnTo>
                    <a:pt x="286435" y="51803"/>
                  </a:lnTo>
                  <a:lnTo>
                    <a:pt x="275180" y="31637"/>
                  </a:lnTo>
                  <a:lnTo>
                    <a:pt x="244487" y="15171"/>
                  </a:lnTo>
                  <a:lnTo>
                    <a:pt x="198964" y="4070"/>
                  </a:lnTo>
                  <a:lnTo>
                    <a:pt x="1432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3" name="object 213"/>
            <p:cNvSpPr/>
            <p:nvPr/>
          </p:nvSpPr>
          <p:spPr>
            <a:xfrm>
              <a:off x="1709480" y="3213665"/>
              <a:ext cx="287020" cy="104139"/>
            </a:xfrm>
            <a:custGeom>
              <a:avLst/>
              <a:gdLst/>
              <a:ahLst/>
              <a:cxnLst/>
              <a:rect l="l" t="t" r="r" b="b"/>
              <a:pathLst>
                <a:path w="287019" h="104139">
                  <a:moveTo>
                    <a:pt x="286435" y="51803"/>
                  </a:moveTo>
                  <a:lnTo>
                    <a:pt x="275180" y="71963"/>
                  </a:lnTo>
                  <a:lnTo>
                    <a:pt x="244487" y="88430"/>
                  </a:lnTo>
                  <a:lnTo>
                    <a:pt x="198964" y="99534"/>
                  </a:lnTo>
                  <a:lnTo>
                    <a:pt x="143217" y="103606"/>
                  </a:lnTo>
                  <a:lnTo>
                    <a:pt x="87471" y="99534"/>
                  </a:lnTo>
                  <a:lnTo>
                    <a:pt x="41948" y="88430"/>
                  </a:lnTo>
                  <a:lnTo>
                    <a:pt x="11254" y="71963"/>
                  </a:lnTo>
                  <a:lnTo>
                    <a:pt x="0" y="51803"/>
                  </a:lnTo>
                  <a:lnTo>
                    <a:pt x="11254" y="31637"/>
                  </a:lnTo>
                  <a:lnTo>
                    <a:pt x="41948" y="15171"/>
                  </a:lnTo>
                  <a:lnTo>
                    <a:pt x="87471" y="4070"/>
                  </a:lnTo>
                  <a:lnTo>
                    <a:pt x="143217" y="0"/>
                  </a:lnTo>
                  <a:lnTo>
                    <a:pt x="198964" y="4070"/>
                  </a:lnTo>
                  <a:lnTo>
                    <a:pt x="244487" y="15171"/>
                  </a:lnTo>
                  <a:lnTo>
                    <a:pt x="275180" y="31637"/>
                  </a:lnTo>
                  <a:lnTo>
                    <a:pt x="286435" y="51803"/>
                  </a:lnTo>
                  <a:close/>
                </a:path>
              </a:pathLst>
            </a:custGeom>
            <a:ln w="5295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4" name="object 214"/>
            <p:cNvSpPr/>
            <p:nvPr/>
          </p:nvSpPr>
          <p:spPr>
            <a:xfrm>
              <a:off x="1585455" y="2918668"/>
              <a:ext cx="356612" cy="370694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15" name="object 215"/>
          <p:cNvSpPr/>
          <p:nvPr/>
        </p:nvSpPr>
        <p:spPr>
          <a:xfrm>
            <a:off x="1824019" y="5637045"/>
            <a:ext cx="19050" cy="190500"/>
          </a:xfrm>
          <a:custGeom>
            <a:avLst/>
            <a:gdLst/>
            <a:ahLst/>
            <a:cxnLst/>
            <a:rect l="l" t="t" r="r" b="b"/>
            <a:pathLst>
              <a:path w="19050" h="190500">
                <a:moveTo>
                  <a:pt x="18783" y="0"/>
                </a:moveTo>
                <a:lnTo>
                  <a:pt x="0" y="190131"/>
                </a:lnTo>
              </a:path>
            </a:pathLst>
          </a:custGeom>
          <a:solidFill>
            <a:srgbClr val="007D32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grpSp>
        <p:nvGrpSpPr>
          <p:cNvPr id="216" name="object 216"/>
          <p:cNvGrpSpPr/>
          <p:nvPr/>
        </p:nvGrpSpPr>
        <p:grpSpPr>
          <a:xfrm>
            <a:off x="1652441" y="5548315"/>
            <a:ext cx="462915" cy="532765"/>
            <a:chOff x="1652441" y="5548315"/>
            <a:chExt cx="462915" cy="532765"/>
          </a:xfrm>
        </p:grpSpPr>
        <p:sp>
          <p:nvSpPr>
            <p:cNvPr id="217" name="object 217"/>
            <p:cNvSpPr/>
            <p:nvPr/>
          </p:nvSpPr>
          <p:spPr>
            <a:xfrm>
              <a:off x="1745853" y="5940181"/>
              <a:ext cx="291465" cy="137795"/>
            </a:xfrm>
            <a:custGeom>
              <a:avLst/>
              <a:gdLst/>
              <a:ahLst/>
              <a:cxnLst/>
              <a:rect l="l" t="t" r="r" b="b"/>
              <a:pathLst>
                <a:path w="291464" h="137795">
                  <a:moveTo>
                    <a:pt x="145668" y="0"/>
                  </a:moveTo>
                  <a:lnTo>
                    <a:pt x="88966" y="5414"/>
                  </a:lnTo>
                  <a:lnTo>
                    <a:pt x="42664" y="20178"/>
                  </a:lnTo>
                  <a:lnTo>
                    <a:pt x="11446" y="42074"/>
                  </a:lnTo>
                  <a:lnTo>
                    <a:pt x="0" y="68884"/>
                  </a:lnTo>
                  <a:lnTo>
                    <a:pt x="11446" y="95702"/>
                  </a:lnTo>
                  <a:lnTo>
                    <a:pt x="42664" y="117601"/>
                  </a:lnTo>
                  <a:lnTo>
                    <a:pt x="88966" y="132367"/>
                  </a:lnTo>
                  <a:lnTo>
                    <a:pt x="145668" y="137782"/>
                  </a:lnTo>
                  <a:lnTo>
                    <a:pt x="202366" y="132367"/>
                  </a:lnTo>
                  <a:lnTo>
                    <a:pt x="248669" y="117601"/>
                  </a:lnTo>
                  <a:lnTo>
                    <a:pt x="279889" y="95702"/>
                  </a:lnTo>
                  <a:lnTo>
                    <a:pt x="291338" y="68884"/>
                  </a:lnTo>
                  <a:lnTo>
                    <a:pt x="279889" y="42074"/>
                  </a:lnTo>
                  <a:lnTo>
                    <a:pt x="248669" y="20178"/>
                  </a:lnTo>
                  <a:lnTo>
                    <a:pt x="202366" y="5414"/>
                  </a:lnTo>
                  <a:lnTo>
                    <a:pt x="145668" y="0"/>
                  </a:lnTo>
                  <a:close/>
                </a:path>
              </a:pathLst>
            </a:custGeom>
            <a:solidFill>
              <a:srgbClr val="CEE4F6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8" name="object 218"/>
            <p:cNvSpPr/>
            <p:nvPr/>
          </p:nvSpPr>
          <p:spPr>
            <a:xfrm>
              <a:off x="1745853" y="5940181"/>
              <a:ext cx="291465" cy="137795"/>
            </a:xfrm>
            <a:custGeom>
              <a:avLst/>
              <a:gdLst/>
              <a:ahLst/>
              <a:cxnLst/>
              <a:rect l="l" t="t" r="r" b="b"/>
              <a:pathLst>
                <a:path w="291464" h="137795">
                  <a:moveTo>
                    <a:pt x="291338" y="68884"/>
                  </a:moveTo>
                  <a:lnTo>
                    <a:pt x="279889" y="95702"/>
                  </a:lnTo>
                  <a:lnTo>
                    <a:pt x="248669" y="117601"/>
                  </a:lnTo>
                  <a:lnTo>
                    <a:pt x="202366" y="132367"/>
                  </a:lnTo>
                  <a:lnTo>
                    <a:pt x="145668" y="137782"/>
                  </a:lnTo>
                  <a:lnTo>
                    <a:pt x="88966" y="132367"/>
                  </a:lnTo>
                  <a:lnTo>
                    <a:pt x="42664" y="117601"/>
                  </a:lnTo>
                  <a:lnTo>
                    <a:pt x="11446" y="95702"/>
                  </a:lnTo>
                  <a:lnTo>
                    <a:pt x="0" y="68884"/>
                  </a:lnTo>
                  <a:lnTo>
                    <a:pt x="11446" y="42074"/>
                  </a:lnTo>
                  <a:lnTo>
                    <a:pt x="42664" y="20178"/>
                  </a:lnTo>
                  <a:lnTo>
                    <a:pt x="88966" y="5414"/>
                  </a:lnTo>
                  <a:lnTo>
                    <a:pt x="145668" y="0"/>
                  </a:lnTo>
                  <a:lnTo>
                    <a:pt x="202366" y="5414"/>
                  </a:lnTo>
                  <a:lnTo>
                    <a:pt x="248669" y="20178"/>
                  </a:lnTo>
                  <a:lnTo>
                    <a:pt x="279889" y="42074"/>
                  </a:lnTo>
                  <a:lnTo>
                    <a:pt x="291338" y="68884"/>
                  </a:lnTo>
                  <a:close/>
                </a:path>
              </a:pathLst>
            </a:custGeom>
            <a:ln w="5956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9" name="object 219"/>
            <p:cNvSpPr/>
            <p:nvPr/>
          </p:nvSpPr>
          <p:spPr>
            <a:xfrm>
              <a:off x="1843496" y="5879295"/>
              <a:ext cx="93167" cy="114020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0" name="object 220"/>
            <p:cNvSpPr/>
            <p:nvPr/>
          </p:nvSpPr>
          <p:spPr>
            <a:xfrm>
              <a:off x="1655419" y="5723105"/>
              <a:ext cx="457200" cy="168275"/>
            </a:xfrm>
            <a:custGeom>
              <a:avLst/>
              <a:gdLst/>
              <a:ahLst/>
              <a:cxnLst/>
              <a:rect l="l" t="t" r="r" b="b"/>
              <a:pathLst>
                <a:path w="457200" h="168275">
                  <a:moveTo>
                    <a:pt x="456624" y="0"/>
                  </a:moveTo>
                  <a:lnTo>
                    <a:pt x="8733" y="0"/>
                  </a:lnTo>
                  <a:lnTo>
                    <a:pt x="0" y="94782"/>
                  </a:lnTo>
                  <a:lnTo>
                    <a:pt x="20682" y="143846"/>
                  </a:lnTo>
                  <a:lnTo>
                    <a:pt x="92017" y="162916"/>
                  </a:lnTo>
                  <a:lnTo>
                    <a:pt x="235238" y="167716"/>
                  </a:lnTo>
                  <a:lnTo>
                    <a:pt x="374596" y="143133"/>
                  </a:lnTo>
                  <a:lnTo>
                    <a:pt x="439057" y="85301"/>
                  </a:lnTo>
                  <a:lnTo>
                    <a:pt x="456955" y="26746"/>
                  </a:lnTo>
                  <a:lnTo>
                    <a:pt x="4566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1" name="object 221"/>
            <p:cNvSpPr/>
            <p:nvPr/>
          </p:nvSpPr>
          <p:spPr>
            <a:xfrm>
              <a:off x="1655419" y="5723105"/>
              <a:ext cx="457200" cy="168275"/>
            </a:xfrm>
            <a:custGeom>
              <a:avLst/>
              <a:gdLst/>
              <a:ahLst/>
              <a:cxnLst/>
              <a:rect l="l" t="t" r="r" b="b"/>
              <a:pathLst>
                <a:path w="457200" h="168275">
                  <a:moveTo>
                    <a:pt x="8733" y="0"/>
                  </a:moveTo>
                  <a:lnTo>
                    <a:pt x="0" y="94782"/>
                  </a:lnTo>
                  <a:lnTo>
                    <a:pt x="20682" y="143846"/>
                  </a:lnTo>
                  <a:lnTo>
                    <a:pt x="92017" y="162916"/>
                  </a:lnTo>
                  <a:lnTo>
                    <a:pt x="235238" y="167716"/>
                  </a:lnTo>
                  <a:lnTo>
                    <a:pt x="374596" y="143133"/>
                  </a:lnTo>
                  <a:lnTo>
                    <a:pt x="439057" y="85301"/>
                  </a:lnTo>
                  <a:lnTo>
                    <a:pt x="456955" y="26746"/>
                  </a:lnTo>
                  <a:lnTo>
                    <a:pt x="456624" y="0"/>
                  </a:lnTo>
                  <a:lnTo>
                    <a:pt x="8733" y="0"/>
                  </a:lnTo>
                  <a:close/>
                </a:path>
              </a:pathLst>
            </a:custGeom>
            <a:ln w="5956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2" name="object 222"/>
            <p:cNvSpPr/>
            <p:nvPr/>
          </p:nvSpPr>
          <p:spPr>
            <a:xfrm>
              <a:off x="1664154" y="5639691"/>
              <a:ext cx="448309" cy="167005"/>
            </a:xfrm>
            <a:custGeom>
              <a:avLst/>
              <a:gdLst/>
              <a:ahLst/>
              <a:cxnLst/>
              <a:rect l="l" t="t" r="r" b="b"/>
              <a:pathLst>
                <a:path w="448310" h="167004">
                  <a:moveTo>
                    <a:pt x="223951" y="0"/>
                  </a:moveTo>
                  <a:lnTo>
                    <a:pt x="153160" y="4251"/>
                  </a:lnTo>
                  <a:lnTo>
                    <a:pt x="91683" y="16091"/>
                  </a:lnTo>
                  <a:lnTo>
                    <a:pt x="43206" y="34147"/>
                  </a:lnTo>
                  <a:lnTo>
                    <a:pt x="11415" y="57045"/>
                  </a:lnTo>
                  <a:lnTo>
                    <a:pt x="0" y="83413"/>
                  </a:lnTo>
                  <a:lnTo>
                    <a:pt x="11415" y="109781"/>
                  </a:lnTo>
                  <a:lnTo>
                    <a:pt x="43206" y="132679"/>
                  </a:lnTo>
                  <a:lnTo>
                    <a:pt x="91683" y="150735"/>
                  </a:lnTo>
                  <a:lnTo>
                    <a:pt x="153160" y="162575"/>
                  </a:lnTo>
                  <a:lnTo>
                    <a:pt x="223951" y="166827"/>
                  </a:lnTo>
                  <a:lnTo>
                    <a:pt x="294731" y="162575"/>
                  </a:lnTo>
                  <a:lnTo>
                    <a:pt x="356204" y="150735"/>
                  </a:lnTo>
                  <a:lnTo>
                    <a:pt x="404682" y="132679"/>
                  </a:lnTo>
                  <a:lnTo>
                    <a:pt x="436473" y="109781"/>
                  </a:lnTo>
                  <a:lnTo>
                    <a:pt x="447890" y="83413"/>
                  </a:lnTo>
                  <a:lnTo>
                    <a:pt x="436473" y="57045"/>
                  </a:lnTo>
                  <a:lnTo>
                    <a:pt x="404682" y="34147"/>
                  </a:lnTo>
                  <a:lnTo>
                    <a:pt x="356204" y="16091"/>
                  </a:lnTo>
                  <a:lnTo>
                    <a:pt x="294731" y="4251"/>
                  </a:lnTo>
                  <a:lnTo>
                    <a:pt x="2239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3" name="object 223"/>
            <p:cNvSpPr/>
            <p:nvPr/>
          </p:nvSpPr>
          <p:spPr>
            <a:xfrm>
              <a:off x="1664154" y="5639691"/>
              <a:ext cx="448309" cy="167005"/>
            </a:xfrm>
            <a:custGeom>
              <a:avLst/>
              <a:gdLst/>
              <a:ahLst/>
              <a:cxnLst/>
              <a:rect l="l" t="t" r="r" b="b"/>
              <a:pathLst>
                <a:path w="448310" h="167004">
                  <a:moveTo>
                    <a:pt x="447890" y="83413"/>
                  </a:moveTo>
                  <a:lnTo>
                    <a:pt x="404682" y="132679"/>
                  </a:lnTo>
                  <a:lnTo>
                    <a:pt x="356204" y="150735"/>
                  </a:lnTo>
                  <a:lnTo>
                    <a:pt x="294731" y="162575"/>
                  </a:lnTo>
                  <a:lnTo>
                    <a:pt x="223951" y="166827"/>
                  </a:lnTo>
                  <a:lnTo>
                    <a:pt x="153160" y="162575"/>
                  </a:lnTo>
                  <a:lnTo>
                    <a:pt x="91683" y="150735"/>
                  </a:lnTo>
                  <a:lnTo>
                    <a:pt x="43206" y="132679"/>
                  </a:lnTo>
                  <a:lnTo>
                    <a:pt x="11415" y="109781"/>
                  </a:lnTo>
                  <a:lnTo>
                    <a:pt x="0" y="83413"/>
                  </a:lnTo>
                  <a:lnTo>
                    <a:pt x="11415" y="57045"/>
                  </a:lnTo>
                  <a:lnTo>
                    <a:pt x="43206" y="34147"/>
                  </a:lnTo>
                  <a:lnTo>
                    <a:pt x="91683" y="16091"/>
                  </a:lnTo>
                  <a:lnTo>
                    <a:pt x="153160" y="4251"/>
                  </a:lnTo>
                  <a:lnTo>
                    <a:pt x="223951" y="0"/>
                  </a:lnTo>
                  <a:lnTo>
                    <a:pt x="294731" y="4251"/>
                  </a:lnTo>
                  <a:lnTo>
                    <a:pt x="356204" y="16091"/>
                  </a:lnTo>
                  <a:lnTo>
                    <a:pt x="404682" y="34147"/>
                  </a:lnTo>
                  <a:lnTo>
                    <a:pt x="436473" y="57045"/>
                  </a:lnTo>
                  <a:lnTo>
                    <a:pt x="447890" y="83413"/>
                  </a:lnTo>
                  <a:close/>
                </a:path>
              </a:pathLst>
            </a:custGeom>
            <a:ln w="5956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4" name="object 224"/>
            <p:cNvSpPr/>
            <p:nvPr/>
          </p:nvSpPr>
          <p:spPr>
            <a:xfrm>
              <a:off x="1718829" y="5551294"/>
              <a:ext cx="337185" cy="281940"/>
            </a:xfrm>
            <a:custGeom>
              <a:avLst/>
              <a:gdLst/>
              <a:ahLst/>
              <a:cxnLst/>
              <a:rect l="l" t="t" r="r" b="b"/>
              <a:pathLst>
                <a:path w="337185" h="281939">
                  <a:moveTo>
                    <a:pt x="161358" y="0"/>
                  </a:moveTo>
                  <a:lnTo>
                    <a:pt x="149372" y="3391"/>
                  </a:lnTo>
                  <a:lnTo>
                    <a:pt x="141236" y="9369"/>
                  </a:lnTo>
                  <a:lnTo>
                    <a:pt x="132496" y="14974"/>
                  </a:lnTo>
                  <a:lnTo>
                    <a:pt x="119832" y="18138"/>
                  </a:lnTo>
                  <a:lnTo>
                    <a:pt x="105837" y="17902"/>
                  </a:lnTo>
                  <a:lnTo>
                    <a:pt x="93103" y="13306"/>
                  </a:lnTo>
                  <a:lnTo>
                    <a:pt x="80513" y="10117"/>
                  </a:lnTo>
                  <a:lnTo>
                    <a:pt x="40233" y="57502"/>
                  </a:lnTo>
                  <a:lnTo>
                    <a:pt x="27957" y="101579"/>
                  </a:lnTo>
                  <a:lnTo>
                    <a:pt x="14792" y="156236"/>
                  </a:lnTo>
                  <a:lnTo>
                    <a:pt x="0" y="222424"/>
                  </a:lnTo>
                  <a:lnTo>
                    <a:pt x="19079" y="256624"/>
                  </a:lnTo>
                  <a:lnTo>
                    <a:pt x="43192" y="274188"/>
                  </a:lnTo>
                  <a:lnTo>
                    <a:pt x="88318" y="280662"/>
                  </a:lnTo>
                  <a:lnTo>
                    <a:pt x="170434" y="281593"/>
                  </a:lnTo>
                  <a:lnTo>
                    <a:pt x="260069" y="272672"/>
                  </a:lnTo>
                  <a:lnTo>
                    <a:pt x="310311" y="253044"/>
                  </a:lnTo>
                  <a:lnTo>
                    <a:pt x="332293" y="233416"/>
                  </a:lnTo>
                  <a:lnTo>
                    <a:pt x="337146" y="224494"/>
                  </a:lnTo>
                  <a:lnTo>
                    <a:pt x="283548" y="30039"/>
                  </a:lnTo>
                  <a:lnTo>
                    <a:pt x="233261" y="13926"/>
                  </a:lnTo>
                  <a:lnTo>
                    <a:pt x="220340" y="17454"/>
                  </a:lnTo>
                  <a:lnTo>
                    <a:pt x="208306" y="17727"/>
                  </a:lnTo>
                  <a:lnTo>
                    <a:pt x="176303" y="1489"/>
                  </a:lnTo>
                  <a:lnTo>
                    <a:pt x="161358" y="0"/>
                  </a:lnTo>
                  <a:close/>
                </a:path>
              </a:pathLst>
            </a:custGeom>
            <a:solidFill>
              <a:srgbClr val="99C95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5" name="object 225"/>
            <p:cNvSpPr/>
            <p:nvPr/>
          </p:nvSpPr>
          <p:spPr>
            <a:xfrm>
              <a:off x="1718829" y="5551294"/>
              <a:ext cx="337185" cy="281940"/>
            </a:xfrm>
            <a:custGeom>
              <a:avLst/>
              <a:gdLst/>
              <a:ahLst/>
              <a:cxnLst/>
              <a:rect l="l" t="t" r="r" b="b"/>
              <a:pathLst>
                <a:path w="337185" h="281939">
                  <a:moveTo>
                    <a:pt x="0" y="222424"/>
                  </a:moveTo>
                  <a:lnTo>
                    <a:pt x="19079" y="256624"/>
                  </a:lnTo>
                  <a:lnTo>
                    <a:pt x="43192" y="274188"/>
                  </a:lnTo>
                  <a:lnTo>
                    <a:pt x="88318" y="280662"/>
                  </a:lnTo>
                  <a:lnTo>
                    <a:pt x="170434" y="281593"/>
                  </a:lnTo>
                  <a:lnTo>
                    <a:pt x="260069" y="272672"/>
                  </a:lnTo>
                  <a:lnTo>
                    <a:pt x="310311" y="253044"/>
                  </a:lnTo>
                  <a:lnTo>
                    <a:pt x="332293" y="233416"/>
                  </a:lnTo>
                  <a:lnTo>
                    <a:pt x="337146" y="224494"/>
                  </a:lnTo>
                  <a:lnTo>
                    <a:pt x="290372" y="55127"/>
                  </a:lnTo>
                  <a:lnTo>
                    <a:pt x="283548" y="30039"/>
                  </a:lnTo>
                  <a:lnTo>
                    <a:pt x="277163" y="17156"/>
                  </a:lnTo>
                  <a:lnTo>
                    <a:pt x="267518" y="12409"/>
                  </a:lnTo>
                  <a:lnTo>
                    <a:pt x="250913" y="11731"/>
                  </a:lnTo>
                  <a:lnTo>
                    <a:pt x="233261" y="13926"/>
                  </a:lnTo>
                  <a:lnTo>
                    <a:pt x="220340" y="17454"/>
                  </a:lnTo>
                  <a:lnTo>
                    <a:pt x="208306" y="17727"/>
                  </a:lnTo>
                  <a:lnTo>
                    <a:pt x="193319" y="10156"/>
                  </a:lnTo>
                  <a:lnTo>
                    <a:pt x="176303" y="1489"/>
                  </a:lnTo>
                  <a:lnTo>
                    <a:pt x="161358" y="0"/>
                  </a:lnTo>
                  <a:lnTo>
                    <a:pt x="149372" y="3391"/>
                  </a:lnTo>
                  <a:lnTo>
                    <a:pt x="141236" y="9369"/>
                  </a:lnTo>
                  <a:lnTo>
                    <a:pt x="132496" y="14974"/>
                  </a:lnTo>
                  <a:lnTo>
                    <a:pt x="119832" y="18138"/>
                  </a:lnTo>
                  <a:lnTo>
                    <a:pt x="105837" y="17902"/>
                  </a:lnTo>
                  <a:lnTo>
                    <a:pt x="93103" y="13306"/>
                  </a:lnTo>
                  <a:lnTo>
                    <a:pt x="80513" y="10117"/>
                  </a:lnTo>
                  <a:lnTo>
                    <a:pt x="40233" y="57502"/>
                  </a:lnTo>
                  <a:lnTo>
                    <a:pt x="27957" y="101579"/>
                  </a:lnTo>
                  <a:lnTo>
                    <a:pt x="14792" y="156236"/>
                  </a:lnTo>
                  <a:lnTo>
                    <a:pt x="4289" y="202758"/>
                  </a:lnTo>
                  <a:lnTo>
                    <a:pt x="0" y="222424"/>
                  </a:lnTo>
                  <a:close/>
                </a:path>
              </a:pathLst>
            </a:custGeom>
            <a:ln w="595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6" name="object 226"/>
            <p:cNvSpPr/>
            <p:nvPr/>
          </p:nvSpPr>
          <p:spPr>
            <a:xfrm>
              <a:off x="1742983" y="5576541"/>
              <a:ext cx="285115" cy="240029"/>
            </a:xfrm>
            <a:custGeom>
              <a:avLst/>
              <a:gdLst/>
              <a:ahLst/>
              <a:cxnLst/>
              <a:rect l="l" t="t" r="r" b="b"/>
              <a:pathLst>
                <a:path w="285114" h="240029">
                  <a:moveTo>
                    <a:pt x="137480" y="0"/>
                  </a:moveTo>
                  <a:lnTo>
                    <a:pt x="127269" y="2886"/>
                  </a:lnTo>
                  <a:lnTo>
                    <a:pt x="120332" y="7978"/>
                  </a:lnTo>
                  <a:lnTo>
                    <a:pt x="112885" y="12755"/>
                  </a:lnTo>
                  <a:lnTo>
                    <a:pt x="102095" y="15452"/>
                  </a:lnTo>
                  <a:lnTo>
                    <a:pt x="90171" y="15254"/>
                  </a:lnTo>
                  <a:lnTo>
                    <a:pt x="79324" y="11344"/>
                  </a:lnTo>
                  <a:lnTo>
                    <a:pt x="68597" y="8617"/>
                  </a:lnTo>
                  <a:lnTo>
                    <a:pt x="34277" y="48999"/>
                  </a:lnTo>
                  <a:lnTo>
                    <a:pt x="23820" y="86544"/>
                  </a:lnTo>
                  <a:lnTo>
                    <a:pt x="12604" y="133108"/>
                  </a:lnTo>
                  <a:lnTo>
                    <a:pt x="0" y="189499"/>
                  </a:lnTo>
                  <a:lnTo>
                    <a:pt x="16256" y="218641"/>
                  </a:lnTo>
                  <a:lnTo>
                    <a:pt x="36801" y="233606"/>
                  </a:lnTo>
                  <a:lnTo>
                    <a:pt x="75248" y="239123"/>
                  </a:lnTo>
                  <a:lnTo>
                    <a:pt x="145211" y="239918"/>
                  </a:lnTo>
                  <a:lnTo>
                    <a:pt x="221227" y="231409"/>
                  </a:lnTo>
                  <a:lnTo>
                    <a:pt x="263274" y="212690"/>
                  </a:lnTo>
                  <a:lnTo>
                    <a:pt x="281246" y="193970"/>
                  </a:lnTo>
                  <a:lnTo>
                    <a:pt x="285038" y="185461"/>
                  </a:lnTo>
                  <a:lnTo>
                    <a:pt x="241577" y="25594"/>
                  </a:lnTo>
                  <a:lnTo>
                    <a:pt x="198740" y="11868"/>
                  </a:lnTo>
                  <a:lnTo>
                    <a:pt x="187729" y="14873"/>
                  </a:lnTo>
                  <a:lnTo>
                    <a:pt x="177478" y="15104"/>
                  </a:lnTo>
                  <a:lnTo>
                    <a:pt x="150211" y="1270"/>
                  </a:lnTo>
                  <a:lnTo>
                    <a:pt x="137480" y="0"/>
                  </a:lnTo>
                  <a:close/>
                </a:path>
              </a:pathLst>
            </a:custGeom>
            <a:solidFill>
              <a:srgbClr val="4BAE54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7" name="object 227"/>
            <p:cNvSpPr/>
            <p:nvPr/>
          </p:nvSpPr>
          <p:spPr>
            <a:xfrm>
              <a:off x="1744839" y="5729983"/>
              <a:ext cx="281940" cy="86995"/>
            </a:xfrm>
            <a:custGeom>
              <a:avLst/>
              <a:gdLst/>
              <a:ahLst/>
              <a:cxnLst/>
              <a:rect l="l" t="t" r="r" b="b"/>
              <a:pathLst>
                <a:path w="281939" h="86995">
                  <a:moveTo>
                    <a:pt x="140855" y="0"/>
                  </a:moveTo>
                  <a:lnTo>
                    <a:pt x="86025" y="3091"/>
                  </a:lnTo>
                  <a:lnTo>
                    <a:pt x="41252" y="11523"/>
                  </a:lnTo>
                  <a:lnTo>
                    <a:pt x="11068" y="24029"/>
                  </a:lnTo>
                  <a:lnTo>
                    <a:pt x="0" y="39344"/>
                  </a:lnTo>
                  <a:lnTo>
                    <a:pt x="11068" y="55875"/>
                  </a:lnTo>
                  <a:lnTo>
                    <a:pt x="41252" y="71058"/>
                  </a:lnTo>
                  <a:lnTo>
                    <a:pt x="86025" y="82166"/>
                  </a:lnTo>
                  <a:lnTo>
                    <a:pt x="140855" y="86474"/>
                  </a:lnTo>
                  <a:lnTo>
                    <a:pt x="195681" y="82166"/>
                  </a:lnTo>
                  <a:lnTo>
                    <a:pt x="240453" y="71058"/>
                  </a:lnTo>
                  <a:lnTo>
                    <a:pt x="270641" y="55875"/>
                  </a:lnTo>
                  <a:lnTo>
                    <a:pt x="281711" y="39344"/>
                  </a:lnTo>
                  <a:lnTo>
                    <a:pt x="270641" y="24029"/>
                  </a:lnTo>
                  <a:lnTo>
                    <a:pt x="240453" y="11523"/>
                  </a:lnTo>
                  <a:lnTo>
                    <a:pt x="195681" y="3091"/>
                  </a:lnTo>
                  <a:lnTo>
                    <a:pt x="140855" y="0"/>
                  </a:lnTo>
                  <a:close/>
                </a:path>
              </a:pathLst>
            </a:custGeom>
            <a:solidFill>
              <a:srgbClr val="0A983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8" name="object 228"/>
            <p:cNvSpPr/>
            <p:nvPr/>
          </p:nvSpPr>
          <p:spPr>
            <a:xfrm>
              <a:off x="1800186" y="5627408"/>
              <a:ext cx="159385" cy="208279"/>
            </a:xfrm>
            <a:custGeom>
              <a:avLst/>
              <a:gdLst/>
              <a:ahLst/>
              <a:cxnLst/>
              <a:rect l="l" t="t" r="r" b="b"/>
              <a:pathLst>
                <a:path w="159385" h="208279">
                  <a:moveTo>
                    <a:pt x="48577" y="7073"/>
                  </a:moveTo>
                  <a:lnTo>
                    <a:pt x="46304" y="4279"/>
                  </a:lnTo>
                  <a:lnTo>
                    <a:pt x="40119" y="3657"/>
                  </a:lnTo>
                  <a:lnTo>
                    <a:pt x="37261" y="5943"/>
                  </a:lnTo>
                  <a:lnTo>
                    <a:pt x="36944" y="9080"/>
                  </a:lnTo>
                  <a:lnTo>
                    <a:pt x="292" y="199656"/>
                  </a:lnTo>
                  <a:lnTo>
                    <a:pt x="0" y="202780"/>
                  </a:lnTo>
                  <a:lnTo>
                    <a:pt x="23837" y="205460"/>
                  </a:lnTo>
                  <a:lnTo>
                    <a:pt x="26720" y="205460"/>
                  </a:lnTo>
                  <a:lnTo>
                    <a:pt x="29197" y="203263"/>
                  </a:lnTo>
                  <a:lnTo>
                    <a:pt x="48577" y="7073"/>
                  </a:lnTo>
                  <a:close/>
                </a:path>
                <a:path w="159385" h="208279">
                  <a:moveTo>
                    <a:pt x="159016" y="204381"/>
                  </a:moveTo>
                  <a:lnTo>
                    <a:pt x="128752" y="2171"/>
                  </a:lnTo>
                  <a:lnTo>
                    <a:pt x="125831" y="0"/>
                  </a:lnTo>
                  <a:lnTo>
                    <a:pt x="119634" y="965"/>
                  </a:lnTo>
                  <a:lnTo>
                    <a:pt x="117487" y="3848"/>
                  </a:lnTo>
                  <a:lnTo>
                    <a:pt x="117957" y="6972"/>
                  </a:lnTo>
                  <a:lnTo>
                    <a:pt x="131749" y="201676"/>
                  </a:lnTo>
                  <a:lnTo>
                    <a:pt x="132168" y="204482"/>
                  </a:lnTo>
                  <a:lnTo>
                    <a:pt x="150152" y="207810"/>
                  </a:lnTo>
                  <a:lnTo>
                    <a:pt x="152920" y="207810"/>
                  </a:lnTo>
                  <a:lnTo>
                    <a:pt x="156870" y="207276"/>
                  </a:lnTo>
                  <a:lnTo>
                    <a:pt x="159016" y="204381"/>
                  </a:lnTo>
                  <a:close/>
                </a:path>
              </a:pathLst>
            </a:custGeom>
            <a:solidFill>
              <a:srgbClr val="007D32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9" name="object 229"/>
            <p:cNvSpPr/>
            <p:nvPr/>
          </p:nvSpPr>
          <p:spPr>
            <a:xfrm>
              <a:off x="1746148" y="5590514"/>
              <a:ext cx="227329" cy="219075"/>
            </a:xfrm>
            <a:custGeom>
              <a:avLst/>
              <a:gdLst/>
              <a:ahLst/>
              <a:cxnLst/>
              <a:rect l="l" t="t" r="r" b="b"/>
              <a:pathLst>
                <a:path w="227330" h="219075">
                  <a:moveTo>
                    <a:pt x="11760" y="177507"/>
                  </a:moveTo>
                  <a:lnTo>
                    <a:pt x="9867" y="174104"/>
                  </a:lnTo>
                  <a:lnTo>
                    <a:pt x="4013" y="173189"/>
                  </a:lnTo>
                  <a:lnTo>
                    <a:pt x="1155" y="175856"/>
                  </a:lnTo>
                  <a:lnTo>
                    <a:pt x="0" y="183337"/>
                  </a:lnTo>
                  <a:lnTo>
                    <a:pt x="1905" y="186753"/>
                  </a:lnTo>
                  <a:lnTo>
                    <a:pt x="7759" y="187655"/>
                  </a:lnTo>
                  <a:lnTo>
                    <a:pt x="10617" y="185000"/>
                  </a:lnTo>
                  <a:lnTo>
                    <a:pt x="11188" y="181254"/>
                  </a:lnTo>
                  <a:lnTo>
                    <a:pt x="11760" y="177507"/>
                  </a:lnTo>
                  <a:close/>
                </a:path>
                <a:path w="227330" h="219075">
                  <a:moveTo>
                    <a:pt x="45377" y="28917"/>
                  </a:moveTo>
                  <a:lnTo>
                    <a:pt x="43891" y="26987"/>
                  </a:lnTo>
                  <a:lnTo>
                    <a:pt x="39357" y="26060"/>
                  </a:lnTo>
                  <a:lnTo>
                    <a:pt x="37172" y="27216"/>
                  </a:lnTo>
                  <a:lnTo>
                    <a:pt x="5524" y="164934"/>
                  </a:lnTo>
                  <a:lnTo>
                    <a:pt x="7010" y="166852"/>
                  </a:lnTo>
                  <a:lnTo>
                    <a:pt x="11531" y="167792"/>
                  </a:lnTo>
                  <a:lnTo>
                    <a:pt x="13741" y="166636"/>
                  </a:lnTo>
                  <a:lnTo>
                    <a:pt x="14173" y="164744"/>
                  </a:lnTo>
                  <a:lnTo>
                    <a:pt x="45377" y="28917"/>
                  </a:lnTo>
                  <a:close/>
                </a:path>
                <a:path w="227330" h="219075">
                  <a:moveTo>
                    <a:pt x="81686" y="7797"/>
                  </a:moveTo>
                  <a:lnTo>
                    <a:pt x="81140" y="5461"/>
                  </a:lnTo>
                  <a:lnTo>
                    <a:pt x="73964" y="1003"/>
                  </a:lnTo>
                  <a:lnTo>
                    <a:pt x="68707" y="0"/>
                  </a:lnTo>
                  <a:lnTo>
                    <a:pt x="55816" y="3568"/>
                  </a:lnTo>
                  <a:lnTo>
                    <a:pt x="50761" y="13271"/>
                  </a:lnTo>
                  <a:lnTo>
                    <a:pt x="51498" y="15544"/>
                  </a:lnTo>
                  <a:lnTo>
                    <a:pt x="53898" y="16789"/>
                  </a:lnTo>
                  <a:lnTo>
                    <a:pt x="54495" y="16929"/>
                  </a:lnTo>
                  <a:lnTo>
                    <a:pt x="55092" y="16929"/>
                  </a:lnTo>
                  <a:lnTo>
                    <a:pt x="56451" y="16929"/>
                  </a:lnTo>
                  <a:lnTo>
                    <a:pt x="57772" y="16179"/>
                  </a:lnTo>
                  <a:lnTo>
                    <a:pt x="61112" y="9944"/>
                  </a:lnTo>
                  <a:lnTo>
                    <a:pt x="68630" y="7912"/>
                  </a:lnTo>
                  <a:lnTo>
                    <a:pt x="71856" y="8623"/>
                  </a:lnTo>
                  <a:lnTo>
                    <a:pt x="77139" y="11899"/>
                  </a:lnTo>
                  <a:lnTo>
                    <a:pt x="79463" y="11366"/>
                  </a:lnTo>
                  <a:lnTo>
                    <a:pt x="81686" y="7797"/>
                  </a:lnTo>
                  <a:close/>
                </a:path>
                <a:path w="227330" h="219075">
                  <a:moveTo>
                    <a:pt x="111379" y="208051"/>
                  </a:moveTo>
                  <a:lnTo>
                    <a:pt x="108978" y="204978"/>
                  </a:lnTo>
                  <a:lnTo>
                    <a:pt x="103035" y="204978"/>
                  </a:lnTo>
                  <a:lnTo>
                    <a:pt x="100622" y="208051"/>
                  </a:lnTo>
                  <a:lnTo>
                    <a:pt x="100622" y="215633"/>
                  </a:lnTo>
                  <a:lnTo>
                    <a:pt x="103035" y="218694"/>
                  </a:lnTo>
                  <a:lnTo>
                    <a:pt x="108978" y="218694"/>
                  </a:lnTo>
                  <a:lnTo>
                    <a:pt x="111379" y="215633"/>
                  </a:lnTo>
                  <a:lnTo>
                    <a:pt x="111379" y="211836"/>
                  </a:lnTo>
                  <a:lnTo>
                    <a:pt x="111379" y="208051"/>
                  </a:lnTo>
                  <a:close/>
                </a:path>
                <a:path w="227330" h="219075">
                  <a:moveTo>
                    <a:pt x="121754" y="53149"/>
                  </a:moveTo>
                  <a:lnTo>
                    <a:pt x="119976" y="51473"/>
                  </a:lnTo>
                  <a:lnTo>
                    <a:pt x="115354" y="51231"/>
                  </a:lnTo>
                  <a:lnTo>
                    <a:pt x="113360" y="52717"/>
                  </a:lnTo>
                  <a:lnTo>
                    <a:pt x="103212" y="193662"/>
                  </a:lnTo>
                  <a:lnTo>
                    <a:pt x="104965" y="195338"/>
                  </a:lnTo>
                  <a:lnTo>
                    <a:pt x="109601" y="195567"/>
                  </a:lnTo>
                  <a:lnTo>
                    <a:pt x="111582" y="194081"/>
                  </a:lnTo>
                  <a:lnTo>
                    <a:pt x="111721" y="192151"/>
                  </a:lnTo>
                  <a:lnTo>
                    <a:pt x="121754" y="53149"/>
                  </a:lnTo>
                  <a:close/>
                </a:path>
                <a:path w="227330" h="219075">
                  <a:moveTo>
                    <a:pt x="131343" y="8432"/>
                  </a:moveTo>
                  <a:lnTo>
                    <a:pt x="130022" y="6426"/>
                  </a:lnTo>
                  <a:lnTo>
                    <a:pt x="127266" y="5892"/>
                  </a:lnTo>
                  <a:lnTo>
                    <a:pt x="124790" y="5600"/>
                  </a:lnTo>
                  <a:lnTo>
                    <a:pt x="117690" y="10807"/>
                  </a:lnTo>
                  <a:lnTo>
                    <a:pt x="114909" y="17881"/>
                  </a:lnTo>
                  <a:lnTo>
                    <a:pt x="113538" y="30772"/>
                  </a:lnTo>
                  <a:lnTo>
                    <a:pt x="115049" y="32639"/>
                  </a:lnTo>
                  <a:lnTo>
                    <a:pt x="117538" y="32893"/>
                  </a:lnTo>
                  <a:lnTo>
                    <a:pt x="119443" y="32893"/>
                  </a:lnTo>
                  <a:lnTo>
                    <a:pt x="121094" y="31457"/>
                  </a:lnTo>
                  <a:lnTo>
                    <a:pt x="122796" y="15671"/>
                  </a:lnTo>
                  <a:lnTo>
                    <a:pt x="126479" y="13703"/>
                  </a:lnTo>
                  <a:lnTo>
                    <a:pt x="126911" y="13525"/>
                  </a:lnTo>
                  <a:lnTo>
                    <a:pt x="128816" y="13639"/>
                  </a:lnTo>
                  <a:lnTo>
                    <a:pt x="130556" y="12395"/>
                  </a:lnTo>
                  <a:lnTo>
                    <a:pt x="131343" y="8432"/>
                  </a:lnTo>
                  <a:close/>
                </a:path>
                <a:path w="227330" h="219075">
                  <a:moveTo>
                    <a:pt x="192176" y="27292"/>
                  </a:moveTo>
                  <a:lnTo>
                    <a:pt x="191198" y="6870"/>
                  </a:lnTo>
                  <a:lnTo>
                    <a:pt x="183184" y="5943"/>
                  </a:lnTo>
                  <a:lnTo>
                    <a:pt x="179489" y="5943"/>
                  </a:lnTo>
                  <a:lnTo>
                    <a:pt x="177800" y="7645"/>
                  </a:lnTo>
                  <a:lnTo>
                    <a:pt x="177800" y="11658"/>
                  </a:lnTo>
                  <a:lnTo>
                    <a:pt x="179222" y="13246"/>
                  </a:lnTo>
                  <a:lnTo>
                    <a:pt x="181089" y="13500"/>
                  </a:lnTo>
                  <a:lnTo>
                    <a:pt x="181483" y="13754"/>
                  </a:lnTo>
                  <a:lnTo>
                    <a:pt x="184023" y="15735"/>
                  </a:lnTo>
                  <a:lnTo>
                    <a:pt x="184594" y="27597"/>
                  </a:lnTo>
                  <a:lnTo>
                    <a:pt x="186270" y="29171"/>
                  </a:lnTo>
                  <a:lnTo>
                    <a:pt x="188277" y="29171"/>
                  </a:lnTo>
                  <a:lnTo>
                    <a:pt x="190550" y="29070"/>
                  </a:lnTo>
                  <a:lnTo>
                    <a:pt x="192176" y="27292"/>
                  </a:lnTo>
                  <a:close/>
                </a:path>
                <a:path w="227330" h="219075">
                  <a:moveTo>
                    <a:pt x="222542" y="182981"/>
                  </a:moveTo>
                  <a:lnTo>
                    <a:pt x="197319" y="43942"/>
                  </a:lnTo>
                  <a:lnTo>
                    <a:pt x="195186" y="42684"/>
                  </a:lnTo>
                  <a:lnTo>
                    <a:pt x="190614" y="43421"/>
                  </a:lnTo>
                  <a:lnTo>
                    <a:pt x="189039" y="45275"/>
                  </a:lnTo>
                  <a:lnTo>
                    <a:pt x="213906" y="182397"/>
                  </a:lnTo>
                  <a:lnTo>
                    <a:pt x="214261" y="184302"/>
                  </a:lnTo>
                  <a:lnTo>
                    <a:pt x="216395" y="185559"/>
                  </a:lnTo>
                  <a:lnTo>
                    <a:pt x="220967" y="184835"/>
                  </a:lnTo>
                  <a:lnTo>
                    <a:pt x="222542" y="182981"/>
                  </a:lnTo>
                  <a:close/>
                </a:path>
                <a:path w="227330" h="219075">
                  <a:moveTo>
                    <a:pt x="227203" y="201625"/>
                  </a:moveTo>
                  <a:lnTo>
                    <a:pt x="226402" y="194094"/>
                  </a:lnTo>
                  <a:lnTo>
                    <a:pt x="223672" y="191300"/>
                  </a:lnTo>
                  <a:lnTo>
                    <a:pt x="217766" y="191935"/>
                  </a:lnTo>
                  <a:lnTo>
                    <a:pt x="215722" y="195249"/>
                  </a:lnTo>
                  <a:lnTo>
                    <a:pt x="216115" y="199021"/>
                  </a:lnTo>
                  <a:lnTo>
                    <a:pt x="216522" y="202780"/>
                  </a:lnTo>
                  <a:lnTo>
                    <a:pt x="219240" y="205574"/>
                  </a:lnTo>
                  <a:lnTo>
                    <a:pt x="225145" y="204939"/>
                  </a:lnTo>
                  <a:lnTo>
                    <a:pt x="227203" y="201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30" name="object 230"/>
            <p:cNvSpPr/>
            <p:nvPr/>
          </p:nvSpPr>
          <p:spPr>
            <a:xfrm>
              <a:off x="1660236" y="5719471"/>
              <a:ext cx="447040" cy="163830"/>
            </a:xfrm>
            <a:custGeom>
              <a:avLst/>
              <a:gdLst/>
              <a:ahLst/>
              <a:cxnLst/>
              <a:rect l="l" t="t" r="r" b="b"/>
              <a:pathLst>
                <a:path w="447039" h="163829">
                  <a:moveTo>
                    <a:pt x="10046" y="0"/>
                  </a:moveTo>
                  <a:lnTo>
                    <a:pt x="0" y="92386"/>
                  </a:lnTo>
                  <a:lnTo>
                    <a:pt x="19589" y="140206"/>
                  </a:lnTo>
                  <a:lnTo>
                    <a:pt x="89458" y="158782"/>
                  </a:lnTo>
                  <a:lnTo>
                    <a:pt x="230251" y="163436"/>
                  </a:lnTo>
                  <a:lnTo>
                    <a:pt x="366967" y="139633"/>
                  </a:lnTo>
                  <a:lnTo>
                    <a:pt x="429662" y="83626"/>
                  </a:lnTo>
                  <a:lnTo>
                    <a:pt x="446573" y="26919"/>
                  </a:lnTo>
                  <a:lnTo>
                    <a:pt x="445936" y="1015"/>
                  </a:lnTo>
                  <a:lnTo>
                    <a:pt x="434917" y="26570"/>
                  </a:lnTo>
                  <a:lnTo>
                    <a:pt x="404150" y="48707"/>
                  </a:lnTo>
                  <a:lnTo>
                    <a:pt x="357072" y="66127"/>
                  </a:lnTo>
                  <a:lnTo>
                    <a:pt x="297118" y="77532"/>
                  </a:lnTo>
                  <a:lnTo>
                    <a:pt x="227724" y="81622"/>
                  </a:lnTo>
                  <a:lnTo>
                    <a:pt x="158385" y="77426"/>
                  </a:lnTo>
                  <a:lnTo>
                    <a:pt x="98564" y="65770"/>
                  </a:lnTo>
                  <a:lnTo>
                    <a:pt x="51644" y="48048"/>
                  </a:lnTo>
                  <a:lnTo>
                    <a:pt x="21010" y="25659"/>
                  </a:lnTo>
                  <a:lnTo>
                    <a:pt x="10046" y="0"/>
                  </a:lnTo>
                  <a:close/>
                </a:path>
              </a:pathLst>
            </a:custGeom>
            <a:solidFill>
              <a:srgbClr val="CEE4F6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31" name="object 231"/>
            <p:cNvSpPr/>
            <p:nvPr/>
          </p:nvSpPr>
          <p:spPr>
            <a:xfrm>
              <a:off x="1660236" y="5719471"/>
              <a:ext cx="447040" cy="163830"/>
            </a:xfrm>
            <a:custGeom>
              <a:avLst/>
              <a:gdLst/>
              <a:ahLst/>
              <a:cxnLst/>
              <a:rect l="l" t="t" r="r" b="b"/>
              <a:pathLst>
                <a:path w="447039" h="163829">
                  <a:moveTo>
                    <a:pt x="445936" y="1015"/>
                  </a:moveTo>
                  <a:lnTo>
                    <a:pt x="404150" y="48707"/>
                  </a:lnTo>
                  <a:lnTo>
                    <a:pt x="357072" y="66127"/>
                  </a:lnTo>
                  <a:lnTo>
                    <a:pt x="297118" y="77532"/>
                  </a:lnTo>
                  <a:lnTo>
                    <a:pt x="227724" y="81622"/>
                  </a:lnTo>
                  <a:lnTo>
                    <a:pt x="158385" y="77426"/>
                  </a:lnTo>
                  <a:lnTo>
                    <a:pt x="98564" y="65770"/>
                  </a:lnTo>
                  <a:lnTo>
                    <a:pt x="51644" y="48048"/>
                  </a:lnTo>
                  <a:lnTo>
                    <a:pt x="21010" y="25659"/>
                  </a:lnTo>
                  <a:lnTo>
                    <a:pt x="10046" y="0"/>
                  </a:lnTo>
                  <a:lnTo>
                    <a:pt x="0" y="92386"/>
                  </a:lnTo>
                  <a:lnTo>
                    <a:pt x="19589" y="140206"/>
                  </a:lnTo>
                  <a:lnTo>
                    <a:pt x="89458" y="158782"/>
                  </a:lnTo>
                  <a:lnTo>
                    <a:pt x="230251" y="163436"/>
                  </a:lnTo>
                  <a:lnTo>
                    <a:pt x="366967" y="139633"/>
                  </a:lnTo>
                  <a:lnTo>
                    <a:pt x="429662" y="83626"/>
                  </a:lnTo>
                  <a:lnTo>
                    <a:pt x="446573" y="26919"/>
                  </a:lnTo>
                  <a:lnTo>
                    <a:pt x="445936" y="1015"/>
                  </a:lnTo>
                  <a:close/>
                </a:path>
              </a:pathLst>
            </a:custGeom>
            <a:ln w="5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32" name="object 232"/>
            <p:cNvSpPr/>
            <p:nvPr/>
          </p:nvSpPr>
          <p:spPr>
            <a:xfrm>
              <a:off x="1714499" y="5772789"/>
              <a:ext cx="346075" cy="81280"/>
            </a:xfrm>
            <a:custGeom>
              <a:avLst/>
              <a:gdLst/>
              <a:ahLst/>
              <a:cxnLst/>
              <a:rect l="l" t="t" r="r" b="b"/>
              <a:pathLst>
                <a:path w="346075" h="81279">
                  <a:moveTo>
                    <a:pt x="3052" y="0"/>
                  </a:moveTo>
                  <a:lnTo>
                    <a:pt x="260" y="14600"/>
                  </a:lnTo>
                  <a:lnTo>
                    <a:pt x="0" y="23318"/>
                  </a:lnTo>
                  <a:lnTo>
                    <a:pt x="2875" y="29619"/>
                  </a:lnTo>
                  <a:lnTo>
                    <a:pt x="63695" y="64838"/>
                  </a:lnTo>
                  <a:lnTo>
                    <a:pt x="113483" y="76140"/>
                  </a:lnTo>
                  <a:lnTo>
                    <a:pt x="177792" y="80733"/>
                  </a:lnTo>
                  <a:lnTo>
                    <a:pt x="242354" y="75130"/>
                  </a:lnTo>
                  <a:lnTo>
                    <a:pt x="292231" y="62014"/>
                  </a:lnTo>
                  <a:lnTo>
                    <a:pt x="325935" y="46926"/>
                  </a:lnTo>
                  <a:lnTo>
                    <a:pt x="341977" y="35407"/>
                  </a:lnTo>
                  <a:lnTo>
                    <a:pt x="345664" y="25901"/>
                  </a:lnTo>
                  <a:lnTo>
                    <a:pt x="345071" y="15254"/>
                  </a:lnTo>
                  <a:lnTo>
                    <a:pt x="342804" y="6580"/>
                  </a:lnTo>
                  <a:lnTo>
                    <a:pt x="341469" y="2997"/>
                  </a:lnTo>
                  <a:lnTo>
                    <a:pt x="302889" y="20138"/>
                  </a:lnTo>
                  <a:lnTo>
                    <a:pt x="272764" y="28733"/>
                  </a:lnTo>
                  <a:lnTo>
                    <a:pt x="235554" y="31375"/>
                  </a:lnTo>
                  <a:lnTo>
                    <a:pt x="175721" y="30657"/>
                  </a:lnTo>
                  <a:lnTo>
                    <a:pt x="91258" y="24710"/>
                  </a:lnTo>
                  <a:lnTo>
                    <a:pt x="38290" y="14300"/>
                  </a:lnTo>
                  <a:lnTo>
                    <a:pt x="10871" y="4404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94C7A7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33" name="object 233"/>
            <p:cNvSpPr/>
            <p:nvPr/>
          </p:nvSpPr>
          <p:spPr>
            <a:xfrm>
              <a:off x="1756776" y="5892942"/>
              <a:ext cx="163646" cy="171822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34" name="object 234"/>
            <p:cNvSpPr/>
            <p:nvPr/>
          </p:nvSpPr>
          <p:spPr>
            <a:xfrm>
              <a:off x="1726450" y="5784546"/>
              <a:ext cx="107835" cy="79971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35" name="object 235"/>
          <p:cNvSpPr/>
          <p:nvPr/>
        </p:nvSpPr>
        <p:spPr>
          <a:xfrm>
            <a:off x="1174254" y="1232966"/>
            <a:ext cx="325755" cy="325755"/>
          </a:xfrm>
          <a:custGeom>
            <a:avLst/>
            <a:gdLst/>
            <a:ahLst/>
            <a:cxnLst/>
            <a:rect l="l" t="t" r="r" b="b"/>
            <a:pathLst>
              <a:path w="325755" h="325755">
                <a:moveTo>
                  <a:pt x="325666" y="162826"/>
                </a:moveTo>
                <a:lnTo>
                  <a:pt x="322364" y="130022"/>
                </a:lnTo>
                <a:lnTo>
                  <a:pt x="312864" y="99441"/>
                </a:lnTo>
                <a:lnTo>
                  <a:pt x="297853" y="71767"/>
                </a:lnTo>
                <a:lnTo>
                  <a:pt x="290563" y="62941"/>
                </a:lnTo>
                <a:lnTo>
                  <a:pt x="290563" y="162826"/>
                </a:lnTo>
                <a:lnTo>
                  <a:pt x="288607" y="185216"/>
                </a:lnTo>
                <a:lnTo>
                  <a:pt x="282968" y="206311"/>
                </a:lnTo>
                <a:lnTo>
                  <a:pt x="273977" y="225793"/>
                </a:lnTo>
                <a:lnTo>
                  <a:pt x="261962" y="243344"/>
                </a:lnTo>
                <a:lnTo>
                  <a:pt x="243357" y="224751"/>
                </a:lnTo>
                <a:lnTo>
                  <a:pt x="243357" y="261962"/>
                </a:lnTo>
                <a:lnTo>
                  <a:pt x="225793" y="273977"/>
                </a:lnTo>
                <a:lnTo>
                  <a:pt x="206311" y="282968"/>
                </a:lnTo>
                <a:lnTo>
                  <a:pt x="185229" y="288607"/>
                </a:lnTo>
                <a:lnTo>
                  <a:pt x="162826" y="290563"/>
                </a:lnTo>
                <a:lnTo>
                  <a:pt x="137071" y="287972"/>
                </a:lnTo>
                <a:lnTo>
                  <a:pt x="91440" y="268757"/>
                </a:lnTo>
                <a:lnTo>
                  <a:pt x="56908" y="234226"/>
                </a:lnTo>
                <a:lnTo>
                  <a:pt x="37706" y="188582"/>
                </a:lnTo>
                <a:lnTo>
                  <a:pt x="35102" y="162826"/>
                </a:lnTo>
                <a:lnTo>
                  <a:pt x="37058" y="140436"/>
                </a:lnTo>
                <a:lnTo>
                  <a:pt x="42697" y="119354"/>
                </a:lnTo>
                <a:lnTo>
                  <a:pt x="51689" y="99872"/>
                </a:lnTo>
                <a:lnTo>
                  <a:pt x="63703" y="82308"/>
                </a:lnTo>
                <a:lnTo>
                  <a:pt x="95046" y="113665"/>
                </a:lnTo>
                <a:lnTo>
                  <a:pt x="95338" y="117944"/>
                </a:lnTo>
                <a:lnTo>
                  <a:pt x="97523" y="125336"/>
                </a:lnTo>
                <a:lnTo>
                  <a:pt x="101028" y="130467"/>
                </a:lnTo>
                <a:lnTo>
                  <a:pt x="105702" y="134632"/>
                </a:lnTo>
                <a:lnTo>
                  <a:pt x="111290" y="139039"/>
                </a:lnTo>
                <a:lnTo>
                  <a:pt x="116078" y="141579"/>
                </a:lnTo>
                <a:lnTo>
                  <a:pt x="116078" y="264160"/>
                </a:lnTo>
                <a:lnTo>
                  <a:pt x="132905" y="264160"/>
                </a:lnTo>
                <a:lnTo>
                  <a:pt x="132905" y="151511"/>
                </a:lnTo>
                <a:lnTo>
                  <a:pt x="195795" y="214401"/>
                </a:lnTo>
                <a:lnTo>
                  <a:pt x="195795" y="264007"/>
                </a:lnTo>
                <a:lnTo>
                  <a:pt x="212521" y="264007"/>
                </a:lnTo>
                <a:lnTo>
                  <a:pt x="212534" y="231152"/>
                </a:lnTo>
                <a:lnTo>
                  <a:pt x="243357" y="261962"/>
                </a:lnTo>
                <a:lnTo>
                  <a:pt x="243357" y="224751"/>
                </a:lnTo>
                <a:lnTo>
                  <a:pt x="212547" y="193941"/>
                </a:lnTo>
                <a:lnTo>
                  <a:pt x="212610" y="68275"/>
                </a:lnTo>
                <a:lnTo>
                  <a:pt x="209918" y="60972"/>
                </a:lnTo>
                <a:lnTo>
                  <a:pt x="203644" y="57962"/>
                </a:lnTo>
                <a:lnTo>
                  <a:pt x="196507" y="60121"/>
                </a:lnTo>
                <a:lnTo>
                  <a:pt x="183705" y="96507"/>
                </a:lnTo>
                <a:lnTo>
                  <a:pt x="176733" y="132549"/>
                </a:lnTo>
                <a:lnTo>
                  <a:pt x="177190" y="145707"/>
                </a:lnTo>
                <a:lnTo>
                  <a:pt x="180936" y="155435"/>
                </a:lnTo>
                <a:lnTo>
                  <a:pt x="191998" y="171462"/>
                </a:lnTo>
                <a:lnTo>
                  <a:pt x="193255" y="174650"/>
                </a:lnTo>
                <a:lnTo>
                  <a:pt x="148399" y="129794"/>
                </a:lnTo>
                <a:lnTo>
                  <a:pt x="151434" y="125336"/>
                </a:lnTo>
                <a:lnTo>
                  <a:pt x="153619" y="117944"/>
                </a:lnTo>
                <a:lnTo>
                  <a:pt x="154355" y="106972"/>
                </a:lnTo>
                <a:lnTo>
                  <a:pt x="154355" y="65227"/>
                </a:lnTo>
                <a:lnTo>
                  <a:pt x="154355" y="55664"/>
                </a:lnTo>
                <a:lnTo>
                  <a:pt x="140398" y="55333"/>
                </a:lnTo>
                <a:lnTo>
                  <a:pt x="140398" y="110490"/>
                </a:lnTo>
                <a:lnTo>
                  <a:pt x="138671" y="112204"/>
                </a:lnTo>
                <a:lnTo>
                  <a:pt x="133413" y="112204"/>
                </a:lnTo>
                <a:lnTo>
                  <a:pt x="131686" y="110490"/>
                </a:lnTo>
                <a:lnTo>
                  <a:pt x="131686" y="59499"/>
                </a:lnTo>
                <a:lnTo>
                  <a:pt x="128016" y="57861"/>
                </a:lnTo>
                <a:lnTo>
                  <a:pt x="120954" y="57861"/>
                </a:lnTo>
                <a:lnTo>
                  <a:pt x="117271" y="59499"/>
                </a:lnTo>
                <a:lnTo>
                  <a:pt x="117271" y="98653"/>
                </a:lnTo>
                <a:lnTo>
                  <a:pt x="108585" y="89966"/>
                </a:lnTo>
                <a:lnTo>
                  <a:pt x="108585" y="55333"/>
                </a:lnTo>
                <a:lnTo>
                  <a:pt x="94615" y="55664"/>
                </a:lnTo>
                <a:lnTo>
                  <a:pt x="94615" y="75996"/>
                </a:lnTo>
                <a:lnTo>
                  <a:pt x="82308" y="63690"/>
                </a:lnTo>
                <a:lnTo>
                  <a:pt x="99872" y="51676"/>
                </a:lnTo>
                <a:lnTo>
                  <a:pt x="119354" y="42697"/>
                </a:lnTo>
                <a:lnTo>
                  <a:pt x="140436" y="37058"/>
                </a:lnTo>
                <a:lnTo>
                  <a:pt x="162826" y="35102"/>
                </a:lnTo>
                <a:lnTo>
                  <a:pt x="188595" y="37693"/>
                </a:lnTo>
                <a:lnTo>
                  <a:pt x="234238" y="56908"/>
                </a:lnTo>
                <a:lnTo>
                  <a:pt x="268757" y="91427"/>
                </a:lnTo>
                <a:lnTo>
                  <a:pt x="287959" y="137071"/>
                </a:lnTo>
                <a:lnTo>
                  <a:pt x="290563" y="162826"/>
                </a:lnTo>
                <a:lnTo>
                  <a:pt x="290563" y="62941"/>
                </a:lnTo>
                <a:lnTo>
                  <a:pt x="262724" y="35102"/>
                </a:lnTo>
                <a:lnTo>
                  <a:pt x="226212" y="12801"/>
                </a:lnTo>
                <a:lnTo>
                  <a:pt x="162826" y="0"/>
                </a:lnTo>
                <a:lnTo>
                  <a:pt x="130035" y="3302"/>
                </a:lnTo>
                <a:lnTo>
                  <a:pt x="71780" y="27813"/>
                </a:lnTo>
                <a:lnTo>
                  <a:pt x="27825" y="71767"/>
                </a:lnTo>
                <a:lnTo>
                  <a:pt x="3314" y="130022"/>
                </a:lnTo>
                <a:lnTo>
                  <a:pt x="0" y="162826"/>
                </a:lnTo>
                <a:lnTo>
                  <a:pt x="3314" y="195630"/>
                </a:lnTo>
                <a:lnTo>
                  <a:pt x="27825" y="253885"/>
                </a:lnTo>
                <a:lnTo>
                  <a:pt x="71767" y="297840"/>
                </a:lnTo>
                <a:lnTo>
                  <a:pt x="130022" y="322351"/>
                </a:lnTo>
                <a:lnTo>
                  <a:pt x="162826" y="325653"/>
                </a:lnTo>
                <a:lnTo>
                  <a:pt x="195630" y="322351"/>
                </a:lnTo>
                <a:lnTo>
                  <a:pt x="253885" y="297840"/>
                </a:lnTo>
                <a:lnTo>
                  <a:pt x="297853" y="253885"/>
                </a:lnTo>
                <a:lnTo>
                  <a:pt x="303568" y="243344"/>
                </a:lnTo>
                <a:lnTo>
                  <a:pt x="312864" y="226212"/>
                </a:lnTo>
                <a:lnTo>
                  <a:pt x="322364" y="195630"/>
                </a:lnTo>
                <a:lnTo>
                  <a:pt x="325666" y="162826"/>
                </a:lnTo>
                <a:close/>
              </a:path>
            </a:pathLst>
          </a:custGeom>
          <a:solidFill>
            <a:srgbClr val="F1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6" name="object 236"/>
          <p:cNvGrpSpPr/>
          <p:nvPr/>
        </p:nvGrpSpPr>
        <p:grpSpPr>
          <a:xfrm>
            <a:off x="237477" y="215061"/>
            <a:ext cx="1897380" cy="4781550"/>
            <a:chOff x="237477" y="215061"/>
            <a:chExt cx="1897380" cy="4781550"/>
          </a:xfrm>
        </p:grpSpPr>
        <p:sp>
          <p:nvSpPr>
            <p:cNvPr id="237" name="object 237"/>
            <p:cNvSpPr/>
            <p:nvPr/>
          </p:nvSpPr>
          <p:spPr>
            <a:xfrm>
              <a:off x="1585610" y="4777321"/>
              <a:ext cx="535940" cy="216535"/>
            </a:xfrm>
            <a:custGeom>
              <a:avLst/>
              <a:gdLst/>
              <a:ahLst/>
              <a:cxnLst/>
              <a:rect l="l" t="t" r="r" b="b"/>
              <a:pathLst>
                <a:path w="535939" h="216535">
                  <a:moveTo>
                    <a:pt x="203562" y="0"/>
                  </a:moveTo>
                  <a:lnTo>
                    <a:pt x="151272" y="7233"/>
                  </a:lnTo>
                  <a:lnTo>
                    <a:pt x="96857" y="25577"/>
                  </a:lnTo>
                  <a:lnTo>
                    <a:pt x="50409" y="47737"/>
                  </a:lnTo>
                  <a:lnTo>
                    <a:pt x="6773" y="81170"/>
                  </a:lnTo>
                  <a:lnTo>
                    <a:pt x="0" y="93765"/>
                  </a:lnTo>
                  <a:lnTo>
                    <a:pt x="179" y="111110"/>
                  </a:lnTo>
                  <a:lnTo>
                    <a:pt x="18980" y="146303"/>
                  </a:lnTo>
                  <a:lnTo>
                    <a:pt x="90424" y="161997"/>
                  </a:lnTo>
                  <a:lnTo>
                    <a:pt x="128557" y="166126"/>
                  </a:lnTo>
                  <a:lnTo>
                    <a:pt x="167144" y="167409"/>
                  </a:lnTo>
                  <a:lnTo>
                    <a:pt x="208953" y="168180"/>
                  </a:lnTo>
                  <a:lnTo>
                    <a:pt x="256751" y="170775"/>
                  </a:lnTo>
                  <a:lnTo>
                    <a:pt x="313309" y="177528"/>
                  </a:lnTo>
                  <a:lnTo>
                    <a:pt x="381393" y="190775"/>
                  </a:lnTo>
                  <a:lnTo>
                    <a:pt x="467920" y="210116"/>
                  </a:lnTo>
                  <a:lnTo>
                    <a:pt x="512822" y="215962"/>
                  </a:lnTo>
                  <a:lnTo>
                    <a:pt x="530555" y="207774"/>
                  </a:lnTo>
                  <a:lnTo>
                    <a:pt x="535571" y="185009"/>
                  </a:lnTo>
                  <a:lnTo>
                    <a:pt x="527773" y="155784"/>
                  </a:lnTo>
                  <a:lnTo>
                    <a:pt x="503834" y="130436"/>
                  </a:lnTo>
                  <a:lnTo>
                    <a:pt x="462941" y="109191"/>
                  </a:lnTo>
                  <a:lnTo>
                    <a:pt x="404279" y="92274"/>
                  </a:lnTo>
                  <a:lnTo>
                    <a:pt x="348203" y="76687"/>
                  </a:lnTo>
                  <a:lnTo>
                    <a:pt x="309175" y="58628"/>
                  </a:lnTo>
                  <a:lnTo>
                    <a:pt x="277538" y="37117"/>
                  </a:lnTo>
                  <a:lnTo>
                    <a:pt x="243636" y="11172"/>
                  </a:lnTo>
                  <a:lnTo>
                    <a:pt x="203562" y="0"/>
                  </a:lnTo>
                  <a:close/>
                </a:path>
              </a:pathLst>
            </a:custGeom>
            <a:solidFill>
              <a:srgbClr val="F199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1585610" y="4777321"/>
              <a:ext cx="535940" cy="216535"/>
            </a:xfrm>
            <a:custGeom>
              <a:avLst/>
              <a:gdLst/>
              <a:ahLst/>
              <a:cxnLst/>
              <a:rect l="l" t="t" r="r" b="b"/>
              <a:pathLst>
                <a:path w="535939" h="216535">
                  <a:moveTo>
                    <a:pt x="5791" y="140115"/>
                  </a:moveTo>
                  <a:lnTo>
                    <a:pt x="179" y="111110"/>
                  </a:lnTo>
                  <a:lnTo>
                    <a:pt x="0" y="93765"/>
                  </a:lnTo>
                  <a:lnTo>
                    <a:pt x="6773" y="81170"/>
                  </a:lnTo>
                  <a:lnTo>
                    <a:pt x="50409" y="47737"/>
                  </a:lnTo>
                  <a:lnTo>
                    <a:pt x="96857" y="25577"/>
                  </a:lnTo>
                  <a:lnTo>
                    <a:pt x="151272" y="7233"/>
                  </a:lnTo>
                  <a:lnTo>
                    <a:pt x="203562" y="0"/>
                  </a:lnTo>
                  <a:lnTo>
                    <a:pt x="243636" y="11172"/>
                  </a:lnTo>
                  <a:lnTo>
                    <a:pt x="277538" y="37117"/>
                  </a:lnTo>
                  <a:lnTo>
                    <a:pt x="309175" y="58628"/>
                  </a:lnTo>
                  <a:lnTo>
                    <a:pt x="348203" y="76687"/>
                  </a:lnTo>
                  <a:lnTo>
                    <a:pt x="404279" y="92274"/>
                  </a:lnTo>
                  <a:lnTo>
                    <a:pt x="462941" y="109191"/>
                  </a:lnTo>
                  <a:lnTo>
                    <a:pt x="503834" y="130436"/>
                  </a:lnTo>
                  <a:lnTo>
                    <a:pt x="527773" y="155784"/>
                  </a:lnTo>
                  <a:lnTo>
                    <a:pt x="535571" y="185009"/>
                  </a:lnTo>
                  <a:lnTo>
                    <a:pt x="530555" y="207774"/>
                  </a:lnTo>
                  <a:lnTo>
                    <a:pt x="512822" y="215962"/>
                  </a:lnTo>
                  <a:lnTo>
                    <a:pt x="467920" y="210116"/>
                  </a:lnTo>
                  <a:lnTo>
                    <a:pt x="381393" y="190775"/>
                  </a:lnTo>
                  <a:lnTo>
                    <a:pt x="313309" y="177528"/>
                  </a:lnTo>
                  <a:lnTo>
                    <a:pt x="256751" y="170775"/>
                  </a:lnTo>
                  <a:lnTo>
                    <a:pt x="208953" y="168180"/>
                  </a:lnTo>
                  <a:lnTo>
                    <a:pt x="167144" y="167409"/>
                  </a:lnTo>
                  <a:lnTo>
                    <a:pt x="128557" y="166126"/>
                  </a:lnTo>
                  <a:lnTo>
                    <a:pt x="90424" y="161997"/>
                  </a:lnTo>
                  <a:lnTo>
                    <a:pt x="44431" y="153231"/>
                  </a:lnTo>
                  <a:lnTo>
                    <a:pt x="18980" y="146303"/>
                  </a:lnTo>
                  <a:lnTo>
                    <a:pt x="8092" y="141751"/>
                  </a:lnTo>
                  <a:lnTo>
                    <a:pt x="5791" y="140115"/>
                  </a:lnTo>
                  <a:close/>
                </a:path>
              </a:pathLst>
            </a:custGeom>
            <a:ln w="595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613275" y="4802314"/>
              <a:ext cx="235700" cy="143767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812565" y="4797498"/>
              <a:ext cx="264795" cy="182245"/>
            </a:xfrm>
            <a:custGeom>
              <a:avLst/>
              <a:gdLst/>
              <a:ahLst/>
              <a:cxnLst/>
              <a:rect l="l" t="t" r="r" b="b"/>
              <a:pathLst>
                <a:path w="264794" h="182245">
                  <a:moveTo>
                    <a:pt x="126585" y="63665"/>
                  </a:moveTo>
                  <a:lnTo>
                    <a:pt x="106210" y="63665"/>
                  </a:lnTo>
                  <a:lnTo>
                    <a:pt x="133007" y="70303"/>
                  </a:lnTo>
                  <a:lnTo>
                    <a:pt x="169475" y="86140"/>
                  </a:lnTo>
                  <a:lnTo>
                    <a:pt x="204075" y="109774"/>
                  </a:lnTo>
                  <a:lnTo>
                    <a:pt x="225272" y="139801"/>
                  </a:lnTo>
                  <a:lnTo>
                    <a:pt x="230893" y="155008"/>
                  </a:lnTo>
                  <a:lnTo>
                    <a:pt x="236696" y="166619"/>
                  </a:lnTo>
                  <a:lnTo>
                    <a:pt x="242660" y="174593"/>
                  </a:lnTo>
                  <a:lnTo>
                    <a:pt x="248767" y="178892"/>
                  </a:lnTo>
                  <a:lnTo>
                    <a:pt x="250190" y="179463"/>
                  </a:lnTo>
                  <a:lnTo>
                    <a:pt x="251421" y="179654"/>
                  </a:lnTo>
                  <a:lnTo>
                    <a:pt x="254101" y="179654"/>
                  </a:lnTo>
                  <a:lnTo>
                    <a:pt x="256159" y="182206"/>
                  </a:lnTo>
                  <a:lnTo>
                    <a:pt x="256451" y="182041"/>
                  </a:lnTo>
                  <a:lnTo>
                    <a:pt x="264587" y="181765"/>
                  </a:lnTo>
                  <a:lnTo>
                    <a:pt x="257327" y="176187"/>
                  </a:lnTo>
                  <a:lnTo>
                    <a:pt x="229908" y="138290"/>
                  </a:lnTo>
                  <a:lnTo>
                    <a:pt x="207906" y="106597"/>
                  </a:lnTo>
                  <a:lnTo>
                    <a:pt x="172278" y="81975"/>
                  </a:lnTo>
                  <a:lnTo>
                    <a:pt x="134646" y="65634"/>
                  </a:lnTo>
                  <a:lnTo>
                    <a:pt x="126585" y="63665"/>
                  </a:lnTo>
                  <a:close/>
                </a:path>
                <a:path w="264794" h="182245">
                  <a:moveTo>
                    <a:pt x="1625" y="0"/>
                  </a:moveTo>
                  <a:lnTo>
                    <a:pt x="0" y="4622"/>
                  </a:lnTo>
                  <a:lnTo>
                    <a:pt x="5319" y="6987"/>
                  </a:lnTo>
                  <a:lnTo>
                    <a:pt x="16870" y="14185"/>
                  </a:lnTo>
                  <a:lnTo>
                    <a:pt x="28751" y="26632"/>
                  </a:lnTo>
                  <a:lnTo>
                    <a:pt x="35064" y="44742"/>
                  </a:lnTo>
                  <a:lnTo>
                    <a:pt x="36689" y="57925"/>
                  </a:lnTo>
                  <a:lnTo>
                    <a:pt x="39363" y="68210"/>
                  </a:lnTo>
                  <a:lnTo>
                    <a:pt x="43047" y="75472"/>
                  </a:lnTo>
                  <a:lnTo>
                    <a:pt x="47701" y="79590"/>
                  </a:lnTo>
                  <a:lnTo>
                    <a:pt x="50596" y="81000"/>
                  </a:lnTo>
                  <a:lnTo>
                    <a:pt x="53759" y="80733"/>
                  </a:lnTo>
                  <a:lnTo>
                    <a:pt x="57365" y="78333"/>
                  </a:lnTo>
                  <a:lnTo>
                    <a:pt x="61310" y="75844"/>
                  </a:lnTo>
                  <a:lnTo>
                    <a:pt x="51168" y="75844"/>
                  </a:lnTo>
                  <a:lnTo>
                    <a:pt x="49847" y="75209"/>
                  </a:lnTo>
                  <a:lnTo>
                    <a:pt x="47770" y="73524"/>
                  </a:lnTo>
                  <a:lnTo>
                    <a:pt x="44883" y="68832"/>
                  </a:lnTo>
                  <a:lnTo>
                    <a:pt x="41998" y="59623"/>
                  </a:lnTo>
                  <a:lnTo>
                    <a:pt x="39928" y="44386"/>
                  </a:lnTo>
                  <a:lnTo>
                    <a:pt x="33175" y="24345"/>
                  </a:lnTo>
                  <a:lnTo>
                    <a:pt x="20462" y="10677"/>
                  </a:lnTo>
                  <a:lnTo>
                    <a:pt x="7906" y="2767"/>
                  </a:lnTo>
                  <a:lnTo>
                    <a:pt x="1625" y="0"/>
                  </a:lnTo>
                  <a:close/>
                </a:path>
                <a:path w="264794" h="182245">
                  <a:moveTo>
                    <a:pt x="106629" y="58788"/>
                  </a:moveTo>
                  <a:lnTo>
                    <a:pt x="62230" y="69505"/>
                  </a:lnTo>
                  <a:lnTo>
                    <a:pt x="52501" y="75704"/>
                  </a:lnTo>
                  <a:lnTo>
                    <a:pt x="51168" y="75844"/>
                  </a:lnTo>
                  <a:lnTo>
                    <a:pt x="61310" y="75844"/>
                  </a:lnTo>
                  <a:lnTo>
                    <a:pt x="64519" y="73819"/>
                  </a:lnTo>
                  <a:lnTo>
                    <a:pt x="75396" y="68503"/>
                  </a:lnTo>
                  <a:lnTo>
                    <a:pt x="89469" y="64435"/>
                  </a:lnTo>
                  <a:lnTo>
                    <a:pt x="106210" y="63665"/>
                  </a:lnTo>
                  <a:lnTo>
                    <a:pt x="126585" y="63665"/>
                  </a:lnTo>
                  <a:lnTo>
                    <a:pt x="106629" y="58788"/>
                  </a:lnTo>
                  <a:close/>
                </a:path>
              </a:pathLst>
            </a:custGeom>
            <a:solidFill>
              <a:srgbClr val="FCD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1851567" y="4903517"/>
              <a:ext cx="172237" cy="72776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1592654" y="4745731"/>
              <a:ext cx="539115" cy="215900"/>
            </a:xfrm>
            <a:custGeom>
              <a:avLst/>
              <a:gdLst/>
              <a:ahLst/>
              <a:cxnLst/>
              <a:rect l="l" t="t" r="r" b="b"/>
              <a:pathLst>
                <a:path w="539114" h="215900">
                  <a:moveTo>
                    <a:pt x="204965" y="0"/>
                  </a:moveTo>
                  <a:lnTo>
                    <a:pt x="145963" y="3869"/>
                  </a:lnTo>
                  <a:lnTo>
                    <a:pt x="94509" y="18294"/>
                  </a:lnTo>
                  <a:lnTo>
                    <a:pt x="52395" y="40589"/>
                  </a:lnTo>
                  <a:lnTo>
                    <a:pt x="21411" y="68065"/>
                  </a:lnTo>
                  <a:lnTo>
                    <a:pt x="0" y="127812"/>
                  </a:lnTo>
                  <a:lnTo>
                    <a:pt x="15185" y="98326"/>
                  </a:lnTo>
                  <a:lnTo>
                    <a:pt x="30802" y="81902"/>
                  </a:lnTo>
                  <a:lnTo>
                    <a:pt x="56351" y="72602"/>
                  </a:lnTo>
                  <a:lnTo>
                    <a:pt x="153289" y="54950"/>
                  </a:lnTo>
                  <a:lnTo>
                    <a:pt x="197477" y="50379"/>
                  </a:lnTo>
                  <a:lnTo>
                    <a:pt x="239938" y="58330"/>
                  </a:lnTo>
                  <a:lnTo>
                    <a:pt x="286715" y="86360"/>
                  </a:lnTo>
                  <a:lnTo>
                    <a:pt x="329286" y="117518"/>
                  </a:lnTo>
                  <a:lnTo>
                    <a:pt x="359548" y="133565"/>
                  </a:lnTo>
                  <a:lnTo>
                    <a:pt x="384197" y="140116"/>
                  </a:lnTo>
                  <a:lnTo>
                    <a:pt x="409930" y="142786"/>
                  </a:lnTo>
                  <a:lnTo>
                    <a:pt x="444816" y="149743"/>
                  </a:lnTo>
                  <a:lnTo>
                    <a:pt x="484344" y="164803"/>
                  </a:lnTo>
                  <a:lnTo>
                    <a:pt x="516317" y="186989"/>
                  </a:lnTo>
                  <a:lnTo>
                    <a:pt x="528535" y="215328"/>
                  </a:lnTo>
                  <a:lnTo>
                    <a:pt x="537367" y="186912"/>
                  </a:lnTo>
                  <a:lnTo>
                    <a:pt x="513562" y="138176"/>
                  </a:lnTo>
                  <a:lnTo>
                    <a:pt x="451958" y="112263"/>
                  </a:lnTo>
                  <a:lnTo>
                    <a:pt x="416404" y="105462"/>
                  </a:lnTo>
                  <a:lnTo>
                    <a:pt x="383438" y="96723"/>
                  </a:lnTo>
                  <a:lnTo>
                    <a:pt x="361341" y="81356"/>
                  </a:lnTo>
                  <a:lnTo>
                    <a:pt x="339022" y="57535"/>
                  </a:lnTo>
                  <a:lnTo>
                    <a:pt x="309905" y="31725"/>
                  </a:lnTo>
                  <a:lnTo>
                    <a:pt x="267411" y="10392"/>
                  </a:lnTo>
                  <a:lnTo>
                    <a:pt x="204965" y="0"/>
                  </a:lnTo>
                  <a:close/>
                </a:path>
              </a:pathLst>
            </a:custGeom>
            <a:solidFill>
              <a:srgbClr val="7287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1592654" y="4745731"/>
              <a:ext cx="539115" cy="215900"/>
            </a:xfrm>
            <a:custGeom>
              <a:avLst/>
              <a:gdLst/>
              <a:ahLst/>
              <a:cxnLst/>
              <a:rect l="l" t="t" r="r" b="b"/>
              <a:pathLst>
                <a:path w="539114" h="215900">
                  <a:moveTo>
                    <a:pt x="0" y="127812"/>
                  </a:moveTo>
                  <a:lnTo>
                    <a:pt x="15185" y="98326"/>
                  </a:lnTo>
                  <a:lnTo>
                    <a:pt x="30802" y="81902"/>
                  </a:lnTo>
                  <a:lnTo>
                    <a:pt x="56351" y="72602"/>
                  </a:lnTo>
                  <a:lnTo>
                    <a:pt x="101333" y="64490"/>
                  </a:lnTo>
                  <a:lnTo>
                    <a:pt x="153289" y="54950"/>
                  </a:lnTo>
                  <a:lnTo>
                    <a:pt x="197477" y="50379"/>
                  </a:lnTo>
                  <a:lnTo>
                    <a:pt x="239938" y="58330"/>
                  </a:lnTo>
                  <a:lnTo>
                    <a:pt x="286715" y="86360"/>
                  </a:lnTo>
                  <a:lnTo>
                    <a:pt x="329286" y="117518"/>
                  </a:lnTo>
                  <a:lnTo>
                    <a:pt x="359548" y="133565"/>
                  </a:lnTo>
                  <a:lnTo>
                    <a:pt x="384197" y="140116"/>
                  </a:lnTo>
                  <a:lnTo>
                    <a:pt x="409930" y="142786"/>
                  </a:lnTo>
                  <a:lnTo>
                    <a:pt x="444816" y="149743"/>
                  </a:lnTo>
                  <a:lnTo>
                    <a:pt x="484344" y="164803"/>
                  </a:lnTo>
                  <a:lnTo>
                    <a:pt x="516317" y="186989"/>
                  </a:lnTo>
                  <a:lnTo>
                    <a:pt x="528535" y="215328"/>
                  </a:lnTo>
                  <a:lnTo>
                    <a:pt x="537367" y="186912"/>
                  </a:lnTo>
                  <a:lnTo>
                    <a:pt x="513562" y="138176"/>
                  </a:lnTo>
                  <a:lnTo>
                    <a:pt x="451958" y="112263"/>
                  </a:lnTo>
                  <a:lnTo>
                    <a:pt x="416404" y="105462"/>
                  </a:lnTo>
                  <a:lnTo>
                    <a:pt x="383438" y="96723"/>
                  </a:lnTo>
                  <a:lnTo>
                    <a:pt x="361341" y="81356"/>
                  </a:lnTo>
                  <a:lnTo>
                    <a:pt x="339022" y="57535"/>
                  </a:lnTo>
                  <a:lnTo>
                    <a:pt x="309905" y="31725"/>
                  </a:lnTo>
                  <a:lnTo>
                    <a:pt x="267411" y="10392"/>
                  </a:lnTo>
                  <a:lnTo>
                    <a:pt x="204965" y="0"/>
                  </a:lnTo>
                  <a:lnTo>
                    <a:pt x="145963" y="3869"/>
                  </a:lnTo>
                  <a:lnTo>
                    <a:pt x="94509" y="18294"/>
                  </a:lnTo>
                  <a:lnTo>
                    <a:pt x="52395" y="40589"/>
                  </a:lnTo>
                  <a:lnTo>
                    <a:pt x="21411" y="68065"/>
                  </a:lnTo>
                  <a:lnTo>
                    <a:pt x="3349" y="98035"/>
                  </a:lnTo>
                  <a:lnTo>
                    <a:pt x="0" y="127812"/>
                  </a:lnTo>
                  <a:close/>
                </a:path>
              </a:pathLst>
            </a:custGeom>
            <a:ln w="595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1630565" y="4752631"/>
              <a:ext cx="471170" cy="151765"/>
            </a:xfrm>
            <a:custGeom>
              <a:avLst/>
              <a:gdLst/>
              <a:ahLst/>
              <a:cxnLst/>
              <a:rect l="l" t="t" r="r" b="b"/>
              <a:pathLst>
                <a:path w="471169" h="151764">
                  <a:moveTo>
                    <a:pt x="23939" y="52806"/>
                  </a:moveTo>
                  <a:lnTo>
                    <a:pt x="19634" y="48742"/>
                  </a:lnTo>
                  <a:lnTo>
                    <a:pt x="7315" y="45872"/>
                  </a:lnTo>
                  <a:lnTo>
                    <a:pt x="1663" y="47612"/>
                  </a:lnTo>
                  <a:lnTo>
                    <a:pt x="0" y="54737"/>
                  </a:lnTo>
                  <a:lnTo>
                    <a:pt x="4305" y="58775"/>
                  </a:lnTo>
                  <a:lnTo>
                    <a:pt x="16624" y="61645"/>
                  </a:lnTo>
                  <a:lnTo>
                    <a:pt x="22275" y="59918"/>
                  </a:lnTo>
                  <a:lnTo>
                    <a:pt x="23114" y="56362"/>
                  </a:lnTo>
                  <a:lnTo>
                    <a:pt x="23939" y="52806"/>
                  </a:lnTo>
                  <a:close/>
                </a:path>
                <a:path w="471169" h="151764">
                  <a:moveTo>
                    <a:pt x="54864" y="25412"/>
                  </a:moveTo>
                  <a:lnTo>
                    <a:pt x="52260" y="15925"/>
                  </a:lnTo>
                  <a:lnTo>
                    <a:pt x="24892" y="29756"/>
                  </a:lnTo>
                  <a:lnTo>
                    <a:pt x="31762" y="38506"/>
                  </a:lnTo>
                  <a:lnTo>
                    <a:pt x="54864" y="25412"/>
                  </a:lnTo>
                  <a:close/>
                </a:path>
                <a:path w="471169" h="151764">
                  <a:moveTo>
                    <a:pt x="99555" y="23787"/>
                  </a:moveTo>
                  <a:lnTo>
                    <a:pt x="94094" y="19177"/>
                  </a:lnTo>
                  <a:lnTo>
                    <a:pt x="78803" y="15608"/>
                  </a:lnTo>
                  <a:lnTo>
                    <a:pt x="71869" y="17335"/>
                  </a:lnTo>
                  <a:lnTo>
                    <a:pt x="70053" y="25158"/>
                  </a:lnTo>
                  <a:lnTo>
                    <a:pt x="75488" y="29768"/>
                  </a:lnTo>
                  <a:lnTo>
                    <a:pt x="90792" y="33324"/>
                  </a:lnTo>
                  <a:lnTo>
                    <a:pt x="97726" y="31610"/>
                  </a:lnTo>
                  <a:lnTo>
                    <a:pt x="98640" y="27698"/>
                  </a:lnTo>
                  <a:lnTo>
                    <a:pt x="99555" y="23787"/>
                  </a:lnTo>
                  <a:close/>
                </a:path>
                <a:path w="471169" h="151764">
                  <a:moveTo>
                    <a:pt x="148094" y="41884"/>
                  </a:moveTo>
                  <a:lnTo>
                    <a:pt x="144576" y="31318"/>
                  </a:lnTo>
                  <a:lnTo>
                    <a:pt x="118414" y="35852"/>
                  </a:lnTo>
                  <a:lnTo>
                    <a:pt x="117665" y="45656"/>
                  </a:lnTo>
                  <a:lnTo>
                    <a:pt x="148094" y="41884"/>
                  </a:lnTo>
                  <a:close/>
                </a:path>
                <a:path w="471169" h="151764">
                  <a:moveTo>
                    <a:pt x="154927" y="3365"/>
                  </a:moveTo>
                  <a:lnTo>
                    <a:pt x="147586" y="0"/>
                  </a:lnTo>
                  <a:lnTo>
                    <a:pt x="129476" y="0"/>
                  </a:lnTo>
                  <a:lnTo>
                    <a:pt x="122135" y="3365"/>
                  </a:lnTo>
                  <a:lnTo>
                    <a:pt x="122135" y="11645"/>
                  </a:lnTo>
                  <a:lnTo>
                    <a:pt x="129476" y="15011"/>
                  </a:lnTo>
                  <a:lnTo>
                    <a:pt x="147586" y="15011"/>
                  </a:lnTo>
                  <a:lnTo>
                    <a:pt x="154927" y="11645"/>
                  </a:lnTo>
                  <a:lnTo>
                    <a:pt x="154927" y="7505"/>
                  </a:lnTo>
                  <a:lnTo>
                    <a:pt x="154927" y="3365"/>
                  </a:lnTo>
                  <a:close/>
                </a:path>
                <a:path w="471169" h="151764">
                  <a:moveTo>
                    <a:pt x="192163" y="22987"/>
                  </a:moveTo>
                  <a:lnTo>
                    <a:pt x="184823" y="19621"/>
                  </a:lnTo>
                  <a:lnTo>
                    <a:pt x="166725" y="19621"/>
                  </a:lnTo>
                  <a:lnTo>
                    <a:pt x="159372" y="22987"/>
                  </a:lnTo>
                  <a:lnTo>
                    <a:pt x="159372" y="31267"/>
                  </a:lnTo>
                  <a:lnTo>
                    <a:pt x="166725" y="34632"/>
                  </a:lnTo>
                  <a:lnTo>
                    <a:pt x="184823" y="34632"/>
                  </a:lnTo>
                  <a:lnTo>
                    <a:pt x="192163" y="31267"/>
                  </a:lnTo>
                  <a:lnTo>
                    <a:pt x="192163" y="27127"/>
                  </a:lnTo>
                  <a:lnTo>
                    <a:pt x="192163" y="22987"/>
                  </a:lnTo>
                  <a:close/>
                </a:path>
                <a:path w="471169" h="151764">
                  <a:moveTo>
                    <a:pt x="265823" y="47650"/>
                  </a:moveTo>
                  <a:lnTo>
                    <a:pt x="260477" y="41617"/>
                  </a:lnTo>
                  <a:lnTo>
                    <a:pt x="243916" y="34290"/>
                  </a:lnTo>
                  <a:lnTo>
                    <a:pt x="235839" y="34391"/>
                  </a:lnTo>
                  <a:lnTo>
                    <a:pt x="232486" y="41973"/>
                  </a:lnTo>
                  <a:lnTo>
                    <a:pt x="237845" y="48006"/>
                  </a:lnTo>
                  <a:lnTo>
                    <a:pt x="254406" y="55346"/>
                  </a:lnTo>
                  <a:lnTo>
                    <a:pt x="262470" y="55232"/>
                  </a:lnTo>
                  <a:lnTo>
                    <a:pt x="264147" y="51447"/>
                  </a:lnTo>
                  <a:lnTo>
                    <a:pt x="265823" y="47650"/>
                  </a:lnTo>
                  <a:close/>
                </a:path>
                <a:path w="471169" h="151764">
                  <a:moveTo>
                    <a:pt x="305396" y="85623"/>
                  </a:moveTo>
                  <a:lnTo>
                    <a:pt x="299948" y="81013"/>
                  </a:lnTo>
                  <a:lnTo>
                    <a:pt x="284657" y="77444"/>
                  </a:lnTo>
                  <a:lnTo>
                    <a:pt x="277723" y="79184"/>
                  </a:lnTo>
                  <a:lnTo>
                    <a:pt x="275907" y="87007"/>
                  </a:lnTo>
                  <a:lnTo>
                    <a:pt x="281343" y="91617"/>
                  </a:lnTo>
                  <a:lnTo>
                    <a:pt x="296646" y="95173"/>
                  </a:lnTo>
                  <a:lnTo>
                    <a:pt x="303580" y="93459"/>
                  </a:lnTo>
                  <a:lnTo>
                    <a:pt x="304495" y="89535"/>
                  </a:lnTo>
                  <a:lnTo>
                    <a:pt x="305396" y="85623"/>
                  </a:lnTo>
                  <a:close/>
                </a:path>
                <a:path w="471169" h="151764">
                  <a:moveTo>
                    <a:pt x="408228" y="124726"/>
                  </a:moveTo>
                  <a:lnTo>
                    <a:pt x="402780" y="120116"/>
                  </a:lnTo>
                  <a:lnTo>
                    <a:pt x="387489" y="116547"/>
                  </a:lnTo>
                  <a:lnTo>
                    <a:pt x="380555" y="118275"/>
                  </a:lnTo>
                  <a:lnTo>
                    <a:pt x="378726" y="126098"/>
                  </a:lnTo>
                  <a:lnTo>
                    <a:pt x="384175" y="130708"/>
                  </a:lnTo>
                  <a:lnTo>
                    <a:pt x="399478" y="134264"/>
                  </a:lnTo>
                  <a:lnTo>
                    <a:pt x="406412" y="132549"/>
                  </a:lnTo>
                  <a:lnTo>
                    <a:pt x="407327" y="128638"/>
                  </a:lnTo>
                  <a:lnTo>
                    <a:pt x="408228" y="124726"/>
                  </a:lnTo>
                  <a:close/>
                </a:path>
                <a:path w="471169" h="151764">
                  <a:moveTo>
                    <a:pt x="470903" y="143662"/>
                  </a:moveTo>
                  <a:lnTo>
                    <a:pt x="466369" y="138125"/>
                  </a:lnTo>
                  <a:lnTo>
                    <a:pt x="451954" y="131889"/>
                  </a:lnTo>
                  <a:lnTo>
                    <a:pt x="444817" y="132359"/>
                  </a:lnTo>
                  <a:lnTo>
                    <a:pt x="441629" y="139725"/>
                  </a:lnTo>
                  <a:lnTo>
                    <a:pt x="446163" y="145237"/>
                  </a:lnTo>
                  <a:lnTo>
                    <a:pt x="460590" y="151472"/>
                  </a:lnTo>
                  <a:lnTo>
                    <a:pt x="467728" y="151015"/>
                  </a:lnTo>
                  <a:lnTo>
                    <a:pt x="469315" y="147332"/>
                  </a:lnTo>
                  <a:lnTo>
                    <a:pt x="470903" y="143662"/>
                  </a:lnTo>
                  <a:close/>
                </a:path>
              </a:pathLst>
            </a:custGeom>
            <a:solidFill>
              <a:srgbClr val="AA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237477" y="215061"/>
              <a:ext cx="346075" cy="3771265"/>
            </a:xfrm>
            <a:custGeom>
              <a:avLst/>
              <a:gdLst/>
              <a:ahLst/>
              <a:cxnLst/>
              <a:rect l="l" t="t" r="r" b="b"/>
              <a:pathLst>
                <a:path w="346075" h="3771265">
                  <a:moveTo>
                    <a:pt x="345605" y="0"/>
                  </a:moveTo>
                  <a:lnTo>
                    <a:pt x="0" y="0"/>
                  </a:lnTo>
                  <a:lnTo>
                    <a:pt x="0" y="3770871"/>
                  </a:lnTo>
                  <a:lnTo>
                    <a:pt x="345605" y="3770871"/>
                  </a:lnTo>
                  <a:lnTo>
                    <a:pt x="345605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6" name="object 246"/>
          <p:cNvSpPr txBox="1"/>
          <p:nvPr/>
        </p:nvSpPr>
        <p:spPr>
          <a:xfrm>
            <a:off x="150825" y="10307561"/>
            <a:ext cx="1898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31</a:t>
            </a:r>
            <a:endParaRPr sz="1500">
              <a:latin typeface="HelveticaRounded-Condensed"/>
              <a:cs typeface="HelveticaRounded-Condensed"/>
            </a:endParaRPr>
          </a:p>
        </p:txBody>
      </p:sp>
      <p:sp>
        <p:nvSpPr>
          <p:cNvPr id="249" name="object 285">
            <a:extLst>
              <a:ext uri="{FF2B5EF4-FFF2-40B4-BE49-F238E27FC236}">
                <a16:creationId xmlns:a16="http://schemas.microsoft.com/office/drawing/2014/main" id="{D4AB3715-36B7-DF4D-9A4E-56699C03EF24}"/>
              </a:ext>
            </a:extLst>
          </p:cNvPr>
          <p:cNvSpPr txBox="1"/>
          <p:nvPr/>
        </p:nvSpPr>
        <p:spPr>
          <a:xfrm>
            <a:off x="305297" y="362027"/>
            <a:ext cx="170239" cy="1636279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食</a:t>
            </a:r>
            <a:r>
              <a:rPr sz="1500" b="1" spc="-300" dirty="0">
                <a:solidFill>
                  <a:srgbClr val="3E3A39"/>
                </a:solidFill>
                <a:latin typeface="UDShinMGoPro-DeBold"/>
                <a:cs typeface="UDShinMGoPro-DeBold"/>
              </a:rPr>
              <a:t>事</a:t>
            </a:r>
            <a:r>
              <a:rPr sz="1500" b="1" spc="-365" dirty="0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ア</a:t>
            </a:r>
            <a:r>
              <a:rPr sz="15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レ</a:t>
            </a:r>
            <a:r>
              <a:rPr sz="15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ル</a:t>
            </a:r>
            <a:r>
              <a:rPr sz="15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ギ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endParaRPr sz="1500" dirty="0">
              <a:latin typeface="UDShinMGoPro-DeBold"/>
              <a:cs typeface="UDShinMGoPro-DeBold"/>
            </a:endParaRPr>
          </a:p>
        </p:txBody>
      </p:sp>
      <p:sp>
        <p:nvSpPr>
          <p:cNvPr id="250" name="object 286">
            <a:extLst>
              <a:ext uri="{FF2B5EF4-FFF2-40B4-BE49-F238E27FC236}">
                <a16:creationId xmlns:a16="http://schemas.microsoft.com/office/drawing/2014/main" id="{C9D8FE8C-9EC4-924C-BAF4-706B72C3E3FF}"/>
              </a:ext>
            </a:extLst>
          </p:cNvPr>
          <p:cNvSpPr txBox="1"/>
          <p:nvPr/>
        </p:nvSpPr>
        <p:spPr>
          <a:xfrm>
            <a:off x="291701" y="2043729"/>
            <a:ext cx="246221" cy="1775460"/>
          </a:xfrm>
          <a:prstGeom prst="rect">
            <a:avLst/>
          </a:prstGeom>
        </p:spPr>
        <p:txBody>
          <a:bodyPr vert="vert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Meals </a:t>
            </a:r>
            <a:r>
              <a:rPr sz="1600" b="1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&amp; </a:t>
            </a: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food</a:t>
            </a:r>
            <a:r>
              <a:rPr sz="1600" b="1" spc="3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allergies</a:t>
            </a:r>
            <a:endParaRPr sz="16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51" name="object 165">
            <a:extLst>
              <a:ext uri="{FF2B5EF4-FFF2-40B4-BE49-F238E27FC236}">
                <a16:creationId xmlns:a16="http://schemas.microsoft.com/office/drawing/2014/main" id="{9E4FA115-A6DB-454F-8573-0F7377323424}"/>
              </a:ext>
            </a:extLst>
          </p:cNvPr>
          <p:cNvSpPr txBox="1"/>
          <p:nvPr/>
        </p:nvSpPr>
        <p:spPr>
          <a:xfrm>
            <a:off x="2764155" y="8749762"/>
            <a:ext cx="4044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Melon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52" name="object 144">
            <a:extLst>
              <a:ext uri="{FF2B5EF4-FFF2-40B4-BE49-F238E27FC236}">
                <a16:creationId xmlns:a16="http://schemas.microsoft.com/office/drawing/2014/main" id="{AE79C29B-50F7-6C44-8DC7-6AD5B750C579}"/>
              </a:ext>
            </a:extLst>
          </p:cNvPr>
          <p:cNvSpPr txBox="1"/>
          <p:nvPr/>
        </p:nvSpPr>
        <p:spPr>
          <a:xfrm>
            <a:off x="4449489" y="5901907"/>
            <a:ext cx="3028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ork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53" name="object 168">
            <a:extLst>
              <a:ext uri="{FF2B5EF4-FFF2-40B4-BE49-F238E27FC236}">
                <a16:creationId xmlns:a16="http://schemas.microsoft.com/office/drawing/2014/main" id="{57758BE2-8D75-4D47-AC93-A31704683863}"/>
              </a:ext>
            </a:extLst>
          </p:cNvPr>
          <p:cNvSpPr txBox="1"/>
          <p:nvPr/>
        </p:nvSpPr>
        <p:spPr>
          <a:xfrm>
            <a:off x="6040120" y="6847437"/>
            <a:ext cx="4051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133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Apple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54" name="object 145">
            <a:extLst>
              <a:ext uri="{FF2B5EF4-FFF2-40B4-BE49-F238E27FC236}">
                <a16:creationId xmlns:a16="http://schemas.microsoft.com/office/drawing/2014/main" id="{A99D17B1-7F8F-CF4B-BDF0-69EF3810F5E7}"/>
              </a:ext>
            </a:extLst>
          </p:cNvPr>
          <p:cNvSpPr txBox="1"/>
          <p:nvPr/>
        </p:nvSpPr>
        <p:spPr>
          <a:xfrm>
            <a:off x="6081745" y="5901907"/>
            <a:ext cx="2927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33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Beef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55" name="object 118">
            <a:extLst>
              <a:ext uri="{FF2B5EF4-FFF2-40B4-BE49-F238E27FC236}">
                <a16:creationId xmlns:a16="http://schemas.microsoft.com/office/drawing/2014/main" id="{1379D19B-B8B3-1C48-BA42-78420480791D}"/>
              </a:ext>
            </a:extLst>
          </p:cNvPr>
          <p:cNvSpPr txBox="1"/>
          <p:nvPr/>
        </p:nvSpPr>
        <p:spPr>
          <a:xfrm>
            <a:off x="2813049" y="4010872"/>
            <a:ext cx="3067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1100" b="1" spc="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ab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56" name="object 122">
            <a:extLst>
              <a:ext uri="{FF2B5EF4-FFF2-40B4-BE49-F238E27FC236}">
                <a16:creationId xmlns:a16="http://schemas.microsoft.com/office/drawing/2014/main" id="{84129B55-DD1D-8947-BA24-0F44C679689C}"/>
              </a:ext>
            </a:extLst>
          </p:cNvPr>
          <p:cNvSpPr txBox="1"/>
          <p:nvPr/>
        </p:nvSpPr>
        <p:spPr>
          <a:xfrm>
            <a:off x="2772435" y="4956391"/>
            <a:ext cx="3721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Squid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78469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11812"/>
            <a:ext cx="7096759" cy="10225405"/>
            <a:chOff x="237464" y="211812"/>
            <a:chExt cx="7096759" cy="10225405"/>
          </a:xfrm>
        </p:grpSpPr>
        <p:sp>
          <p:nvSpPr>
            <p:cNvPr id="3" name="object 3"/>
            <p:cNvSpPr/>
            <p:nvPr/>
          </p:nvSpPr>
          <p:spPr>
            <a:xfrm>
              <a:off x="237464" y="211812"/>
              <a:ext cx="7096653" cy="13037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60350"/>
              <a:ext cx="251879" cy="2730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28" y="287019"/>
              <a:ext cx="224624" cy="224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51" y="536918"/>
              <a:ext cx="237439" cy="2806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10" y="404990"/>
              <a:ext cx="456224" cy="4125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398" y="679790"/>
              <a:ext cx="213725" cy="2165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3016"/>
              <a:ext cx="237591" cy="2705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5081" y="738099"/>
              <a:ext cx="450033" cy="3454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5081" y="738098"/>
              <a:ext cx="232118" cy="27559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58474" y="9806107"/>
              <a:ext cx="54011" cy="5068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38880" y="9845272"/>
              <a:ext cx="382803" cy="44064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39883" y="9845268"/>
              <a:ext cx="379717" cy="23621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25215" y="10120363"/>
              <a:ext cx="100063" cy="15493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86682" y="10126891"/>
              <a:ext cx="63093" cy="6692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64872" y="10257078"/>
              <a:ext cx="60718" cy="2108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74511" y="10155225"/>
              <a:ext cx="64312" cy="10121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89536" y="9857143"/>
              <a:ext cx="203365" cy="31495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69355" y="10062946"/>
              <a:ext cx="361556" cy="21335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59551" y="9941611"/>
              <a:ext cx="376275" cy="12953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46380" y="10007053"/>
              <a:ext cx="322440" cy="6477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88760" y="10003243"/>
              <a:ext cx="68427" cy="6730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81750" y="9862274"/>
              <a:ext cx="334263" cy="14732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02832" y="9842563"/>
              <a:ext cx="292023" cy="10414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95047" y="10108221"/>
              <a:ext cx="64363" cy="7947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141097" y="10110381"/>
              <a:ext cx="64008" cy="7579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34382" y="10118826"/>
              <a:ext cx="101244" cy="15621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82553" y="9762032"/>
              <a:ext cx="405961" cy="51458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36585" y="9792509"/>
              <a:ext cx="350413" cy="24765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945012" y="9766592"/>
              <a:ext cx="338543" cy="509871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998238" y="9815126"/>
              <a:ext cx="247662" cy="215343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132616" y="10103294"/>
              <a:ext cx="83654" cy="17272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140807" y="9812739"/>
              <a:ext cx="41910" cy="45720"/>
            </a:xfrm>
            <a:custGeom>
              <a:avLst/>
              <a:gdLst/>
              <a:ahLst/>
              <a:cxnLst/>
              <a:rect l="l" t="t" r="r" b="b"/>
              <a:pathLst>
                <a:path w="41910" h="45720">
                  <a:moveTo>
                    <a:pt x="21321" y="45123"/>
                  </a:moveTo>
                  <a:lnTo>
                    <a:pt x="19926" y="45123"/>
                  </a:lnTo>
                  <a:lnTo>
                    <a:pt x="19926" y="45491"/>
                  </a:lnTo>
                  <a:lnTo>
                    <a:pt x="21321" y="45123"/>
                  </a:lnTo>
                  <a:close/>
                </a:path>
                <a:path w="41910" h="45720">
                  <a:moveTo>
                    <a:pt x="22619" y="44780"/>
                  </a:moveTo>
                  <a:lnTo>
                    <a:pt x="18453" y="44780"/>
                  </a:lnTo>
                  <a:lnTo>
                    <a:pt x="18453" y="45161"/>
                  </a:lnTo>
                  <a:lnTo>
                    <a:pt x="19926" y="45123"/>
                  </a:lnTo>
                  <a:lnTo>
                    <a:pt x="21321" y="45123"/>
                  </a:lnTo>
                  <a:lnTo>
                    <a:pt x="22619" y="44780"/>
                  </a:lnTo>
                  <a:close/>
                </a:path>
                <a:path w="41910" h="45720">
                  <a:moveTo>
                    <a:pt x="27691" y="43014"/>
                  </a:moveTo>
                  <a:lnTo>
                    <a:pt x="16269" y="43014"/>
                  </a:lnTo>
                  <a:lnTo>
                    <a:pt x="17729" y="44805"/>
                  </a:lnTo>
                  <a:lnTo>
                    <a:pt x="18453" y="44780"/>
                  </a:lnTo>
                  <a:lnTo>
                    <a:pt x="22619" y="44780"/>
                  </a:lnTo>
                  <a:lnTo>
                    <a:pt x="24320" y="44310"/>
                  </a:lnTo>
                  <a:lnTo>
                    <a:pt x="24320" y="43967"/>
                  </a:lnTo>
                  <a:lnTo>
                    <a:pt x="26860" y="43560"/>
                  </a:lnTo>
                  <a:lnTo>
                    <a:pt x="26860" y="43192"/>
                  </a:lnTo>
                  <a:lnTo>
                    <a:pt x="27610" y="43179"/>
                  </a:lnTo>
                  <a:lnTo>
                    <a:pt x="27691" y="43014"/>
                  </a:lnTo>
                  <a:close/>
                </a:path>
                <a:path w="41910" h="45720">
                  <a:moveTo>
                    <a:pt x="29529" y="41960"/>
                  </a:moveTo>
                  <a:lnTo>
                    <a:pt x="14084" y="41960"/>
                  </a:lnTo>
                  <a:lnTo>
                    <a:pt x="14084" y="42316"/>
                  </a:lnTo>
                  <a:lnTo>
                    <a:pt x="15532" y="42659"/>
                  </a:lnTo>
                  <a:lnTo>
                    <a:pt x="15532" y="43027"/>
                  </a:lnTo>
                  <a:lnTo>
                    <a:pt x="16027" y="43014"/>
                  </a:lnTo>
                  <a:lnTo>
                    <a:pt x="27691" y="43014"/>
                  </a:lnTo>
                  <a:lnTo>
                    <a:pt x="27965" y="42456"/>
                  </a:lnTo>
                  <a:lnTo>
                    <a:pt x="28207" y="42443"/>
                  </a:lnTo>
                  <a:lnTo>
                    <a:pt x="28689" y="42443"/>
                  </a:lnTo>
                  <a:lnTo>
                    <a:pt x="28689" y="42062"/>
                  </a:lnTo>
                  <a:lnTo>
                    <a:pt x="29426" y="42062"/>
                  </a:lnTo>
                  <a:close/>
                </a:path>
                <a:path w="41910" h="45720">
                  <a:moveTo>
                    <a:pt x="29891" y="41605"/>
                  </a:moveTo>
                  <a:lnTo>
                    <a:pt x="12979" y="41605"/>
                  </a:lnTo>
                  <a:lnTo>
                    <a:pt x="12979" y="41973"/>
                  </a:lnTo>
                  <a:lnTo>
                    <a:pt x="13716" y="41960"/>
                  </a:lnTo>
                  <a:lnTo>
                    <a:pt x="29529" y="41960"/>
                  </a:lnTo>
                  <a:lnTo>
                    <a:pt x="29891" y="41605"/>
                  </a:lnTo>
                  <a:close/>
                </a:path>
                <a:path w="41910" h="45720">
                  <a:moveTo>
                    <a:pt x="38763" y="31089"/>
                  </a:moveTo>
                  <a:lnTo>
                    <a:pt x="1740" y="31089"/>
                  </a:lnTo>
                  <a:lnTo>
                    <a:pt x="2375" y="32003"/>
                  </a:lnTo>
                  <a:lnTo>
                    <a:pt x="2743" y="33439"/>
                  </a:lnTo>
                  <a:lnTo>
                    <a:pt x="3835" y="34137"/>
                  </a:lnTo>
                  <a:lnTo>
                    <a:pt x="4191" y="35598"/>
                  </a:lnTo>
                  <a:lnTo>
                    <a:pt x="5004" y="36829"/>
                  </a:lnTo>
                  <a:lnTo>
                    <a:pt x="6947" y="38798"/>
                  </a:lnTo>
                  <a:lnTo>
                    <a:pt x="8585" y="39154"/>
                  </a:lnTo>
                  <a:lnTo>
                    <a:pt x="8585" y="39890"/>
                  </a:lnTo>
                  <a:lnTo>
                    <a:pt x="10795" y="41655"/>
                  </a:lnTo>
                  <a:lnTo>
                    <a:pt x="11519" y="41655"/>
                  </a:lnTo>
                  <a:lnTo>
                    <a:pt x="12979" y="41605"/>
                  </a:lnTo>
                  <a:lnTo>
                    <a:pt x="29891" y="41605"/>
                  </a:lnTo>
                  <a:lnTo>
                    <a:pt x="30175" y="41325"/>
                  </a:lnTo>
                  <a:lnTo>
                    <a:pt x="30899" y="41300"/>
                  </a:lnTo>
                  <a:lnTo>
                    <a:pt x="31598" y="40208"/>
                  </a:lnTo>
                  <a:lnTo>
                    <a:pt x="31852" y="40195"/>
                  </a:lnTo>
                  <a:lnTo>
                    <a:pt x="31966" y="39471"/>
                  </a:lnTo>
                  <a:lnTo>
                    <a:pt x="34531" y="37249"/>
                  </a:lnTo>
                  <a:lnTo>
                    <a:pt x="34760" y="36029"/>
                  </a:lnTo>
                  <a:lnTo>
                    <a:pt x="34900" y="35420"/>
                  </a:lnTo>
                  <a:lnTo>
                    <a:pt x="35268" y="35407"/>
                  </a:lnTo>
                  <a:lnTo>
                    <a:pt x="35268" y="34696"/>
                  </a:lnTo>
                  <a:lnTo>
                    <a:pt x="36004" y="34315"/>
                  </a:lnTo>
                  <a:lnTo>
                    <a:pt x="36004" y="33591"/>
                  </a:lnTo>
                  <a:lnTo>
                    <a:pt x="38763" y="31089"/>
                  </a:lnTo>
                  <a:close/>
                </a:path>
                <a:path w="41910" h="45720">
                  <a:moveTo>
                    <a:pt x="16383" y="0"/>
                  </a:moveTo>
                  <a:lnTo>
                    <a:pt x="12433" y="571"/>
                  </a:lnTo>
                  <a:lnTo>
                    <a:pt x="8496" y="3949"/>
                  </a:lnTo>
                  <a:lnTo>
                    <a:pt x="6236" y="6197"/>
                  </a:lnTo>
                  <a:lnTo>
                    <a:pt x="5296" y="9791"/>
                  </a:lnTo>
                  <a:lnTo>
                    <a:pt x="2745" y="11988"/>
                  </a:lnTo>
                  <a:lnTo>
                    <a:pt x="2730" y="12369"/>
                  </a:lnTo>
                  <a:lnTo>
                    <a:pt x="2591" y="12395"/>
                  </a:lnTo>
                  <a:lnTo>
                    <a:pt x="2362" y="12395"/>
                  </a:lnTo>
                  <a:lnTo>
                    <a:pt x="1994" y="13474"/>
                  </a:lnTo>
                  <a:lnTo>
                    <a:pt x="1613" y="13474"/>
                  </a:lnTo>
                  <a:lnTo>
                    <a:pt x="1499" y="14579"/>
                  </a:lnTo>
                  <a:lnTo>
                    <a:pt x="1268" y="14592"/>
                  </a:lnTo>
                  <a:lnTo>
                    <a:pt x="902" y="16751"/>
                  </a:lnTo>
                  <a:lnTo>
                    <a:pt x="775" y="16763"/>
                  </a:lnTo>
                  <a:lnTo>
                    <a:pt x="533" y="16763"/>
                  </a:lnTo>
                  <a:lnTo>
                    <a:pt x="221" y="24422"/>
                  </a:lnTo>
                  <a:lnTo>
                    <a:pt x="178" y="26835"/>
                  </a:lnTo>
                  <a:lnTo>
                    <a:pt x="28" y="28003"/>
                  </a:lnTo>
                  <a:lnTo>
                    <a:pt x="0" y="29235"/>
                  </a:lnTo>
                  <a:lnTo>
                    <a:pt x="546" y="29844"/>
                  </a:lnTo>
                  <a:lnTo>
                    <a:pt x="952" y="31407"/>
                  </a:lnTo>
                  <a:lnTo>
                    <a:pt x="1740" y="31089"/>
                  </a:lnTo>
                  <a:lnTo>
                    <a:pt x="38763" y="31089"/>
                  </a:lnTo>
                  <a:lnTo>
                    <a:pt x="39281" y="30619"/>
                  </a:lnTo>
                  <a:lnTo>
                    <a:pt x="40195" y="29235"/>
                  </a:lnTo>
                  <a:lnTo>
                    <a:pt x="39459" y="28003"/>
                  </a:lnTo>
                  <a:lnTo>
                    <a:pt x="40018" y="26250"/>
                  </a:lnTo>
                  <a:lnTo>
                    <a:pt x="40259" y="26238"/>
                  </a:lnTo>
                  <a:lnTo>
                    <a:pt x="40361" y="25158"/>
                  </a:lnTo>
                  <a:lnTo>
                    <a:pt x="40615" y="25133"/>
                  </a:lnTo>
                  <a:lnTo>
                    <a:pt x="40742" y="25133"/>
                  </a:lnTo>
                  <a:lnTo>
                    <a:pt x="40856" y="24422"/>
                  </a:lnTo>
                  <a:lnTo>
                    <a:pt x="41110" y="24422"/>
                  </a:lnTo>
                  <a:lnTo>
                    <a:pt x="41364" y="18338"/>
                  </a:lnTo>
                  <a:lnTo>
                    <a:pt x="41465" y="15341"/>
                  </a:lnTo>
                  <a:lnTo>
                    <a:pt x="41110" y="15341"/>
                  </a:lnTo>
                  <a:lnTo>
                    <a:pt x="41034" y="14566"/>
                  </a:lnTo>
                  <a:lnTo>
                    <a:pt x="40843" y="14503"/>
                  </a:lnTo>
                  <a:lnTo>
                    <a:pt x="40615" y="14376"/>
                  </a:lnTo>
                  <a:lnTo>
                    <a:pt x="40348" y="14262"/>
                  </a:lnTo>
                  <a:lnTo>
                    <a:pt x="40263" y="13474"/>
                  </a:lnTo>
                  <a:lnTo>
                    <a:pt x="38900" y="12458"/>
                  </a:lnTo>
                  <a:lnTo>
                    <a:pt x="38776" y="12001"/>
                  </a:lnTo>
                  <a:lnTo>
                    <a:pt x="38671" y="11480"/>
                  </a:lnTo>
                  <a:lnTo>
                    <a:pt x="38544" y="11023"/>
                  </a:lnTo>
                  <a:lnTo>
                    <a:pt x="37427" y="10312"/>
                  </a:lnTo>
                  <a:lnTo>
                    <a:pt x="37427" y="9575"/>
                  </a:lnTo>
                  <a:lnTo>
                    <a:pt x="36957" y="9347"/>
                  </a:lnTo>
                  <a:lnTo>
                    <a:pt x="36703" y="9245"/>
                  </a:lnTo>
                  <a:lnTo>
                    <a:pt x="36347" y="7785"/>
                  </a:lnTo>
                  <a:lnTo>
                    <a:pt x="35623" y="7429"/>
                  </a:lnTo>
                  <a:lnTo>
                    <a:pt x="35611" y="6349"/>
                  </a:lnTo>
                  <a:lnTo>
                    <a:pt x="35242" y="6349"/>
                  </a:lnTo>
                  <a:lnTo>
                    <a:pt x="34527" y="5295"/>
                  </a:lnTo>
                  <a:lnTo>
                    <a:pt x="33763" y="5283"/>
                  </a:lnTo>
                  <a:lnTo>
                    <a:pt x="33426" y="4584"/>
                  </a:lnTo>
                  <a:lnTo>
                    <a:pt x="32677" y="4584"/>
                  </a:lnTo>
                  <a:lnTo>
                    <a:pt x="32448" y="4216"/>
                  </a:lnTo>
                  <a:lnTo>
                    <a:pt x="31940" y="3517"/>
                  </a:lnTo>
                  <a:lnTo>
                    <a:pt x="31217" y="3517"/>
                  </a:lnTo>
                  <a:lnTo>
                    <a:pt x="30867" y="2819"/>
                  </a:lnTo>
                  <a:lnTo>
                    <a:pt x="30118" y="2806"/>
                  </a:lnTo>
                  <a:lnTo>
                    <a:pt x="29756" y="2095"/>
                  </a:lnTo>
                  <a:lnTo>
                    <a:pt x="29159" y="1968"/>
                  </a:lnTo>
                  <a:lnTo>
                    <a:pt x="27940" y="1752"/>
                  </a:lnTo>
                  <a:lnTo>
                    <a:pt x="27940" y="1396"/>
                  </a:lnTo>
                  <a:lnTo>
                    <a:pt x="26835" y="1396"/>
                  </a:lnTo>
                  <a:lnTo>
                    <a:pt x="26768" y="1269"/>
                  </a:lnTo>
                  <a:lnTo>
                    <a:pt x="16739" y="1269"/>
                  </a:lnTo>
                  <a:lnTo>
                    <a:pt x="16383" y="0"/>
                  </a:lnTo>
                  <a:close/>
                </a:path>
                <a:path w="41910" h="45720">
                  <a:moveTo>
                    <a:pt x="34519" y="5283"/>
                  </a:moveTo>
                  <a:lnTo>
                    <a:pt x="33769" y="5295"/>
                  </a:lnTo>
                  <a:lnTo>
                    <a:pt x="34527" y="5295"/>
                  </a:lnTo>
                  <a:close/>
                </a:path>
                <a:path w="41910" h="45720">
                  <a:moveTo>
                    <a:pt x="33414" y="4559"/>
                  </a:moveTo>
                  <a:lnTo>
                    <a:pt x="32931" y="4584"/>
                  </a:lnTo>
                  <a:lnTo>
                    <a:pt x="33426" y="4584"/>
                  </a:lnTo>
                  <a:close/>
                </a:path>
                <a:path w="41910" h="45720">
                  <a:moveTo>
                    <a:pt x="30861" y="2806"/>
                  </a:moveTo>
                  <a:lnTo>
                    <a:pt x="30124" y="2819"/>
                  </a:lnTo>
                  <a:lnTo>
                    <a:pt x="30867" y="2819"/>
                  </a:lnTo>
                  <a:close/>
                </a:path>
                <a:path w="41910" h="45720">
                  <a:moveTo>
                    <a:pt x="20180" y="393"/>
                  </a:moveTo>
                  <a:lnTo>
                    <a:pt x="18809" y="1193"/>
                  </a:lnTo>
                  <a:lnTo>
                    <a:pt x="16739" y="1269"/>
                  </a:lnTo>
                  <a:lnTo>
                    <a:pt x="26768" y="1269"/>
                  </a:lnTo>
                  <a:lnTo>
                    <a:pt x="22517" y="1193"/>
                  </a:lnTo>
                  <a:lnTo>
                    <a:pt x="20180" y="393"/>
                  </a:lnTo>
                  <a:close/>
                </a:path>
                <a:path w="41910" h="45720">
                  <a:moveTo>
                    <a:pt x="24587" y="165"/>
                  </a:moveTo>
                  <a:lnTo>
                    <a:pt x="24270" y="736"/>
                  </a:lnTo>
                  <a:lnTo>
                    <a:pt x="22517" y="1193"/>
                  </a:lnTo>
                  <a:lnTo>
                    <a:pt x="26728" y="1193"/>
                  </a:lnTo>
                  <a:lnTo>
                    <a:pt x="26480" y="723"/>
                  </a:lnTo>
                  <a:lnTo>
                    <a:pt x="25375" y="723"/>
                  </a:lnTo>
                  <a:lnTo>
                    <a:pt x="25375" y="355"/>
                  </a:lnTo>
                  <a:lnTo>
                    <a:pt x="24587" y="165"/>
                  </a:lnTo>
                  <a:close/>
                </a:path>
                <a:path w="41910" h="45720">
                  <a:moveTo>
                    <a:pt x="26467" y="698"/>
                  </a:moveTo>
                  <a:lnTo>
                    <a:pt x="25375" y="723"/>
                  </a:lnTo>
                  <a:lnTo>
                    <a:pt x="26480" y="7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014353" y="10110381"/>
              <a:ext cx="59232" cy="7918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602795" y="9779457"/>
              <a:ext cx="104139" cy="37465"/>
            </a:xfrm>
            <a:custGeom>
              <a:avLst/>
              <a:gdLst/>
              <a:ahLst/>
              <a:cxnLst/>
              <a:rect l="l" t="t" r="r" b="b"/>
              <a:pathLst>
                <a:path w="104139" h="37465">
                  <a:moveTo>
                    <a:pt x="46304" y="34632"/>
                  </a:moveTo>
                  <a:lnTo>
                    <a:pt x="43751" y="34632"/>
                  </a:lnTo>
                  <a:lnTo>
                    <a:pt x="46304" y="34759"/>
                  </a:lnTo>
                  <a:lnTo>
                    <a:pt x="46304" y="34632"/>
                  </a:lnTo>
                  <a:close/>
                </a:path>
                <a:path w="104139" h="37465">
                  <a:moveTo>
                    <a:pt x="102374" y="34505"/>
                  </a:moveTo>
                  <a:lnTo>
                    <a:pt x="86906" y="34505"/>
                  </a:lnTo>
                  <a:lnTo>
                    <a:pt x="89979" y="34886"/>
                  </a:lnTo>
                  <a:lnTo>
                    <a:pt x="93789" y="34886"/>
                  </a:lnTo>
                  <a:lnTo>
                    <a:pt x="94411" y="34632"/>
                  </a:lnTo>
                  <a:lnTo>
                    <a:pt x="98539" y="34632"/>
                  </a:lnTo>
                  <a:lnTo>
                    <a:pt x="102311" y="35521"/>
                  </a:lnTo>
                  <a:lnTo>
                    <a:pt x="102362" y="34632"/>
                  </a:lnTo>
                  <a:lnTo>
                    <a:pt x="102374" y="34505"/>
                  </a:lnTo>
                  <a:close/>
                </a:path>
                <a:path w="104139" h="37465">
                  <a:moveTo>
                    <a:pt x="104089" y="22860"/>
                  </a:moveTo>
                  <a:lnTo>
                    <a:pt x="102971" y="22860"/>
                  </a:lnTo>
                  <a:lnTo>
                    <a:pt x="102971" y="21590"/>
                  </a:lnTo>
                  <a:lnTo>
                    <a:pt x="102882" y="20320"/>
                  </a:lnTo>
                  <a:lnTo>
                    <a:pt x="102882" y="19050"/>
                  </a:lnTo>
                  <a:lnTo>
                    <a:pt x="102882" y="17780"/>
                  </a:lnTo>
                  <a:lnTo>
                    <a:pt x="102882" y="15240"/>
                  </a:lnTo>
                  <a:lnTo>
                    <a:pt x="102527" y="15240"/>
                  </a:lnTo>
                  <a:lnTo>
                    <a:pt x="102527" y="13970"/>
                  </a:lnTo>
                  <a:lnTo>
                    <a:pt x="102539" y="12700"/>
                  </a:lnTo>
                  <a:lnTo>
                    <a:pt x="102654" y="11430"/>
                  </a:lnTo>
                  <a:lnTo>
                    <a:pt x="102489" y="11430"/>
                  </a:lnTo>
                  <a:lnTo>
                    <a:pt x="102489" y="10160"/>
                  </a:lnTo>
                  <a:lnTo>
                    <a:pt x="102298" y="10160"/>
                  </a:lnTo>
                  <a:lnTo>
                    <a:pt x="102298" y="8890"/>
                  </a:lnTo>
                  <a:lnTo>
                    <a:pt x="101930" y="8890"/>
                  </a:lnTo>
                  <a:lnTo>
                    <a:pt x="101930" y="7620"/>
                  </a:lnTo>
                  <a:lnTo>
                    <a:pt x="102031" y="6350"/>
                  </a:lnTo>
                  <a:lnTo>
                    <a:pt x="102095" y="5080"/>
                  </a:lnTo>
                  <a:lnTo>
                    <a:pt x="101904" y="5080"/>
                  </a:lnTo>
                  <a:lnTo>
                    <a:pt x="101904" y="3810"/>
                  </a:lnTo>
                  <a:lnTo>
                    <a:pt x="102095" y="3810"/>
                  </a:lnTo>
                  <a:lnTo>
                    <a:pt x="102095" y="2540"/>
                  </a:lnTo>
                  <a:lnTo>
                    <a:pt x="101790" y="2540"/>
                  </a:lnTo>
                  <a:lnTo>
                    <a:pt x="101282" y="2120"/>
                  </a:lnTo>
                  <a:lnTo>
                    <a:pt x="101130" y="2120"/>
                  </a:lnTo>
                  <a:lnTo>
                    <a:pt x="101130" y="1270"/>
                  </a:lnTo>
                  <a:lnTo>
                    <a:pt x="99936" y="1270"/>
                  </a:lnTo>
                  <a:lnTo>
                    <a:pt x="98755" y="977"/>
                  </a:lnTo>
                  <a:lnTo>
                    <a:pt x="98755" y="850"/>
                  </a:lnTo>
                  <a:lnTo>
                    <a:pt x="95224" y="850"/>
                  </a:lnTo>
                  <a:lnTo>
                    <a:pt x="93459" y="723"/>
                  </a:lnTo>
                  <a:lnTo>
                    <a:pt x="93459" y="977"/>
                  </a:lnTo>
                  <a:lnTo>
                    <a:pt x="92481" y="977"/>
                  </a:lnTo>
                  <a:lnTo>
                    <a:pt x="92481" y="1231"/>
                  </a:lnTo>
                  <a:lnTo>
                    <a:pt x="92303" y="1270"/>
                  </a:lnTo>
                  <a:lnTo>
                    <a:pt x="83642" y="1270"/>
                  </a:lnTo>
                  <a:lnTo>
                    <a:pt x="83642" y="0"/>
                  </a:lnTo>
                  <a:lnTo>
                    <a:pt x="82257" y="0"/>
                  </a:lnTo>
                  <a:lnTo>
                    <a:pt x="82257" y="1270"/>
                  </a:lnTo>
                  <a:lnTo>
                    <a:pt x="79933" y="1270"/>
                  </a:lnTo>
                  <a:lnTo>
                    <a:pt x="79933" y="0"/>
                  </a:lnTo>
                  <a:lnTo>
                    <a:pt x="78663" y="0"/>
                  </a:lnTo>
                  <a:lnTo>
                    <a:pt x="78663" y="1270"/>
                  </a:lnTo>
                  <a:lnTo>
                    <a:pt x="63792" y="1270"/>
                  </a:lnTo>
                  <a:lnTo>
                    <a:pt x="63792" y="0"/>
                  </a:lnTo>
                  <a:lnTo>
                    <a:pt x="42926" y="0"/>
                  </a:lnTo>
                  <a:lnTo>
                    <a:pt x="42926" y="1270"/>
                  </a:lnTo>
                  <a:lnTo>
                    <a:pt x="35318" y="1270"/>
                  </a:lnTo>
                  <a:lnTo>
                    <a:pt x="35318" y="2120"/>
                  </a:lnTo>
                  <a:lnTo>
                    <a:pt x="32575" y="1993"/>
                  </a:lnTo>
                  <a:lnTo>
                    <a:pt x="32575" y="2247"/>
                  </a:lnTo>
                  <a:lnTo>
                    <a:pt x="29235" y="2247"/>
                  </a:lnTo>
                  <a:lnTo>
                    <a:pt x="29083" y="2501"/>
                  </a:lnTo>
                  <a:lnTo>
                    <a:pt x="28651" y="2374"/>
                  </a:lnTo>
                  <a:lnTo>
                    <a:pt x="27457" y="2374"/>
                  </a:lnTo>
                  <a:lnTo>
                    <a:pt x="27457" y="1270"/>
                  </a:lnTo>
                  <a:lnTo>
                    <a:pt x="26695" y="1270"/>
                  </a:lnTo>
                  <a:lnTo>
                    <a:pt x="26695" y="2374"/>
                  </a:lnTo>
                  <a:lnTo>
                    <a:pt x="23418" y="2374"/>
                  </a:lnTo>
                  <a:lnTo>
                    <a:pt x="22948" y="2247"/>
                  </a:lnTo>
                  <a:lnTo>
                    <a:pt x="22948" y="2501"/>
                  </a:lnTo>
                  <a:lnTo>
                    <a:pt x="21780" y="2501"/>
                  </a:lnTo>
                  <a:lnTo>
                    <a:pt x="1600" y="2540"/>
                  </a:lnTo>
                  <a:lnTo>
                    <a:pt x="1600" y="3810"/>
                  </a:lnTo>
                  <a:lnTo>
                    <a:pt x="1244" y="3810"/>
                  </a:lnTo>
                  <a:lnTo>
                    <a:pt x="1244" y="5080"/>
                  </a:lnTo>
                  <a:lnTo>
                    <a:pt x="723" y="5080"/>
                  </a:lnTo>
                  <a:lnTo>
                    <a:pt x="723" y="6350"/>
                  </a:lnTo>
                  <a:lnTo>
                    <a:pt x="622" y="7620"/>
                  </a:lnTo>
                  <a:lnTo>
                    <a:pt x="584" y="8890"/>
                  </a:lnTo>
                  <a:lnTo>
                    <a:pt x="76" y="8890"/>
                  </a:lnTo>
                  <a:lnTo>
                    <a:pt x="76" y="10160"/>
                  </a:lnTo>
                  <a:lnTo>
                    <a:pt x="0" y="11430"/>
                  </a:lnTo>
                  <a:lnTo>
                    <a:pt x="762" y="11430"/>
                  </a:lnTo>
                  <a:lnTo>
                    <a:pt x="762" y="12700"/>
                  </a:lnTo>
                  <a:lnTo>
                    <a:pt x="825" y="13970"/>
                  </a:lnTo>
                  <a:lnTo>
                    <a:pt x="825" y="15240"/>
                  </a:lnTo>
                  <a:lnTo>
                    <a:pt x="635" y="15240"/>
                  </a:lnTo>
                  <a:lnTo>
                    <a:pt x="635" y="17780"/>
                  </a:lnTo>
                  <a:lnTo>
                    <a:pt x="457" y="17780"/>
                  </a:lnTo>
                  <a:lnTo>
                    <a:pt x="457" y="19050"/>
                  </a:lnTo>
                  <a:lnTo>
                    <a:pt x="1333" y="19050"/>
                  </a:lnTo>
                  <a:lnTo>
                    <a:pt x="1333" y="20320"/>
                  </a:lnTo>
                  <a:lnTo>
                    <a:pt x="1308" y="21590"/>
                  </a:lnTo>
                  <a:lnTo>
                    <a:pt x="1206" y="22860"/>
                  </a:lnTo>
                  <a:lnTo>
                    <a:pt x="1397" y="22860"/>
                  </a:lnTo>
                  <a:lnTo>
                    <a:pt x="1397" y="24130"/>
                  </a:lnTo>
                  <a:lnTo>
                    <a:pt x="825" y="24130"/>
                  </a:lnTo>
                  <a:lnTo>
                    <a:pt x="825" y="25400"/>
                  </a:lnTo>
                  <a:lnTo>
                    <a:pt x="304" y="25400"/>
                  </a:lnTo>
                  <a:lnTo>
                    <a:pt x="304" y="26670"/>
                  </a:lnTo>
                  <a:lnTo>
                    <a:pt x="850" y="26670"/>
                  </a:lnTo>
                  <a:lnTo>
                    <a:pt x="850" y="27940"/>
                  </a:lnTo>
                  <a:lnTo>
                    <a:pt x="1333" y="27940"/>
                  </a:lnTo>
                  <a:lnTo>
                    <a:pt x="1333" y="29210"/>
                  </a:lnTo>
                  <a:lnTo>
                    <a:pt x="1727" y="29210"/>
                  </a:lnTo>
                  <a:lnTo>
                    <a:pt x="1727" y="30480"/>
                  </a:lnTo>
                  <a:lnTo>
                    <a:pt x="2120" y="30480"/>
                  </a:lnTo>
                  <a:lnTo>
                    <a:pt x="2120" y="31750"/>
                  </a:lnTo>
                  <a:lnTo>
                    <a:pt x="1790" y="31750"/>
                  </a:lnTo>
                  <a:lnTo>
                    <a:pt x="1790" y="33020"/>
                  </a:lnTo>
                  <a:lnTo>
                    <a:pt x="1727" y="34290"/>
                  </a:lnTo>
                  <a:lnTo>
                    <a:pt x="1981" y="34290"/>
                  </a:lnTo>
                  <a:lnTo>
                    <a:pt x="1981" y="35560"/>
                  </a:lnTo>
                  <a:lnTo>
                    <a:pt x="3060" y="35560"/>
                  </a:lnTo>
                  <a:lnTo>
                    <a:pt x="3060" y="36830"/>
                  </a:lnTo>
                  <a:lnTo>
                    <a:pt x="5168" y="36830"/>
                  </a:lnTo>
                  <a:lnTo>
                    <a:pt x="5168" y="35560"/>
                  </a:lnTo>
                  <a:lnTo>
                    <a:pt x="6959" y="35560"/>
                  </a:lnTo>
                  <a:lnTo>
                    <a:pt x="6959" y="36830"/>
                  </a:lnTo>
                  <a:lnTo>
                    <a:pt x="8204" y="36830"/>
                  </a:lnTo>
                  <a:lnTo>
                    <a:pt x="9194" y="36918"/>
                  </a:lnTo>
                  <a:lnTo>
                    <a:pt x="9169" y="37045"/>
                  </a:lnTo>
                  <a:lnTo>
                    <a:pt x="9563" y="37045"/>
                  </a:lnTo>
                  <a:lnTo>
                    <a:pt x="9817" y="36830"/>
                  </a:lnTo>
                  <a:lnTo>
                    <a:pt x="11099" y="36830"/>
                  </a:lnTo>
                  <a:lnTo>
                    <a:pt x="11684" y="36918"/>
                  </a:lnTo>
                  <a:lnTo>
                    <a:pt x="12128" y="36830"/>
                  </a:lnTo>
                  <a:lnTo>
                    <a:pt x="14097" y="36830"/>
                  </a:lnTo>
                  <a:lnTo>
                    <a:pt x="14097" y="35560"/>
                  </a:lnTo>
                  <a:lnTo>
                    <a:pt x="21043" y="35560"/>
                  </a:lnTo>
                  <a:lnTo>
                    <a:pt x="21043" y="36830"/>
                  </a:lnTo>
                  <a:lnTo>
                    <a:pt x="23545" y="36830"/>
                  </a:lnTo>
                  <a:lnTo>
                    <a:pt x="23545" y="35560"/>
                  </a:lnTo>
                  <a:lnTo>
                    <a:pt x="34328" y="35560"/>
                  </a:lnTo>
                  <a:lnTo>
                    <a:pt x="34607" y="35648"/>
                  </a:lnTo>
                  <a:lnTo>
                    <a:pt x="37299" y="35902"/>
                  </a:lnTo>
                  <a:lnTo>
                    <a:pt x="38252" y="35648"/>
                  </a:lnTo>
                  <a:lnTo>
                    <a:pt x="40411" y="35560"/>
                  </a:lnTo>
                  <a:lnTo>
                    <a:pt x="40411" y="35140"/>
                  </a:lnTo>
                  <a:lnTo>
                    <a:pt x="40411" y="35013"/>
                  </a:lnTo>
                  <a:lnTo>
                    <a:pt x="40411" y="34290"/>
                  </a:lnTo>
                  <a:lnTo>
                    <a:pt x="54546" y="34290"/>
                  </a:lnTo>
                  <a:lnTo>
                    <a:pt x="54546" y="35560"/>
                  </a:lnTo>
                  <a:lnTo>
                    <a:pt x="61607" y="35560"/>
                  </a:lnTo>
                  <a:lnTo>
                    <a:pt x="63779" y="35775"/>
                  </a:lnTo>
                  <a:lnTo>
                    <a:pt x="63779" y="35560"/>
                  </a:lnTo>
                  <a:lnTo>
                    <a:pt x="66560" y="35560"/>
                  </a:lnTo>
                  <a:lnTo>
                    <a:pt x="67005" y="35648"/>
                  </a:lnTo>
                  <a:lnTo>
                    <a:pt x="67386" y="35560"/>
                  </a:lnTo>
                  <a:lnTo>
                    <a:pt x="70650" y="35560"/>
                  </a:lnTo>
                  <a:lnTo>
                    <a:pt x="72021" y="35648"/>
                  </a:lnTo>
                  <a:lnTo>
                    <a:pt x="75831" y="35648"/>
                  </a:lnTo>
                  <a:lnTo>
                    <a:pt x="77724" y="35775"/>
                  </a:lnTo>
                  <a:lnTo>
                    <a:pt x="77724" y="35560"/>
                  </a:lnTo>
                  <a:lnTo>
                    <a:pt x="85331" y="35560"/>
                  </a:lnTo>
                  <a:lnTo>
                    <a:pt x="85331" y="34290"/>
                  </a:lnTo>
                  <a:lnTo>
                    <a:pt x="102425" y="34290"/>
                  </a:lnTo>
                  <a:lnTo>
                    <a:pt x="102425" y="33020"/>
                  </a:lnTo>
                  <a:lnTo>
                    <a:pt x="102666" y="33020"/>
                  </a:lnTo>
                  <a:lnTo>
                    <a:pt x="102666" y="32791"/>
                  </a:lnTo>
                  <a:lnTo>
                    <a:pt x="102666" y="32092"/>
                  </a:lnTo>
                  <a:lnTo>
                    <a:pt x="102666" y="31750"/>
                  </a:lnTo>
                  <a:lnTo>
                    <a:pt x="102870" y="31750"/>
                  </a:lnTo>
                  <a:lnTo>
                    <a:pt x="102870" y="30480"/>
                  </a:lnTo>
                  <a:lnTo>
                    <a:pt x="103314" y="30480"/>
                  </a:lnTo>
                  <a:lnTo>
                    <a:pt x="103314" y="29210"/>
                  </a:lnTo>
                  <a:lnTo>
                    <a:pt x="102870" y="29210"/>
                  </a:lnTo>
                  <a:lnTo>
                    <a:pt x="102870" y="27940"/>
                  </a:lnTo>
                  <a:lnTo>
                    <a:pt x="102882" y="26670"/>
                  </a:lnTo>
                  <a:lnTo>
                    <a:pt x="103060" y="26670"/>
                  </a:lnTo>
                  <a:lnTo>
                    <a:pt x="103060" y="25400"/>
                  </a:lnTo>
                  <a:lnTo>
                    <a:pt x="103568" y="25400"/>
                  </a:lnTo>
                  <a:lnTo>
                    <a:pt x="103568" y="24130"/>
                  </a:lnTo>
                  <a:lnTo>
                    <a:pt x="104089" y="24130"/>
                  </a:lnTo>
                  <a:lnTo>
                    <a:pt x="104089" y="22860"/>
                  </a:lnTo>
                  <a:close/>
                </a:path>
              </a:pathLst>
            </a:custGeom>
            <a:solidFill>
              <a:srgbClr val="7A6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11164" y="9811918"/>
              <a:ext cx="94005" cy="208279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54535" y="9811677"/>
              <a:ext cx="123062" cy="22225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365191" y="9898671"/>
              <a:ext cx="156667" cy="13970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365191" y="9811677"/>
              <a:ext cx="312407" cy="226695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363019" y="10027234"/>
              <a:ext cx="382320" cy="257809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464797" y="9787661"/>
              <a:ext cx="153479" cy="250189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50776" y="9962057"/>
              <a:ext cx="89446" cy="69595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460314" y="9788931"/>
              <a:ext cx="279907" cy="432409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523227" y="9632429"/>
              <a:ext cx="568642" cy="668099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031145" y="9805517"/>
              <a:ext cx="296760" cy="146049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142295" y="10100564"/>
              <a:ext cx="143675" cy="212090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985082" y="9905250"/>
              <a:ext cx="225450" cy="168909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160621" y="9899040"/>
              <a:ext cx="234797" cy="181602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036339" y="9991661"/>
              <a:ext cx="224523" cy="180339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217022" y="9915791"/>
              <a:ext cx="186372" cy="37084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124071" y="9563352"/>
              <a:ext cx="34759" cy="97916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063809" y="9429801"/>
              <a:ext cx="102120" cy="13970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902782" y="9183765"/>
              <a:ext cx="70383" cy="207009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932948" y="9126258"/>
              <a:ext cx="110172" cy="148590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225127" y="9315856"/>
              <a:ext cx="323126" cy="313690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105362" y="9478391"/>
              <a:ext cx="141731" cy="137159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7165899" y="10307561"/>
            <a:ext cx="21780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32</a:t>
            </a:r>
            <a:endParaRPr sz="1500">
              <a:latin typeface="HelveticaRounded-Condensed"/>
              <a:cs typeface="HelveticaRounded-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4401033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11812"/>
            <a:ext cx="7096759" cy="10225405"/>
            <a:chOff x="237464" y="211812"/>
            <a:chExt cx="7096759" cy="10225405"/>
          </a:xfrm>
        </p:grpSpPr>
        <p:sp>
          <p:nvSpPr>
            <p:cNvPr id="3" name="object 3"/>
            <p:cNvSpPr/>
            <p:nvPr/>
          </p:nvSpPr>
          <p:spPr>
            <a:xfrm>
              <a:off x="237464" y="211812"/>
              <a:ext cx="7096648" cy="1303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41" y="287019"/>
              <a:ext cx="224612" cy="224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64" y="536918"/>
              <a:ext cx="237426" cy="2806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23" y="404990"/>
              <a:ext cx="456213" cy="4125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23" y="404990"/>
              <a:ext cx="250520" cy="2667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411" y="679790"/>
              <a:ext cx="213713" cy="2165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3016"/>
              <a:ext cx="237604" cy="2705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4877" y="738099"/>
              <a:ext cx="450238" cy="3454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4878" y="738098"/>
              <a:ext cx="232334" cy="27559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58476" y="9806107"/>
              <a:ext cx="54013" cy="5068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38880" y="9845272"/>
              <a:ext cx="382803" cy="44064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39883" y="9845268"/>
              <a:ext cx="379717" cy="23621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25215" y="10120363"/>
              <a:ext cx="100063" cy="15493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86686" y="10126891"/>
              <a:ext cx="63089" cy="6692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64872" y="10257078"/>
              <a:ext cx="60718" cy="2108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74511" y="10155225"/>
              <a:ext cx="64325" cy="10121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89536" y="9857143"/>
              <a:ext cx="203352" cy="31495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69367" y="10062946"/>
              <a:ext cx="361543" cy="21335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59563" y="9941611"/>
              <a:ext cx="376262" cy="12953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46380" y="10007053"/>
              <a:ext cx="322440" cy="6477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88760" y="10003243"/>
              <a:ext cx="68440" cy="6730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81750" y="9862274"/>
              <a:ext cx="334251" cy="14732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02819" y="9842563"/>
              <a:ext cx="292023" cy="10414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95047" y="10108221"/>
              <a:ext cx="64363" cy="7947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141097" y="10110381"/>
              <a:ext cx="64008" cy="7579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34395" y="10118826"/>
              <a:ext cx="101244" cy="15621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82553" y="9762032"/>
              <a:ext cx="405963" cy="51458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36580" y="9792509"/>
              <a:ext cx="350412" cy="24765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945014" y="9766592"/>
              <a:ext cx="338543" cy="509871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998233" y="9815126"/>
              <a:ext cx="247669" cy="215343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132603" y="10103294"/>
              <a:ext cx="83667" cy="17272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140814" y="9812739"/>
              <a:ext cx="41910" cy="45720"/>
            </a:xfrm>
            <a:custGeom>
              <a:avLst/>
              <a:gdLst/>
              <a:ahLst/>
              <a:cxnLst/>
              <a:rect l="l" t="t" r="r" b="b"/>
              <a:pathLst>
                <a:path w="41910" h="45720">
                  <a:moveTo>
                    <a:pt x="21308" y="45123"/>
                  </a:moveTo>
                  <a:lnTo>
                    <a:pt x="19914" y="45123"/>
                  </a:lnTo>
                  <a:lnTo>
                    <a:pt x="19914" y="45491"/>
                  </a:lnTo>
                  <a:lnTo>
                    <a:pt x="21308" y="45123"/>
                  </a:lnTo>
                  <a:close/>
                </a:path>
                <a:path w="41910" h="45720">
                  <a:moveTo>
                    <a:pt x="22607" y="44780"/>
                  </a:moveTo>
                  <a:lnTo>
                    <a:pt x="18453" y="44780"/>
                  </a:lnTo>
                  <a:lnTo>
                    <a:pt x="18453" y="45161"/>
                  </a:lnTo>
                  <a:lnTo>
                    <a:pt x="19914" y="45123"/>
                  </a:lnTo>
                  <a:lnTo>
                    <a:pt x="21308" y="45123"/>
                  </a:lnTo>
                  <a:lnTo>
                    <a:pt x="22607" y="44780"/>
                  </a:lnTo>
                  <a:close/>
                </a:path>
                <a:path w="41910" h="45720">
                  <a:moveTo>
                    <a:pt x="27686" y="43014"/>
                  </a:moveTo>
                  <a:lnTo>
                    <a:pt x="16269" y="43014"/>
                  </a:lnTo>
                  <a:lnTo>
                    <a:pt x="17716" y="44805"/>
                  </a:lnTo>
                  <a:lnTo>
                    <a:pt x="18453" y="44780"/>
                  </a:lnTo>
                  <a:lnTo>
                    <a:pt x="22607" y="44780"/>
                  </a:lnTo>
                  <a:lnTo>
                    <a:pt x="24308" y="44310"/>
                  </a:lnTo>
                  <a:lnTo>
                    <a:pt x="24308" y="43967"/>
                  </a:lnTo>
                  <a:lnTo>
                    <a:pt x="26860" y="43560"/>
                  </a:lnTo>
                  <a:lnTo>
                    <a:pt x="26860" y="43192"/>
                  </a:lnTo>
                  <a:lnTo>
                    <a:pt x="27610" y="43179"/>
                  </a:lnTo>
                  <a:lnTo>
                    <a:pt x="27686" y="43014"/>
                  </a:lnTo>
                  <a:close/>
                </a:path>
                <a:path w="41910" h="45720">
                  <a:moveTo>
                    <a:pt x="29516" y="41960"/>
                  </a:moveTo>
                  <a:lnTo>
                    <a:pt x="14072" y="41960"/>
                  </a:lnTo>
                  <a:lnTo>
                    <a:pt x="14072" y="42316"/>
                  </a:lnTo>
                  <a:lnTo>
                    <a:pt x="15037" y="42557"/>
                  </a:lnTo>
                  <a:lnTo>
                    <a:pt x="15532" y="42659"/>
                  </a:lnTo>
                  <a:lnTo>
                    <a:pt x="15532" y="43027"/>
                  </a:lnTo>
                  <a:lnTo>
                    <a:pt x="16015" y="43014"/>
                  </a:lnTo>
                  <a:lnTo>
                    <a:pt x="27686" y="43014"/>
                  </a:lnTo>
                  <a:lnTo>
                    <a:pt x="27965" y="42456"/>
                  </a:lnTo>
                  <a:lnTo>
                    <a:pt x="28194" y="42443"/>
                  </a:lnTo>
                  <a:lnTo>
                    <a:pt x="28677" y="42443"/>
                  </a:lnTo>
                  <a:lnTo>
                    <a:pt x="28677" y="42062"/>
                  </a:lnTo>
                  <a:lnTo>
                    <a:pt x="29413" y="42062"/>
                  </a:lnTo>
                  <a:close/>
                </a:path>
                <a:path w="41910" h="45720">
                  <a:moveTo>
                    <a:pt x="29878" y="41605"/>
                  </a:moveTo>
                  <a:lnTo>
                    <a:pt x="12967" y="41605"/>
                  </a:lnTo>
                  <a:lnTo>
                    <a:pt x="12967" y="41973"/>
                  </a:lnTo>
                  <a:lnTo>
                    <a:pt x="13703" y="41960"/>
                  </a:lnTo>
                  <a:lnTo>
                    <a:pt x="29516" y="41960"/>
                  </a:lnTo>
                  <a:lnTo>
                    <a:pt x="29878" y="41605"/>
                  </a:lnTo>
                  <a:close/>
                </a:path>
                <a:path w="41910" h="45720">
                  <a:moveTo>
                    <a:pt x="38752" y="31089"/>
                  </a:moveTo>
                  <a:lnTo>
                    <a:pt x="1740" y="31089"/>
                  </a:lnTo>
                  <a:lnTo>
                    <a:pt x="2375" y="32003"/>
                  </a:lnTo>
                  <a:lnTo>
                    <a:pt x="2730" y="33439"/>
                  </a:lnTo>
                  <a:lnTo>
                    <a:pt x="3823" y="34137"/>
                  </a:lnTo>
                  <a:lnTo>
                    <a:pt x="4191" y="35598"/>
                  </a:lnTo>
                  <a:lnTo>
                    <a:pt x="4991" y="36829"/>
                  </a:lnTo>
                  <a:lnTo>
                    <a:pt x="6947" y="38798"/>
                  </a:lnTo>
                  <a:lnTo>
                    <a:pt x="8572" y="39154"/>
                  </a:lnTo>
                  <a:lnTo>
                    <a:pt x="8572" y="39890"/>
                  </a:lnTo>
                  <a:lnTo>
                    <a:pt x="10782" y="41655"/>
                  </a:lnTo>
                  <a:lnTo>
                    <a:pt x="11519" y="41655"/>
                  </a:lnTo>
                  <a:lnTo>
                    <a:pt x="12967" y="41605"/>
                  </a:lnTo>
                  <a:lnTo>
                    <a:pt x="29878" y="41605"/>
                  </a:lnTo>
                  <a:lnTo>
                    <a:pt x="30162" y="41325"/>
                  </a:lnTo>
                  <a:lnTo>
                    <a:pt x="30886" y="41300"/>
                  </a:lnTo>
                  <a:lnTo>
                    <a:pt x="31598" y="40208"/>
                  </a:lnTo>
                  <a:lnTo>
                    <a:pt x="31839" y="40195"/>
                  </a:lnTo>
                  <a:lnTo>
                    <a:pt x="31953" y="39471"/>
                  </a:lnTo>
                  <a:lnTo>
                    <a:pt x="34519" y="37249"/>
                  </a:lnTo>
                  <a:lnTo>
                    <a:pt x="34900" y="35420"/>
                  </a:lnTo>
                  <a:lnTo>
                    <a:pt x="35255" y="35407"/>
                  </a:lnTo>
                  <a:lnTo>
                    <a:pt x="35255" y="34696"/>
                  </a:lnTo>
                  <a:lnTo>
                    <a:pt x="36004" y="34315"/>
                  </a:lnTo>
                  <a:lnTo>
                    <a:pt x="36004" y="33591"/>
                  </a:lnTo>
                  <a:lnTo>
                    <a:pt x="38752" y="31089"/>
                  </a:lnTo>
                  <a:close/>
                </a:path>
                <a:path w="41910" h="45720">
                  <a:moveTo>
                    <a:pt x="16370" y="0"/>
                  </a:moveTo>
                  <a:lnTo>
                    <a:pt x="12433" y="571"/>
                  </a:lnTo>
                  <a:lnTo>
                    <a:pt x="8496" y="3949"/>
                  </a:lnTo>
                  <a:lnTo>
                    <a:pt x="6236" y="6197"/>
                  </a:lnTo>
                  <a:lnTo>
                    <a:pt x="5296" y="9791"/>
                  </a:lnTo>
                  <a:lnTo>
                    <a:pt x="2730" y="12001"/>
                  </a:lnTo>
                  <a:lnTo>
                    <a:pt x="2730" y="12369"/>
                  </a:lnTo>
                  <a:lnTo>
                    <a:pt x="2591" y="12395"/>
                  </a:lnTo>
                  <a:lnTo>
                    <a:pt x="2349" y="12395"/>
                  </a:lnTo>
                  <a:lnTo>
                    <a:pt x="1994" y="13474"/>
                  </a:lnTo>
                  <a:lnTo>
                    <a:pt x="1613" y="13474"/>
                  </a:lnTo>
                  <a:lnTo>
                    <a:pt x="1499" y="14579"/>
                  </a:lnTo>
                  <a:lnTo>
                    <a:pt x="1255" y="14592"/>
                  </a:lnTo>
                  <a:lnTo>
                    <a:pt x="889" y="16751"/>
                  </a:lnTo>
                  <a:lnTo>
                    <a:pt x="762" y="16763"/>
                  </a:lnTo>
                  <a:lnTo>
                    <a:pt x="521" y="16763"/>
                  </a:lnTo>
                  <a:lnTo>
                    <a:pt x="220" y="24422"/>
                  </a:lnTo>
                  <a:lnTo>
                    <a:pt x="178" y="26835"/>
                  </a:lnTo>
                  <a:lnTo>
                    <a:pt x="28" y="28003"/>
                  </a:lnTo>
                  <a:lnTo>
                    <a:pt x="0" y="29235"/>
                  </a:lnTo>
                  <a:lnTo>
                    <a:pt x="546" y="29844"/>
                  </a:lnTo>
                  <a:lnTo>
                    <a:pt x="952" y="31407"/>
                  </a:lnTo>
                  <a:lnTo>
                    <a:pt x="1740" y="31089"/>
                  </a:lnTo>
                  <a:lnTo>
                    <a:pt x="38752" y="31089"/>
                  </a:lnTo>
                  <a:lnTo>
                    <a:pt x="39268" y="30619"/>
                  </a:lnTo>
                  <a:lnTo>
                    <a:pt x="40195" y="29235"/>
                  </a:lnTo>
                  <a:lnTo>
                    <a:pt x="39459" y="28003"/>
                  </a:lnTo>
                  <a:lnTo>
                    <a:pt x="40005" y="26250"/>
                  </a:lnTo>
                  <a:lnTo>
                    <a:pt x="40246" y="26238"/>
                  </a:lnTo>
                  <a:lnTo>
                    <a:pt x="40361" y="25158"/>
                  </a:lnTo>
                  <a:lnTo>
                    <a:pt x="40615" y="25133"/>
                  </a:lnTo>
                  <a:lnTo>
                    <a:pt x="40843" y="24422"/>
                  </a:lnTo>
                  <a:lnTo>
                    <a:pt x="41110" y="24422"/>
                  </a:lnTo>
                  <a:lnTo>
                    <a:pt x="41452" y="15341"/>
                  </a:lnTo>
                  <a:lnTo>
                    <a:pt x="41097" y="15341"/>
                  </a:lnTo>
                  <a:lnTo>
                    <a:pt x="41025" y="14566"/>
                  </a:lnTo>
                  <a:lnTo>
                    <a:pt x="40843" y="14503"/>
                  </a:lnTo>
                  <a:lnTo>
                    <a:pt x="40615" y="14376"/>
                  </a:lnTo>
                  <a:lnTo>
                    <a:pt x="40348" y="14262"/>
                  </a:lnTo>
                  <a:lnTo>
                    <a:pt x="40263" y="13474"/>
                  </a:lnTo>
                  <a:lnTo>
                    <a:pt x="38900" y="12458"/>
                  </a:lnTo>
                  <a:lnTo>
                    <a:pt x="38544" y="11023"/>
                  </a:lnTo>
                  <a:lnTo>
                    <a:pt x="37427" y="10312"/>
                  </a:lnTo>
                  <a:lnTo>
                    <a:pt x="37427" y="9575"/>
                  </a:lnTo>
                  <a:lnTo>
                    <a:pt x="36690" y="9245"/>
                  </a:lnTo>
                  <a:lnTo>
                    <a:pt x="36589" y="8750"/>
                  </a:lnTo>
                  <a:lnTo>
                    <a:pt x="36347" y="7785"/>
                  </a:lnTo>
                  <a:lnTo>
                    <a:pt x="35611" y="7429"/>
                  </a:lnTo>
                  <a:lnTo>
                    <a:pt x="35598" y="6349"/>
                  </a:lnTo>
                  <a:lnTo>
                    <a:pt x="35230" y="6349"/>
                  </a:lnTo>
                  <a:lnTo>
                    <a:pt x="34514" y="5295"/>
                  </a:lnTo>
                  <a:lnTo>
                    <a:pt x="33763" y="5283"/>
                  </a:lnTo>
                  <a:lnTo>
                    <a:pt x="33426" y="4584"/>
                  </a:lnTo>
                  <a:lnTo>
                    <a:pt x="32677" y="4584"/>
                  </a:lnTo>
                  <a:lnTo>
                    <a:pt x="32194" y="3873"/>
                  </a:lnTo>
                  <a:lnTo>
                    <a:pt x="31928" y="3517"/>
                  </a:lnTo>
                  <a:lnTo>
                    <a:pt x="31217" y="3517"/>
                  </a:lnTo>
                  <a:lnTo>
                    <a:pt x="30855" y="2819"/>
                  </a:lnTo>
                  <a:lnTo>
                    <a:pt x="30118" y="2806"/>
                  </a:lnTo>
                  <a:lnTo>
                    <a:pt x="29743" y="2095"/>
                  </a:lnTo>
                  <a:lnTo>
                    <a:pt x="29159" y="1968"/>
                  </a:lnTo>
                  <a:lnTo>
                    <a:pt x="27940" y="1752"/>
                  </a:lnTo>
                  <a:lnTo>
                    <a:pt x="27940" y="1396"/>
                  </a:lnTo>
                  <a:lnTo>
                    <a:pt x="26822" y="1396"/>
                  </a:lnTo>
                  <a:lnTo>
                    <a:pt x="26758" y="1269"/>
                  </a:lnTo>
                  <a:lnTo>
                    <a:pt x="16739" y="1269"/>
                  </a:lnTo>
                  <a:lnTo>
                    <a:pt x="16370" y="0"/>
                  </a:lnTo>
                  <a:close/>
                </a:path>
                <a:path w="41910" h="45720">
                  <a:moveTo>
                    <a:pt x="34506" y="5283"/>
                  </a:moveTo>
                  <a:lnTo>
                    <a:pt x="33769" y="5295"/>
                  </a:lnTo>
                  <a:lnTo>
                    <a:pt x="34514" y="5295"/>
                  </a:lnTo>
                  <a:close/>
                </a:path>
                <a:path w="41910" h="45720">
                  <a:moveTo>
                    <a:pt x="33414" y="4559"/>
                  </a:moveTo>
                  <a:lnTo>
                    <a:pt x="32918" y="4584"/>
                  </a:lnTo>
                  <a:lnTo>
                    <a:pt x="33426" y="4584"/>
                  </a:lnTo>
                  <a:close/>
                </a:path>
                <a:path w="41910" h="45720">
                  <a:moveTo>
                    <a:pt x="30848" y="2806"/>
                  </a:moveTo>
                  <a:lnTo>
                    <a:pt x="30124" y="2819"/>
                  </a:lnTo>
                  <a:lnTo>
                    <a:pt x="30855" y="2819"/>
                  </a:lnTo>
                  <a:close/>
                </a:path>
                <a:path w="41910" h="45720">
                  <a:moveTo>
                    <a:pt x="20168" y="393"/>
                  </a:moveTo>
                  <a:lnTo>
                    <a:pt x="18796" y="1193"/>
                  </a:lnTo>
                  <a:lnTo>
                    <a:pt x="16739" y="1269"/>
                  </a:lnTo>
                  <a:lnTo>
                    <a:pt x="26758" y="1269"/>
                  </a:lnTo>
                  <a:lnTo>
                    <a:pt x="22517" y="1193"/>
                  </a:lnTo>
                  <a:lnTo>
                    <a:pt x="20168" y="393"/>
                  </a:lnTo>
                  <a:close/>
                </a:path>
                <a:path w="41910" h="45720">
                  <a:moveTo>
                    <a:pt x="24587" y="165"/>
                  </a:moveTo>
                  <a:lnTo>
                    <a:pt x="24270" y="736"/>
                  </a:lnTo>
                  <a:lnTo>
                    <a:pt x="22517" y="1193"/>
                  </a:lnTo>
                  <a:lnTo>
                    <a:pt x="26719" y="1193"/>
                  </a:lnTo>
                  <a:lnTo>
                    <a:pt x="26480" y="723"/>
                  </a:lnTo>
                  <a:lnTo>
                    <a:pt x="25375" y="723"/>
                  </a:lnTo>
                  <a:lnTo>
                    <a:pt x="25375" y="355"/>
                  </a:lnTo>
                  <a:lnTo>
                    <a:pt x="24587" y="165"/>
                  </a:lnTo>
                  <a:close/>
                </a:path>
                <a:path w="41910" h="45720">
                  <a:moveTo>
                    <a:pt x="26467" y="698"/>
                  </a:moveTo>
                  <a:lnTo>
                    <a:pt x="25375" y="723"/>
                  </a:lnTo>
                  <a:lnTo>
                    <a:pt x="26480" y="7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014340" y="10110381"/>
              <a:ext cx="59258" cy="7918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602795" y="9779457"/>
              <a:ext cx="104139" cy="37465"/>
            </a:xfrm>
            <a:custGeom>
              <a:avLst/>
              <a:gdLst/>
              <a:ahLst/>
              <a:cxnLst/>
              <a:rect l="l" t="t" r="r" b="b"/>
              <a:pathLst>
                <a:path w="104139" h="37465">
                  <a:moveTo>
                    <a:pt x="46304" y="34632"/>
                  </a:moveTo>
                  <a:lnTo>
                    <a:pt x="43751" y="34632"/>
                  </a:lnTo>
                  <a:lnTo>
                    <a:pt x="46304" y="34759"/>
                  </a:lnTo>
                  <a:lnTo>
                    <a:pt x="46304" y="34632"/>
                  </a:lnTo>
                  <a:close/>
                </a:path>
                <a:path w="104139" h="37465">
                  <a:moveTo>
                    <a:pt x="102362" y="34505"/>
                  </a:moveTo>
                  <a:lnTo>
                    <a:pt x="86906" y="34505"/>
                  </a:lnTo>
                  <a:lnTo>
                    <a:pt x="89979" y="34886"/>
                  </a:lnTo>
                  <a:lnTo>
                    <a:pt x="93776" y="34886"/>
                  </a:lnTo>
                  <a:lnTo>
                    <a:pt x="94411" y="34632"/>
                  </a:lnTo>
                  <a:lnTo>
                    <a:pt x="98539" y="34632"/>
                  </a:lnTo>
                  <a:lnTo>
                    <a:pt x="102298" y="35521"/>
                  </a:lnTo>
                  <a:lnTo>
                    <a:pt x="102362" y="34632"/>
                  </a:lnTo>
                  <a:lnTo>
                    <a:pt x="102362" y="34505"/>
                  </a:lnTo>
                  <a:close/>
                </a:path>
                <a:path w="104139" h="37465">
                  <a:moveTo>
                    <a:pt x="104101" y="22860"/>
                  </a:moveTo>
                  <a:lnTo>
                    <a:pt x="102971" y="22860"/>
                  </a:lnTo>
                  <a:lnTo>
                    <a:pt x="102971" y="21590"/>
                  </a:lnTo>
                  <a:lnTo>
                    <a:pt x="102882" y="20320"/>
                  </a:lnTo>
                  <a:lnTo>
                    <a:pt x="102882" y="19050"/>
                  </a:lnTo>
                  <a:lnTo>
                    <a:pt x="102882" y="17780"/>
                  </a:lnTo>
                  <a:lnTo>
                    <a:pt x="102882" y="15240"/>
                  </a:lnTo>
                  <a:lnTo>
                    <a:pt x="102527" y="15240"/>
                  </a:lnTo>
                  <a:lnTo>
                    <a:pt x="102527" y="13970"/>
                  </a:lnTo>
                  <a:lnTo>
                    <a:pt x="102539" y="12700"/>
                  </a:lnTo>
                  <a:lnTo>
                    <a:pt x="102654" y="11430"/>
                  </a:lnTo>
                  <a:lnTo>
                    <a:pt x="102489" y="11430"/>
                  </a:lnTo>
                  <a:lnTo>
                    <a:pt x="102489" y="10160"/>
                  </a:lnTo>
                  <a:lnTo>
                    <a:pt x="102298" y="10160"/>
                  </a:lnTo>
                  <a:lnTo>
                    <a:pt x="102298" y="8890"/>
                  </a:lnTo>
                  <a:lnTo>
                    <a:pt x="101930" y="8890"/>
                  </a:lnTo>
                  <a:lnTo>
                    <a:pt x="101930" y="7620"/>
                  </a:lnTo>
                  <a:lnTo>
                    <a:pt x="102031" y="6350"/>
                  </a:lnTo>
                  <a:lnTo>
                    <a:pt x="102095" y="5080"/>
                  </a:lnTo>
                  <a:lnTo>
                    <a:pt x="101904" y="5080"/>
                  </a:lnTo>
                  <a:lnTo>
                    <a:pt x="101904" y="3810"/>
                  </a:lnTo>
                  <a:lnTo>
                    <a:pt x="102095" y="3810"/>
                  </a:lnTo>
                  <a:lnTo>
                    <a:pt x="102095" y="2540"/>
                  </a:lnTo>
                  <a:lnTo>
                    <a:pt x="101790" y="2540"/>
                  </a:lnTo>
                  <a:lnTo>
                    <a:pt x="101282" y="2120"/>
                  </a:lnTo>
                  <a:lnTo>
                    <a:pt x="101117" y="2120"/>
                  </a:lnTo>
                  <a:lnTo>
                    <a:pt x="101117" y="1270"/>
                  </a:lnTo>
                  <a:lnTo>
                    <a:pt x="99949" y="1270"/>
                  </a:lnTo>
                  <a:lnTo>
                    <a:pt x="98767" y="977"/>
                  </a:lnTo>
                  <a:lnTo>
                    <a:pt x="98767" y="850"/>
                  </a:lnTo>
                  <a:lnTo>
                    <a:pt x="93472" y="723"/>
                  </a:lnTo>
                  <a:lnTo>
                    <a:pt x="93472" y="977"/>
                  </a:lnTo>
                  <a:lnTo>
                    <a:pt x="92481" y="977"/>
                  </a:lnTo>
                  <a:lnTo>
                    <a:pt x="92481" y="1231"/>
                  </a:lnTo>
                  <a:lnTo>
                    <a:pt x="92303" y="1270"/>
                  </a:lnTo>
                  <a:lnTo>
                    <a:pt x="83629" y="1270"/>
                  </a:lnTo>
                  <a:lnTo>
                    <a:pt x="83629" y="0"/>
                  </a:lnTo>
                  <a:lnTo>
                    <a:pt x="82257" y="0"/>
                  </a:lnTo>
                  <a:lnTo>
                    <a:pt x="82257" y="1270"/>
                  </a:lnTo>
                  <a:lnTo>
                    <a:pt x="79933" y="1270"/>
                  </a:lnTo>
                  <a:lnTo>
                    <a:pt x="79933" y="0"/>
                  </a:lnTo>
                  <a:lnTo>
                    <a:pt x="78663" y="0"/>
                  </a:lnTo>
                  <a:lnTo>
                    <a:pt x="78663" y="1270"/>
                  </a:lnTo>
                  <a:lnTo>
                    <a:pt x="63792" y="1270"/>
                  </a:lnTo>
                  <a:lnTo>
                    <a:pt x="63792" y="0"/>
                  </a:lnTo>
                  <a:lnTo>
                    <a:pt x="42926" y="0"/>
                  </a:lnTo>
                  <a:lnTo>
                    <a:pt x="42926" y="1270"/>
                  </a:lnTo>
                  <a:lnTo>
                    <a:pt x="35331" y="1270"/>
                  </a:lnTo>
                  <a:lnTo>
                    <a:pt x="35331" y="2120"/>
                  </a:lnTo>
                  <a:lnTo>
                    <a:pt x="32575" y="1993"/>
                  </a:lnTo>
                  <a:lnTo>
                    <a:pt x="32575" y="2247"/>
                  </a:lnTo>
                  <a:lnTo>
                    <a:pt x="29235" y="2247"/>
                  </a:lnTo>
                  <a:lnTo>
                    <a:pt x="29083" y="2501"/>
                  </a:lnTo>
                  <a:lnTo>
                    <a:pt x="28651" y="2374"/>
                  </a:lnTo>
                  <a:lnTo>
                    <a:pt x="27457" y="2374"/>
                  </a:lnTo>
                  <a:lnTo>
                    <a:pt x="27457" y="1270"/>
                  </a:lnTo>
                  <a:lnTo>
                    <a:pt x="26695" y="1270"/>
                  </a:lnTo>
                  <a:lnTo>
                    <a:pt x="26695" y="2374"/>
                  </a:lnTo>
                  <a:lnTo>
                    <a:pt x="23406" y="2374"/>
                  </a:lnTo>
                  <a:lnTo>
                    <a:pt x="22948" y="2247"/>
                  </a:lnTo>
                  <a:lnTo>
                    <a:pt x="22948" y="2501"/>
                  </a:lnTo>
                  <a:lnTo>
                    <a:pt x="21780" y="2501"/>
                  </a:lnTo>
                  <a:lnTo>
                    <a:pt x="1587" y="2540"/>
                  </a:lnTo>
                  <a:lnTo>
                    <a:pt x="1587" y="3810"/>
                  </a:lnTo>
                  <a:lnTo>
                    <a:pt x="1244" y="3810"/>
                  </a:lnTo>
                  <a:lnTo>
                    <a:pt x="1244" y="5080"/>
                  </a:lnTo>
                  <a:lnTo>
                    <a:pt x="711" y="5080"/>
                  </a:lnTo>
                  <a:lnTo>
                    <a:pt x="711" y="6350"/>
                  </a:lnTo>
                  <a:lnTo>
                    <a:pt x="622" y="7620"/>
                  </a:lnTo>
                  <a:lnTo>
                    <a:pt x="584" y="8890"/>
                  </a:lnTo>
                  <a:lnTo>
                    <a:pt x="76" y="8890"/>
                  </a:lnTo>
                  <a:lnTo>
                    <a:pt x="76" y="10160"/>
                  </a:lnTo>
                  <a:lnTo>
                    <a:pt x="0" y="11430"/>
                  </a:lnTo>
                  <a:lnTo>
                    <a:pt x="749" y="11430"/>
                  </a:lnTo>
                  <a:lnTo>
                    <a:pt x="749" y="12700"/>
                  </a:lnTo>
                  <a:lnTo>
                    <a:pt x="812" y="13970"/>
                  </a:lnTo>
                  <a:lnTo>
                    <a:pt x="825" y="15240"/>
                  </a:lnTo>
                  <a:lnTo>
                    <a:pt x="635" y="15240"/>
                  </a:lnTo>
                  <a:lnTo>
                    <a:pt x="635" y="17780"/>
                  </a:lnTo>
                  <a:lnTo>
                    <a:pt x="457" y="17780"/>
                  </a:lnTo>
                  <a:lnTo>
                    <a:pt x="457" y="19050"/>
                  </a:lnTo>
                  <a:lnTo>
                    <a:pt x="1333" y="19050"/>
                  </a:lnTo>
                  <a:lnTo>
                    <a:pt x="1333" y="20320"/>
                  </a:lnTo>
                  <a:lnTo>
                    <a:pt x="1308" y="21590"/>
                  </a:lnTo>
                  <a:lnTo>
                    <a:pt x="1206" y="22860"/>
                  </a:lnTo>
                  <a:lnTo>
                    <a:pt x="1397" y="22860"/>
                  </a:lnTo>
                  <a:lnTo>
                    <a:pt x="1397" y="24130"/>
                  </a:lnTo>
                  <a:lnTo>
                    <a:pt x="812" y="24130"/>
                  </a:lnTo>
                  <a:lnTo>
                    <a:pt x="812" y="25400"/>
                  </a:lnTo>
                  <a:lnTo>
                    <a:pt x="304" y="25400"/>
                  </a:lnTo>
                  <a:lnTo>
                    <a:pt x="304" y="26670"/>
                  </a:lnTo>
                  <a:lnTo>
                    <a:pt x="850" y="26670"/>
                  </a:lnTo>
                  <a:lnTo>
                    <a:pt x="850" y="27940"/>
                  </a:lnTo>
                  <a:lnTo>
                    <a:pt x="1333" y="27940"/>
                  </a:lnTo>
                  <a:lnTo>
                    <a:pt x="1333" y="29210"/>
                  </a:lnTo>
                  <a:lnTo>
                    <a:pt x="1727" y="29210"/>
                  </a:lnTo>
                  <a:lnTo>
                    <a:pt x="1727" y="30480"/>
                  </a:lnTo>
                  <a:lnTo>
                    <a:pt x="2120" y="30480"/>
                  </a:lnTo>
                  <a:lnTo>
                    <a:pt x="2120" y="31750"/>
                  </a:lnTo>
                  <a:lnTo>
                    <a:pt x="1790" y="31750"/>
                  </a:lnTo>
                  <a:lnTo>
                    <a:pt x="1790" y="33020"/>
                  </a:lnTo>
                  <a:lnTo>
                    <a:pt x="1727" y="34290"/>
                  </a:lnTo>
                  <a:lnTo>
                    <a:pt x="1981" y="34290"/>
                  </a:lnTo>
                  <a:lnTo>
                    <a:pt x="1981" y="35560"/>
                  </a:lnTo>
                  <a:lnTo>
                    <a:pt x="3060" y="35560"/>
                  </a:lnTo>
                  <a:lnTo>
                    <a:pt x="3060" y="36830"/>
                  </a:lnTo>
                  <a:lnTo>
                    <a:pt x="5168" y="36830"/>
                  </a:lnTo>
                  <a:lnTo>
                    <a:pt x="5168" y="35560"/>
                  </a:lnTo>
                  <a:lnTo>
                    <a:pt x="6959" y="35560"/>
                  </a:lnTo>
                  <a:lnTo>
                    <a:pt x="6959" y="36830"/>
                  </a:lnTo>
                  <a:lnTo>
                    <a:pt x="8204" y="36830"/>
                  </a:lnTo>
                  <a:lnTo>
                    <a:pt x="9194" y="36918"/>
                  </a:lnTo>
                  <a:lnTo>
                    <a:pt x="9156" y="37045"/>
                  </a:lnTo>
                  <a:lnTo>
                    <a:pt x="9550" y="37045"/>
                  </a:lnTo>
                  <a:lnTo>
                    <a:pt x="9817" y="36830"/>
                  </a:lnTo>
                  <a:lnTo>
                    <a:pt x="11087" y="36830"/>
                  </a:lnTo>
                  <a:lnTo>
                    <a:pt x="11671" y="36918"/>
                  </a:lnTo>
                  <a:lnTo>
                    <a:pt x="12128" y="36830"/>
                  </a:lnTo>
                  <a:lnTo>
                    <a:pt x="14084" y="36830"/>
                  </a:lnTo>
                  <a:lnTo>
                    <a:pt x="14084" y="35560"/>
                  </a:lnTo>
                  <a:lnTo>
                    <a:pt x="21043" y="35560"/>
                  </a:lnTo>
                  <a:lnTo>
                    <a:pt x="21043" y="36830"/>
                  </a:lnTo>
                  <a:lnTo>
                    <a:pt x="23545" y="36830"/>
                  </a:lnTo>
                  <a:lnTo>
                    <a:pt x="23545" y="35560"/>
                  </a:lnTo>
                  <a:lnTo>
                    <a:pt x="34315" y="35560"/>
                  </a:lnTo>
                  <a:lnTo>
                    <a:pt x="34594" y="35648"/>
                  </a:lnTo>
                  <a:lnTo>
                    <a:pt x="37299" y="35902"/>
                  </a:lnTo>
                  <a:lnTo>
                    <a:pt x="38252" y="35648"/>
                  </a:lnTo>
                  <a:lnTo>
                    <a:pt x="40411" y="35560"/>
                  </a:lnTo>
                  <a:lnTo>
                    <a:pt x="40411" y="35140"/>
                  </a:lnTo>
                  <a:lnTo>
                    <a:pt x="40411" y="35013"/>
                  </a:lnTo>
                  <a:lnTo>
                    <a:pt x="40411" y="34290"/>
                  </a:lnTo>
                  <a:lnTo>
                    <a:pt x="54546" y="34290"/>
                  </a:lnTo>
                  <a:lnTo>
                    <a:pt x="54546" y="35560"/>
                  </a:lnTo>
                  <a:lnTo>
                    <a:pt x="61620" y="35560"/>
                  </a:lnTo>
                  <a:lnTo>
                    <a:pt x="63779" y="35775"/>
                  </a:lnTo>
                  <a:lnTo>
                    <a:pt x="63779" y="35560"/>
                  </a:lnTo>
                  <a:lnTo>
                    <a:pt x="66560" y="35560"/>
                  </a:lnTo>
                  <a:lnTo>
                    <a:pt x="67005" y="35648"/>
                  </a:lnTo>
                  <a:lnTo>
                    <a:pt x="67386" y="35560"/>
                  </a:lnTo>
                  <a:lnTo>
                    <a:pt x="70650" y="35560"/>
                  </a:lnTo>
                  <a:lnTo>
                    <a:pt x="72021" y="35648"/>
                  </a:lnTo>
                  <a:lnTo>
                    <a:pt x="77724" y="35775"/>
                  </a:lnTo>
                  <a:lnTo>
                    <a:pt x="77724" y="35560"/>
                  </a:lnTo>
                  <a:lnTo>
                    <a:pt x="85331" y="35560"/>
                  </a:lnTo>
                  <a:lnTo>
                    <a:pt x="85331" y="34290"/>
                  </a:lnTo>
                  <a:lnTo>
                    <a:pt x="102412" y="34290"/>
                  </a:lnTo>
                  <a:lnTo>
                    <a:pt x="102412" y="33020"/>
                  </a:lnTo>
                  <a:lnTo>
                    <a:pt x="102666" y="33020"/>
                  </a:lnTo>
                  <a:lnTo>
                    <a:pt x="102666" y="32791"/>
                  </a:lnTo>
                  <a:lnTo>
                    <a:pt x="102666" y="32092"/>
                  </a:lnTo>
                  <a:lnTo>
                    <a:pt x="102666" y="31750"/>
                  </a:lnTo>
                  <a:lnTo>
                    <a:pt x="102870" y="31750"/>
                  </a:lnTo>
                  <a:lnTo>
                    <a:pt x="102870" y="30480"/>
                  </a:lnTo>
                  <a:lnTo>
                    <a:pt x="103314" y="30480"/>
                  </a:lnTo>
                  <a:lnTo>
                    <a:pt x="103314" y="29210"/>
                  </a:lnTo>
                  <a:lnTo>
                    <a:pt x="102870" y="29210"/>
                  </a:lnTo>
                  <a:lnTo>
                    <a:pt x="102870" y="27940"/>
                  </a:lnTo>
                  <a:lnTo>
                    <a:pt x="102882" y="26670"/>
                  </a:lnTo>
                  <a:lnTo>
                    <a:pt x="103060" y="26670"/>
                  </a:lnTo>
                  <a:lnTo>
                    <a:pt x="103060" y="25400"/>
                  </a:lnTo>
                  <a:lnTo>
                    <a:pt x="103568" y="25400"/>
                  </a:lnTo>
                  <a:lnTo>
                    <a:pt x="103568" y="24130"/>
                  </a:lnTo>
                  <a:lnTo>
                    <a:pt x="104101" y="24130"/>
                  </a:lnTo>
                  <a:lnTo>
                    <a:pt x="104101" y="22860"/>
                  </a:lnTo>
                  <a:close/>
                </a:path>
              </a:pathLst>
            </a:custGeom>
            <a:solidFill>
              <a:srgbClr val="7A6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11164" y="9811918"/>
              <a:ext cx="94005" cy="208279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54522" y="9811677"/>
              <a:ext cx="123075" cy="22225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365191" y="9898671"/>
              <a:ext cx="156654" cy="13970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365191" y="9811677"/>
              <a:ext cx="312407" cy="226695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363019" y="10027234"/>
              <a:ext cx="382320" cy="257809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464797" y="9787661"/>
              <a:ext cx="153479" cy="250189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50788" y="9962057"/>
              <a:ext cx="89433" cy="69595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460314" y="9788931"/>
              <a:ext cx="279907" cy="432409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523240" y="9632429"/>
              <a:ext cx="568629" cy="668099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031145" y="9805517"/>
              <a:ext cx="296760" cy="146049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142295" y="10100564"/>
              <a:ext cx="143675" cy="212090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985082" y="9905250"/>
              <a:ext cx="225450" cy="168909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160621" y="9899040"/>
              <a:ext cx="234797" cy="181602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036339" y="9991661"/>
              <a:ext cx="224523" cy="180339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217022" y="9915791"/>
              <a:ext cx="186372" cy="37084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124072" y="9563352"/>
              <a:ext cx="34759" cy="97916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063809" y="9429801"/>
              <a:ext cx="102120" cy="13970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902777" y="9183765"/>
              <a:ext cx="70383" cy="207009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932948" y="9126258"/>
              <a:ext cx="110185" cy="148590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225127" y="9315856"/>
              <a:ext cx="323126" cy="313690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105374" y="9478391"/>
              <a:ext cx="141719" cy="137159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150818" y="10307561"/>
            <a:ext cx="21780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33</a:t>
            </a:r>
            <a:endParaRPr sz="1500">
              <a:latin typeface="HelveticaRounded-Condensed"/>
              <a:cs typeface="HelveticaRounded-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30854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42665" y="9766021"/>
            <a:ext cx="382905" cy="480059"/>
            <a:chOff x="3542665" y="9766021"/>
            <a:chExt cx="382905" cy="480059"/>
          </a:xfrm>
        </p:grpSpPr>
        <p:sp>
          <p:nvSpPr>
            <p:cNvPr id="3" name="object 3"/>
            <p:cNvSpPr/>
            <p:nvPr/>
          </p:nvSpPr>
          <p:spPr>
            <a:xfrm>
              <a:off x="3762258" y="9766021"/>
              <a:ext cx="54013" cy="506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42665" y="9805188"/>
              <a:ext cx="382790" cy="4406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43668" y="9805187"/>
              <a:ext cx="379717" cy="2362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28999" y="10080281"/>
              <a:ext cx="100063" cy="1549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90467" y="10086809"/>
              <a:ext cx="63093" cy="669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793320" y="9817049"/>
            <a:ext cx="203835" cy="421640"/>
            <a:chOff x="5793320" y="9817049"/>
            <a:chExt cx="203835" cy="421640"/>
          </a:xfrm>
        </p:grpSpPr>
        <p:sp>
          <p:nvSpPr>
            <p:cNvPr id="9" name="object 9"/>
            <p:cNvSpPr/>
            <p:nvPr/>
          </p:nvSpPr>
          <p:spPr>
            <a:xfrm>
              <a:off x="5868657" y="10216998"/>
              <a:ext cx="60718" cy="2108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78283" y="10115144"/>
              <a:ext cx="64325" cy="10121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93320" y="9817049"/>
              <a:ext cx="203352" cy="3149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050165" y="9802355"/>
            <a:ext cx="410845" cy="434340"/>
            <a:chOff x="6050165" y="9802355"/>
            <a:chExt cx="410845" cy="434340"/>
          </a:xfrm>
        </p:grpSpPr>
        <p:sp>
          <p:nvSpPr>
            <p:cNvPr id="13" name="object 13"/>
            <p:cNvSpPr/>
            <p:nvPr/>
          </p:nvSpPr>
          <p:spPr>
            <a:xfrm>
              <a:off x="6073152" y="10022865"/>
              <a:ext cx="361530" cy="2133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63348" y="9901529"/>
              <a:ext cx="376262" cy="12954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50165" y="9966972"/>
              <a:ext cx="322440" cy="6477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92557" y="9963162"/>
              <a:ext cx="68414" cy="6730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85535" y="9822192"/>
              <a:ext cx="334263" cy="1473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06604" y="9802355"/>
              <a:ext cx="292023" cy="10426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98831" y="10068140"/>
              <a:ext cx="64363" cy="794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44882" y="10070299"/>
              <a:ext cx="64003" cy="7579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486338" y="9721951"/>
            <a:ext cx="406400" cy="514984"/>
            <a:chOff x="4486338" y="9721951"/>
            <a:chExt cx="406400" cy="514984"/>
          </a:xfrm>
        </p:grpSpPr>
        <p:sp>
          <p:nvSpPr>
            <p:cNvPr id="22" name="object 22"/>
            <p:cNvSpPr/>
            <p:nvPr/>
          </p:nvSpPr>
          <p:spPr>
            <a:xfrm>
              <a:off x="4638179" y="10078745"/>
              <a:ext cx="101244" cy="15620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86338" y="9721951"/>
              <a:ext cx="405960" cy="51459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40375" y="9752425"/>
              <a:ext cx="350413" cy="24765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4948796" y="9726498"/>
            <a:ext cx="339090" cy="509905"/>
            <a:chOff x="4948796" y="9726498"/>
            <a:chExt cx="339090" cy="509905"/>
          </a:xfrm>
        </p:grpSpPr>
        <p:sp>
          <p:nvSpPr>
            <p:cNvPr id="26" name="object 26"/>
            <p:cNvSpPr/>
            <p:nvPr/>
          </p:nvSpPr>
          <p:spPr>
            <a:xfrm>
              <a:off x="4948796" y="9726498"/>
              <a:ext cx="338543" cy="50989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02028" y="9775041"/>
              <a:ext cx="247657" cy="21534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36400" y="10063226"/>
              <a:ext cx="83654" cy="17272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44608" y="9772669"/>
              <a:ext cx="41910" cy="45720"/>
            </a:xfrm>
            <a:custGeom>
              <a:avLst/>
              <a:gdLst/>
              <a:ahLst/>
              <a:cxnLst/>
              <a:rect l="l" t="t" r="r" b="b"/>
              <a:pathLst>
                <a:path w="41910" h="45720">
                  <a:moveTo>
                    <a:pt x="21320" y="45110"/>
                  </a:moveTo>
                  <a:lnTo>
                    <a:pt x="19902" y="45110"/>
                  </a:lnTo>
                  <a:lnTo>
                    <a:pt x="19902" y="45491"/>
                  </a:lnTo>
                  <a:lnTo>
                    <a:pt x="21320" y="45110"/>
                  </a:lnTo>
                  <a:close/>
                </a:path>
                <a:path w="41910" h="45720">
                  <a:moveTo>
                    <a:pt x="22595" y="44767"/>
                  </a:moveTo>
                  <a:lnTo>
                    <a:pt x="18442" y="44767"/>
                  </a:lnTo>
                  <a:lnTo>
                    <a:pt x="18442" y="45148"/>
                  </a:lnTo>
                  <a:lnTo>
                    <a:pt x="19902" y="45110"/>
                  </a:lnTo>
                  <a:lnTo>
                    <a:pt x="21320" y="45110"/>
                  </a:lnTo>
                  <a:lnTo>
                    <a:pt x="22595" y="44767"/>
                  </a:lnTo>
                  <a:close/>
                </a:path>
                <a:path w="41910" h="45720">
                  <a:moveTo>
                    <a:pt x="27679" y="43002"/>
                  </a:moveTo>
                  <a:lnTo>
                    <a:pt x="16257" y="43002"/>
                  </a:lnTo>
                  <a:lnTo>
                    <a:pt x="17705" y="44792"/>
                  </a:lnTo>
                  <a:lnTo>
                    <a:pt x="18442" y="44767"/>
                  </a:lnTo>
                  <a:lnTo>
                    <a:pt x="22595" y="44767"/>
                  </a:lnTo>
                  <a:lnTo>
                    <a:pt x="24296" y="44310"/>
                  </a:lnTo>
                  <a:lnTo>
                    <a:pt x="24296" y="43967"/>
                  </a:lnTo>
                  <a:lnTo>
                    <a:pt x="26849" y="43548"/>
                  </a:lnTo>
                  <a:lnTo>
                    <a:pt x="26849" y="43180"/>
                  </a:lnTo>
                  <a:lnTo>
                    <a:pt x="27598" y="43167"/>
                  </a:lnTo>
                  <a:lnTo>
                    <a:pt x="27679" y="43002"/>
                  </a:lnTo>
                  <a:close/>
                </a:path>
                <a:path w="41910" h="45720">
                  <a:moveTo>
                    <a:pt x="29505" y="41948"/>
                  </a:moveTo>
                  <a:lnTo>
                    <a:pt x="14060" y="41948"/>
                  </a:lnTo>
                  <a:lnTo>
                    <a:pt x="14060" y="42303"/>
                  </a:lnTo>
                  <a:lnTo>
                    <a:pt x="15025" y="42545"/>
                  </a:lnTo>
                  <a:lnTo>
                    <a:pt x="15521" y="42646"/>
                  </a:lnTo>
                  <a:lnTo>
                    <a:pt x="15521" y="43014"/>
                  </a:lnTo>
                  <a:lnTo>
                    <a:pt x="16003" y="43002"/>
                  </a:lnTo>
                  <a:lnTo>
                    <a:pt x="27679" y="43002"/>
                  </a:lnTo>
                  <a:lnTo>
                    <a:pt x="27954" y="42443"/>
                  </a:lnTo>
                  <a:lnTo>
                    <a:pt x="28183" y="42430"/>
                  </a:lnTo>
                  <a:lnTo>
                    <a:pt x="28665" y="42430"/>
                  </a:lnTo>
                  <a:lnTo>
                    <a:pt x="28665" y="42049"/>
                  </a:lnTo>
                  <a:lnTo>
                    <a:pt x="29402" y="42049"/>
                  </a:lnTo>
                  <a:close/>
                </a:path>
                <a:path w="41910" h="45720">
                  <a:moveTo>
                    <a:pt x="29867" y="41592"/>
                  </a:moveTo>
                  <a:lnTo>
                    <a:pt x="12968" y="41592"/>
                  </a:lnTo>
                  <a:lnTo>
                    <a:pt x="12968" y="41973"/>
                  </a:lnTo>
                  <a:lnTo>
                    <a:pt x="14060" y="41948"/>
                  </a:lnTo>
                  <a:lnTo>
                    <a:pt x="29505" y="41948"/>
                  </a:lnTo>
                  <a:lnTo>
                    <a:pt x="29867" y="41592"/>
                  </a:lnTo>
                  <a:close/>
                </a:path>
                <a:path w="41910" h="45720">
                  <a:moveTo>
                    <a:pt x="38741" y="31076"/>
                  </a:moveTo>
                  <a:lnTo>
                    <a:pt x="1728" y="31076"/>
                  </a:lnTo>
                  <a:lnTo>
                    <a:pt x="2363" y="31991"/>
                  </a:lnTo>
                  <a:lnTo>
                    <a:pt x="2719" y="33439"/>
                  </a:lnTo>
                  <a:lnTo>
                    <a:pt x="3100" y="33655"/>
                  </a:lnTo>
                  <a:lnTo>
                    <a:pt x="3811" y="34124"/>
                  </a:lnTo>
                  <a:lnTo>
                    <a:pt x="4180" y="35585"/>
                  </a:lnTo>
                  <a:lnTo>
                    <a:pt x="4980" y="36817"/>
                  </a:lnTo>
                  <a:lnTo>
                    <a:pt x="6935" y="38785"/>
                  </a:lnTo>
                  <a:lnTo>
                    <a:pt x="8561" y="39141"/>
                  </a:lnTo>
                  <a:lnTo>
                    <a:pt x="8561" y="39878"/>
                  </a:lnTo>
                  <a:lnTo>
                    <a:pt x="10771" y="41643"/>
                  </a:lnTo>
                  <a:lnTo>
                    <a:pt x="11507" y="41643"/>
                  </a:lnTo>
                  <a:lnTo>
                    <a:pt x="12968" y="41592"/>
                  </a:lnTo>
                  <a:lnTo>
                    <a:pt x="29867" y="41592"/>
                  </a:lnTo>
                  <a:lnTo>
                    <a:pt x="30151" y="41313"/>
                  </a:lnTo>
                  <a:lnTo>
                    <a:pt x="30380" y="41300"/>
                  </a:lnTo>
                  <a:lnTo>
                    <a:pt x="30875" y="41300"/>
                  </a:lnTo>
                  <a:lnTo>
                    <a:pt x="31586" y="40208"/>
                  </a:lnTo>
                  <a:lnTo>
                    <a:pt x="31726" y="40208"/>
                  </a:lnTo>
                  <a:lnTo>
                    <a:pt x="31954" y="40182"/>
                  </a:lnTo>
                  <a:lnTo>
                    <a:pt x="31954" y="39458"/>
                  </a:lnTo>
                  <a:lnTo>
                    <a:pt x="32831" y="38722"/>
                  </a:lnTo>
                  <a:lnTo>
                    <a:pt x="34520" y="37236"/>
                  </a:lnTo>
                  <a:lnTo>
                    <a:pt x="34748" y="36017"/>
                  </a:lnTo>
                  <a:lnTo>
                    <a:pt x="34888" y="35420"/>
                  </a:lnTo>
                  <a:lnTo>
                    <a:pt x="35117" y="35420"/>
                  </a:lnTo>
                  <a:lnTo>
                    <a:pt x="35244" y="34683"/>
                  </a:lnTo>
                  <a:lnTo>
                    <a:pt x="35993" y="34302"/>
                  </a:lnTo>
                  <a:lnTo>
                    <a:pt x="35993" y="33578"/>
                  </a:lnTo>
                  <a:lnTo>
                    <a:pt x="38741" y="31076"/>
                  </a:lnTo>
                  <a:close/>
                </a:path>
                <a:path w="41910" h="45720">
                  <a:moveTo>
                    <a:pt x="16359" y="0"/>
                  </a:moveTo>
                  <a:lnTo>
                    <a:pt x="12422" y="558"/>
                  </a:lnTo>
                  <a:lnTo>
                    <a:pt x="8485" y="3937"/>
                  </a:lnTo>
                  <a:lnTo>
                    <a:pt x="6224" y="6184"/>
                  </a:lnTo>
                  <a:lnTo>
                    <a:pt x="5284" y="9779"/>
                  </a:lnTo>
                  <a:lnTo>
                    <a:pt x="2719" y="11988"/>
                  </a:lnTo>
                  <a:lnTo>
                    <a:pt x="2719" y="12369"/>
                  </a:lnTo>
                  <a:lnTo>
                    <a:pt x="2579" y="12382"/>
                  </a:lnTo>
                  <a:lnTo>
                    <a:pt x="2338" y="12382"/>
                  </a:lnTo>
                  <a:lnTo>
                    <a:pt x="1982" y="13462"/>
                  </a:lnTo>
                  <a:lnTo>
                    <a:pt x="1601" y="13462"/>
                  </a:lnTo>
                  <a:lnTo>
                    <a:pt x="1487" y="14566"/>
                  </a:lnTo>
                  <a:lnTo>
                    <a:pt x="1246" y="14566"/>
                  </a:lnTo>
                  <a:lnTo>
                    <a:pt x="890" y="16738"/>
                  </a:lnTo>
                  <a:lnTo>
                    <a:pt x="751" y="16751"/>
                  </a:lnTo>
                  <a:lnTo>
                    <a:pt x="522" y="16751"/>
                  </a:lnTo>
                  <a:lnTo>
                    <a:pt x="210" y="24409"/>
                  </a:lnTo>
                  <a:lnTo>
                    <a:pt x="166" y="26822"/>
                  </a:lnTo>
                  <a:lnTo>
                    <a:pt x="16" y="27990"/>
                  </a:lnTo>
                  <a:lnTo>
                    <a:pt x="0" y="29235"/>
                  </a:lnTo>
                  <a:lnTo>
                    <a:pt x="535" y="29832"/>
                  </a:lnTo>
                  <a:lnTo>
                    <a:pt x="941" y="31394"/>
                  </a:lnTo>
                  <a:lnTo>
                    <a:pt x="1728" y="31076"/>
                  </a:lnTo>
                  <a:lnTo>
                    <a:pt x="38741" y="31076"/>
                  </a:lnTo>
                  <a:lnTo>
                    <a:pt x="39257" y="30607"/>
                  </a:lnTo>
                  <a:lnTo>
                    <a:pt x="40184" y="29235"/>
                  </a:lnTo>
                  <a:lnTo>
                    <a:pt x="39447" y="27990"/>
                  </a:lnTo>
                  <a:lnTo>
                    <a:pt x="39994" y="26238"/>
                  </a:lnTo>
                  <a:lnTo>
                    <a:pt x="40235" y="26225"/>
                  </a:lnTo>
                  <a:lnTo>
                    <a:pt x="40349" y="25146"/>
                  </a:lnTo>
                  <a:lnTo>
                    <a:pt x="40603" y="25120"/>
                  </a:lnTo>
                  <a:lnTo>
                    <a:pt x="40832" y="24409"/>
                  </a:lnTo>
                  <a:lnTo>
                    <a:pt x="41098" y="24409"/>
                  </a:lnTo>
                  <a:lnTo>
                    <a:pt x="41441" y="15328"/>
                  </a:lnTo>
                  <a:lnTo>
                    <a:pt x="41086" y="15328"/>
                  </a:lnTo>
                  <a:lnTo>
                    <a:pt x="40991" y="14554"/>
                  </a:lnTo>
                  <a:lnTo>
                    <a:pt x="40832" y="14490"/>
                  </a:lnTo>
                  <a:lnTo>
                    <a:pt x="40603" y="14363"/>
                  </a:lnTo>
                  <a:lnTo>
                    <a:pt x="40336" y="14249"/>
                  </a:lnTo>
                  <a:lnTo>
                    <a:pt x="40251" y="13462"/>
                  </a:lnTo>
                  <a:lnTo>
                    <a:pt x="38889" y="12446"/>
                  </a:lnTo>
                  <a:lnTo>
                    <a:pt x="38533" y="11010"/>
                  </a:lnTo>
                  <a:lnTo>
                    <a:pt x="38177" y="10769"/>
                  </a:lnTo>
                  <a:lnTo>
                    <a:pt x="37771" y="10541"/>
                  </a:lnTo>
                  <a:lnTo>
                    <a:pt x="37415" y="10299"/>
                  </a:lnTo>
                  <a:lnTo>
                    <a:pt x="37415" y="9575"/>
                  </a:lnTo>
                  <a:lnTo>
                    <a:pt x="37187" y="9448"/>
                  </a:lnTo>
                  <a:lnTo>
                    <a:pt x="36692" y="9232"/>
                  </a:lnTo>
                  <a:lnTo>
                    <a:pt x="36336" y="7772"/>
                  </a:lnTo>
                  <a:lnTo>
                    <a:pt x="35599" y="7416"/>
                  </a:lnTo>
                  <a:lnTo>
                    <a:pt x="35587" y="6337"/>
                  </a:lnTo>
                  <a:lnTo>
                    <a:pt x="35218" y="6337"/>
                  </a:lnTo>
                  <a:lnTo>
                    <a:pt x="34503" y="5283"/>
                  </a:lnTo>
                  <a:lnTo>
                    <a:pt x="33752" y="5270"/>
                  </a:lnTo>
                  <a:lnTo>
                    <a:pt x="33421" y="4584"/>
                  </a:lnTo>
                  <a:lnTo>
                    <a:pt x="32666" y="4584"/>
                  </a:lnTo>
                  <a:lnTo>
                    <a:pt x="32183" y="3860"/>
                  </a:lnTo>
                  <a:lnTo>
                    <a:pt x="31916" y="3505"/>
                  </a:lnTo>
                  <a:lnTo>
                    <a:pt x="31205" y="3505"/>
                  </a:lnTo>
                  <a:lnTo>
                    <a:pt x="30856" y="2806"/>
                  </a:lnTo>
                  <a:lnTo>
                    <a:pt x="30106" y="2794"/>
                  </a:lnTo>
                  <a:lnTo>
                    <a:pt x="29732" y="2082"/>
                  </a:lnTo>
                  <a:lnTo>
                    <a:pt x="29148" y="1955"/>
                  </a:lnTo>
                  <a:lnTo>
                    <a:pt x="27929" y="1739"/>
                  </a:lnTo>
                  <a:lnTo>
                    <a:pt x="27929" y="1397"/>
                  </a:lnTo>
                  <a:lnTo>
                    <a:pt x="26824" y="1397"/>
                  </a:lnTo>
                  <a:lnTo>
                    <a:pt x="26758" y="1270"/>
                  </a:lnTo>
                  <a:lnTo>
                    <a:pt x="16727" y="1270"/>
                  </a:lnTo>
                  <a:lnTo>
                    <a:pt x="16359" y="0"/>
                  </a:lnTo>
                  <a:close/>
                </a:path>
                <a:path w="41910" h="45720">
                  <a:moveTo>
                    <a:pt x="34494" y="5270"/>
                  </a:moveTo>
                  <a:lnTo>
                    <a:pt x="33758" y="5283"/>
                  </a:lnTo>
                  <a:lnTo>
                    <a:pt x="34503" y="5283"/>
                  </a:lnTo>
                  <a:close/>
                </a:path>
                <a:path w="41910" h="45720">
                  <a:moveTo>
                    <a:pt x="33402" y="4546"/>
                  </a:moveTo>
                  <a:lnTo>
                    <a:pt x="32907" y="4584"/>
                  </a:lnTo>
                  <a:lnTo>
                    <a:pt x="33421" y="4584"/>
                  </a:lnTo>
                  <a:close/>
                </a:path>
                <a:path w="41910" h="45720">
                  <a:moveTo>
                    <a:pt x="30850" y="2794"/>
                  </a:moveTo>
                  <a:lnTo>
                    <a:pt x="30342" y="2806"/>
                  </a:lnTo>
                  <a:lnTo>
                    <a:pt x="30856" y="2806"/>
                  </a:lnTo>
                  <a:close/>
                </a:path>
                <a:path w="41910" h="45720">
                  <a:moveTo>
                    <a:pt x="27929" y="1384"/>
                  </a:moveTo>
                  <a:lnTo>
                    <a:pt x="26824" y="1397"/>
                  </a:lnTo>
                  <a:lnTo>
                    <a:pt x="27929" y="1397"/>
                  </a:lnTo>
                  <a:close/>
                </a:path>
                <a:path w="41910" h="45720">
                  <a:moveTo>
                    <a:pt x="20169" y="381"/>
                  </a:moveTo>
                  <a:lnTo>
                    <a:pt x="18785" y="1193"/>
                  </a:lnTo>
                  <a:lnTo>
                    <a:pt x="16727" y="1270"/>
                  </a:lnTo>
                  <a:lnTo>
                    <a:pt x="26758" y="1270"/>
                  </a:lnTo>
                  <a:lnTo>
                    <a:pt x="22506" y="1193"/>
                  </a:lnTo>
                  <a:lnTo>
                    <a:pt x="20169" y="381"/>
                  </a:lnTo>
                  <a:close/>
                </a:path>
                <a:path w="41910" h="45720">
                  <a:moveTo>
                    <a:pt x="24576" y="165"/>
                  </a:moveTo>
                  <a:lnTo>
                    <a:pt x="24258" y="723"/>
                  </a:lnTo>
                  <a:lnTo>
                    <a:pt x="22506" y="1193"/>
                  </a:lnTo>
                  <a:lnTo>
                    <a:pt x="26718" y="1193"/>
                  </a:lnTo>
                  <a:lnTo>
                    <a:pt x="26469" y="711"/>
                  </a:lnTo>
                  <a:lnTo>
                    <a:pt x="25363" y="711"/>
                  </a:lnTo>
                  <a:lnTo>
                    <a:pt x="25363" y="342"/>
                  </a:lnTo>
                  <a:lnTo>
                    <a:pt x="24576" y="165"/>
                  </a:lnTo>
                  <a:close/>
                </a:path>
                <a:path w="41910" h="45720">
                  <a:moveTo>
                    <a:pt x="26455" y="685"/>
                  </a:moveTo>
                  <a:lnTo>
                    <a:pt x="25363" y="711"/>
                  </a:lnTo>
                  <a:lnTo>
                    <a:pt x="26469" y="7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18138" y="10070287"/>
              <a:ext cx="59232" cy="7918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366816" y="9739385"/>
            <a:ext cx="382905" cy="506095"/>
            <a:chOff x="5366816" y="9739385"/>
            <a:chExt cx="382905" cy="506095"/>
          </a:xfrm>
        </p:grpSpPr>
        <p:sp>
          <p:nvSpPr>
            <p:cNvPr id="32" name="object 32"/>
            <p:cNvSpPr/>
            <p:nvPr/>
          </p:nvSpPr>
          <p:spPr>
            <a:xfrm>
              <a:off x="5606567" y="9739389"/>
              <a:ext cx="104775" cy="37465"/>
            </a:xfrm>
            <a:custGeom>
              <a:avLst/>
              <a:gdLst/>
              <a:ahLst/>
              <a:cxnLst/>
              <a:rect l="l" t="t" r="r" b="b"/>
              <a:pathLst>
                <a:path w="104775" h="37465">
                  <a:moveTo>
                    <a:pt x="25107" y="35775"/>
                  </a:moveTo>
                  <a:lnTo>
                    <a:pt x="15074" y="35775"/>
                  </a:lnTo>
                  <a:lnTo>
                    <a:pt x="17640" y="36029"/>
                  </a:lnTo>
                  <a:lnTo>
                    <a:pt x="20116" y="36156"/>
                  </a:lnTo>
                  <a:lnTo>
                    <a:pt x="23228" y="36156"/>
                  </a:lnTo>
                  <a:lnTo>
                    <a:pt x="25107" y="35775"/>
                  </a:lnTo>
                  <a:close/>
                </a:path>
                <a:path w="104775" h="37465">
                  <a:moveTo>
                    <a:pt x="29095" y="2501"/>
                  </a:moveTo>
                  <a:lnTo>
                    <a:pt x="28663" y="2374"/>
                  </a:lnTo>
                  <a:lnTo>
                    <a:pt x="28663" y="2120"/>
                  </a:lnTo>
                  <a:lnTo>
                    <a:pt x="27673" y="2120"/>
                  </a:lnTo>
                  <a:lnTo>
                    <a:pt x="27673" y="1993"/>
                  </a:lnTo>
                  <a:lnTo>
                    <a:pt x="27089" y="1739"/>
                  </a:lnTo>
                  <a:lnTo>
                    <a:pt x="25920" y="2120"/>
                  </a:lnTo>
                  <a:lnTo>
                    <a:pt x="24345" y="2120"/>
                  </a:lnTo>
                  <a:lnTo>
                    <a:pt x="24345" y="2247"/>
                  </a:lnTo>
                  <a:lnTo>
                    <a:pt x="22961" y="2247"/>
                  </a:lnTo>
                  <a:lnTo>
                    <a:pt x="22961" y="2501"/>
                  </a:lnTo>
                  <a:lnTo>
                    <a:pt x="29095" y="2501"/>
                  </a:lnTo>
                  <a:close/>
                </a:path>
                <a:path w="104775" h="37465">
                  <a:moveTo>
                    <a:pt x="49326" y="34505"/>
                  </a:moveTo>
                  <a:lnTo>
                    <a:pt x="43764" y="34505"/>
                  </a:lnTo>
                  <a:lnTo>
                    <a:pt x="46316" y="34759"/>
                  </a:lnTo>
                  <a:lnTo>
                    <a:pt x="46316" y="34632"/>
                  </a:lnTo>
                  <a:lnTo>
                    <a:pt x="49326" y="34505"/>
                  </a:lnTo>
                  <a:close/>
                </a:path>
                <a:path w="104775" h="37465">
                  <a:moveTo>
                    <a:pt x="94424" y="34505"/>
                  </a:moveTo>
                  <a:lnTo>
                    <a:pt x="86918" y="34505"/>
                  </a:lnTo>
                  <a:lnTo>
                    <a:pt x="89992" y="34886"/>
                  </a:lnTo>
                  <a:lnTo>
                    <a:pt x="93802" y="34886"/>
                  </a:lnTo>
                  <a:lnTo>
                    <a:pt x="94424" y="34505"/>
                  </a:lnTo>
                  <a:close/>
                </a:path>
                <a:path w="104775" h="37465">
                  <a:moveTo>
                    <a:pt x="102387" y="34505"/>
                  </a:moveTo>
                  <a:lnTo>
                    <a:pt x="95999" y="34505"/>
                  </a:lnTo>
                  <a:lnTo>
                    <a:pt x="98552" y="34632"/>
                  </a:lnTo>
                  <a:lnTo>
                    <a:pt x="102323" y="35521"/>
                  </a:lnTo>
                  <a:lnTo>
                    <a:pt x="102387" y="34505"/>
                  </a:lnTo>
                  <a:close/>
                </a:path>
                <a:path w="104775" h="37465">
                  <a:moveTo>
                    <a:pt x="103073" y="30695"/>
                  </a:moveTo>
                  <a:lnTo>
                    <a:pt x="102933" y="30695"/>
                  </a:lnTo>
                  <a:lnTo>
                    <a:pt x="103073" y="30822"/>
                  </a:lnTo>
                  <a:lnTo>
                    <a:pt x="103073" y="30695"/>
                  </a:lnTo>
                  <a:close/>
                </a:path>
                <a:path w="104775" h="37465">
                  <a:moveTo>
                    <a:pt x="104203" y="22860"/>
                  </a:moveTo>
                  <a:lnTo>
                    <a:pt x="102984" y="22860"/>
                  </a:lnTo>
                  <a:lnTo>
                    <a:pt x="102984" y="21590"/>
                  </a:lnTo>
                  <a:lnTo>
                    <a:pt x="102895" y="20320"/>
                  </a:lnTo>
                  <a:lnTo>
                    <a:pt x="102895" y="19050"/>
                  </a:lnTo>
                  <a:lnTo>
                    <a:pt x="102895" y="17780"/>
                  </a:lnTo>
                  <a:lnTo>
                    <a:pt x="102895" y="15240"/>
                  </a:lnTo>
                  <a:lnTo>
                    <a:pt x="102539" y="15240"/>
                  </a:lnTo>
                  <a:lnTo>
                    <a:pt x="102539" y="13970"/>
                  </a:lnTo>
                  <a:lnTo>
                    <a:pt x="102565" y="12700"/>
                  </a:lnTo>
                  <a:lnTo>
                    <a:pt x="102666" y="11430"/>
                  </a:lnTo>
                  <a:lnTo>
                    <a:pt x="102501" y="11430"/>
                  </a:lnTo>
                  <a:lnTo>
                    <a:pt x="102501" y="10160"/>
                  </a:lnTo>
                  <a:lnTo>
                    <a:pt x="102311" y="10160"/>
                  </a:lnTo>
                  <a:lnTo>
                    <a:pt x="102311" y="8890"/>
                  </a:lnTo>
                  <a:lnTo>
                    <a:pt x="101930" y="8890"/>
                  </a:lnTo>
                  <a:lnTo>
                    <a:pt x="101930" y="7620"/>
                  </a:lnTo>
                  <a:lnTo>
                    <a:pt x="102044" y="6350"/>
                  </a:lnTo>
                  <a:lnTo>
                    <a:pt x="102108" y="5080"/>
                  </a:lnTo>
                  <a:lnTo>
                    <a:pt x="101917" y="5080"/>
                  </a:lnTo>
                  <a:lnTo>
                    <a:pt x="101917" y="3810"/>
                  </a:lnTo>
                  <a:lnTo>
                    <a:pt x="102108" y="3810"/>
                  </a:lnTo>
                  <a:lnTo>
                    <a:pt x="102108" y="2540"/>
                  </a:lnTo>
                  <a:lnTo>
                    <a:pt x="101142" y="2540"/>
                  </a:lnTo>
                  <a:lnTo>
                    <a:pt x="101142" y="1270"/>
                  </a:lnTo>
                  <a:lnTo>
                    <a:pt x="99961" y="1270"/>
                  </a:lnTo>
                  <a:lnTo>
                    <a:pt x="98780" y="977"/>
                  </a:lnTo>
                  <a:lnTo>
                    <a:pt x="98780" y="850"/>
                  </a:lnTo>
                  <a:lnTo>
                    <a:pt x="93484" y="723"/>
                  </a:lnTo>
                  <a:lnTo>
                    <a:pt x="93484" y="977"/>
                  </a:lnTo>
                  <a:lnTo>
                    <a:pt x="92494" y="977"/>
                  </a:lnTo>
                  <a:lnTo>
                    <a:pt x="92494" y="1104"/>
                  </a:lnTo>
                  <a:lnTo>
                    <a:pt x="91986" y="1270"/>
                  </a:lnTo>
                  <a:lnTo>
                    <a:pt x="83642" y="1270"/>
                  </a:lnTo>
                  <a:lnTo>
                    <a:pt x="83642" y="0"/>
                  </a:lnTo>
                  <a:lnTo>
                    <a:pt x="82270" y="0"/>
                  </a:lnTo>
                  <a:lnTo>
                    <a:pt x="82270" y="1270"/>
                  </a:lnTo>
                  <a:lnTo>
                    <a:pt x="80010" y="1270"/>
                  </a:lnTo>
                  <a:lnTo>
                    <a:pt x="80010" y="0"/>
                  </a:lnTo>
                  <a:lnTo>
                    <a:pt x="78676" y="0"/>
                  </a:lnTo>
                  <a:lnTo>
                    <a:pt x="78676" y="1270"/>
                  </a:lnTo>
                  <a:lnTo>
                    <a:pt x="63804" y="1270"/>
                  </a:lnTo>
                  <a:lnTo>
                    <a:pt x="63804" y="0"/>
                  </a:lnTo>
                  <a:lnTo>
                    <a:pt x="42938" y="0"/>
                  </a:lnTo>
                  <a:lnTo>
                    <a:pt x="42938" y="1270"/>
                  </a:lnTo>
                  <a:lnTo>
                    <a:pt x="35344" y="1270"/>
                  </a:lnTo>
                  <a:lnTo>
                    <a:pt x="35344" y="2540"/>
                  </a:lnTo>
                  <a:lnTo>
                    <a:pt x="1600" y="2540"/>
                  </a:lnTo>
                  <a:lnTo>
                    <a:pt x="1600" y="3810"/>
                  </a:lnTo>
                  <a:lnTo>
                    <a:pt x="1257" y="3810"/>
                  </a:lnTo>
                  <a:lnTo>
                    <a:pt x="1257" y="5080"/>
                  </a:lnTo>
                  <a:lnTo>
                    <a:pt x="736" y="5080"/>
                  </a:lnTo>
                  <a:lnTo>
                    <a:pt x="736" y="6350"/>
                  </a:lnTo>
                  <a:lnTo>
                    <a:pt x="635" y="7620"/>
                  </a:lnTo>
                  <a:lnTo>
                    <a:pt x="596" y="8890"/>
                  </a:lnTo>
                  <a:lnTo>
                    <a:pt x="88" y="8890"/>
                  </a:lnTo>
                  <a:lnTo>
                    <a:pt x="88" y="10160"/>
                  </a:lnTo>
                  <a:lnTo>
                    <a:pt x="0" y="11430"/>
                  </a:lnTo>
                  <a:lnTo>
                    <a:pt x="774" y="11430"/>
                  </a:lnTo>
                  <a:lnTo>
                    <a:pt x="774" y="12700"/>
                  </a:lnTo>
                  <a:lnTo>
                    <a:pt x="825" y="13970"/>
                  </a:lnTo>
                  <a:lnTo>
                    <a:pt x="838" y="15240"/>
                  </a:lnTo>
                  <a:lnTo>
                    <a:pt x="647" y="15240"/>
                  </a:lnTo>
                  <a:lnTo>
                    <a:pt x="647" y="17780"/>
                  </a:lnTo>
                  <a:lnTo>
                    <a:pt x="495" y="17780"/>
                  </a:lnTo>
                  <a:lnTo>
                    <a:pt x="495" y="19050"/>
                  </a:lnTo>
                  <a:lnTo>
                    <a:pt x="1346" y="19050"/>
                  </a:lnTo>
                  <a:lnTo>
                    <a:pt x="1346" y="20320"/>
                  </a:lnTo>
                  <a:lnTo>
                    <a:pt x="1320" y="21590"/>
                  </a:lnTo>
                  <a:lnTo>
                    <a:pt x="1206" y="22860"/>
                  </a:lnTo>
                  <a:lnTo>
                    <a:pt x="1397" y="22860"/>
                  </a:lnTo>
                  <a:lnTo>
                    <a:pt x="1397" y="24130"/>
                  </a:lnTo>
                  <a:lnTo>
                    <a:pt x="838" y="24130"/>
                  </a:lnTo>
                  <a:lnTo>
                    <a:pt x="838" y="25400"/>
                  </a:lnTo>
                  <a:lnTo>
                    <a:pt x="266" y="25400"/>
                  </a:lnTo>
                  <a:lnTo>
                    <a:pt x="266" y="26670"/>
                  </a:lnTo>
                  <a:lnTo>
                    <a:pt x="863" y="26670"/>
                  </a:lnTo>
                  <a:lnTo>
                    <a:pt x="863" y="27940"/>
                  </a:lnTo>
                  <a:lnTo>
                    <a:pt x="1346" y="27940"/>
                  </a:lnTo>
                  <a:lnTo>
                    <a:pt x="1346" y="29210"/>
                  </a:lnTo>
                  <a:lnTo>
                    <a:pt x="1739" y="29210"/>
                  </a:lnTo>
                  <a:lnTo>
                    <a:pt x="1739" y="30480"/>
                  </a:lnTo>
                  <a:lnTo>
                    <a:pt x="2133" y="30480"/>
                  </a:lnTo>
                  <a:lnTo>
                    <a:pt x="2133" y="31750"/>
                  </a:lnTo>
                  <a:lnTo>
                    <a:pt x="1816" y="31750"/>
                  </a:lnTo>
                  <a:lnTo>
                    <a:pt x="1816" y="33020"/>
                  </a:lnTo>
                  <a:lnTo>
                    <a:pt x="1739" y="34290"/>
                  </a:lnTo>
                  <a:lnTo>
                    <a:pt x="2006" y="34290"/>
                  </a:lnTo>
                  <a:lnTo>
                    <a:pt x="2006" y="35560"/>
                  </a:lnTo>
                  <a:lnTo>
                    <a:pt x="3073" y="35560"/>
                  </a:lnTo>
                  <a:lnTo>
                    <a:pt x="3073" y="36830"/>
                  </a:lnTo>
                  <a:lnTo>
                    <a:pt x="5194" y="36830"/>
                  </a:lnTo>
                  <a:lnTo>
                    <a:pt x="5194" y="35560"/>
                  </a:lnTo>
                  <a:lnTo>
                    <a:pt x="6985" y="35560"/>
                  </a:lnTo>
                  <a:lnTo>
                    <a:pt x="6985" y="36830"/>
                  </a:lnTo>
                  <a:lnTo>
                    <a:pt x="8216" y="36830"/>
                  </a:lnTo>
                  <a:lnTo>
                    <a:pt x="9207" y="36918"/>
                  </a:lnTo>
                  <a:lnTo>
                    <a:pt x="9169" y="37045"/>
                  </a:lnTo>
                  <a:lnTo>
                    <a:pt x="9575" y="37045"/>
                  </a:lnTo>
                  <a:lnTo>
                    <a:pt x="9829" y="36830"/>
                  </a:lnTo>
                  <a:lnTo>
                    <a:pt x="11099" y="36830"/>
                  </a:lnTo>
                  <a:lnTo>
                    <a:pt x="11684" y="36918"/>
                  </a:lnTo>
                  <a:lnTo>
                    <a:pt x="12141" y="36830"/>
                  </a:lnTo>
                  <a:lnTo>
                    <a:pt x="13893" y="36830"/>
                  </a:lnTo>
                  <a:lnTo>
                    <a:pt x="13893" y="35560"/>
                  </a:lnTo>
                  <a:lnTo>
                    <a:pt x="34378" y="35560"/>
                  </a:lnTo>
                  <a:lnTo>
                    <a:pt x="34620" y="35648"/>
                  </a:lnTo>
                  <a:lnTo>
                    <a:pt x="37312" y="35902"/>
                  </a:lnTo>
                  <a:lnTo>
                    <a:pt x="38265" y="35648"/>
                  </a:lnTo>
                  <a:lnTo>
                    <a:pt x="40424" y="35560"/>
                  </a:lnTo>
                  <a:lnTo>
                    <a:pt x="40424" y="35140"/>
                  </a:lnTo>
                  <a:lnTo>
                    <a:pt x="40424" y="35013"/>
                  </a:lnTo>
                  <a:lnTo>
                    <a:pt x="40424" y="34290"/>
                  </a:lnTo>
                  <a:lnTo>
                    <a:pt x="54559" y="34290"/>
                  </a:lnTo>
                  <a:lnTo>
                    <a:pt x="54559" y="35560"/>
                  </a:lnTo>
                  <a:lnTo>
                    <a:pt x="61493" y="35560"/>
                  </a:lnTo>
                  <a:lnTo>
                    <a:pt x="62090" y="35648"/>
                  </a:lnTo>
                  <a:lnTo>
                    <a:pt x="63792" y="35775"/>
                  </a:lnTo>
                  <a:lnTo>
                    <a:pt x="63792" y="35560"/>
                  </a:lnTo>
                  <a:lnTo>
                    <a:pt x="66573" y="35560"/>
                  </a:lnTo>
                  <a:lnTo>
                    <a:pt x="67017" y="35648"/>
                  </a:lnTo>
                  <a:lnTo>
                    <a:pt x="67398" y="35560"/>
                  </a:lnTo>
                  <a:lnTo>
                    <a:pt x="70662" y="35560"/>
                  </a:lnTo>
                  <a:lnTo>
                    <a:pt x="72034" y="35648"/>
                  </a:lnTo>
                  <a:lnTo>
                    <a:pt x="77749" y="35775"/>
                  </a:lnTo>
                  <a:lnTo>
                    <a:pt x="77749" y="35560"/>
                  </a:lnTo>
                  <a:lnTo>
                    <a:pt x="85331" y="35560"/>
                  </a:lnTo>
                  <a:lnTo>
                    <a:pt x="85331" y="34290"/>
                  </a:lnTo>
                  <a:lnTo>
                    <a:pt x="102438" y="34290"/>
                  </a:lnTo>
                  <a:lnTo>
                    <a:pt x="102438" y="33020"/>
                  </a:lnTo>
                  <a:lnTo>
                    <a:pt x="102679" y="33020"/>
                  </a:lnTo>
                  <a:lnTo>
                    <a:pt x="102679" y="32791"/>
                  </a:lnTo>
                  <a:lnTo>
                    <a:pt x="102679" y="32092"/>
                  </a:lnTo>
                  <a:lnTo>
                    <a:pt x="102679" y="31750"/>
                  </a:lnTo>
                  <a:lnTo>
                    <a:pt x="102882" y="31750"/>
                  </a:lnTo>
                  <a:lnTo>
                    <a:pt x="102882" y="30480"/>
                  </a:lnTo>
                  <a:lnTo>
                    <a:pt x="103327" y="30480"/>
                  </a:lnTo>
                  <a:lnTo>
                    <a:pt x="103327" y="29210"/>
                  </a:lnTo>
                  <a:lnTo>
                    <a:pt x="102882" y="29210"/>
                  </a:lnTo>
                  <a:lnTo>
                    <a:pt x="102882" y="27940"/>
                  </a:lnTo>
                  <a:lnTo>
                    <a:pt x="102895" y="26670"/>
                  </a:lnTo>
                  <a:lnTo>
                    <a:pt x="102895" y="25400"/>
                  </a:lnTo>
                  <a:lnTo>
                    <a:pt x="103568" y="25400"/>
                  </a:lnTo>
                  <a:lnTo>
                    <a:pt x="103568" y="24130"/>
                  </a:lnTo>
                  <a:lnTo>
                    <a:pt x="104203" y="24130"/>
                  </a:lnTo>
                  <a:lnTo>
                    <a:pt x="104203" y="22860"/>
                  </a:lnTo>
                  <a:close/>
                </a:path>
              </a:pathLst>
            </a:custGeom>
            <a:solidFill>
              <a:srgbClr val="7A6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14949" y="9771837"/>
              <a:ext cx="94005" cy="20828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58320" y="9771596"/>
              <a:ext cx="123062" cy="22225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369141" y="9858591"/>
              <a:ext cx="156502" cy="13969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369141" y="9771596"/>
              <a:ext cx="312242" cy="22669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66816" y="9987153"/>
              <a:ext cx="382295" cy="25780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68582" y="9747580"/>
              <a:ext cx="153492" cy="25019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54573" y="9921977"/>
              <a:ext cx="89433" cy="69596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464098" y="9747580"/>
              <a:ext cx="279907" cy="43366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6527025" y="9592348"/>
            <a:ext cx="568629" cy="6681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34929" y="9765449"/>
            <a:ext cx="296748" cy="14604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3988866" y="9858947"/>
            <a:ext cx="418465" cy="414020"/>
            <a:chOff x="3988866" y="9858947"/>
            <a:chExt cx="418465" cy="414020"/>
          </a:xfrm>
        </p:grpSpPr>
        <p:sp>
          <p:nvSpPr>
            <p:cNvPr id="44" name="object 44"/>
            <p:cNvSpPr/>
            <p:nvPr/>
          </p:nvSpPr>
          <p:spPr>
            <a:xfrm>
              <a:off x="4146080" y="10060483"/>
              <a:ext cx="143675" cy="212089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988866" y="9865170"/>
              <a:ext cx="225450" cy="16891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64406" y="9858947"/>
              <a:ext cx="234810" cy="181609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040124" y="9951568"/>
              <a:ext cx="224523" cy="18033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220807" y="9875723"/>
              <a:ext cx="186372" cy="37084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4067593" y="9389719"/>
            <a:ext cx="102235" cy="231775"/>
            <a:chOff x="4067593" y="9389719"/>
            <a:chExt cx="102235" cy="231775"/>
          </a:xfrm>
        </p:grpSpPr>
        <p:sp>
          <p:nvSpPr>
            <p:cNvPr id="50" name="object 50"/>
            <p:cNvSpPr/>
            <p:nvPr/>
          </p:nvSpPr>
          <p:spPr>
            <a:xfrm>
              <a:off x="4127855" y="9523268"/>
              <a:ext cx="34759" cy="9791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067593" y="9389719"/>
              <a:ext cx="102120" cy="13970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3906573" y="9086164"/>
            <a:ext cx="140335" cy="264795"/>
            <a:chOff x="3906573" y="9086164"/>
            <a:chExt cx="140335" cy="264795"/>
          </a:xfrm>
        </p:grpSpPr>
        <p:sp>
          <p:nvSpPr>
            <p:cNvPr id="53" name="object 53"/>
            <p:cNvSpPr/>
            <p:nvPr/>
          </p:nvSpPr>
          <p:spPr>
            <a:xfrm>
              <a:off x="3906573" y="9143681"/>
              <a:ext cx="70396" cy="207009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36733" y="9086164"/>
              <a:ext cx="110172" cy="148590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3228911" y="9274505"/>
            <a:ext cx="323126" cy="31495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09159" y="9438297"/>
            <a:ext cx="141719" cy="13715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237464" y="211812"/>
            <a:ext cx="7096759" cy="1304290"/>
            <a:chOff x="237464" y="211812"/>
            <a:chExt cx="7096759" cy="1304290"/>
          </a:xfrm>
        </p:grpSpPr>
        <p:sp>
          <p:nvSpPr>
            <p:cNvPr id="58" name="object 58"/>
            <p:cNvSpPr/>
            <p:nvPr/>
          </p:nvSpPr>
          <p:spPr>
            <a:xfrm>
              <a:off x="237464" y="211812"/>
              <a:ext cx="7096648" cy="1303724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753341" y="287019"/>
              <a:ext cx="224612" cy="22479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257239" y="536918"/>
              <a:ext cx="237451" cy="28067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91911" y="404990"/>
              <a:ext cx="456225" cy="412597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517411" y="679790"/>
              <a:ext cx="213713" cy="216584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035368" y="813016"/>
              <a:ext cx="237604" cy="270509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774877" y="738099"/>
              <a:ext cx="450238" cy="345427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774878" y="738098"/>
              <a:ext cx="232333" cy="275590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37464" y="211812"/>
              <a:ext cx="7096648" cy="1303724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753341" y="287019"/>
              <a:ext cx="224612" cy="22479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257239" y="536918"/>
              <a:ext cx="237451" cy="28067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991911" y="404990"/>
              <a:ext cx="456225" cy="412597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517411" y="679790"/>
              <a:ext cx="213713" cy="216584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035368" y="813016"/>
              <a:ext cx="237604" cy="270509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774877" y="738099"/>
              <a:ext cx="450238" cy="345427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774878" y="738098"/>
              <a:ext cx="232334" cy="275590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7165899" y="10307561"/>
            <a:ext cx="21780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34</a:t>
            </a:r>
            <a:endParaRPr sz="1500">
              <a:latin typeface="HelveticaRounded-Condensed"/>
              <a:cs typeface="HelveticaRounded-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8025191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11812"/>
            <a:ext cx="7096759" cy="10225405"/>
            <a:chOff x="237464" y="211812"/>
            <a:chExt cx="7096759" cy="10225405"/>
          </a:xfrm>
        </p:grpSpPr>
        <p:sp>
          <p:nvSpPr>
            <p:cNvPr id="3" name="object 3"/>
            <p:cNvSpPr/>
            <p:nvPr/>
          </p:nvSpPr>
          <p:spPr>
            <a:xfrm>
              <a:off x="237464" y="211812"/>
              <a:ext cx="7096648" cy="13037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41" y="287019"/>
              <a:ext cx="224612" cy="224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64" y="536918"/>
              <a:ext cx="237426" cy="2806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11" y="404990"/>
              <a:ext cx="456227" cy="4125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411" y="679790"/>
              <a:ext cx="213707" cy="2165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3016"/>
              <a:ext cx="237604" cy="2705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4877" y="738099"/>
              <a:ext cx="450238" cy="3454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4878" y="738098"/>
              <a:ext cx="232333" cy="27559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58476" y="9806107"/>
              <a:ext cx="53999" cy="5068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38880" y="9845272"/>
              <a:ext cx="382803" cy="44064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39883" y="9845268"/>
              <a:ext cx="379704" cy="23621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25215" y="10120363"/>
              <a:ext cx="100063" cy="15493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86686" y="10126891"/>
              <a:ext cx="63089" cy="6692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64872" y="10257078"/>
              <a:ext cx="60718" cy="2108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74511" y="10155225"/>
              <a:ext cx="64300" cy="10121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89536" y="9857143"/>
              <a:ext cx="203352" cy="31495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69367" y="10062946"/>
              <a:ext cx="361543" cy="21335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59563" y="9941611"/>
              <a:ext cx="376275" cy="12953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46380" y="10007053"/>
              <a:ext cx="322440" cy="6477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88760" y="10003243"/>
              <a:ext cx="68440" cy="6730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81750" y="9862274"/>
              <a:ext cx="334263" cy="14732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02819" y="9842563"/>
              <a:ext cx="292023" cy="10414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95047" y="10108221"/>
              <a:ext cx="64363" cy="7947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141097" y="10110381"/>
              <a:ext cx="64008" cy="7579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34395" y="10118826"/>
              <a:ext cx="101244" cy="15621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82553" y="9762032"/>
              <a:ext cx="405964" cy="51458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36582" y="9792509"/>
              <a:ext cx="350412" cy="24765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945014" y="9766592"/>
              <a:ext cx="338543" cy="509871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998233" y="9815126"/>
              <a:ext cx="247670" cy="215343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132616" y="10103294"/>
              <a:ext cx="83654" cy="17272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140814" y="9812739"/>
              <a:ext cx="41910" cy="45720"/>
            </a:xfrm>
            <a:custGeom>
              <a:avLst/>
              <a:gdLst/>
              <a:ahLst/>
              <a:cxnLst/>
              <a:rect l="l" t="t" r="r" b="b"/>
              <a:pathLst>
                <a:path w="41910" h="45720">
                  <a:moveTo>
                    <a:pt x="21308" y="45123"/>
                  </a:moveTo>
                  <a:lnTo>
                    <a:pt x="19914" y="45123"/>
                  </a:lnTo>
                  <a:lnTo>
                    <a:pt x="19914" y="45491"/>
                  </a:lnTo>
                  <a:lnTo>
                    <a:pt x="21308" y="45123"/>
                  </a:lnTo>
                  <a:close/>
                </a:path>
                <a:path w="41910" h="45720">
                  <a:moveTo>
                    <a:pt x="22607" y="44780"/>
                  </a:moveTo>
                  <a:lnTo>
                    <a:pt x="18453" y="44780"/>
                  </a:lnTo>
                  <a:lnTo>
                    <a:pt x="18453" y="45161"/>
                  </a:lnTo>
                  <a:lnTo>
                    <a:pt x="19914" y="45123"/>
                  </a:lnTo>
                  <a:lnTo>
                    <a:pt x="21308" y="45123"/>
                  </a:lnTo>
                  <a:lnTo>
                    <a:pt x="22607" y="44780"/>
                  </a:lnTo>
                  <a:close/>
                </a:path>
                <a:path w="41910" h="45720">
                  <a:moveTo>
                    <a:pt x="27681" y="43014"/>
                  </a:moveTo>
                  <a:lnTo>
                    <a:pt x="16269" y="43014"/>
                  </a:lnTo>
                  <a:lnTo>
                    <a:pt x="17716" y="44805"/>
                  </a:lnTo>
                  <a:lnTo>
                    <a:pt x="18453" y="44780"/>
                  </a:lnTo>
                  <a:lnTo>
                    <a:pt x="22607" y="44780"/>
                  </a:lnTo>
                  <a:lnTo>
                    <a:pt x="24308" y="44310"/>
                  </a:lnTo>
                  <a:lnTo>
                    <a:pt x="24308" y="43967"/>
                  </a:lnTo>
                  <a:lnTo>
                    <a:pt x="26860" y="43560"/>
                  </a:lnTo>
                  <a:lnTo>
                    <a:pt x="26860" y="43192"/>
                  </a:lnTo>
                  <a:lnTo>
                    <a:pt x="27597" y="43179"/>
                  </a:lnTo>
                  <a:lnTo>
                    <a:pt x="27681" y="43014"/>
                  </a:lnTo>
                  <a:close/>
                </a:path>
                <a:path w="41910" h="45720">
                  <a:moveTo>
                    <a:pt x="29516" y="41960"/>
                  </a:moveTo>
                  <a:lnTo>
                    <a:pt x="14072" y="41960"/>
                  </a:lnTo>
                  <a:lnTo>
                    <a:pt x="14072" y="42316"/>
                  </a:lnTo>
                  <a:lnTo>
                    <a:pt x="15519" y="42659"/>
                  </a:lnTo>
                  <a:lnTo>
                    <a:pt x="15519" y="43027"/>
                  </a:lnTo>
                  <a:lnTo>
                    <a:pt x="16015" y="43014"/>
                  </a:lnTo>
                  <a:lnTo>
                    <a:pt x="27681" y="43014"/>
                  </a:lnTo>
                  <a:lnTo>
                    <a:pt x="27965" y="42456"/>
                  </a:lnTo>
                  <a:lnTo>
                    <a:pt x="28194" y="42443"/>
                  </a:lnTo>
                  <a:lnTo>
                    <a:pt x="28677" y="42443"/>
                  </a:lnTo>
                  <a:lnTo>
                    <a:pt x="28677" y="42062"/>
                  </a:lnTo>
                  <a:lnTo>
                    <a:pt x="29413" y="42062"/>
                  </a:lnTo>
                  <a:close/>
                </a:path>
                <a:path w="41910" h="45720">
                  <a:moveTo>
                    <a:pt x="29878" y="41605"/>
                  </a:moveTo>
                  <a:lnTo>
                    <a:pt x="12967" y="41605"/>
                  </a:lnTo>
                  <a:lnTo>
                    <a:pt x="12967" y="41973"/>
                  </a:lnTo>
                  <a:lnTo>
                    <a:pt x="13703" y="41960"/>
                  </a:lnTo>
                  <a:lnTo>
                    <a:pt x="29516" y="41960"/>
                  </a:lnTo>
                  <a:lnTo>
                    <a:pt x="29878" y="41605"/>
                  </a:lnTo>
                  <a:close/>
                </a:path>
                <a:path w="41910" h="45720">
                  <a:moveTo>
                    <a:pt x="38752" y="31089"/>
                  </a:moveTo>
                  <a:lnTo>
                    <a:pt x="1740" y="31089"/>
                  </a:lnTo>
                  <a:lnTo>
                    <a:pt x="2375" y="32003"/>
                  </a:lnTo>
                  <a:lnTo>
                    <a:pt x="2730" y="33439"/>
                  </a:lnTo>
                  <a:lnTo>
                    <a:pt x="3823" y="34137"/>
                  </a:lnTo>
                  <a:lnTo>
                    <a:pt x="4191" y="35598"/>
                  </a:lnTo>
                  <a:lnTo>
                    <a:pt x="4991" y="36829"/>
                  </a:lnTo>
                  <a:lnTo>
                    <a:pt x="6947" y="38798"/>
                  </a:lnTo>
                  <a:lnTo>
                    <a:pt x="8572" y="39154"/>
                  </a:lnTo>
                  <a:lnTo>
                    <a:pt x="8572" y="39890"/>
                  </a:lnTo>
                  <a:lnTo>
                    <a:pt x="10782" y="41655"/>
                  </a:lnTo>
                  <a:lnTo>
                    <a:pt x="11519" y="41655"/>
                  </a:lnTo>
                  <a:lnTo>
                    <a:pt x="12967" y="41605"/>
                  </a:lnTo>
                  <a:lnTo>
                    <a:pt x="29878" y="41605"/>
                  </a:lnTo>
                  <a:lnTo>
                    <a:pt x="30162" y="41325"/>
                  </a:lnTo>
                  <a:lnTo>
                    <a:pt x="30886" y="41300"/>
                  </a:lnTo>
                  <a:lnTo>
                    <a:pt x="31598" y="40208"/>
                  </a:lnTo>
                  <a:lnTo>
                    <a:pt x="31839" y="40195"/>
                  </a:lnTo>
                  <a:lnTo>
                    <a:pt x="31953" y="39471"/>
                  </a:lnTo>
                  <a:lnTo>
                    <a:pt x="32842" y="38722"/>
                  </a:lnTo>
                  <a:lnTo>
                    <a:pt x="34519" y="37249"/>
                  </a:lnTo>
                  <a:lnTo>
                    <a:pt x="34900" y="35420"/>
                  </a:lnTo>
                  <a:lnTo>
                    <a:pt x="35255" y="35407"/>
                  </a:lnTo>
                  <a:lnTo>
                    <a:pt x="35255" y="34696"/>
                  </a:lnTo>
                  <a:lnTo>
                    <a:pt x="36004" y="34315"/>
                  </a:lnTo>
                  <a:lnTo>
                    <a:pt x="36004" y="33591"/>
                  </a:lnTo>
                  <a:lnTo>
                    <a:pt x="38752" y="31089"/>
                  </a:lnTo>
                  <a:close/>
                </a:path>
                <a:path w="41910" h="45720">
                  <a:moveTo>
                    <a:pt x="16370" y="0"/>
                  </a:moveTo>
                  <a:lnTo>
                    <a:pt x="12421" y="571"/>
                  </a:lnTo>
                  <a:lnTo>
                    <a:pt x="8496" y="3949"/>
                  </a:lnTo>
                  <a:lnTo>
                    <a:pt x="6236" y="6197"/>
                  </a:lnTo>
                  <a:lnTo>
                    <a:pt x="5296" y="9791"/>
                  </a:lnTo>
                  <a:lnTo>
                    <a:pt x="2718" y="12001"/>
                  </a:lnTo>
                  <a:lnTo>
                    <a:pt x="2718" y="12369"/>
                  </a:lnTo>
                  <a:lnTo>
                    <a:pt x="2591" y="12395"/>
                  </a:lnTo>
                  <a:lnTo>
                    <a:pt x="2349" y="12395"/>
                  </a:lnTo>
                  <a:lnTo>
                    <a:pt x="1994" y="13474"/>
                  </a:lnTo>
                  <a:lnTo>
                    <a:pt x="1613" y="13474"/>
                  </a:lnTo>
                  <a:lnTo>
                    <a:pt x="1499" y="14579"/>
                  </a:lnTo>
                  <a:lnTo>
                    <a:pt x="1255" y="14592"/>
                  </a:lnTo>
                  <a:lnTo>
                    <a:pt x="889" y="16751"/>
                  </a:lnTo>
                  <a:lnTo>
                    <a:pt x="762" y="16763"/>
                  </a:lnTo>
                  <a:lnTo>
                    <a:pt x="521" y="16763"/>
                  </a:lnTo>
                  <a:lnTo>
                    <a:pt x="220" y="24422"/>
                  </a:lnTo>
                  <a:lnTo>
                    <a:pt x="178" y="26835"/>
                  </a:lnTo>
                  <a:lnTo>
                    <a:pt x="28" y="28003"/>
                  </a:lnTo>
                  <a:lnTo>
                    <a:pt x="0" y="29235"/>
                  </a:lnTo>
                  <a:lnTo>
                    <a:pt x="546" y="29844"/>
                  </a:lnTo>
                  <a:lnTo>
                    <a:pt x="952" y="31407"/>
                  </a:lnTo>
                  <a:lnTo>
                    <a:pt x="1740" y="31089"/>
                  </a:lnTo>
                  <a:lnTo>
                    <a:pt x="38752" y="31089"/>
                  </a:lnTo>
                  <a:lnTo>
                    <a:pt x="39268" y="30619"/>
                  </a:lnTo>
                  <a:lnTo>
                    <a:pt x="40195" y="29235"/>
                  </a:lnTo>
                  <a:lnTo>
                    <a:pt x="39446" y="28003"/>
                  </a:lnTo>
                  <a:lnTo>
                    <a:pt x="40005" y="26250"/>
                  </a:lnTo>
                  <a:lnTo>
                    <a:pt x="40246" y="26238"/>
                  </a:lnTo>
                  <a:lnTo>
                    <a:pt x="40361" y="25158"/>
                  </a:lnTo>
                  <a:lnTo>
                    <a:pt x="40615" y="25133"/>
                  </a:lnTo>
                  <a:lnTo>
                    <a:pt x="40843" y="24422"/>
                  </a:lnTo>
                  <a:lnTo>
                    <a:pt x="41110" y="24422"/>
                  </a:lnTo>
                  <a:lnTo>
                    <a:pt x="41452" y="15341"/>
                  </a:lnTo>
                  <a:lnTo>
                    <a:pt x="41097" y="15341"/>
                  </a:lnTo>
                  <a:lnTo>
                    <a:pt x="41021" y="14566"/>
                  </a:lnTo>
                  <a:lnTo>
                    <a:pt x="40830" y="14503"/>
                  </a:lnTo>
                  <a:lnTo>
                    <a:pt x="40615" y="14376"/>
                  </a:lnTo>
                  <a:lnTo>
                    <a:pt x="40348" y="14262"/>
                  </a:lnTo>
                  <a:lnTo>
                    <a:pt x="40263" y="13474"/>
                  </a:lnTo>
                  <a:lnTo>
                    <a:pt x="38900" y="12458"/>
                  </a:lnTo>
                  <a:lnTo>
                    <a:pt x="38544" y="11023"/>
                  </a:lnTo>
                  <a:lnTo>
                    <a:pt x="37427" y="10312"/>
                  </a:lnTo>
                  <a:lnTo>
                    <a:pt x="37427" y="9575"/>
                  </a:lnTo>
                  <a:lnTo>
                    <a:pt x="36690" y="9245"/>
                  </a:lnTo>
                  <a:lnTo>
                    <a:pt x="36589" y="8750"/>
                  </a:lnTo>
                  <a:lnTo>
                    <a:pt x="36347" y="7785"/>
                  </a:lnTo>
                  <a:lnTo>
                    <a:pt x="35611" y="7429"/>
                  </a:lnTo>
                  <a:lnTo>
                    <a:pt x="35598" y="6349"/>
                  </a:lnTo>
                  <a:lnTo>
                    <a:pt x="35230" y="6349"/>
                  </a:lnTo>
                  <a:lnTo>
                    <a:pt x="34514" y="5295"/>
                  </a:lnTo>
                  <a:lnTo>
                    <a:pt x="33763" y="5283"/>
                  </a:lnTo>
                  <a:lnTo>
                    <a:pt x="33426" y="4584"/>
                  </a:lnTo>
                  <a:lnTo>
                    <a:pt x="32677" y="4584"/>
                  </a:lnTo>
                  <a:lnTo>
                    <a:pt x="32194" y="3873"/>
                  </a:lnTo>
                  <a:lnTo>
                    <a:pt x="31928" y="3517"/>
                  </a:lnTo>
                  <a:lnTo>
                    <a:pt x="31217" y="3517"/>
                  </a:lnTo>
                  <a:lnTo>
                    <a:pt x="30855" y="2819"/>
                  </a:lnTo>
                  <a:lnTo>
                    <a:pt x="30118" y="2806"/>
                  </a:lnTo>
                  <a:lnTo>
                    <a:pt x="29743" y="2095"/>
                  </a:lnTo>
                  <a:lnTo>
                    <a:pt x="29159" y="1968"/>
                  </a:lnTo>
                  <a:lnTo>
                    <a:pt x="27927" y="1752"/>
                  </a:lnTo>
                  <a:lnTo>
                    <a:pt x="27927" y="1396"/>
                  </a:lnTo>
                  <a:lnTo>
                    <a:pt x="26822" y="1396"/>
                  </a:lnTo>
                  <a:lnTo>
                    <a:pt x="26758" y="1269"/>
                  </a:lnTo>
                  <a:lnTo>
                    <a:pt x="16739" y="1269"/>
                  </a:lnTo>
                  <a:lnTo>
                    <a:pt x="16370" y="0"/>
                  </a:lnTo>
                  <a:close/>
                </a:path>
                <a:path w="41910" h="45720">
                  <a:moveTo>
                    <a:pt x="34506" y="5283"/>
                  </a:moveTo>
                  <a:lnTo>
                    <a:pt x="33769" y="5295"/>
                  </a:lnTo>
                  <a:lnTo>
                    <a:pt x="34514" y="5295"/>
                  </a:lnTo>
                  <a:close/>
                </a:path>
                <a:path w="41910" h="45720">
                  <a:moveTo>
                    <a:pt x="33414" y="4559"/>
                  </a:moveTo>
                  <a:lnTo>
                    <a:pt x="32918" y="4584"/>
                  </a:lnTo>
                  <a:lnTo>
                    <a:pt x="33426" y="4584"/>
                  </a:lnTo>
                  <a:close/>
                </a:path>
                <a:path w="41910" h="45720">
                  <a:moveTo>
                    <a:pt x="30848" y="2806"/>
                  </a:moveTo>
                  <a:lnTo>
                    <a:pt x="30124" y="2819"/>
                  </a:lnTo>
                  <a:lnTo>
                    <a:pt x="30855" y="2819"/>
                  </a:lnTo>
                  <a:close/>
                </a:path>
                <a:path w="41910" h="45720">
                  <a:moveTo>
                    <a:pt x="20168" y="393"/>
                  </a:moveTo>
                  <a:lnTo>
                    <a:pt x="18796" y="1193"/>
                  </a:lnTo>
                  <a:lnTo>
                    <a:pt x="16739" y="1269"/>
                  </a:lnTo>
                  <a:lnTo>
                    <a:pt x="26758" y="1269"/>
                  </a:lnTo>
                  <a:lnTo>
                    <a:pt x="22517" y="1193"/>
                  </a:lnTo>
                  <a:lnTo>
                    <a:pt x="20168" y="393"/>
                  </a:lnTo>
                  <a:close/>
                </a:path>
                <a:path w="41910" h="45720">
                  <a:moveTo>
                    <a:pt x="24574" y="165"/>
                  </a:moveTo>
                  <a:lnTo>
                    <a:pt x="24270" y="736"/>
                  </a:lnTo>
                  <a:lnTo>
                    <a:pt x="22517" y="1193"/>
                  </a:lnTo>
                  <a:lnTo>
                    <a:pt x="26719" y="1193"/>
                  </a:lnTo>
                  <a:lnTo>
                    <a:pt x="26480" y="723"/>
                  </a:lnTo>
                  <a:lnTo>
                    <a:pt x="25375" y="723"/>
                  </a:lnTo>
                  <a:lnTo>
                    <a:pt x="25375" y="355"/>
                  </a:lnTo>
                  <a:lnTo>
                    <a:pt x="24574" y="165"/>
                  </a:lnTo>
                  <a:close/>
                </a:path>
                <a:path w="41910" h="45720">
                  <a:moveTo>
                    <a:pt x="26467" y="698"/>
                  </a:moveTo>
                  <a:lnTo>
                    <a:pt x="25375" y="723"/>
                  </a:lnTo>
                  <a:lnTo>
                    <a:pt x="26480" y="7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014340" y="10110381"/>
              <a:ext cx="59245" cy="7918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602795" y="9779457"/>
              <a:ext cx="104139" cy="37465"/>
            </a:xfrm>
            <a:custGeom>
              <a:avLst/>
              <a:gdLst/>
              <a:ahLst/>
              <a:cxnLst/>
              <a:rect l="l" t="t" r="r" b="b"/>
              <a:pathLst>
                <a:path w="104139" h="37465">
                  <a:moveTo>
                    <a:pt x="46304" y="34632"/>
                  </a:moveTo>
                  <a:lnTo>
                    <a:pt x="43751" y="34632"/>
                  </a:lnTo>
                  <a:lnTo>
                    <a:pt x="46304" y="34759"/>
                  </a:lnTo>
                  <a:lnTo>
                    <a:pt x="46304" y="34632"/>
                  </a:lnTo>
                  <a:close/>
                </a:path>
                <a:path w="104139" h="37465">
                  <a:moveTo>
                    <a:pt x="102362" y="34505"/>
                  </a:moveTo>
                  <a:lnTo>
                    <a:pt x="86906" y="34505"/>
                  </a:lnTo>
                  <a:lnTo>
                    <a:pt x="89979" y="34886"/>
                  </a:lnTo>
                  <a:lnTo>
                    <a:pt x="93776" y="34886"/>
                  </a:lnTo>
                  <a:lnTo>
                    <a:pt x="94411" y="34632"/>
                  </a:lnTo>
                  <a:lnTo>
                    <a:pt x="98539" y="34632"/>
                  </a:lnTo>
                  <a:lnTo>
                    <a:pt x="102298" y="35521"/>
                  </a:lnTo>
                  <a:lnTo>
                    <a:pt x="102362" y="34632"/>
                  </a:lnTo>
                  <a:lnTo>
                    <a:pt x="102362" y="34505"/>
                  </a:lnTo>
                  <a:close/>
                </a:path>
                <a:path w="104139" h="37465">
                  <a:moveTo>
                    <a:pt x="104101" y="22860"/>
                  </a:moveTo>
                  <a:lnTo>
                    <a:pt x="102971" y="22860"/>
                  </a:lnTo>
                  <a:lnTo>
                    <a:pt x="102971" y="21590"/>
                  </a:lnTo>
                  <a:lnTo>
                    <a:pt x="102870" y="20320"/>
                  </a:lnTo>
                  <a:lnTo>
                    <a:pt x="102870" y="19050"/>
                  </a:lnTo>
                  <a:lnTo>
                    <a:pt x="102870" y="17780"/>
                  </a:lnTo>
                  <a:lnTo>
                    <a:pt x="102870" y="15240"/>
                  </a:lnTo>
                  <a:lnTo>
                    <a:pt x="102527" y="15240"/>
                  </a:lnTo>
                  <a:lnTo>
                    <a:pt x="102527" y="13970"/>
                  </a:lnTo>
                  <a:lnTo>
                    <a:pt x="102539" y="12700"/>
                  </a:lnTo>
                  <a:lnTo>
                    <a:pt x="102654" y="11430"/>
                  </a:lnTo>
                  <a:lnTo>
                    <a:pt x="102489" y="11430"/>
                  </a:lnTo>
                  <a:lnTo>
                    <a:pt x="102489" y="10160"/>
                  </a:lnTo>
                  <a:lnTo>
                    <a:pt x="102285" y="10160"/>
                  </a:lnTo>
                  <a:lnTo>
                    <a:pt x="102285" y="8890"/>
                  </a:lnTo>
                  <a:lnTo>
                    <a:pt x="101930" y="8890"/>
                  </a:lnTo>
                  <a:lnTo>
                    <a:pt x="101930" y="7620"/>
                  </a:lnTo>
                  <a:lnTo>
                    <a:pt x="102031" y="6350"/>
                  </a:lnTo>
                  <a:lnTo>
                    <a:pt x="102095" y="5080"/>
                  </a:lnTo>
                  <a:lnTo>
                    <a:pt x="101904" y="5080"/>
                  </a:lnTo>
                  <a:lnTo>
                    <a:pt x="101904" y="3810"/>
                  </a:lnTo>
                  <a:lnTo>
                    <a:pt x="102095" y="3810"/>
                  </a:lnTo>
                  <a:lnTo>
                    <a:pt x="102095" y="2540"/>
                  </a:lnTo>
                  <a:lnTo>
                    <a:pt x="101790" y="2540"/>
                  </a:lnTo>
                  <a:lnTo>
                    <a:pt x="101282" y="2120"/>
                  </a:lnTo>
                  <a:lnTo>
                    <a:pt x="101117" y="2120"/>
                  </a:lnTo>
                  <a:lnTo>
                    <a:pt x="101117" y="1270"/>
                  </a:lnTo>
                  <a:lnTo>
                    <a:pt x="99949" y="1270"/>
                  </a:lnTo>
                  <a:lnTo>
                    <a:pt x="98755" y="977"/>
                  </a:lnTo>
                  <a:lnTo>
                    <a:pt x="98755" y="850"/>
                  </a:lnTo>
                  <a:lnTo>
                    <a:pt x="93459" y="723"/>
                  </a:lnTo>
                  <a:lnTo>
                    <a:pt x="93459" y="977"/>
                  </a:lnTo>
                  <a:lnTo>
                    <a:pt x="92481" y="977"/>
                  </a:lnTo>
                  <a:lnTo>
                    <a:pt x="92481" y="1231"/>
                  </a:lnTo>
                  <a:lnTo>
                    <a:pt x="92303" y="1270"/>
                  </a:lnTo>
                  <a:lnTo>
                    <a:pt x="83629" y="1270"/>
                  </a:lnTo>
                  <a:lnTo>
                    <a:pt x="83629" y="0"/>
                  </a:lnTo>
                  <a:lnTo>
                    <a:pt x="82257" y="0"/>
                  </a:lnTo>
                  <a:lnTo>
                    <a:pt x="82257" y="1270"/>
                  </a:lnTo>
                  <a:lnTo>
                    <a:pt x="79933" y="1270"/>
                  </a:lnTo>
                  <a:lnTo>
                    <a:pt x="79933" y="0"/>
                  </a:lnTo>
                  <a:lnTo>
                    <a:pt x="78663" y="0"/>
                  </a:lnTo>
                  <a:lnTo>
                    <a:pt x="78663" y="1270"/>
                  </a:lnTo>
                  <a:lnTo>
                    <a:pt x="63792" y="1270"/>
                  </a:lnTo>
                  <a:lnTo>
                    <a:pt x="63792" y="0"/>
                  </a:lnTo>
                  <a:lnTo>
                    <a:pt x="42926" y="0"/>
                  </a:lnTo>
                  <a:lnTo>
                    <a:pt x="42926" y="1270"/>
                  </a:lnTo>
                  <a:lnTo>
                    <a:pt x="35331" y="1270"/>
                  </a:lnTo>
                  <a:lnTo>
                    <a:pt x="35331" y="2120"/>
                  </a:lnTo>
                  <a:lnTo>
                    <a:pt x="32575" y="1993"/>
                  </a:lnTo>
                  <a:lnTo>
                    <a:pt x="32575" y="2247"/>
                  </a:lnTo>
                  <a:lnTo>
                    <a:pt x="29235" y="2247"/>
                  </a:lnTo>
                  <a:lnTo>
                    <a:pt x="29083" y="2501"/>
                  </a:lnTo>
                  <a:lnTo>
                    <a:pt x="28651" y="2374"/>
                  </a:lnTo>
                  <a:lnTo>
                    <a:pt x="27457" y="2374"/>
                  </a:lnTo>
                  <a:lnTo>
                    <a:pt x="27457" y="1270"/>
                  </a:lnTo>
                  <a:lnTo>
                    <a:pt x="26695" y="1270"/>
                  </a:lnTo>
                  <a:lnTo>
                    <a:pt x="26695" y="2374"/>
                  </a:lnTo>
                  <a:lnTo>
                    <a:pt x="23406" y="2374"/>
                  </a:lnTo>
                  <a:lnTo>
                    <a:pt x="22948" y="2247"/>
                  </a:lnTo>
                  <a:lnTo>
                    <a:pt x="22948" y="2501"/>
                  </a:lnTo>
                  <a:lnTo>
                    <a:pt x="21780" y="2501"/>
                  </a:lnTo>
                  <a:lnTo>
                    <a:pt x="1587" y="2540"/>
                  </a:lnTo>
                  <a:lnTo>
                    <a:pt x="1587" y="3810"/>
                  </a:lnTo>
                  <a:lnTo>
                    <a:pt x="1244" y="3810"/>
                  </a:lnTo>
                  <a:lnTo>
                    <a:pt x="1244" y="5080"/>
                  </a:lnTo>
                  <a:lnTo>
                    <a:pt x="711" y="5080"/>
                  </a:lnTo>
                  <a:lnTo>
                    <a:pt x="711" y="6350"/>
                  </a:lnTo>
                  <a:lnTo>
                    <a:pt x="622" y="7620"/>
                  </a:lnTo>
                  <a:lnTo>
                    <a:pt x="584" y="8890"/>
                  </a:lnTo>
                  <a:lnTo>
                    <a:pt x="76" y="8890"/>
                  </a:lnTo>
                  <a:lnTo>
                    <a:pt x="76" y="10160"/>
                  </a:lnTo>
                  <a:lnTo>
                    <a:pt x="0" y="11430"/>
                  </a:lnTo>
                  <a:lnTo>
                    <a:pt x="749" y="11430"/>
                  </a:lnTo>
                  <a:lnTo>
                    <a:pt x="749" y="12700"/>
                  </a:lnTo>
                  <a:lnTo>
                    <a:pt x="812" y="13970"/>
                  </a:lnTo>
                  <a:lnTo>
                    <a:pt x="825" y="15240"/>
                  </a:lnTo>
                  <a:lnTo>
                    <a:pt x="635" y="15240"/>
                  </a:lnTo>
                  <a:lnTo>
                    <a:pt x="635" y="17780"/>
                  </a:lnTo>
                  <a:lnTo>
                    <a:pt x="457" y="17780"/>
                  </a:lnTo>
                  <a:lnTo>
                    <a:pt x="457" y="19050"/>
                  </a:lnTo>
                  <a:lnTo>
                    <a:pt x="1333" y="19050"/>
                  </a:lnTo>
                  <a:lnTo>
                    <a:pt x="1333" y="20320"/>
                  </a:lnTo>
                  <a:lnTo>
                    <a:pt x="1308" y="21590"/>
                  </a:lnTo>
                  <a:lnTo>
                    <a:pt x="1206" y="22860"/>
                  </a:lnTo>
                  <a:lnTo>
                    <a:pt x="1397" y="22860"/>
                  </a:lnTo>
                  <a:lnTo>
                    <a:pt x="1397" y="24130"/>
                  </a:lnTo>
                  <a:lnTo>
                    <a:pt x="812" y="24130"/>
                  </a:lnTo>
                  <a:lnTo>
                    <a:pt x="812" y="25400"/>
                  </a:lnTo>
                  <a:lnTo>
                    <a:pt x="304" y="25400"/>
                  </a:lnTo>
                  <a:lnTo>
                    <a:pt x="304" y="26670"/>
                  </a:lnTo>
                  <a:lnTo>
                    <a:pt x="850" y="26670"/>
                  </a:lnTo>
                  <a:lnTo>
                    <a:pt x="850" y="27940"/>
                  </a:lnTo>
                  <a:lnTo>
                    <a:pt x="1333" y="27940"/>
                  </a:lnTo>
                  <a:lnTo>
                    <a:pt x="1333" y="29210"/>
                  </a:lnTo>
                  <a:lnTo>
                    <a:pt x="1727" y="29210"/>
                  </a:lnTo>
                  <a:lnTo>
                    <a:pt x="1727" y="30480"/>
                  </a:lnTo>
                  <a:lnTo>
                    <a:pt x="2120" y="30480"/>
                  </a:lnTo>
                  <a:lnTo>
                    <a:pt x="2120" y="31750"/>
                  </a:lnTo>
                  <a:lnTo>
                    <a:pt x="1790" y="31750"/>
                  </a:lnTo>
                  <a:lnTo>
                    <a:pt x="1790" y="33020"/>
                  </a:lnTo>
                  <a:lnTo>
                    <a:pt x="1727" y="34290"/>
                  </a:lnTo>
                  <a:lnTo>
                    <a:pt x="1981" y="34290"/>
                  </a:lnTo>
                  <a:lnTo>
                    <a:pt x="1981" y="35560"/>
                  </a:lnTo>
                  <a:lnTo>
                    <a:pt x="3060" y="35560"/>
                  </a:lnTo>
                  <a:lnTo>
                    <a:pt x="3060" y="36830"/>
                  </a:lnTo>
                  <a:lnTo>
                    <a:pt x="5168" y="36830"/>
                  </a:lnTo>
                  <a:lnTo>
                    <a:pt x="5168" y="35560"/>
                  </a:lnTo>
                  <a:lnTo>
                    <a:pt x="6959" y="35560"/>
                  </a:lnTo>
                  <a:lnTo>
                    <a:pt x="6959" y="36830"/>
                  </a:lnTo>
                  <a:lnTo>
                    <a:pt x="8204" y="36830"/>
                  </a:lnTo>
                  <a:lnTo>
                    <a:pt x="9194" y="36918"/>
                  </a:lnTo>
                  <a:lnTo>
                    <a:pt x="9156" y="37045"/>
                  </a:lnTo>
                  <a:lnTo>
                    <a:pt x="9550" y="37045"/>
                  </a:lnTo>
                  <a:lnTo>
                    <a:pt x="9817" y="36830"/>
                  </a:lnTo>
                  <a:lnTo>
                    <a:pt x="11087" y="36830"/>
                  </a:lnTo>
                  <a:lnTo>
                    <a:pt x="11671" y="36918"/>
                  </a:lnTo>
                  <a:lnTo>
                    <a:pt x="12128" y="36830"/>
                  </a:lnTo>
                  <a:lnTo>
                    <a:pt x="14084" y="36830"/>
                  </a:lnTo>
                  <a:lnTo>
                    <a:pt x="14084" y="35560"/>
                  </a:lnTo>
                  <a:lnTo>
                    <a:pt x="21043" y="35560"/>
                  </a:lnTo>
                  <a:lnTo>
                    <a:pt x="21043" y="36830"/>
                  </a:lnTo>
                  <a:lnTo>
                    <a:pt x="23545" y="36830"/>
                  </a:lnTo>
                  <a:lnTo>
                    <a:pt x="23545" y="35560"/>
                  </a:lnTo>
                  <a:lnTo>
                    <a:pt x="34315" y="35560"/>
                  </a:lnTo>
                  <a:lnTo>
                    <a:pt x="34594" y="35648"/>
                  </a:lnTo>
                  <a:lnTo>
                    <a:pt x="37299" y="35902"/>
                  </a:lnTo>
                  <a:lnTo>
                    <a:pt x="38252" y="35648"/>
                  </a:lnTo>
                  <a:lnTo>
                    <a:pt x="40411" y="35560"/>
                  </a:lnTo>
                  <a:lnTo>
                    <a:pt x="40411" y="35140"/>
                  </a:lnTo>
                  <a:lnTo>
                    <a:pt x="40411" y="35013"/>
                  </a:lnTo>
                  <a:lnTo>
                    <a:pt x="40411" y="34290"/>
                  </a:lnTo>
                  <a:lnTo>
                    <a:pt x="54546" y="34290"/>
                  </a:lnTo>
                  <a:lnTo>
                    <a:pt x="54546" y="35560"/>
                  </a:lnTo>
                  <a:lnTo>
                    <a:pt x="61607" y="35560"/>
                  </a:lnTo>
                  <a:lnTo>
                    <a:pt x="63779" y="35775"/>
                  </a:lnTo>
                  <a:lnTo>
                    <a:pt x="63779" y="35560"/>
                  </a:lnTo>
                  <a:lnTo>
                    <a:pt x="66560" y="35560"/>
                  </a:lnTo>
                  <a:lnTo>
                    <a:pt x="67005" y="35648"/>
                  </a:lnTo>
                  <a:lnTo>
                    <a:pt x="67386" y="35560"/>
                  </a:lnTo>
                  <a:lnTo>
                    <a:pt x="70650" y="35560"/>
                  </a:lnTo>
                  <a:lnTo>
                    <a:pt x="72021" y="35648"/>
                  </a:lnTo>
                  <a:lnTo>
                    <a:pt x="77724" y="35775"/>
                  </a:lnTo>
                  <a:lnTo>
                    <a:pt x="77724" y="35560"/>
                  </a:lnTo>
                  <a:lnTo>
                    <a:pt x="85331" y="35560"/>
                  </a:lnTo>
                  <a:lnTo>
                    <a:pt x="85331" y="34290"/>
                  </a:lnTo>
                  <a:lnTo>
                    <a:pt x="102412" y="34290"/>
                  </a:lnTo>
                  <a:lnTo>
                    <a:pt x="102412" y="33020"/>
                  </a:lnTo>
                  <a:lnTo>
                    <a:pt x="102666" y="33020"/>
                  </a:lnTo>
                  <a:lnTo>
                    <a:pt x="102666" y="32791"/>
                  </a:lnTo>
                  <a:lnTo>
                    <a:pt x="102666" y="32092"/>
                  </a:lnTo>
                  <a:lnTo>
                    <a:pt x="102666" y="31750"/>
                  </a:lnTo>
                  <a:lnTo>
                    <a:pt x="102870" y="31750"/>
                  </a:lnTo>
                  <a:lnTo>
                    <a:pt x="102870" y="30480"/>
                  </a:lnTo>
                  <a:lnTo>
                    <a:pt x="103314" y="30480"/>
                  </a:lnTo>
                  <a:lnTo>
                    <a:pt x="103314" y="29210"/>
                  </a:lnTo>
                  <a:lnTo>
                    <a:pt x="102870" y="29210"/>
                  </a:lnTo>
                  <a:lnTo>
                    <a:pt x="102870" y="27940"/>
                  </a:lnTo>
                  <a:lnTo>
                    <a:pt x="102870" y="26670"/>
                  </a:lnTo>
                  <a:lnTo>
                    <a:pt x="103060" y="26670"/>
                  </a:lnTo>
                  <a:lnTo>
                    <a:pt x="103060" y="25400"/>
                  </a:lnTo>
                  <a:lnTo>
                    <a:pt x="103568" y="25400"/>
                  </a:lnTo>
                  <a:lnTo>
                    <a:pt x="103568" y="24130"/>
                  </a:lnTo>
                  <a:lnTo>
                    <a:pt x="104101" y="24130"/>
                  </a:lnTo>
                  <a:lnTo>
                    <a:pt x="104101" y="22860"/>
                  </a:lnTo>
                  <a:close/>
                </a:path>
              </a:pathLst>
            </a:custGeom>
            <a:solidFill>
              <a:srgbClr val="7A6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11164" y="9811918"/>
              <a:ext cx="94005" cy="208279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54535" y="9811677"/>
              <a:ext cx="123062" cy="22225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365191" y="9898671"/>
              <a:ext cx="156654" cy="13970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365191" y="9811677"/>
              <a:ext cx="312407" cy="226695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363019" y="10027234"/>
              <a:ext cx="382320" cy="257809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464797" y="9787661"/>
              <a:ext cx="153479" cy="250189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50788" y="9962057"/>
              <a:ext cx="89433" cy="69595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460301" y="9788931"/>
              <a:ext cx="279920" cy="432409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523227" y="9632429"/>
              <a:ext cx="568642" cy="668099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031145" y="9805517"/>
              <a:ext cx="296760" cy="146049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142295" y="10100564"/>
              <a:ext cx="143675" cy="212090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985082" y="9905250"/>
              <a:ext cx="225450" cy="168909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160634" y="9899040"/>
              <a:ext cx="234784" cy="181602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036339" y="9991661"/>
              <a:ext cx="224523" cy="180339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217022" y="9915791"/>
              <a:ext cx="186372" cy="37084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124073" y="9563352"/>
              <a:ext cx="34759" cy="97916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063822" y="9429801"/>
              <a:ext cx="102108" cy="13970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902778" y="9183765"/>
              <a:ext cx="70383" cy="207009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932948" y="9126258"/>
              <a:ext cx="110185" cy="148590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225126" y="9315856"/>
              <a:ext cx="323126" cy="313690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105374" y="9478391"/>
              <a:ext cx="141719" cy="137159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150818" y="10307561"/>
            <a:ext cx="21780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35</a:t>
            </a:r>
            <a:endParaRPr sz="1500">
              <a:latin typeface="HelveticaRounded-Condensed"/>
              <a:cs typeface="HelveticaRounded-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867128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09278"/>
            <a:ext cx="7096759" cy="10238105"/>
            <a:chOff x="237464" y="209278"/>
            <a:chExt cx="7096759" cy="10238105"/>
          </a:xfrm>
        </p:grpSpPr>
        <p:sp>
          <p:nvSpPr>
            <p:cNvPr id="3" name="object 3"/>
            <p:cNvSpPr/>
            <p:nvPr/>
          </p:nvSpPr>
          <p:spPr>
            <a:xfrm>
              <a:off x="237464" y="209278"/>
              <a:ext cx="7096648" cy="13037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57822"/>
              <a:ext cx="251891" cy="273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41" y="284492"/>
              <a:ext cx="224612" cy="2247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64" y="534390"/>
              <a:ext cx="237426" cy="2806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23" y="402463"/>
              <a:ext cx="456213" cy="4125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23" y="402463"/>
              <a:ext cx="250748" cy="266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48741"/>
              <a:ext cx="236093" cy="2755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411" y="677269"/>
              <a:ext cx="213715" cy="2165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0501"/>
              <a:ext cx="237604" cy="2705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4877" y="735584"/>
              <a:ext cx="450236" cy="34542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4878" y="735583"/>
              <a:ext cx="232334" cy="2755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6348" y="2096053"/>
              <a:ext cx="6467475" cy="8168005"/>
            </a:xfrm>
            <a:custGeom>
              <a:avLst/>
              <a:gdLst/>
              <a:ahLst/>
              <a:cxnLst/>
              <a:rect l="l" t="t" r="r" b="b"/>
              <a:pathLst>
                <a:path w="6467475" h="8168005">
                  <a:moveTo>
                    <a:pt x="6401638" y="0"/>
                  </a:moveTo>
                  <a:lnTo>
                    <a:pt x="65646" y="0"/>
                  </a:lnTo>
                  <a:lnTo>
                    <a:pt x="40113" y="5167"/>
                  </a:lnTo>
                  <a:lnTo>
                    <a:pt x="19245" y="19250"/>
                  </a:lnTo>
                  <a:lnTo>
                    <a:pt x="5165" y="40119"/>
                  </a:lnTo>
                  <a:lnTo>
                    <a:pt x="0" y="65646"/>
                  </a:lnTo>
                  <a:lnTo>
                    <a:pt x="0" y="8102346"/>
                  </a:lnTo>
                  <a:lnTo>
                    <a:pt x="5165" y="8127878"/>
                  </a:lnTo>
                  <a:lnTo>
                    <a:pt x="19245" y="8148747"/>
                  </a:lnTo>
                  <a:lnTo>
                    <a:pt x="40113" y="8162826"/>
                  </a:lnTo>
                  <a:lnTo>
                    <a:pt x="65646" y="8167992"/>
                  </a:lnTo>
                  <a:lnTo>
                    <a:pt x="6401638" y="8167992"/>
                  </a:lnTo>
                  <a:lnTo>
                    <a:pt x="6427172" y="8162826"/>
                  </a:lnTo>
                  <a:lnTo>
                    <a:pt x="6448045" y="8148747"/>
                  </a:lnTo>
                  <a:lnTo>
                    <a:pt x="6462129" y="8127878"/>
                  </a:lnTo>
                  <a:lnTo>
                    <a:pt x="6467297" y="8102346"/>
                  </a:lnTo>
                  <a:lnTo>
                    <a:pt x="6467297" y="65646"/>
                  </a:lnTo>
                  <a:lnTo>
                    <a:pt x="6462129" y="40119"/>
                  </a:lnTo>
                  <a:lnTo>
                    <a:pt x="6448045" y="19250"/>
                  </a:lnTo>
                  <a:lnTo>
                    <a:pt x="6427172" y="5167"/>
                  </a:lnTo>
                  <a:lnTo>
                    <a:pt x="64016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0005" y="2089705"/>
              <a:ext cx="6480175" cy="8180705"/>
            </a:xfrm>
            <a:custGeom>
              <a:avLst/>
              <a:gdLst/>
              <a:ahLst/>
              <a:cxnLst/>
              <a:rect l="l" t="t" r="r" b="b"/>
              <a:pathLst>
                <a:path w="6480175" h="8180705">
                  <a:moveTo>
                    <a:pt x="6408000" y="0"/>
                  </a:moveTo>
                  <a:lnTo>
                    <a:pt x="71996" y="0"/>
                  </a:lnTo>
                  <a:lnTo>
                    <a:pt x="44035" y="5680"/>
                  </a:lnTo>
                  <a:lnTo>
                    <a:pt x="21143" y="21148"/>
                  </a:lnTo>
                  <a:lnTo>
                    <a:pt x="5679" y="44041"/>
                  </a:lnTo>
                  <a:lnTo>
                    <a:pt x="0" y="71996"/>
                  </a:lnTo>
                  <a:lnTo>
                    <a:pt x="0" y="8108696"/>
                  </a:lnTo>
                  <a:lnTo>
                    <a:pt x="5679" y="8136651"/>
                  </a:lnTo>
                  <a:lnTo>
                    <a:pt x="21143" y="8159543"/>
                  </a:lnTo>
                  <a:lnTo>
                    <a:pt x="44035" y="8175011"/>
                  </a:lnTo>
                  <a:lnTo>
                    <a:pt x="71996" y="8180692"/>
                  </a:lnTo>
                  <a:lnTo>
                    <a:pt x="6408000" y="8180692"/>
                  </a:lnTo>
                  <a:lnTo>
                    <a:pt x="6435950" y="8175011"/>
                  </a:lnTo>
                  <a:lnTo>
                    <a:pt x="6446339" y="8167992"/>
                  </a:lnTo>
                  <a:lnTo>
                    <a:pt x="71996" y="8167992"/>
                  </a:lnTo>
                  <a:lnTo>
                    <a:pt x="48934" y="8163326"/>
                  </a:lnTo>
                  <a:lnTo>
                    <a:pt x="30084" y="8150607"/>
                  </a:lnTo>
                  <a:lnTo>
                    <a:pt x="17366" y="8131757"/>
                  </a:lnTo>
                  <a:lnTo>
                    <a:pt x="12700" y="8108696"/>
                  </a:lnTo>
                  <a:lnTo>
                    <a:pt x="12700" y="71996"/>
                  </a:lnTo>
                  <a:lnTo>
                    <a:pt x="17366" y="48934"/>
                  </a:lnTo>
                  <a:lnTo>
                    <a:pt x="30084" y="30084"/>
                  </a:lnTo>
                  <a:lnTo>
                    <a:pt x="48934" y="17366"/>
                  </a:lnTo>
                  <a:lnTo>
                    <a:pt x="71996" y="12700"/>
                  </a:lnTo>
                  <a:lnTo>
                    <a:pt x="6446339" y="12700"/>
                  </a:lnTo>
                  <a:lnTo>
                    <a:pt x="6435950" y="5680"/>
                  </a:lnTo>
                  <a:lnTo>
                    <a:pt x="6408000" y="0"/>
                  </a:lnTo>
                  <a:close/>
                </a:path>
                <a:path w="6480175" h="8180705">
                  <a:moveTo>
                    <a:pt x="6446339" y="12700"/>
                  </a:moveTo>
                  <a:lnTo>
                    <a:pt x="6408000" y="12700"/>
                  </a:lnTo>
                  <a:lnTo>
                    <a:pt x="6431056" y="17366"/>
                  </a:lnTo>
                  <a:lnTo>
                    <a:pt x="6449907" y="30084"/>
                  </a:lnTo>
                  <a:lnTo>
                    <a:pt x="6462629" y="48934"/>
                  </a:lnTo>
                  <a:lnTo>
                    <a:pt x="6467297" y="71996"/>
                  </a:lnTo>
                  <a:lnTo>
                    <a:pt x="6467297" y="8108696"/>
                  </a:lnTo>
                  <a:lnTo>
                    <a:pt x="6462629" y="8131757"/>
                  </a:lnTo>
                  <a:lnTo>
                    <a:pt x="6449907" y="8150607"/>
                  </a:lnTo>
                  <a:lnTo>
                    <a:pt x="6431056" y="8163326"/>
                  </a:lnTo>
                  <a:lnTo>
                    <a:pt x="6408000" y="8167992"/>
                  </a:lnTo>
                  <a:lnTo>
                    <a:pt x="6446339" y="8167992"/>
                  </a:lnTo>
                  <a:lnTo>
                    <a:pt x="6458843" y="8159543"/>
                  </a:lnTo>
                  <a:lnTo>
                    <a:pt x="6474314" y="8136651"/>
                  </a:lnTo>
                  <a:lnTo>
                    <a:pt x="6479997" y="8108696"/>
                  </a:lnTo>
                  <a:lnTo>
                    <a:pt x="6479997" y="71996"/>
                  </a:lnTo>
                  <a:lnTo>
                    <a:pt x="6474314" y="44041"/>
                  </a:lnTo>
                  <a:lnTo>
                    <a:pt x="6458843" y="21148"/>
                  </a:lnTo>
                  <a:lnTo>
                    <a:pt x="6446339" y="12700"/>
                  </a:lnTo>
                  <a:close/>
                </a:path>
              </a:pathLst>
            </a:custGeom>
            <a:solidFill>
              <a:srgbClr val="F8C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97151" y="2829762"/>
              <a:ext cx="3096260" cy="6895465"/>
            </a:xfrm>
            <a:custGeom>
              <a:avLst/>
              <a:gdLst/>
              <a:ahLst/>
              <a:cxnLst/>
              <a:rect l="l" t="t" r="r" b="b"/>
              <a:pathLst>
                <a:path w="3096259" h="6895465">
                  <a:moveTo>
                    <a:pt x="3030601" y="0"/>
                  </a:moveTo>
                  <a:lnTo>
                    <a:pt x="65646" y="0"/>
                  </a:lnTo>
                  <a:lnTo>
                    <a:pt x="40113" y="5167"/>
                  </a:lnTo>
                  <a:lnTo>
                    <a:pt x="19245" y="19250"/>
                  </a:lnTo>
                  <a:lnTo>
                    <a:pt x="5165" y="40119"/>
                  </a:lnTo>
                  <a:lnTo>
                    <a:pt x="0" y="65646"/>
                  </a:lnTo>
                  <a:lnTo>
                    <a:pt x="0" y="6829272"/>
                  </a:lnTo>
                  <a:lnTo>
                    <a:pt x="5165" y="6854804"/>
                  </a:lnTo>
                  <a:lnTo>
                    <a:pt x="19245" y="6875673"/>
                  </a:lnTo>
                  <a:lnTo>
                    <a:pt x="40113" y="6889753"/>
                  </a:lnTo>
                  <a:lnTo>
                    <a:pt x="65646" y="6894918"/>
                  </a:lnTo>
                  <a:lnTo>
                    <a:pt x="3030601" y="6894918"/>
                  </a:lnTo>
                  <a:lnTo>
                    <a:pt x="3056133" y="6889753"/>
                  </a:lnTo>
                  <a:lnTo>
                    <a:pt x="3077002" y="6875673"/>
                  </a:lnTo>
                  <a:lnTo>
                    <a:pt x="3091081" y="6854804"/>
                  </a:lnTo>
                  <a:lnTo>
                    <a:pt x="3096247" y="6829272"/>
                  </a:lnTo>
                  <a:lnTo>
                    <a:pt x="3096247" y="65646"/>
                  </a:lnTo>
                  <a:lnTo>
                    <a:pt x="3091081" y="40119"/>
                  </a:lnTo>
                  <a:lnTo>
                    <a:pt x="3077002" y="19250"/>
                  </a:lnTo>
                  <a:lnTo>
                    <a:pt x="3056133" y="5167"/>
                  </a:lnTo>
                  <a:lnTo>
                    <a:pt x="3030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90801" y="2823414"/>
              <a:ext cx="3108960" cy="6908165"/>
            </a:xfrm>
            <a:custGeom>
              <a:avLst/>
              <a:gdLst/>
              <a:ahLst/>
              <a:cxnLst/>
              <a:rect l="l" t="t" r="r" b="b"/>
              <a:pathLst>
                <a:path w="3108959" h="6908165">
                  <a:moveTo>
                    <a:pt x="3036951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6835609"/>
                  </a:lnTo>
                  <a:lnTo>
                    <a:pt x="5680" y="6863566"/>
                  </a:lnTo>
                  <a:lnTo>
                    <a:pt x="21148" y="6886463"/>
                  </a:lnTo>
                  <a:lnTo>
                    <a:pt x="44041" y="6901936"/>
                  </a:lnTo>
                  <a:lnTo>
                    <a:pt x="71996" y="6907618"/>
                  </a:lnTo>
                  <a:lnTo>
                    <a:pt x="3036951" y="6907618"/>
                  </a:lnTo>
                  <a:lnTo>
                    <a:pt x="3064906" y="6901936"/>
                  </a:lnTo>
                  <a:lnTo>
                    <a:pt x="3075288" y="6894918"/>
                  </a:lnTo>
                  <a:lnTo>
                    <a:pt x="71996" y="6894918"/>
                  </a:lnTo>
                  <a:lnTo>
                    <a:pt x="48940" y="6890250"/>
                  </a:lnTo>
                  <a:lnTo>
                    <a:pt x="30089" y="6877527"/>
                  </a:lnTo>
                  <a:lnTo>
                    <a:pt x="17368" y="6858673"/>
                  </a:lnTo>
                  <a:lnTo>
                    <a:pt x="12700" y="6835609"/>
                  </a:lnTo>
                  <a:lnTo>
                    <a:pt x="12700" y="71996"/>
                  </a:lnTo>
                  <a:lnTo>
                    <a:pt x="17368" y="48934"/>
                  </a:lnTo>
                  <a:lnTo>
                    <a:pt x="30089" y="30084"/>
                  </a:lnTo>
                  <a:lnTo>
                    <a:pt x="48940" y="17366"/>
                  </a:lnTo>
                  <a:lnTo>
                    <a:pt x="71996" y="12700"/>
                  </a:lnTo>
                  <a:lnTo>
                    <a:pt x="3075294" y="12700"/>
                  </a:lnTo>
                  <a:lnTo>
                    <a:pt x="3064906" y="5680"/>
                  </a:lnTo>
                  <a:lnTo>
                    <a:pt x="3036951" y="0"/>
                  </a:lnTo>
                  <a:close/>
                </a:path>
                <a:path w="3108959" h="6908165">
                  <a:moveTo>
                    <a:pt x="3075294" y="12700"/>
                  </a:moveTo>
                  <a:lnTo>
                    <a:pt x="3036951" y="12700"/>
                  </a:lnTo>
                  <a:lnTo>
                    <a:pt x="3060007" y="17366"/>
                  </a:lnTo>
                  <a:lnTo>
                    <a:pt x="3078857" y="30084"/>
                  </a:lnTo>
                  <a:lnTo>
                    <a:pt x="3091579" y="48934"/>
                  </a:lnTo>
                  <a:lnTo>
                    <a:pt x="3096247" y="71996"/>
                  </a:lnTo>
                  <a:lnTo>
                    <a:pt x="3096247" y="6835609"/>
                  </a:lnTo>
                  <a:lnTo>
                    <a:pt x="3091579" y="6858673"/>
                  </a:lnTo>
                  <a:lnTo>
                    <a:pt x="3078857" y="6877527"/>
                  </a:lnTo>
                  <a:lnTo>
                    <a:pt x="3060007" y="6890250"/>
                  </a:lnTo>
                  <a:lnTo>
                    <a:pt x="3036951" y="6894918"/>
                  </a:lnTo>
                  <a:lnTo>
                    <a:pt x="3075288" y="6894918"/>
                  </a:lnTo>
                  <a:lnTo>
                    <a:pt x="3087798" y="6886463"/>
                  </a:lnTo>
                  <a:lnTo>
                    <a:pt x="3103266" y="6863566"/>
                  </a:lnTo>
                  <a:lnTo>
                    <a:pt x="3108947" y="6835609"/>
                  </a:lnTo>
                  <a:lnTo>
                    <a:pt x="3108947" y="71996"/>
                  </a:lnTo>
                  <a:lnTo>
                    <a:pt x="3103266" y="44041"/>
                  </a:lnTo>
                  <a:lnTo>
                    <a:pt x="3087798" y="21148"/>
                  </a:lnTo>
                  <a:lnTo>
                    <a:pt x="3075294" y="12700"/>
                  </a:lnTo>
                  <a:close/>
                </a:path>
              </a:pathLst>
            </a:custGeom>
            <a:solidFill>
              <a:srgbClr val="F8C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57078" y="2089705"/>
              <a:ext cx="0" cy="8180705"/>
            </a:xfrm>
            <a:custGeom>
              <a:avLst/>
              <a:gdLst/>
              <a:ahLst/>
              <a:cxnLst/>
              <a:rect l="l" t="t" r="r" b="b"/>
              <a:pathLst>
                <a:path h="8180705">
                  <a:moveTo>
                    <a:pt x="0" y="0"/>
                  </a:moveTo>
                  <a:lnTo>
                    <a:pt x="0" y="8180692"/>
                  </a:lnTo>
                </a:path>
              </a:pathLst>
            </a:custGeom>
            <a:ln w="12700">
              <a:solidFill>
                <a:srgbClr val="F8C4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48706" y="1121317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93" y="801903"/>
                  </a:lnTo>
                  <a:lnTo>
                    <a:pt x="6271298" y="535711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5383" y="1120347"/>
              <a:ext cx="957071" cy="96011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7686" y="1193287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9"/>
                  </a:lnTo>
                  <a:lnTo>
                    <a:pt x="236257" y="24903"/>
                  </a:lnTo>
                  <a:lnTo>
                    <a:pt x="196049" y="43348"/>
                  </a:lnTo>
                  <a:lnTo>
                    <a:pt x="158601" y="66287"/>
                  </a:lnTo>
                  <a:lnTo>
                    <a:pt x="124261" y="93373"/>
                  </a:lnTo>
                  <a:lnTo>
                    <a:pt x="93374" y="124259"/>
                  </a:lnTo>
                  <a:lnTo>
                    <a:pt x="66287" y="158598"/>
                  </a:lnTo>
                  <a:lnTo>
                    <a:pt x="43348" y="196045"/>
                  </a:lnTo>
                  <a:lnTo>
                    <a:pt x="24903" y="236251"/>
                  </a:lnTo>
                  <a:lnTo>
                    <a:pt x="11299" y="278871"/>
                  </a:lnTo>
                  <a:lnTo>
                    <a:pt x="2882" y="323557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4" y="737044"/>
                  </a:lnTo>
                  <a:lnTo>
                    <a:pt x="461072" y="728628"/>
                  </a:lnTo>
                  <a:lnTo>
                    <a:pt x="503693" y="715025"/>
                  </a:lnTo>
                  <a:lnTo>
                    <a:pt x="543900" y="696581"/>
                  </a:lnTo>
                  <a:lnTo>
                    <a:pt x="581346" y="673643"/>
                  </a:lnTo>
                  <a:lnTo>
                    <a:pt x="615686" y="646558"/>
                  </a:lnTo>
                  <a:lnTo>
                    <a:pt x="646571" y="615673"/>
                  </a:lnTo>
                  <a:lnTo>
                    <a:pt x="673656" y="581334"/>
                  </a:lnTo>
                  <a:lnTo>
                    <a:pt x="696594" y="543887"/>
                  </a:lnTo>
                  <a:lnTo>
                    <a:pt x="715037" y="503680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7"/>
                  </a:lnTo>
                  <a:lnTo>
                    <a:pt x="728641" y="278871"/>
                  </a:lnTo>
                  <a:lnTo>
                    <a:pt x="715037" y="236251"/>
                  </a:lnTo>
                  <a:lnTo>
                    <a:pt x="696594" y="196045"/>
                  </a:lnTo>
                  <a:lnTo>
                    <a:pt x="673656" y="158598"/>
                  </a:lnTo>
                  <a:lnTo>
                    <a:pt x="646571" y="124259"/>
                  </a:lnTo>
                  <a:lnTo>
                    <a:pt x="615686" y="93373"/>
                  </a:lnTo>
                  <a:lnTo>
                    <a:pt x="581346" y="66287"/>
                  </a:lnTo>
                  <a:lnTo>
                    <a:pt x="543900" y="43348"/>
                  </a:lnTo>
                  <a:lnTo>
                    <a:pt x="503693" y="24903"/>
                  </a:lnTo>
                  <a:lnTo>
                    <a:pt x="461072" y="11299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138534" y="1515586"/>
            <a:ext cx="41846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solidFill>
                  <a:srgbClr val="5AC3E1"/>
                </a:solidFill>
                <a:latin typeface="Arial Rounded MT Bold"/>
                <a:cs typeface="Arial Rounded MT Bold"/>
              </a:rPr>
              <a:t>N</a:t>
            </a:r>
            <a:r>
              <a:rPr sz="1200" spc="-60" dirty="0">
                <a:solidFill>
                  <a:srgbClr val="5AC3E1"/>
                </a:solidFill>
                <a:latin typeface="Arial Rounded MT Bold"/>
                <a:cs typeface="Arial Rounded MT Bold"/>
              </a:rPr>
              <a:t>o</a:t>
            </a:r>
            <a:r>
              <a:rPr sz="1200" dirty="0">
                <a:solidFill>
                  <a:srgbClr val="5AC3E1"/>
                </a:solidFill>
                <a:latin typeface="Arial Rounded MT Bold"/>
                <a:cs typeface="Arial Rounded MT Bold"/>
              </a:rPr>
              <a:t>.</a:t>
            </a:r>
            <a:r>
              <a:rPr sz="1900" spc="10" dirty="0">
                <a:solidFill>
                  <a:srgbClr val="5AC3E1"/>
                </a:solidFill>
                <a:latin typeface="Arial Rounded MT Bold"/>
                <a:cs typeface="Arial Rounded MT Bold"/>
              </a:rPr>
              <a:t>4</a:t>
            </a:r>
            <a:endParaRPr sz="1900">
              <a:latin typeface="Arial Rounded MT Bold"/>
              <a:cs typeface="Arial Rounded MT 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54280" y="1253007"/>
            <a:ext cx="108458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1</a:t>
            </a:r>
            <a:r>
              <a:rPr sz="1700" b="1" spc="85" dirty="0">
                <a:solidFill>
                  <a:srgbClr val="FFFFFF"/>
                </a:solidFill>
                <a:latin typeface="UDShinMGoPro-DeBold"/>
                <a:cs typeface="UDShinMGoPro-DeBold"/>
              </a:rPr>
              <a:t>日</a:t>
            </a:r>
            <a:r>
              <a:rPr sz="1700" b="1" spc="114" dirty="0">
                <a:solidFill>
                  <a:srgbClr val="FFFFFF"/>
                </a:solidFill>
                <a:latin typeface="UDShinMGoPro-DeBold"/>
                <a:cs typeface="UDShinMGoPro-DeBold"/>
              </a:rPr>
              <a:t>の</a:t>
            </a:r>
            <a:r>
              <a:rPr sz="1700" b="1" spc="110" dirty="0">
                <a:solidFill>
                  <a:srgbClr val="FFFFFF"/>
                </a:solidFill>
                <a:latin typeface="UDShinMGoPro-DeBold"/>
                <a:cs typeface="UDShinMGoPro-DeBold"/>
              </a:rPr>
              <a:t>流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れ</a:t>
            </a:r>
            <a:endParaRPr sz="1700">
              <a:latin typeface="UDShinMGoPro-DeBold"/>
              <a:cs typeface="UDShinMGoPro-De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54280" y="1515974"/>
            <a:ext cx="141160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Flow </a:t>
            </a: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of a</a:t>
            </a:r>
            <a:r>
              <a:rPr sz="1700" spc="-30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day</a:t>
            </a:r>
            <a:endParaRPr sz="1700">
              <a:latin typeface="Arial Rounded MT Bold"/>
              <a:cs typeface="Arial Rounded MT Bold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699172" y="1657025"/>
            <a:ext cx="5321300" cy="1422400"/>
            <a:chOff x="1699172" y="1657025"/>
            <a:chExt cx="5321300" cy="1422400"/>
          </a:xfrm>
        </p:grpSpPr>
        <p:sp>
          <p:nvSpPr>
            <p:cNvPr id="26" name="object 26"/>
            <p:cNvSpPr/>
            <p:nvPr/>
          </p:nvSpPr>
          <p:spPr>
            <a:xfrm>
              <a:off x="6753796" y="1657025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192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15044" y="2346969"/>
              <a:ext cx="1527175" cy="720090"/>
            </a:xfrm>
            <a:custGeom>
              <a:avLst/>
              <a:gdLst/>
              <a:ahLst/>
              <a:cxnLst/>
              <a:rect l="l" t="t" r="r" b="b"/>
              <a:pathLst>
                <a:path w="1527175" h="720089">
                  <a:moveTo>
                    <a:pt x="1287830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3" y="573302"/>
                  </a:lnTo>
                  <a:lnTo>
                    <a:pt x="40921" y="613946"/>
                  </a:lnTo>
                  <a:lnTo>
                    <a:pt x="70164" y="649374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87830" y="719543"/>
                  </a:lnTo>
                  <a:lnTo>
                    <a:pt x="1335994" y="714673"/>
                  </a:lnTo>
                  <a:lnTo>
                    <a:pt x="1380882" y="700708"/>
                  </a:lnTo>
                  <a:lnTo>
                    <a:pt x="1421526" y="678618"/>
                  </a:lnTo>
                  <a:lnTo>
                    <a:pt x="1456955" y="649374"/>
                  </a:lnTo>
                  <a:lnTo>
                    <a:pt x="1486199" y="613946"/>
                  </a:lnTo>
                  <a:lnTo>
                    <a:pt x="1508288" y="573302"/>
                  </a:lnTo>
                  <a:lnTo>
                    <a:pt x="1522253" y="528413"/>
                  </a:lnTo>
                  <a:lnTo>
                    <a:pt x="1527124" y="480250"/>
                  </a:lnTo>
                  <a:lnTo>
                    <a:pt x="1527124" y="239306"/>
                  </a:lnTo>
                  <a:lnTo>
                    <a:pt x="1522253" y="191138"/>
                  </a:lnTo>
                  <a:lnTo>
                    <a:pt x="1508288" y="146246"/>
                  </a:lnTo>
                  <a:lnTo>
                    <a:pt x="1486199" y="105600"/>
                  </a:lnTo>
                  <a:lnTo>
                    <a:pt x="1456955" y="70170"/>
                  </a:lnTo>
                  <a:lnTo>
                    <a:pt x="1421526" y="40925"/>
                  </a:lnTo>
                  <a:lnTo>
                    <a:pt x="1380882" y="18835"/>
                  </a:lnTo>
                  <a:lnTo>
                    <a:pt x="1335994" y="4870"/>
                  </a:lnTo>
                  <a:lnTo>
                    <a:pt x="1287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02351" y="2334272"/>
              <a:ext cx="1552575" cy="745490"/>
            </a:xfrm>
            <a:custGeom>
              <a:avLst/>
              <a:gdLst/>
              <a:ahLst/>
              <a:cxnLst/>
              <a:rect l="l" t="t" r="r" b="b"/>
              <a:pathLst>
                <a:path w="1552575" h="745489">
                  <a:moveTo>
                    <a:pt x="1300518" y="0"/>
                  </a:moveTo>
                  <a:lnTo>
                    <a:pt x="251980" y="0"/>
                  </a:lnTo>
                  <a:lnTo>
                    <a:pt x="206836" y="4078"/>
                  </a:lnTo>
                  <a:lnTo>
                    <a:pt x="164286" y="15831"/>
                  </a:lnTo>
                  <a:lnTo>
                    <a:pt x="125054" y="34532"/>
                  </a:lnTo>
                  <a:lnTo>
                    <a:pt x="89867" y="59455"/>
                  </a:lnTo>
                  <a:lnTo>
                    <a:pt x="59450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0" y="655067"/>
                  </a:lnTo>
                  <a:lnTo>
                    <a:pt x="89867" y="685487"/>
                  </a:lnTo>
                  <a:lnTo>
                    <a:pt x="125054" y="710410"/>
                  </a:lnTo>
                  <a:lnTo>
                    <a:pt x="164286" y="729111"/>
                  </a:lnTo>
                  <a:lnTo>
                    <a:pt x="206836" y="740864"/>
                  </a:lnTo>
                  <a:lnTo>
                    <a:pt x="251980" y="744943"/>
                  </a:lnTo>
                  <a:lnTo>
                    <a:pt x="1300518" y="744943"/>
                  </a:lnTo>
                  <a:lnTo>
                    <a:pt x="1345662" y="740864"/>
                  </a:lnTo>
                  <a:lnTo>
                    <a:pt x="1388215" y="729111"/>
                  </a:lnTo>
                  <a:lnTo>
                    <a:pt x="1408289" y="719543"/>
                  </a:lnTo>
                  <a:lnTo>
                    <a:pt x="251980" y="719543"/>
                  </a:lnTo>
                  <a:lnTo>
                    <a:pt x="206376" y="714932"/>
                  </a:lnTo>
                  <a:lnTo>
                    <a:pt x="163872" y="701708"/>
                  </a:lnTo>
                  <a:lnTo>
                    <a:pt x="125388" y="680791"/>
                  </a:lnTo>
                  <a:lnTo>
                    <a:pt x="91841" y="653099"/>
                  </a:lnTo>
                  <a:lnTo>
                    <a:pt x="64151" y="619549"/>
                  </a:lnTo>
                  <a:lnTo>
                    <a:pt x="43234" y="581060"/>
                  </a:lnTo>
                  <a:lnTo>
                    <a:pt x="30011" y="538550"/>
                  </a:lnTo>
                  <a:lnTo>
                    <a:pt x="25399" y="492937"/>
                  </a:lnTo>
                  <a:lnTo>
                    <a:pt x="25399" y="251993"/>
                  </a:lnTo>
                  <a:lnTo>
                    <a:pt x="30011" y="206384"/>
                  </a:lnTo>
                  <a:lnTo>
                    <a:pt x="43234" y="163878"/>
                  </a:lnTo>
                  <a:lnTo>
                    <a:pt x="64151" y="125391"/>
                  </a:lnTo>
                  <a:lnTo>
                    <a:pt x="91841" y="91843"/>
                  </a:lnTo>
                  <a:lnTo>
                    <a:pt x="125388" y="64151"/>
                  </a:lnTo>
                  <a:lnTo>
                    <a:pt x="163872" y="43235"/>
                  </a:lnTo>
                  <a:lnTo>
                    <a:pt x="206376" y="30011"/>
                  </a:lnTo>
                  <a:lnTo>
                    <a:pt x="251980" y="25400"/>
                  </a:lnTo>
                  <a:lnTo>
                    <a:pt x="1408290" y="25400"/>
                  </a:lnTo>
                  <a:lnTo>
                    <a:pt x="1388215" y="15831"/>
                  </a:lnTo>
                  <a:lnTo>
                    <a:pt x="1345662" y="4078"/>
                  </a:lnTo>
                  <a:lnTo>
                    <a:pt x="1300518" y="0"/>
                  </a:lnTo>
                  <a:close/>
                </a:path>
                <a:path w="1552575" h="745489">
                  <a:moveTo>
                    <a:pt x="1408290" y="25400"/>
                  </a:moveTo>
                  <a:lnTo>
                    <a:pt x="1300518" y="25400"/>
                  </a:lnTo>
                  <a:lnTo>
                    <a:pt x="1346127" y="30011"/>
                  </a:lnTo>
                  <a:lnTo>
                    <a:pt x="1388635" y="43235"/>
                  </a:lnTo>
                  <a:lnTo>
                    <a:pt x="1427124" y="64151"/>
                  </a:lnTo>
                  <a:lnTo>
                    <a:pt x="1460674" y="91843"/>
                  </a:lnTo>
                  <a:lnTo>
                    <a:pt x="1488368" y="125391"/>
                  </a:lnTo>
                  <a:lnTo>
                    <a:pt x="1509287" y="163878"/>
                  </a:lnTo>
                  <a:lnTo>
                    <a:pt x="1522511" y="206384"/>
                  </a:lnTo>
                  <a:lnTo>
                    <a:pt x="1527124" y="251993"/>
                  </a:lnTo>
                  <a:lnTo>
                    <a:pt x="1527124" y="492937"/>
                  </a:lnTo>
                  <a:lnTo>
                    <a:pt x="1522511" y="538550"/>
                  </a:lnTo>
                  <a:lnTo>
                    <a:pt x="1509287" y="581060"/>
                  </a:lnTo>
                  <a:lnTo>
                    <a:pt x="1488368" y="619549"/>
                  </a:lnTo>
                  <a:lnTo>
                    <a:pt x="1460674" y="653099"/>
                  </a:lnTo>
                  <a:lnTo>
                    <a:pt x="1427124" y="680791"/>
                  </a:lnTo>
                  <a:lnTo>
                    <a:pt x="1388635" y="701708"/>
                  </a:lnTo>
                  <a:lnTo>
                    <a:pt x="1346127" y="714932"/>
                  </a:lnTo>
                  <a:lnTo>
                    <a:pt x="1300518" y="719543"/>
                  </a:lnTo>
                  <a:lnTo>
                    <a:pt x="1408289" y="719543"/>
                  </a:lnTo>
                  <a:lnTo>
                    <a:pt x="1462642" y="685487"/>
                  </a:lnTo>
                  <a:lnTo>
                    <a:pt x="1493063" y="655067"/>
                  </a:lnTo>
                  <a:lnTo>
                    <a:pt x="1517988" y="619876"/>
                  </a:lnTo>
                  <a:lnTo>
                    <a:pt x="1536690" y="580640"/>
                  </a:lnTo>
                  <a:lnTo>
                    <a:pt x="1548444" y="538085"/>
                  </a:lnTo>
                  <a:lnTo>
                    <a:pt x="1552524" y="492937"/>
                  </a:lnTo>
                  <a:lnTo>
                    <a:pt x="1552524" y="251993"/>
                  </a:lnTo>
                  <a:lnTo>
                    <a:pt x="1548444" y="206849"/>
                  </a:lnTo>
                  <a:lnTo>
                    <a:pt x="1536690" y="164297"/>
                  </a:lnTo>
                  <a:lnTo>
                    <a:pt x="1517988" y="125063"/>
                  </a:lnTo>
                  <a:lnTo>
                    <a:pt x="1493063" y="89874"/>
                  </a:lnTo>
                  <a:lnTo>
                    <a:pt x="1462642" y="59455"/>
                  </a:lnTo>
                  <a:lnTo>
                    <a:pt x="1427450" y="34532"/>
                  </a:lnTo>
                  <a:lnTo>
                    <a:pt x="140829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2347" y="2694635"/>
              <a:ext cx="1552575" cy="0"/>
            </a:xfrm>
            <a:custGeom>
              <a:avLst/>
              <a:gdLst/>
              <a:ahLst/>
              <a:cxnLst/>
              <a:rect l="l" t="t" r="r" b="b"/>
              <a:pathLst>
                <a:path w="1552575">
                  <a:moveTo>
                    <a:pt x="0" y="0"/>
                  </a:moveTo>
                  <a:lnTo>
                    <a:pt x="155252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78866" y="2355947"/>
            <a:ext cx="45974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260" dirty="0">
                <a:solidFill>
                  <a:srgbClr val="F3994F"/>
                </a:solidFill>
                <a:latin typeface="UDShinMGoPro-DeBold"/>
                <a:cs typeface="UDShinMGoPro-DeBold"/>
              </a:rPr>
              <a:t>7：</a:t>
            </a:r>
            <a:r>
              <a:rPr sz="1300" b="1" spc="65" dirty="0">
                <a:solidFill>
                  <a:srgbClr val="F3994F"/>
                </a:solidFill>
                <a:latin typeface="UDShinMGoPro-DeBold"/>
                <a:cs typeface="UDShinMGoPro-DeBold"/>
              </a:rPr>
              <a:t>0</a:t>
            </a:r>
            <a:r>
              <a:rPr sz="1300" b="1" dirty="0">
                <a:solidFill>
                  <a:srgbClr val="F3994F"/>
                </a:solidFill>
                <a:latin typeface="UDShinMGoPro-DeBold"/>
                <a:cs typeface="UDShinMGoPro-DeBold"/>
              </a:rPr>
              <a:t>0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78866" y="3956097"/>
            <a:ext cx="45974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260" dirty="0">
                <a:solidFill>
                  <a:srgbClr val="F3994F"/>
                </a:solidFill>
                <a:latin typeface="UDShinMGoPro-DeBold"/>
                <a:cs typeface="UDShinMGoPro-DeBold"/>
              </a:rPr>
              <a:t>9：</a:t>
            </a:r>
            <a:r>
              <a:rPr sz="1300" b="1" spc="65" dirty="0">
                <a:solidFill>
                  <a:srgbClr val="F3994F"/>
                </a:solidFill>
                <a:latin typeface="UDShinMGoPro-DeBold"/>
                <a:cs typeface="UDShinMGoPro-DeBold"/>
              </a:rPr>
              <a:t>0</a:t>
            </a:r>
            <a:r>
              <a:rPr sz="1300" b="1" dirty="0">
                <a:solidFill>
                  <a:srgbClr val="F3994F"/>
                </a:solidFill>
                <a:latin typeface="UDShinMGoPro-DeBold"/>
                <a:cs typeface="UDShinMGoPro-DeBold"/>
              </a:rPr>
              <a:t>0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78866" y="4489535"/>
            <a:ext cx="45974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260" dirty="0">
                <a:solidFill>
                  <a:srgbClr val="F3994F"/>
                </a:solidFill>
                <a:latin typeface="UDShinMGoPro-DeBold"/>
                <a:cs typeface="UDShinMGoPro-DeBold"/>
              </a:rPr>
              <a:t>9：</a:t>
            </a:r>
            <a:r>
              <a:rPr sz="1300" b="1" spc="65" dirty="0">
                <a:solidFill>
                  <a:srgbClr val="F3994F"/>
                </a:solidFill>
                <a:latin typeface="UDShinMGoPro-DeBold"/>
                <a:cs typeface="UDShinMGoPro-DeBold"/>
              </a:rPr>
              <a:t>3</a:t>
            </a:r>
            <a:r>
              <a:rPr sz="1300" b="1" dirty="0">
                <a:solidFill>
                  <a:srgbClr val="F3994F"/>
                </a:solidFill>
                <a:latin typeface="UDShinMGoPro-DeBold"/>
                <a:cs typeface="UDShinMGoPro-DeBold"/>
              </a:rPr>
              <a:t>0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0256" y="5556246"/>
            <a:ext cx="57721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65" dirty="0">
                <a:solidFill>
                  <a:srgbClr val="F3994F"/>
                </a:solidFill>
                <a:latin typeface="UDShinMGoPro-DeBold"/>
                <a:cs typeface="UDShinMGoPro-DeBold"/>
              </a:rPr>
              <a:t>1</a:t>
            </a:r>
            <a:r>
              <a:rPr sz="1300" b="1" spc="-260" dirty="0">
                <a:solidFill>
                  <a:srgbClr val="F3994F"/>
                </a:solidFill>
                <a:latin typeface="UDShinMGoPro-DeBold"/>
                <a:cs typeface="UDShinMGoPro-DeBold"/>
              </a:rPr>
              <a:t>1：</a:t>
            </a:r>
            <a:r>
              <a:rPr sz="1300" b="1" spc="65" dirty="0">
                <a:solidFill>
                  <a:srgbClr val="F3994F"/>
                </a:solidFill>
                <a:latin typeface="UDShinMGoPro-DeBold"/>
                <a:cs typeface="UDShinMGoPro-DeBold"/>
              </a:rPr>
              <a:t>0</a:t>
            </a:r>
            <a:r>
              <a:rPr sz="1300" b="1" dirty="0">
                <a:solidFill>
                  <a:srgbClr val="F3994F"/>
                </a:solidFill>
                <a:latin typeface="UDShinMGoPro-DeBold"/>
                <a:cs typeface="UDShinMGoPro-DeBold"/>
              </a:rPr>
              <a:t>0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0256" y="6089684"/>
            <a:ext cx="57721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65" dirty="0">
                <a:solidFill>
                  <a:srgbClr val="F3994F"/>
                </a:solidFill>
                <a:latin typeface="UDShinMGoPro-DeBold"/>
                <a:cs typeface="UDShinMGoPro-DeBold"/>
              </a:rPr>
              <a:t>1</a:t>
            </a:r>
            <a:r>
              <a:rPr sz="1300" b="1" spc="-260" dirty="0">
                <a:solidFill>
                  <a:srgbClr val="F3994F"/>
                </a:solidFill>
                <a:latin typeface="UDShinMGoPro-DeBold"/>
                <a:cs typeface="UDShinMGoPro-DeBold"/>
              </a:rPr>
              <a:t>2：</a:t>
            </a:r>
            <a:r>
              <a:rPr sz="1300" b="1" spc="65" dirty="0">
                <a:solidFill>
                  <a:srgbClr val="F3994F"/>
                </a:solidFill>
                <a:latin typeface="UDShinMGoPro-DeBold"/>
                <a:cs typeface="UDShinMGoPro-DeBold"/>
              </a:rPr>
              <a:t>0</a:t>
            </a:r>
            <a:r>
              <a:rPr sz="1300" b="1" dirty="0">
                <a:solidFill>
                  <a:srgbClr val="F3994F"/>
                </a:solidFill>
                <a:latin typeface="UDShinMGoPro-DeBold"/>
                <a:cs typeface="UDShinMGoPro-DeBold"/>
              </a:rPr>
              <a:t>0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20256" y="7156560"/>
            <a:ext cx="57721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65" dirty="0">
                <a:solidFill>
                  <a:srgbClr val="F3994F"/>
                </a:solidFill>
                <a:latin typeface="UDShinMGoPro-DeBold"/>
                <a:cs typeface="UDShinMGoPro-DeBold"/>
              </a:rPr>
              <a:t>1</a:t>
            </a:r>
            <a:r>
              <a:rPr sz="1300" b="1" spc="-260" dirty="0">
                <a:solidFill>
                  <a:srgbClr val="F3994F"/>
                </a:solidFill>
                <a:latin typeface="UDShinMGoPro-DeBold"/>
                <a:cs typeface="UDShinMGoPro-DeBold"/>
              </a:rPr>
              <a:t>5：</a:t>
            </a:r>
            <a:r>
              <a:rPr sz="1300" b="1" spc="65" dirty="0">
                <a:solidFill>
                  <a:srgbClr val="F3994F"/>
                </a:solidFill>
                <a:latin typeface="UDShinMGoPro-DeBold"/>
                <a:cs typeface="UDShinMGoPro-DeBold"/>
              </a:rPr>
              <a:t>0</a:t>
            </a:r>
            <a:r>
              <a:rPr sz="1300" b="1" dirty="0">
                <a:solidFill>
                  <a:srgbClr val="F3994F"/>
                </a:solidFill>
                <a:latin typeface="UDShinMGoPro-DeBold"/>
                <a:cs typeface="UDShinMGoPro-DeBold"/>
              </a:rPr>
              <a:t>0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20256" y="8756874"/>
            <a:ext cx="57721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65" dirty="0">
                <a:solidFill>
                  <a:srgbClr val="F3994F"/>
                </a:solidFill>
                <a:latin typeface="UDShinMGoPro-DeBold"/>
                <a:cs typeface="UDShinMGoPro-DeBold"/>
              </a:rPr>
              <a:t>1</a:t>
            </a:r>
            <a:r>
              <a:rPr sz="1300" b="1" spc="-260" dirty="0">
                <a:solidFill>
                  <a:srgbClr val="F3994F"/>
                </a:solidFill>
                <a:latin typeface="UDShinMGoPro-DeBold"/>
                <a:cs typeface="UDShinMGoPro-DeBold"/>
              </a:rPr>
              <a:t>8：</a:t>
            </a:r>
            <a:r>
              <a:rPr sz="1300" b="1" spc="65" dirty="0">
                <a:solidFill>
                  <a:srgbClr val="F3994F"/>
                </a:solidFill>
                <a:latin typeface="UDShinMGoPro-DeBold"/>
                <a:cs typeface="UDShinMGoPro-DeBold"/>
              </a:rPr>
              <a:t>0</a:t>
            </a:r>
            <a:r>
              <a:rPr sz="1300" b="1" dirty="0">
                <a:solidFill>
                  <a:srgbClr val="F3994F"/>
                </a:solidFill>
                <a:latin typeface="UDShinMGoPro-DeBold"/>
                <a:cs typeface="UDShinMGoPro-DeBold"/>
              </a:rPr>
              <a:t>0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334220" y="2440016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登園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73833" y="2761461"/>
            <a:ext cx="41338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b="1" spc="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riv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al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427501" y="3339420"/>
            <a:ext cx="1558925" cy="745490"/>
            <a:chOff x="4427501" y="3339420"/>
            <a:chExt cx="1558925" cy="745490"/>
          </a:xfrm>
        </p:grpSpPr>
        <p:sp>
          <p:nvSpPr>
            <p:cNvPr id="40" name="object 40"/>
            <p:cNvSpPr/>
            <p:nvPr/>
          </p:nvSpPr>
          <p:spPr>
            <a:xfrm>
              <a:off x="4443374" y="3352118"/>
              <a:ext cx="1527175" cy="720090"/>
            </a:xfrm>
            <a:custGeom>
              <a:avLst/>
              <a:gdLst/>
              <a:ahLst/>
              <a:cxnLst/>
              <a:rect l="l" t="t" r="r" b="b"/>
              <a:pathLst>
                <a:path w="1527175" h="720089">
                  <a:moveTo>
                    <a:pt x="128784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87843" y="719543"/>
                  </a:lnTo>
                  <a:lnTo>
                    <a:pt x="1336006" y="714673"/>
                  </a:lnTo>
                  <a:lnTo>
                    <a:pt x="1380895" y="700708"/>
                  </a:lnTo>
                  <a:lnTo>
                    <a:pt x="1421539" y="678618"/>
                  </a:lnTo>
                  <a:lnTo>
                    <a:pt x="1456967" y="649374"/>
                  </a:lnTo>
                  <a:lnTo>
                    <a:pt x="1486211" y="613946"/>
                  </a:lnTo>
                  <a:lnTo>
                    <a:pt x="1508301" y="573302"/>
                  </a:lnTo>
                  <a:lnTo>
                    <a:pt x="1522266" y="528413"/>
                  </a:lnTo>
                  <a:lnTo>
                    <a:pt x="1527136" y="480250"/>
                  </a:lnTo>
                  <a:lnTo>
                    <a:pt x="1527136" y="239306"/>
                  </a:lnTo>
                  <a:lnTo>
                    <a:pt x="1522266" y="191138"/>
                  </a:lnTo>
                  <a:lnTo>
                    <a:pt x="1508301" y="146246"/>
                  </a:lnTo>
                  <a:lnTo>
                    <a:pt x="1486211" y="105600"/>
                  </a:lnTo>
                  <a:lnTo>
                    <a:pt x="1456967" y="70170"/>
                  </a:lnTo>
                  <a:lnTo>
                    <a:pt x="1421539" y="40925"/>
                  </a:lnTo>
                  <a:lnTo>
                    <a:pt x="1380895" y="18835"/>
                  </a:lnTo>
                  <a:lnTo>
                    <a:pt x="1336006" y="4870"/>
                  </a:lnTo>
                  <a:lnTo>
                    <a:pt x="1287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30680" y="3339420"/>
              <a:ext cx="1552575" cy="745490"/>
            </a:xfrm>
            <a:custGeom>
              <a:avLst/>
              <a:gdLst/>
              <a:ahLst/>
              <a:cxnLst/>
              <a:rect l="l" t="t" r="r" b="b"/>
              <a:pathLst>
                <a:path w="1552575" h="745489">
                  <a:moveTo>
                    <a:pt x="1300530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300530" y="744943"/>
                  </a:lnTo>
                  <a:lnTo>
                    <a:pt x="1345675" y="740864"/>
                  </a:lnTo>
                  <a:lnTo>
                    <a:pt x="1388228" y="729111"/>
                  </a:lnTo>
                  <a:lnTo>
                    <a:pt x="1408302" y="719543"/>
                  </a:lnTo>
                  <a:lnTo>
                    <a:pt x="251993" y="719543"/>
                  </a:lnTo>
                  <a:lnTo>
                    <a:pt x="206388" y="714932"/>
                  </a:lnTo>
                  <a:lnTo>
                    <a:pt x="163883" y="701708"/>
                  </a:lnTo>
                  <a:lnTo>
                    <a:pt x="125396" y="680791"/>
                  </a:lnTo>
                  <a:lnTo>
                    <a:pt x="91847" y="653099"/>
                  </a:lnTo>
                  <a:lnTo>
                    <a:pt x="64155" y="619549"/>
                  </a:lnTo>
                  <a:lnTo>
                    <a:pt x="43236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6" y="163883"/>
                  </a:lnTo>
                  <a:lnTo>
                    <a:pt x="64155" y="125394"/>
                  </a:lnTo>
                  <a:lnTo>
                    <a:pt x="91847" y="91844"/>
                  </a:lnTo>
                  <a:lnTo>
                    <a:pt x="125396" y="64152"/>
                  </a:lnTo>
                  <a:lnTo>
                    <a:pt x="163883" y="43235"/>
                  </a:lnTo>
                  <a:lnTo>
                    <a:pt x="206388" y="30011"/>
                  </a:lnTo>
                  <a:lnTo>
                    <a:pt x="251993" y="25400"/>
                  </a:lnTo>
                  <a:lnTo>
                    <a:pt x="1408302" y="25400"/>
                  </a:lnTo>
                  <a:lnTo>
                    <a:pt x="1388228" y="15831"/>
                  </a:lnTo>
                  <a:lnTo>
                    <a:pt x="1345675" y="4078"/>
                  </a:lnTo>
                  <a:lnTo>
                    <a:pt x="1300530" y="0"/>
                  </a:lnTo>
                  <a:close/>
                </a:path>
                <a:path w="1552575" h="745489">
                  <a:moveTo>
                    <a:pt x="1408302" y="25400"/>
                  </a:moveTo>
                  <a:lnTo>
                    <a:pt x="1300530" y="25400"/>
                  </a:lnTo>
                  <a:lnTo>
                    <a:pt x="1346139" y="30011"/>
                  </a:lnTo>
                  <a:lnTo>
                    <a:pt x="1388648" y="43235"/>
                  </a:lnTo>
                  <a:lnTo>
                    <a:pt x="1427136" y="64152"/>
                  </a:lnTo>
                  <a:lnTo>
                    <a:pt x="1460687" y="91844"/>
                  </a:lnTo>
                  <a:lnTo>
                    <a:pt x="1488381" y="125394"/>
                  </a:lnTo>
                  <a:lnTo>
                    <a:pt x="1509299" y="163883"/>
                  </a:lnTo>
                  <a:lnTo>
                    <a:pt x="1522524" y="206393"/>
                  </a:lnTo>
                  <a:lnTo>
                    <a:pt x="1527136" y="252006"/>
                  </a:lnTo>
                  <a:lnTo>
                    <a:pt x="1527136" y="492937"/>
                  </a:lnTo>
                  <a:lnTo>
                    <a:pt x="1522524" y="538550"/>
                  </a:lnTo>
                  <a:lnTo>
                    <a:pt x="1509299" y="581060"/>
                  </a:lnTo>
                  <a:lnTo>
                    <a:pt x="1488381" y="619549"/>
                  </a:lnTo>
                  <a:lnTo>
                    <a:pt x="1460687" y="653099"/>
                  </a:lnTo>
                  <a:lnTo>
                    <a:pt x="1427136" y="680791"/>
                  </a:lnTo>
                  <a:lnTo>
                    <a:pt x="1388648" y="701708"/>
                  </a:lnTo>
                  <a:lnTo>
                    <a:pt x="1346139" y="714932"/>
                  </a:lnTo>
                  <a:lnTo>
                    <a:pt x="1300530" y="719543"/>
                  </a:lnTo>
                  <a:lnTo>
                    <a:pt x="1408302" y="719543"/>
                  </a:lnTo>
                  <a:lnTo>
                    <a:pt x="1462654" y="685487"/>
                  </a:lnTo>
                  <a:lnTo>
                    <a:pt x="1493075" y="655067"/>
                  </a:lnTo>
                  <a:lnTo>
                    <a:pt x="1518000" y="619876"/>
                  </a:lnTo>
                  <a:lnTo>
                    <a:pt x="1536703" y="580640"/>
                  </a:lnTo>
                  <a:lnTo>
                    <a:pt x="1548457" y="538085"/>
                  </a:lnTo>
                  <a:lnTo>
                    <a:pt x="1552536" y="492937"/>
                  </a:lnTo>
                  <a:lnTo>
                    <a:pt x="1552536" y="252006"/>
                  </a:lnTo>
                  <a:lnTo>
                    <a:pt x="1548457" y="206858"/>
                  </a:lnTo>
                  <a:lnTo>
                    <a:pt x="1536703" y="164303"/>
                  </a:lnTo>
                  <a:lnTo>
                    <a:pt x="1518000" y="125067"/>
                  </a:lnTo>
                  <a:lnTo>
                    <a:pt x="1493075" y="89876"/>
                  </a:lnTo>
                  <a:lnTo>
                    <a:pt x="1462654" y="59456"/>
                  </a:lnTo>
                  <a:lnTo>
                    <a:pt x="1427463" y="34533"/>
                  </a:lnTo>
                  <a:lnTo>
                    <a:pt x="140830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430676" y="3699789"/>
              <a:ext cx="1552575" cy="0"/>
            </a:xfrm>
            <a:custGeom>
              <a:avLst/>
              <a:gdLst/>
              <a:ahLst/>
              <a:cxnLst/>
              <a:rect l="l" t="t" r="r" b="b"/>
              <a:pathLst>
                <a:path w="1552575">
                  <a:moveTo>
                    <a:pt x="0" y="0"/>
                  </a:moveTo>
                  <a:lnTo>
                    <a:pt x="1552536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065482" y="3445164"/>
            <a:ext cx="2736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うた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965117" y="3766609"/>
            <a:ext cx="4876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Singing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427501" y="4218870"/>
            <a:ext cx="1558925" cy="745490"/>
            <a:chOff x="4427501" y="4218870"/>
            <a:chExt cx="1558925" cy="745490"/>
          </a:xfrm>
        </p:grpSpPr>
        <p:sp>
          <p:nvSpPr>
            <p:cNvPr id="46" name="object 46"/>
            <p:cNvSpPr/>
            <p:nvPr/>
          </p:nvSpPr>
          <p:spPr>
            <a:xfrm>
              <a:off x="4443374" y="4231567"/>
              <a:ext cx="1527175" cy="720090"/>
            </a:xfrm>
            <a:custGeom>
              <a:avLst/>
              <a:gdLst/>
              <a:ahLst/>
              <a:cxnLst/>
              <a:rect l="l" t="t" r="r" b="b"/>
              <a:pathLst>
                <a:path w="1527175" h="720089">
                  <a:moveTo>
                    <a:pt x="128784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87843" y="719543"/>
                  </a:lnTo>
                  <a:lnTo>
                    <a:pt x="1336006" y="714673"/>
                  </a:lnTo>
                  <a:lnTo>
                    <a:pt x="1380895" y="700708"/>
                  </a:lnTo>
                  <a:lnTo>
                    <a:pt x="1421539" y="678618"/>
                  </a:lnTo>
                  <a:lnTo>
                    <a:pt x="1456967" y="649374"/>
                  </a:lnTo>
                  <a:lnTo>
                    <a:pt x="1486211" y="613946"/>
                  </a:lnTo>
                  <a:lnTo>
                    <a:pt x="1508301" y="573302"/>
                  </a:lnTo>
                  <a:lnTo>
                    <a:pt x="1522266" y="528413"/>
                  </a:lnTo>
                  <a:lnTo>
                    <a:pt x="1527136" y="480250"/>
                  </a:lnTo>
                  <a:lnTo>
                    <a:pt x="1527136" y="239306"/>
                  </a:lnTo>
                  <a:lnTo>
                    <a:pt x="1522266" y="191138"/>
                  </a:lnTo>
                  <a:lnTo>
                    <a:pt x="1508301" y="146246"/>
                  </a:lnTo>
                  <a:lnTo>
                    <a:pt x="1486211" y="105600"/>
                  </a:lnTo>
                  <a:lnTo>
                    <a:pt x="1456967" y="70170"/>
                  </a:lnTo>
                  <a:lnTo>
                    <a:pt x="1421539" y="40925"/>
                  </a:lnTo>
                  <a:lnTo>
                    <a:pt x="1380895" y="18835"/>
                  </a:lnTo>
                  <a:lnTo>
                    <a:pt x="1336006" y="4870"/>
                  </a:lnTo>
                  <a:lnTo>
                    <a:pt x="1287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430680" y="4218870"/>
              <a:ext cx="1552575" cy="745490"/>
            </a:xfrm>
            <a:custGeom>
              <a:avLst/>
              <a:gdLst/>
              <a:ahLst/>
              <a:cxnLst/>
              <a:rect l="l" t="t" r="r" b="b"/>
              <a:pathLst>
                <a:path w="1552575" h="745489">
                  <a:moveTo>
                    <a:pt x="1300530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300530" y="744943"/>
                  </a:lnTo>
                  <a:lnTo>
                    <a:pt x="1345675" y="740864"/>
                  </a:lnTo>
                  <a:lnTo>
                    <a:pt x="1388228" y="729111"/>
                  </a:lnTo>
                  <a:lnTo>
                    <a:pt x="1408302" y="719543"/>
                  </a:lnTo>
                  <a:lnTo>
                    <a:pt x="251993" y="719543"/>
                  </a:lnTo>
                  <a:lnTo>
                    <a:pt x="206388" y="714932"/>
                  </a:lnTo>
                  <a:lnTo>
                    <a:pt x="163883" y="701708"/>
                  </a:lnTo>
                  <a:lnTo>
                    <a:pt x="125396" y="680791"/>
                  </a:lnTo>
                  <a:lnTo>
                    <a:pt x="91847" y="653099"/>
                  </a:lnTo>
                  <a:lnTo>
                    <a:pt x="64155" y="619549"/>
                  </a:lnTo>
                  <a:lnTo>
                    <a:pt x="43236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6" y="163878"/>
                  </a:lnTo>
                  <a:lnTo>
                    <a:pt x="64155" y="125391"/>
                  </a:lnTo>
                  <a:lnTo>
                    <a:pt x="91847" y="91843"/>
                  </a:lnTo>
                  <a:lnTo>
                    <a:pt x="125396" y="64151"/>
                  </a:lnTo>
                  <a:lnTo>
                    <a:pt x="163883" y="43235"/>
                  </a:lnTo>
                  <a:lnTo>
                    <a:pt x="206388" y="30011"/>
                  </a:lnTo>
                  <a:lnTo>
                    <a:pt x="251993" y="25400"/>
                  </a:lnTo>
                  <a:lnTo>
                    <a:pt x="1408302" y="25400"/>
                  </a:lnTo>
                  <a:lnTo>
                    <a:pt x="1388228" y="15831"/>
                  </a:lnTo>
                  <a:lnTo>
                    <a:pt x="1345675" y="4078"/>
                  </a:lnTo>
                  <a:lnTo>
                    <a:pt x="1300530" y="0"/>
                  </a:lnTo>
                  <a:close/>
                </a:path>
                <a:path w="1552575" h="745489">
                  <a:moveTo>
                    <a:pt x="1408302" y="25400"/>
                  </a:moveTo>
                  <a:lnTo>
                    <a:pt x="1300530" y="25400"/>
                  </a:lnTo>
                  <a:lnTo>
                    <a:pt x="1346139" y="30011"/>
                  </a:lnTo>
                  <a:lnTo>
                    <a:pt x="1388648" y="43235"/>
                  </a:lnTo>
                  <a:lnTo>
                    <a:pt x="1427136" y="64151"/>
                  </a:lnTo>
                  <a:lnTo>
                    <a:pt x="1460687" y="91843"/>
                  </a:lnTo>
                  <a:lnTo>
                    <a:pt x="1488381" y="125391"/>
                  </a:lnTo>
                  <a:lnTo>
                    <a:pt x="1509299" y="163878"/>
                  </a:lnTo>
                  <a:lnTo>
                    <a:pt x="1522524" y="206384"/>
                  </a:lnTo>
                  <a:lnTo>
                    <a:pt x="1527136" y="251993"/>
                  </a:lnTo>
                  <a:lnTo>
                    <a:pt x="1527136" y="492937"/>
                  </a:lnTo>
                  <a:lnTo>
                    <a:pt x="1522524" y="538550"/>
                  </a:lnTo>
                  <a:lnTo>
                    <a:pt x="1509299" y="581060"/>
                  </a:lnTo>
                  <a:lnTo>
                    <a:pt x="1488381" y="619549"/>
                  </a:lnTo>
                  <a:lnTo>
                    <a:pt x="1460687" y="653099"/>
                  </a:lnTo>
                  <a:lnTo>
                    <a:pt x="1427136" y="680791"/>
                  </a:lnTo>
                  <a:lnTo>
                    <a:pt x="1388648" y="701708"/>
                  </a:lnTo>
                  <a:lnTo>
                    <a:pt x="1346139" y="714932"/>
                  </a:lnTo>
                  <a:lnTo>
                    <a:pt x="1300530" y="719543"/>
                  </a:lnTo>
                  <a:lnTo>
                    <a:pt x="1408302" y="719543"/>
                  </a:lnTo>
                  <a:lnTo>
                    <a:pt x="1462654" y="685487"/>
                  </a:lnTo>
                  <a:lnTo>
                    <a:pt x="1493075" y="655067"/>
                  </a:lnTo>
                  <a:lnTo>
                    <a:pt x="1518000" y="619876"/>
                  </a:lnTo>
                  <a:lnTo>
                    <a:pt x="1536703" y="580640"/>
                  </a:lnTo>
                  <a:lnTo>
                    <a:pt x="1548457" y="538085"/>
                  </a:lnTo>
                  <a:lnTo>
                    <a:pt x="1552536" y="492937"/>
                  </a:lnTo>
                  <a:lnTo>
                    <a:pt x="1552536" y="251993"/>
                  </a:lnTo>
                  <a:lnTo>
                    <a:pt x="1548457" y="206849"/>
                  </a:lnTo>
                  <a:lnTo>
                    <a:pt x="1536703" y="164297"/>
                  </a:lnTo>
                  <a:lnTo>
                    <a:pt x="1518000" y="125063"/>
                  </a:lnTo>
                  <a:lnTo>
                    <a:pt x="1493075" y="89874"/>
                  </a:lnTo>
                  <a:lnTo>
                    <a:pt x="1462654" y="59455"/>
                  </a:lnTo>
                  <a:lnTo>
                    <a:pt x="1427463" y="34532"/>
                  </a:lnTo>
                  <a:lnTo>
                    <a:pt x="140830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430676" y="4579239"/>
              <a:ext cx="1552575" cy="0"/>
            </a:xfrm>
            <a:custGeom>
              <a:avLst/>
              <a:gdLst/>
              <a:ahLst/>
              <a:cxnLst/>
              <a:rect l="l" t="t" r="r" b="b"/>
              <a:pathLst>
                <a:path w="1552575">
                  <a:moveTo>
                    <a:pt x="0" y="0"/>
                  </a:moveTo>
                  <a:lnTo>
                    <a:pt x="1552536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4996520" y="4324615"/>
            <a:ext cx="42290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外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遊び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728009" y="4646059"/>
            <a:ext cx="9620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Playing</a:t>
            </a: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outside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4427501" y="5098321"/>
            <a:ext cx="1558925" cy="745490"/>
            <a:chOff x="4427501" y="5098321"/>
            <a:chExt cx="1558925" cy="745490"/>
          </a:xfrm>
        </p:grpSpPr>
        <p:sp>
          <p:nvSpPr>
            <p:cNvPr id="52" name="object 52"/>
            <p:cNvSpPr/>
            <p:nvPr/>
          </p:nvSpPr>
          <p:spPr>
            <a:xfrm>
              <a:off x="4443374" y="5111023"/>
              <a:ext cx="1527175" cy="720090"/>
            </a:xfrm>
            <a:custGeom>
              <a:avLst/>
              <a:gdLst/>
              <a:ahLst/>
              <a:cxnLst/>
              <a:rect l="l" t="t" r="r" b="b"/>
              <a:pathLst>
                <a:path w="1527175" h="720089">
                  <a:moveTo>
                    <a:pt x="128784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87843" y="719543"/>
                  </a:lnTo>
                  <a:lnTo>
                    <a:pt x="1336006" y="714673"/>
                  </a:lnTo>
                  <a:lnTo>
                    <a:pt x="1380895" y="700708"/>
                  </a:lnTo>
                  <a:lnTo>
                    <a:pt x="1421539" y="678618"/>
                  </a:lnTo>
                  <a:lnTo>
                    <a:pt x="1456967" y="649373"/>
                  </a:lnTo>
                  <a:lnTo>
                    <a:pt x="1486211" y="613942"/>
                  </a:lnTo>
                  <a:lnTo>
                    <a:pt x="1508301" y="573297"/>
                  </a:lnTo>
                  <a:lnTo>
                    <a:pt x="1522266" y="528405"/>
                  </a:lnTo>
                  <a:lnTo>
                    <a:pt x="1527136" y="480237"/>
                  </a:lnTo>
                  <a:lnTo>
                    <a:pt x="1527136" y="239306"/>
                  </a:lnTo>
                  <a:lnTo>
                    <a:pt x="1522266" y="191134"/>
                  </a:lnTo>
                  <a:lnTo>
                    <a:pt x="1508301" y="146241"/>
                  </a:lnTo>
                  <a:lnTo>
                    <a:pt x="1486211" y="105595"/>
                  </a:lnTo>
                  <a:lnTo>
                    <a:pt x="1456967" y="70165"/>
                  </a:lnTo>
                  <a:lnTo>
                    <a:pt x="1421539" y="40922"/>
                  </a:lnTo>
                  <a:lnTo>
                    <a:pt x="1380895" y="18833"/>
                  </a:lnTo>
                  <a:lnTo>
                    <a:pt x="1336006" y="4870"/>
                  </a:lnTo>
                  <a:lnTo>
                    <a:pt x="1287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430680" y="5098321"/>
              <a:ext cx="1552575" cy="745490"/>
            </a:xfrm>
            <a:custGeom>
              <a:avLst/>
              <a:gdLst/>
              <a:ahLst/>
              <a:cxnLst/>
              <a:rect l="l" t="t" r="r" b="b"/>
              <a:pathLst>
                <a:path w="1552575" h="745489">
                  <a:moveTo>
                    <a:pt x="1300530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300530" y="744943"/>
                  </a:lnTo>
                  <a:lnTo>
                    <a:pt x="1345675" y="740864"/>
                  </a:lnTo>
                  <a:lnTo>
                    <a:pt x="1388228" y="729111"/>
                  </a:lnTo>
                  <a:lnTo>
                    <a:pt x="1408302" y="719543"/>
                  </a:lnTo>
                  <a:lnTo>
                    <a:pt x="251993" y="719543"/>
                  </a:lnTo>
                  <a:lnTo>
                    <a:pt x="206388" y="714932"/>
                  </a:lnTo>
                  <a:lnTo>
                    <a:pt x="163883" y="701708"/>
                  </a:lnTo>
                  <a:lnTo>
                    <a:pt x="125396" y="680791"/>
                  </a:lnTo>
                  <a:lnTo>
                    <a:pt x="91847" y="653099"/>
                  </a:lnTo>
                  <a:lnTo>
                    <a:pt x="64155" y="619549"/>
                  </a:lnTo>
                  <a:lnTo>
                    <a:pt x="43236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6" y="163883"/>
                  </a:lnTo>
                  <a:lnTo>
                    <a:pt x="64155" y="125394"/>
                  </a:lnTo>
                  <a:lnTo>
                    <a:pt x="91847" y="91844"/>
                  </a:lnTo>
                  <a:lnTo>
                    <a:pt x="125396" y="64152"/>
                  </a:lnTo>
                  <a:lnTo>
                    <a:pt x="163883" y="43235"/>
                  </a:lnTo>
                  <a:lnTo>
                    <a:pt x="206388" y="30011"/>
                  </a:lnTo>
                  <a:lnTo>
                    <a:pt x="251993" y="25400"/>
                  </a:lnTo>
                  <a:lnTo>
                    <a:pt x="1408302" y="25400"/>
                  </a:lnTo>
                  <a:lnTo>
                    <a:pt x="1388228" y="15831"/>
                  </a:lnTo>
                  <a:lnTo>
                    <a:pt x="1345675" y="4078"/>
                  </a:lnTo>
                  <a:lnTo>
                    <a:pt x="1300530" y="0"/>
                  </a:lnTo>
                  <a:close/>
                </a:path>
                <a:path w="1552575" h="745489">
                  <a:moveTo>
                    <a:pt x="1408302" y="25400"/>
                  </a:moveTo>
                  <a:lnTo>
                    <a:pt x="1300530" y="25400"/>
                  </a:lnTo>
                  <a:lnTo>
                    <a:pt x="1346139" y="30011"/>
                  </a:lnTo>
                  <a:lnTo>
                    <a:pt x="1388648" y="43235"/>
                  </a:lnTo>
                  <a:lnTo>
                    <a:pt x="1427136" y="64152"/>
                  </a:lnTo>
                  <a:lnTo>
                    <a:pt x="1460687" y="91844"/>
                  </a:lnTo>
                  <a:lnTo>
                    <a:pt x="1488381" y="125394"/>
                  </a:lnTo>
                  <a:lnTo>
                    <a:pt x="1509299" y="163883"/>
                  </a:lnTo>
                  <a:lnTo>
                    <a:pt x="1522524" y="206393"/>
                  </a:lnTo>
                  <a:lnTo>
                    <a:pt x="1527136" y="252006"/>
                  </a:lnTo>
                  <a:lnTo>
                    <a:pt x="1527136" y="492937"/>
                  </a:lnTo>
                  <a:lnTo>
                    <a:pt x="1522524" y="538550"/>
                  </a:lnTo>
                  <a:lnTo>
                    <a:pt x="1509299" y="581060"/>
                  </a:lnTo>
                  <a:lnTo>
                    <a:pt x="1488381" y="619549"/>
                  </a:lnTo>
                  <a:lnTo>
                    <a:pt x="1460687" y="653099"/>
                  </a:lnTo>
                  <a:lnTo>
                    <a:pt x="1427136" y="680791"/>
                  </a:lnTo>
                  <a:lnTo>
                    <a:pt x="1388648" y="701708"/>
                  </a:lnTo>
                  <a:lnTo>
                    <a:pt x="1346139" y="714932"/>
                  </a:lnTo>
                  <a:lnTo>
                    <a:pt x="1300530" y="719543"/>
                  </a:lnTo>
                  <a:lnTo>
                    <a:pt x="1408302" y="719543"/>
                  </a:lnTo>
                  <a:lnTo>
                    <a:pt x="1462654" y="685487"/>
                  </a:lnTo>
                  <a:lnTo>
                    <a:pt x="1493075" y="655067"/>
                  </a:lnTo>
                  <a:lnTo>
                    <a:pt x="1518000" y="619876"/>
                  </a:lnTo>
                  <a:lnTo>
                    <a:pt x="1536703" y="580640"/>
                  </a:lnTo>
                  <a:lnTo>
                    <a:pt x="1548457" y="538085"/>
                  </a:lnTo>
                  <a:lnTo>
                    <a:pt x="1552536" y="492937"/>
                  </a:lnTo>
                  <a:lnTo>
                    <a:pt x="1552536" y="252006"/>
                  </a:lnTo>
                  <a:lnTo>
                    <a:pt x="1548457" y="206858"/>
                  </a:lnTo>
                  <a:lnTo>
                    <a:pt x="1536703" y="164303"/>
                  </a:lnTo>
                  <a:lnTo>
                    <a:pt x="1518000" y="125067"/>
                  </a:lnTo>
                  <a:lnTo>
                    <a:pt x="1493075" y="89876"/>
                  </a:lnTo>
                  <a:lnTo>
                    <a:pt x="1462654" y="59456"/>
                  </a:lnTo>
                  <a:lnTo>
                    <a:pt x="1427463" y="34533"/>
                  </a:lnTo>
                  <a:lnTo>
                    <a:pt x="140830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430676" y="5458690"/>
              <a:ext cx="1552575" cy="0"/>
            </a:xfrm>
            <a:custGeom>
              <a:avLst/>
              <a:gdLst/>
              <a:ahLst/>
              <a:cxnLst/>
              <a:rect l="l" t="t" r="r" b="b"/>
              <a:pathLst>
                <a:path w="1552575">
                  <a:moveTo>
                    <a:pt x="0" y="0"/>
                  </a:moveTo>
                  <a:lnTo>
                    <a:pt x="1552536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4929912" y="5204078"/>
            <a:ext cx="549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自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由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遊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912413" y="5525510"/>
            <a:ext cx="5930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Free</a:t>
            </a:r>
            <a:r>
              <a:rPr sz="11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play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4427501" y="5977770"/>
            <a:ext cx="1558925" cy="745490"/>
            <a:chOff x="4427501" y="5977770"/>
            <a:chExt cx="1558925" cy="745490"/>
          </a:xfrm>
        </p:grpSpPr>
        <p:sp>
          <p:nvSpPr>
            <p:cNvPr id="58" name="object 58"/>
            <p:cNvSpPr/>
            <p:nvPr/>
          </p:nvSpPr>
          <p:spPr>
            <a:xfrm>
              <a:off x="4443374" y="5990474"/>
              <a:ext cx="1527175" cy="720090"/>
            </a:xfrm>
            <a:custGeom>
              <a:avLst/>
              <a:gdLst/>
              <a:ahLst/>
              <a:cxnLst/>
              <a:rect l="l" t="t" r="r" b="b"/>
              <a:pathLst>
                <a:path w="1527175" h="720090">
                  <a:moveTo>
                    <a:pt x="128784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87843" y="719543"/>
                  </a:lnTo>
                  <a:lnTo>
                    <a:pt x="1336006" y="714673"/>
                  </a:lnTo>
                  <a:lnTo>
                    <a:pt x="1380895" y="700708"/>
                  </a:lnTo>
                  <a:lnTo>
                    <a:pt x="1421539" y="678618"/>
                  </a:lnTo>
                  <a:lnTo>
                    <a:pt x="1456967" y="649373"/>
                  </a:lnTo>
                  <a:lnTo>
                    <a:pt x="1486211" y="613942"/>
                  </a:lnTo>
                  <a:lnTo>
                    <a:pt x="1508301" y="573297"/>
                  </a:lnTo>
                  <a:lnTo>
                    <a:pt x="1522266" y="528405"/>
                  </a:lnTo>
                  <a:lnTo>
                    <a:pt x="1527136" y="480237"/>
                  </a:lnTo>
                  <a:lnTo>
                    <a:pt x="1527136" y="239306"/>
                  </a:lnTo>
                  <a:lnTo>
                    <a:pt x="1522266" y="191134"/>
                  </a:lnTo>
                  <a:lnTo>
                    <a:pt x="1508301" y="146241"/>
                  </a:lnTo>
                  <a:lnTo>
                    <a:pt x="1486211" y="105595"/>
                  </a:lnTo>
                  <a:lnTo>
                    <a:pt x="1456967" y="70165"/>
                  </a:lnTo>
                  <a:lnTo>
                    <a:pt x="1421539" y="40922"/>
                  </a:lnTo>
                  <a:lnTo>
                    <a:pt x="1380895" y="18833"/>
                  </a:lnTo>
                  <a:lnTo>
                    <a:pt x="1336006" y="4870"/>
                  </a:lnTo>
                  <a:lnTo>
                    <a:pt x="1287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430680" y="5977770"/>
              <a:ext cx="1552575" cy="745490"/>
            </a:xfrm>
            <a:custGeom>
              <a:avLst/>
              <a:gdLst/>
              <a:ahLst/>
              <a:cxnLst/>
              <a:rect l="l" t="t" r="r" b="b"/>
              <a:pathLst>
                <a:path w="1552575" h="745490">
                  <a:moveTo>
                    <a:pt x="1300530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300530" y="744943"/>
                  </a:lnTo>
                  <a:lnTo>
                    <a:pt x="1345675" y="740864"/>
                  </a:lnTo>
                  <a:lnTo>
                    <a:pt x="1388228" y="729111"/>
                  </a:lnTo>
                  <a:lnTo>
                    <a:pt x="1408302" y="719543"/>
                  </a:lnTo>
                  <a:lnTo>
                    <a:pt x="251993" y="719543"/>
                  </a:lnTo>
                  <a:lnTo>
                    <a:pt x="206388" y="714932"/>
                  </a:lnTo>
                  <a:lnTo>
                    <a:pt x="163883" y="701708"/>
                  </a:lnTo>
                  <a:lnTo>
                    <a:pt x="125396" y="680791"/>
                  </a:lnTo>
                  <a:lnTo>
                    <a:pt x="91847" y="653099"/>
                  </a:lnTo>
                  <a:lnTo>
                    <a:pt x="64155" y="619549"/>
                  </a:lnTo>
                  <a:lnTo>
                    <a:pt x="43236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6" y="163883"/>
                  </a:lnTo>
                  <a:lnTo>
                    <a:pt x="64155" y="125394"/>
                  </a:lnTo>
                  <a:lnTo>
                    <a:pt x="91847" y="91844"/>
                  </a:lnTo>
                  <a:lnTo>
                    <a:pt x="125396" y="64152"/>
                  </a:lnTo>
                  <a:lnTo>
                    <a:pt x="163883" y="43235"/>
                  </a:lnTo>
                  <a:lnTo>
                    <a:pt x="206388" y="30011"/>
                  </a:lnTo>
                  <a:lnTo>
                    <a:pt x="251993" y="25400"/>
                  </a:lnTo>
                  <a:lnTo>
                    <a:pt x="1408302" y="25400"/>
                  </a:lnTo>
                  <a:lnTo>
                    <a:pt x="1388228" y="15831"/>
                  </a:lnTo>
                  <a:lnTo>
                    <a:pt x="1345675" y="4078"/>
                  </a:lnTo>
                  <a:lnTo>
                    <a:pt x="1300530" y="0"/>
                  </a:lnTo>
                  <a:close/>
                </a:path>
                <a:path w="1552575" h="745490">
                  <a:moveTo>
                    <a:pt x="1408302" y="25400"/>
                  </a:moveTo>
                  <a:lnTo>
                    <a:pt x="1300530" y="25400"/>
                  </a:lnTo>
                  <a:lnTo>
                    <a:pt x="1346139" y="30011"/>
                  </a:lnTo>
                  <a:lnTo>
                    <a:pt x="1388648" y="43235"/>
                  </a:lnTo>
                  <a:lnTo>
                    <a:pt x="1427136" y="64152"/>
                  </a:lnTo>
                  <a:lnTo>
                    <a:pt x="1460687" y="91844"/>
                  </a:lnTo>
                  <a:lnTo>
                    <a:pt x="1488381" y="125394"/>
                  </a:lnTo>
                  <a:lnTo>
                    <a:pt x="1509299" y="163883"/>
                  </a:lnTo>
                  <a:lnTo>
                    <a:pt x="1522524" y="206393"/>
                  </a:lnTo>
                  <a:lnTo>
                    <a:pt x="1527136" y="252006"/>
                  </a:lnTo>
                  <a:lnTo>
                    <a:pt x="1527136" y="492937"/>
                  </a:lnTo>
                  <a:lnTo>
                    <a:pt x="1522524" y="538550"/>
                  </a:lnTo>
                  <a:lnTo>
                    <a:pt x="1509299" y="581060"/>
                  </a:lnTo>
                  <a:lnTo>
                    <a:pt x="1488381" y="619549"/>
                  </a:lnTo>
                  <a:lnTo>
                    <a:pt x="1460687" y="653099"/>
                  </a:lnTo>
                  <a:lnTo>
                    <a:pt x="1427136" y="680791"/>
                  </a:lnTo>
                  <a:lnTo>
                    <a:pt x="1388648" y="701708"/>
                  </a:lnTo>
                  <a:lnTo>
                    <a:pt x="1346139" y="714932"/>
                  </a:lnTo>
                  <a:lnTo>
                    <a:pt x="1300530" y="719543"/>
                  </a:lnTo>
                  <a:lnTo>
                    <a:pt x="1408302" y="719543"/>
                  </a:lnTo>
                  <a:lnTo>
                    <a:pt x="1462654" y="685487"/>
                  </a:lnTo>
                  <a:lnTo>
                    <a:pt x="1493075" y="655067"/>
                  </a:lnTo>
                  <a:lnTo>
                    <a:pt x="1518000" y="619876"/>
                  </a:lnTo>
                  <a:lnTo>
                    <a:pt x="1536703" y="580640"/>
                  </a:lnTo>
                  <a:lnTo>
                    <a:pt x="1548457" y="538085"/>
                  </a:lnTo>
                  <a:lnTo>
                    <a:pt x="1552536" y="492937"/>
                  </a:lnTo>
                  <a:lnTo>
                    <a:pt x="1552536" y="252006"/>
                  </a:lnTo>
                  <a:lnTo>
                    <a:pt x="1548457" y="206858"/>
                  </a:lnTo>
                  <a:lnTo>
                    <a:pt x="1536703" y="164303"/>
                  </a:lnTo>
                  <a:lnTo>
                    <a:pt x="1518000" y="125067"/>
                  </a:lnTo>
                  <a:lnTo>
                    <a:pt x="1493075" y="89876"/>
                  </a:lnTo>
                  <a:lnTo>
                    <a:pt x="1462654" y="59456"/>
                  </a:lnTo>
                  <a:lnTo>
                    <a:pt x="1427463" y="34533"/>
                  </a:lnTo>
                  <a:lnTo>
                    <a:pt x="140830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430676" y="6338139"/>
              <a:ext cx="1552575" cy="0"/>
            </a:xfrm>
            <a:custGeom>
              <a:avLst/>
              <a:gdLst/>
              <a:ahLst/>
              <a:cxnLst/>
              <a:rect l="l" t="t" r="r" b="b"/>
              <a:pathLst>
                <a:path w="1552575">
                  <a:moveTo>
                    <a:pt x="0" y="0"/>
                  </a:moveTo>
                  <a:lnTo>
                    <a:pt x="1552536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5062563" y="6083527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散歩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044876" y="6404959"/>
            <a:ext cx="3282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alk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4427501" y="6857221"/>
            <a:ext cx="1558925" cy="745490"/>
            <a:chOff x="4427501" y="6857221"/>
            <a:chExt cx="1558925" cy="745490"/>
          </a:xfrm>
        </p:grpSpPr>
        <p:sp>
          <p:nvSpPr>
            <p:cNvPr id="64" name="object 64"/>
            <p:cNvSpPr/>
            <p:nvPr/>
          </p:nvSpPr>
          <p:spPr>
            <a:xfrm>
              <a:off x="4443374" y="6869924"/>
              <a:ext cx="1527175" cy="720090"/>
            </a:xfrm>
            <a:custGeom>
              <a:avLst/>
              <a:gdLst/>
              <a:ahLst/>
              <a:cxnLst/>
              <a:rect l="l" t="t" r="r" b="b"/>
              <a:pathLst>
                <a:path w="1527175" h="720090">
                  <a:moveTo>
                    <a:pt x="128784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87843" y="719543"/>
                  </a:lnTo>
                  <a:lnTo>
                    <a:pt x="1336006" y="714673"/>
                  </a:lnTo>
                  <a:lnTo>
                    <a:pt x="1380895" y="700708"/>
                  </a:lnTo>
                  <a:lnTo>
                    <a:pt x="1421539" y="678618"/>
                  </a:lnTo>
                  <a:lnTo>
                    <a:pt x="1456967" y="649373"/>
                  </a:lnTo>
                  <a:lnTo>
                    <a:pt x="1486211" y="613942"/>
                  </a:lnTo>
                  <a:lnTo>
                    <a:pt x="1508301" y="573297"/>
                  </a:lnTo>
                  <a:lnTo>
                    <a:pt x="1522266" y="528405"/>
                  </a:lnTo>
                  <a:lnTo>
                    <a:pt x="1527136" y="480237"/>
                  </a:lnTo>
                  <a:lnTo>
                    <a:pt x="1527136" y="239306"/>
                  </a:lnTo>
                  <a:lnTo>
                    <a:pt x="1522266" y="191134"/>
                  </a:lnTo>
                  <a:lnTo>
                    <a:pt x="1508301" y="146241"/>
                  </a:lnTo>
                  <a:lnTo>
                    <a:pt x="1486211" y="105595"/>
                  </a:lnTo>
                  <a:lnTo>
                    <a:pt x="1456967" y="70165"/>
                  </a:lnTo>
                  <a:lnTo>
                    <a:pt x="1421539" y="40922"/>
                  </a:lnTo>
                  <a:lnTo>
                    <a:pt x="1380895" y="18833"/>
                  </a:lnTo>
                  <a:lnTo>
                    <a:pt x="1336006" y="4870"/>
                  </a:lnTo>
                  <a:lnTo>
                    <a:pt x="1287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430680" y="6857221"/>
              <a:ext cx="1552575" cy="745490"/>
            </a:xfrm>
            <a:custGeom>
              <a:avLst/>
              <a:gdLst/>
              <a:ahLst/>
              <a:cxnLst/>
              <a:rect l="l" t="t" r="r" b="b"/>
              <a:pathLst>
                <a:path w="1552575" h="745490">
                  <a:moveTo>
                    <a:pt x="1300530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300530" y="744943"/>
                  </a:lnTo>
                  <a:lnTo>
                    <a:pt x="1345675" y="740864"/>
                  </a:lnTo>
                  <a:lnTo>
                    <a:pt x="1388228" y="729111"/>
                  </a:lnTo>
                  <a:lnTo>
                    <a:pt x="1408302" y="719543"/>
                  </a:lnTo>
                  <a:lnTo>
                    <a:pt x="251993" y="719543"/>
                  </a:lnTo>
                  <a:lnTo>
                    <a:pt x="206388" y="714932"/>
                  </a:lnTo>
                  <a:lnTo>
                    <a:pt x="163883" y="701708"/>
                  </a:lnTo>
                  <a:lnTo>
                    <a:pt x="125396" y="680791"/>
                  </a:lnTo>
                  <a:lnTo>
                    <a:pt x="91847" y="653099"/>
                  </a:lnTo>
                  <a:lnTo>
                    <a:pt x="64155" y="619549"/>
                  </a:lnTo>
                  <a:lnTo>
                    <a:pt x="43236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6" y="163883"/>
                  </a:lnTo>
                  <a:lnTo>
                    <a:pt x="64155" y="125394"/>
                  </a:lnTo>
                  <a:lnTo>
                    <a:pt x="91847" y="91844"/>
                  </a:lnTo>
                  <a:lnTo>
                    <a:pt x="125396" y="64152"/>
                  </a:lnTo>
                  <a:lnTo>
                    <a:pt x="163883" y="43235"/>
                  </a:lnTo>
                  <a:lnTo>
                    <a:pt x="206388" y="30011"/>
                  </a:lnTo>
                  <a:lnTo>
                    <a:pt x="251993" y="25399"/>
                  </a:lnTo>
                  <a:lnTo>
                    <a:pt x="1408302" y="25399"/>
                  </a:lnTo>
                  <a:lnTo>
                    <a:pt x="1388228" y="15831"/>
                  </a:lnTo>
                  <a:lnTo>
                    <a:pt x="1345675" y="4078"/>
                  </a:lnTo>
                  <a:lnTo>
                    <a:pt x="1300530" y="0"/>
                  </a:lnTo>
                  <a:close/>
                </a:path>
                <a:path w="1552575" h="745490">
                  <a:moveTo>
                    <a:pt x="1408302" y="25399"/>
                  </a:moveTo>
                  <a:lnTo>
                    <a:pt x="1300530" y="25399"/>
                  </a:lnTo>
                  <a:lnTo>
                    <a:pt x="1346139" y="30011"/>
                  </a:lnTo>
                  <a:lnTo>
                    <a:pt x="1388648" y="43235"/>
                  </a:lnTo>
                  <a:lnTo>
                    <a:pt x="1427136" y="64152"/>
                  </a:lnTo>
                  <a:lnTo>
                    <a:pt x="1460687" y="91844"/>
                  </a:lnTo>
                  <a:lnTo>
                    <a:pt x="1488381" y="125394"/>
                  </a:lnTo>
                  <a:lnTo>
                    <a:pt x="1509299" y="163883"/>
                  </a:lnTo>
                  <a:lnTo>
                    <a:pt x="1522524" y="206393"/>
                  </a:lnTo>
                  <a:lnTo>
                    <a:pt x="1527136" y="252006"/>
                  </a:lnTo>
                  <a:lnTo>
                    <a:pt x="1527136" y="492937"/>
                  </a:lnTo>
                  <a:lnTo>
                    <a:pt x="1522524" y="538550"/>
                  </a:lnTo>
                  <a:lnTo>
                    <a:pt x="1509299" y="581060"/>
                  </a:lnTo>
                  <a:lnTo>
                    <a:pt x="1488381" y="619549"/>
                  </a:lnTo>
                  <a:lnTo>
                    <a:pt x="1460687" y="653099"/>
                  </a:lnTo>
                  <a:lnTo>
                    <a:pt x="1427136" y="680791"/>
                  </a:lnTo>
                  <a:lnTo>
                    <a:pt x="1388648" y="701708"/>
                  </a:lnTo>
                  <a:lnTo>
                    <a:pt x="1346139" y="714932"/>
                  </a:lnTo>
                  <a:lnTo>
                    <a:pt x="1300530" y="719543"/>
                  </a:lnTo>
                  <a:lnTo>
                    <a:pt x="1408302" y="719543"/>
                  </a:lnTo>
                  <a:lnTo>
                    <a:pt x="1462654" y="685487"/>
                  </a:lnTo>
                  <a:lnTo>
                    <a:pt x="1493075" y="655067"/>
                  </a:lnTo>
                  <a:lnTo>
                    <a:pt x="1518000" y="619876"/>
                  </a:lnTo>
                  <a:lnTo>
                    <a:pt x="1536703" y="580640"/>
                  </a:lnTo>
                  <a:lnTo>
                    <a:pt x="1548457" y="538085"/>
                  </a:lnTo>
                  <a:lnTo>
                    <a:pt x="1552536" y="492937"/>
                  </a:lnTo>
                  <a:lnTo>
                    <a:pt x="1552536" y="252006"/>
                  </a:lnTo>
                  <a:lnTo>
                    <a:pt x="1548457" y="206858"/>
                  </a:lnTo>
                  <a:lnTo>
                    <a:pt x="1536703" y="164303"/>
                  </a:lnTo>
                  <a:lnTo>
                    <a:pt x="1518000" y="125067"/>
                  </a:lnTo>
                  <a:lnTo>
                    <a:pt x="1493075" y="89876"/>
                  </a:lnTo>
                  <a:lnTo>
                    <a:pt x="1462654" y="59456"/>
                  </a:lnTo>
                  <a:lnTo>
                    <a:pt x="1427463" y="34533"/>
                  </a:lnTo>
                  <a:lnTo>
                    <a:pt x="1408302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430676" y="7217590"/>
              <a:ext cx="1552575" cy="0"/>
            </a:xfrm>
            <a:custGeom>
              <a:avLst/>
              <a:gdLst/>
              <a:ahLst/>
              <a:cxnLst/>
              <a:rect l="l" t="t" r="r" b="b"/>
              <a:pathLst>
                <a:path w="1552575">
                  <a:moveTo>
                    <a:pt x="0" y="0"/>
                  </a:moveTo>
                  <a:lnTo>
                    <a:pt x="1552536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5062563" y="6962978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絵本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780948" y="7284408"/>
            <a:ext cx="8559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Picture</a:t>
            </a:r>
            <a:r>
              <a:rPr sz="11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books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427501" y="7736671"/>
            <a:ext cx="1558925" cy="745490"/>
            <a:chOff x="4427501" y="7736671"/>
            <a:chExt cx="1558925" cy="745490"/>
          </a:xfrm>
        </p:grpSpPr>
        <p:sp>
          <p:nvSpPr>
            <p:cNvPr id="70" name="object 70"/>
            <p:cNvSpPr/>
            <p:nvPr/>
          </p:nvSpPr>
          <p:spPr>
            <a:xfrm>
              <a:off x="4443374" y="7749373"/>
              <a:ext cx="1527175" cy="720090"/>
            </a:xfrm>
            <a:custGeom>
              <a:avLst/>
              <a:gdLst/>
              <a:ahLst/>
              <a:cxnLst/>
              <a:rect l="l" t="t" r="r" b="b"/>
              <a:pathLst>
                <a:path w="1527175" h="720090">
                  <a:moveTo>
                    <a:pt x="128784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87843" y="719543"/>
                  </a:lnTo>
                  <a:lnTo>
                    <a:pt x="1336006" y="714673"/>
                  </a:lnTo>
                  <a:lnTo>
                    <a:pt x="1380895" y="700708"/>
                  </a:lnTo>
                  <a:lnTo>
                    <a:pt x="1421539" y="678618"/>
                  </a:lnTo>
                  <a:lnTo>
                    <a:pt x="1456967" y="649373"/>
                  </a:lnTo>
                  <a:lnTo>
                    <a:pt x="1486211" y="613942"/>
                  </a:lnTo>
                  <a:lnTo>
                    <a:pt x="1508301" y="573297"/>
                  </a:lnTo>
                  <a:lnTo>
                    <a:pt x="1522266" y="528405"/>
                  </a:lnTo>
                  <a:lnTo>
                    <a:pt x="1527136" y="480237"/>
                  </a:lnTo>
                  <a:lnTo>
                    <a:pt x="1527136" y="239306"/>
                  </a:lnTo>
                  <a:lnTo>
                    <a:pt x="1522266" y="191134"/>
                  </a:lnTo>
                  <a:lnTo>
                    <a:pt x="1508301" y="146241"/>
                  </a:lnTo>
                  <a:lnTo>
                    <a:pt x="1486211" y="105595"/>
                  </a:lnTo>
                  <a:lnTo>
                    <a:pt x="1456967" y="70165"/>
                  </a:lnTo>
                  <a:lnTo>
                    <a:pt x="1421539" y="40922"/>
                  </a:lnTo>
                  <a:lnTo>
                    <a:pt x="1380895" y="18833"/>
                  </a:lnTo>
                  <a:lnTo>
                    <a:pt x="1336006" y="4870"/>
                  </a:lnTo>
                  <a:lnTo>
                    <a:pt x="1287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430680" y="7736671"/>
              <a:ext cx="1552575" cy="745490"/>
            </a:xfrm>
            <a:custGeom>
              <a:avLst/>
              <a:gdLst/>
              <a:ahLst/>
              <a:cxnLst/>
              <a:rect l="l" t="t" r="r" b="b"/>
              <a:pathLst>
                <a:path w="1552575" h="745490">
                  <a:moveTo>
                    <a:pt x="1300530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300530" y="744943"/>
                  </a:lnTo>
                  <a:lnTo>
                    <a:pt x="1345675" y="740864"/>
                  </a:lnTo>
                  <a:lnTo>
                    <a:pt x="1388228" y="729111"/>
                  </a:lnTo>
                  <a:lnTo>
                    <a:pt x="1408302" y="719543"/>
                  </a:lnTo>
                  <a:lnTo>
                    <a:pt x="251993" y="719543"/>
                  </a:lnTo>
                  <a:lnTo>
                    <a:pt x="206388" y="714932"/>
                  </a:lnTo>
                  <a:lnTo>
                    <a:pt x="163883" y="701708"/>
                  </a:lnTo>
                  <a:lnTo>
                    <a:pt x="125396" y="680791"/>
                  </a:lnTo>
                  <a:lnTo>
                    <a:pt x="91847" y="653099"/>
                  </a:lnTo>
                  <a:lnTo>
                    <a:pt x="64155" y="619549"/>
                  </a:lnTo>
                  <a:lnTo>
                    <a:pt x="43236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6" y="163883"/>
                  </a:lnTo>
                  <a:lnTo>
                    <a:pt x="64155" y="125394"/>
                  </a:lnTo>
                  <a:lnTo>
                    <a:pt x="91847" y="91844"/>
                  </a:lnTo>
                  <a:lnTo>
                    <a:pt x="125396" y="64152"/>
                  </a:lnTo>
                  <a:lnTo>
                    <a:pt x="163883" y="43235"/>
                  </a:lnTo>
                  <a:lnTo>
                    <a:pt x="206388" y="30011"/>
                  </a:lnTo>
                  <a:lnTo>
                    <a:pt x="251993" y="25400"/>
                  </a:lnTo>
                  <a:lnTo>
                    <a:pt x="1408302" y="25400"/>
                  </a:lnTo>
                  <a:lnTo>
                    <a:pt x="1388228" y="15831"/>
                  </a:lnTo>
                  <a:lnTo>
                    <a:pt x="1345675" y="4078"/>
                  </a:lnTo>
                  <a:lnTo>
                    <a:pt x="1300530" y="0"/>
                  </a:lnTo>
                  <a:close/>
                </a:path>
                <a:path w="1552575" h="745490">
                  <a:moveTo>
                    <a:pt x="1408302" y="25400"/>
                  </a:moveTo>
                  <a:lnTo>
                    <a:pt x="1300530" y="25400"/>
                  </a:lnTo>
                  <a:lnTo>
                    <a:pt x="1346139" y="30011"/>
                  </a:lnTo>
                  <a:lnTo>
                    <a:pt x="1388648" y="43235"/>
                  </a:lnTo>
                  <a:lnTo>
                    <a:pt x="1427136" y="64152"/>
                  </a:lnTo>
                  <a:lnTo>
                    <a:pt x="1460687" y="91844"/>
                  </a:lnTo>
                  <a:lnTo>
                    <a:pt x="1488381" y="125394"/>
                  </a:lnTo>
                  <a:lnTo>
                    <a:pt x="1509299" y="163883"/>
                  </a:lnTo>
                  <a:lnTo>
                    <a:pt x="1522524" y="206393"/>
                  </a:lnTo>
                  <a:lnTo>
                    <a:pt x="1527136" y="252006"/>
                  </a:lnTo>
                  <a:lnTo>
                    <a:pt x="1527136" y="492937"/>
                  </a:lnTo>
                  <a:lnTo>
                    <a:pt x="1522524" y="538550"/>
                  </a:lnTo>
                  <a:lnTo>
                    <a:pt x="1509299" y="581060"/>
                  </a:lnTo>
                  <a:lnTo>
                    <a:pt x="1488381" y="619549"/>
                  </a:lnTo>
                  <a:lnTo>
                    <a:pt x="1460687" y="653099"/>
                  </a:lnTo>
                  <a:lnTo>
                    <a:pt x="1427136" y="680791"/>
                  </a:lnTo>
                  <a:lnTo>
                    <a:pt x="1388648" y="701708"/>
                  </a:lnTo>
                  <a:lnTo>
                    <a:pt x="1346139" y="714932"/>
                  </a:lnTo>
                  <a:lnTo>
                    <a:pt x="1300530" y="719543"/>
                  </a:lnTo>
                  <a:lnTo>
                    <a:pt x="1408302" y="719543"/>
                  </a:lnTo>
                  <a:lnTo>
                    <a:pt x="1462654" y="685487"/>
                  </a:lnTo>
                  <a:lnTo>
                    <a:pt x="1493075" y="655067"/>
                  </a:lnTo>
                  <a:lnTo>
                    <a:pt x="1518000" y="619876"/>
                  </a:lnTo>
                  <a:lnTo>
                    <a:pt x="1536703" y="580640"/>
                  </a:lnTo>
                  <a:lnTo>
                    <a:pt x="1548457" y="538085"/>
                  </a:lnTo>
                  <a:lnTo>
                    <a:pt x="1552536" y="492937"/>
                  </a:lnTo>
                  <a:lnTo>
                    <a:pt x="1552536" y="252006"/>
                  </a:lnTo>
                  <a:lnTo>
                    <a:pt x="1548457" y="206858"/>
                  </a:lnTo>
                  <a:lnTo>
                    <a:pt x="1536703" y="164303"/>
                  </a:lnTo>
                  <a:lnTo>
                    <a:pt x="1518000" y="125067"/>
                  </a:lnTo>
                  <a:lnTo>
                    <a:pt x="1493075" y="89876"/>
                  </a:lnTo>
                  <a:lnTo>
                    <a:pt x="1462654" y="59456"/>
                  </a:lnTo>
                  <a:lnTo>
                    <a:pt x="1427463" y="34533"/>
                  </a:lnTo>
                  <a:lnTo>
                    <a:pt x="140830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430676" y="8097040"/>
              <a:ext cx="1552575" cy="0"/>
            </a:xfrm>
            <a:custGeom>
              <a:avLst/>
              <a:gdLst/>
              <a:ahLst/>
              <a:cxnLst/>
              <a:rect l="l" t="t" r="r" b="b"/>
              <a:pathLst>
                <a:path w="1552575">
                  <a:moveTo>
                    <a:pt x="0" y="0"/>
                  </a:moveTo>
                  <a:lnTo>
                    <a:pt x="1552536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4935240" y="7842422"/>
            <a:ext cx="5448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お絵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かき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943145" y="8163859"/>
            <a:ext cx="5314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awing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4427501" y="8616122"/>
            <a:ext cx="1558925" cy="745490"/>
            <a:chOff x="4427501" y="8616122"/>
            <a:chExt cx="1558925" cy="745490"/>
          </a:xfrm>
        </p:grpSpPr>
        <p:sp>
          <p:nvSpPr>
            <p:cNvPr id="76" name="object 76"/>
            <p:cNvSpPr/>
            <p:nvPr/>
          </p:nvSpPr>
          <p:spPr>
            <a:xfrm>
              <a:off x="4443374" y="8628824"/>
              <a:ext cx="1527175" cy="720090"/>
            </a:xfrm>
            <a:custGeom>
              <a:avLst/>
              <a:gdLst/>
              <a:ahLst/>
              <a:cxnLst/>
              <a:rect l="l" t="t" r="r" b="b"/>
              <a:pathLst>
                <a:path w="1527175" h="720090">
                  <a:moveTo>
                    <a:pt x="128784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87843" y="719543"/>
                  </a:lnTo>
                  <a:lnTo>
                    <a:pt x="1336006" y="714673"/>
                  </a:lnTo>
                  <a:lnTo>
                    <a:pt x="1380895" y="700708"/>
                  </a:lnTo>
                  <a:lnTo>
                    <a:pt x="1421539" y="678618"/>
                  </a:lnTo>
                  <a:lnTo>
                    <a:pt x="1456967" y="649373"/>
                  </a:lnTo>
                  <a:lnTo>
                    <a:pt x="1486211" y="613942"/>
                  </a:lnTo>
                  <a:lnTo>
                    <a:pt x="1508301" y="573297"/>
                  </a:lnTo>
                  <a:lnTo>
                    <a:pt x="1522266" y="528405"/>
                  </a:lnTo>
                  <a:lnTo>
                    <a:pt x="1527136" y="480237"/>
                  </a:lnTo>
                  <a:lnTo>
                    <a:pt x="1527136" y="239306"/>
                  </a:lnTo>
                  <a:lnTo>
                    <a:pt x="1522266" y="191134"/>
                  </a:lnTo>
                  <a:lnTo>
                    <a:pt x="1508301" y="146241"/>
                  </a:lnTo>
                  <a:lnTo>
                    <a:pt x="1486211" y="105595"/>
                  </a:lnTo>
                  <a:lnTo>
                    <a:pt x="1456967" y="70165"/>
                  </a:lnTo>
                  <a:lnTo>
                    <a:pt x="1421539" y="40922"/>
                  </a:lnTo>
                  <a:lnTo>
                    <a:pt x="1380895" y="18833"/>
                  </a:lnTo>
                  <a:lnTo>
                    <a:pt x="1336006" y="4870"/>
                  </a:lnTo>
                  <a:lnTo>
                    <a:pt x="1287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430680" y="8616122"/>
              <a:ext cx="1552575" cy="745490"/>
            </a:xfrm>
            <a:custGeom>
              <a:avLst/>
              <a:gdLst/>
              <a:ahLst/>
              <a:cxnLst/>
              <a:rect l="l" t="t" r="r" b="b"/>
              <a:pathLst>
                <a:path w="1552575" h="745490">
                  <a:moveTo>
                    <a:pt x="1300530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300530" y="744943"/>
                  </a:lnTo>
                  <a:lnTo>
                    <a:pt x="1345675" y="740864"/>
                  </a:lnTo>
                  <a:lnTo>
                    <a:pt x="1388228" y="729111"/>
                  </a:lnTo>
                  <a:lnTo>
                    <a:pt x="1408302" y="719543"/>
                  </a:lnTo>
                  <a:lnTo>
                    <a:pt x="251993" y="719543"/>
                  </a:lnTo>
                  <a:lnTo>
                    <a:pt x="206388" y="714932"/>
                  </a:lnTo>
                  <a:lnTo>
                    <a:pt x="163883" y="701708"/>
                  </a:lnTo>
                  <a:lnTo>
                    <a:pt x="125396" y="680791"/>
                  </a:lnTo>
                  <a:lnTo>
                    <a:pt x="91847" y="653099"/>
                  </a:lnTo>
                  <a:lnTo>
                    <a:pt x="64155" y="619549"/>
                  </a:lnTo>
                  <a:lnTo>
                    <a:pt x="43236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6" y="163883"/>
                  </a:lnTo>
                  <a:lnTo>
                    <a:pt x="64155" y="125394"/>
                  </a:lnTo>
                  <a:lnTo>
                    <a:pt x="91847" y="91844"/>
                  </a:lnTo>
                  <a:lnTo>
                    <a:pt x="125396" y="64152"/>
                  </a:lnTo>
                  <a:lnTo>
                    <a:pt x="163883" y="43235"/>
                  </a:lnTo>
                  <a:lnTo>
                    <a:pt x="206388" y="30011"/>
                  </a:lnTo>
                  <a:lnTo>
                    <a:pt x="251993" y="25400"/>
                  </a:lnTo>
                  <a:lnTo>
                    <a:pt x="1408302" y="25400"/>
                  </a:lnTo>
                  <a:lnTo>
                    <a:pt x="1388228" y="15831"/>
                  </a:lnTo>
                  <a:lnTo>
                    <a:pt x="1345675" y="4078"/>
                  </a:lnTo>
                  <a:lnTo>
                    <a:pt x="1300530" y="0"/>
                  </a:lnTo>
                  <a:close/>
                </a:path>
                <a:path w="1552575" h="745490">
                  <a:moveTo>
                    <a:pt x="1408302" y="25400"/>
                  </a:moveTo>
                  <a:lnTo>
                    <a:pt x="1300530" y="25400"/>
                  </a:lnTo>
                  <a:lnTo>
                    <a:pt x="1346139" y="30011"/>
                  </a:lnTo>
                  <a:lnTo>
                    <a:pt x="1388648" y="43235"/>
                  </a:lnTo>
                  <a:lnTo>
                    <a:pt x="1427136" y="64152"/>
                  </a:lnTo>
                  <a:lnTo>
                    <a:pt x="1460687" y="91844"/>
                  </a:lnTo>
                  <a:lnTo>
                    <a:pt x="1488381" y="125394"/>
                  </a:lnTo>
                  <a:lnTo>
                    <a:pt x="1509299" y="163883"/>
                  </a:lnTo>
                  <a:lnTo>
                    <a:pt x="1522524" y="206393"/>
                  </a:lnTo>
                  <a:lnTo>
                    <a:pt x="1527136" y="252006"/>
                  </a:lnTo>
                  <a:lnTo>
                    <a:pt x="1527136" y="492937"/>
                  </a:lnTo>
                  <a:lnTo>
                    <a:pt x="1522524" y="538550"/>
                  </a:lnTo>
                  <a:lnTo>
                    <a:pt x="1509299" y="581060"/>
                  </a:lnTo>
                  <a:lnTo>
                    <a:pt x="1488381" y="619549"/>
                  </a:lnTo>
                  <a:lnTo>
                    <a:pt x="1460687" y="653099"/>
                  </a:lnTo>
                  <a:lnTo>
                    <a:pt x="1427136" y="680791"/>
                  </a:lnTo>
                  <a:lnTo>
                    <a:pt x="1388648" y="701708"/>
                  </a:lnTo>
                  <a:lnTo>
                    <a:pt x="1346139" y="714932"/>
                  </a:lnTo>
                  <a:lnTo>
                    <a:pt x="1300530" y="719543"/>
                  </a:lnTo>
                  <a:lnTo>
                    <a:pt x="1408302" y="719543"/>
                  </a:lnTo>
                  <a:lnTo>
                    <a:pt x="1462654" y="685487"/>
                  </a:lnTo>
                  <a:lnTo>
                    <a:pt x="1493075" y="655067"/>
                  </a:lnTo>
                  <a:lnTo>
                    <a:pt x="1518000" y="619876"/>
                  </a:lnTo>
                  <a:lnTo>
                    <a:pt x="1536703" y="580640"/>
                  </a:lnTo>
                  <a:lnTo>
                    <a:pt x="1548457" y="538085"/>
                  </a:lnTo>
                  <a:lnTo>
                    <a:pt x="1552536" y="492937"/>
                  </a:lnTo>
                  <a:lnTo>
                    <a:pt x="1552536" y="252006"/>
                  </a:lnTo>
                  <a:lnTo>
                    <a:pt x="1548457" y="206858"/>
                  </a:lnTo>
                  <a:lnTo>
                    <a:pt x="1536703" y="164303"/>
                  </a:lnTo>
                  <a:lnTo>
                    <a:pt x="1518000" y="125067"/>
                  </a:lnTo>
                  <a:lnTo>
                    <a:pt x="1493075" y="89876"/>
                  </a:lnTo>
                  <a:lnTo>
                    <a:pt x="1462654" y="59456"/>
                  </a:lnTo>
                  <a:lnTo>
                    <a:pt x="1427463" y="34533"/>
                  </a:lnTo>
                  <a:lnTo>
                    <a:pt x="140830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430676" y="8976490"/>
              <a:ext cx="1552575" cy="0"/>
            </a:xfrm>
            <a:custGeom>
              <a:avLst/>
              <a:gdLst/>
              <a:ahLst/>
              <a:cxnLst/>
              <a:rect l="l" t="t" r="r" b="b"/>
              <a:pathLst>
                <a:path w="1552575">
                  <a:moveTo>
                    <a:pt x="0" y="0"/>
                  </a:moveTo>
                  <a:lnTo>
                    <a:pt x="1552536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5005790" y="8721872"/>
            <a:ext cx="3962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折り紙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957898" y="9043309"/>
            <a:ext cx="50228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Origami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1699172" y="3212203"/>
            <a:ext cx="1558925" cy="745490"/>
            <a:chOff x="1699172" y="3212203"/>
            <a:chExt cx="1558925" cy="745490"/>
          </a:xfrm>
        </p:grpSpPr>
        <p:sp>
          <p:nvSpPr>
            <p:cNvPr id="82" name="object 82"/>
            <p:cNvSpPr/>
            <p:nvPr/>
          </p:nvSpPr>
          <p:spPr>
            <a:xfrm>
              <a:off x="1715044" y="3224907"/>
              <a:ext cx="1527175" cy="720090"/>
            </a:xfrm>
            <a:custGeom>
              <a:avLst/>
              <a:gdLst/>
              <a:ahLst/>
              <a:cxnLst/>
              <a:rect l="l" t="t" r="r" b="b"/>
              <a:pathLst>
                <a:path w="1527175" h="720089">
                  <a:moveTo>
                    <a:pt x="1287830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2"/>
                  </a:lnTo>
                  <a:lnTo>
                    <a:pt x="70164" y="70165"/>
                  </a:lnTo>
                  <a:lnTo>
                    <a:pt x="40921" y="105595"/>
                  </a:lnTo>
                  <a:lnTo>
                    <a:pt x="18833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87830" y="719543"/>
                  </a:lnTo>
                  <a:lnTo>
                    <a:pt x="1335994" y="714673"/>
                  </a:lnTo>
                  <a:lnTo>
                    <a:pt x="1380882" y="700708"/>
                  </a:lnTo>
                  <a:lnTo>
                    <a:pt x="1421526" y="678618"/>
                  </a:lnTo>
                  <a:lnTo>
                    <a:pt x="1456955" y="649373"/>
                  </a:lnTo>
                  <a:lnTo>
                    <a:pt x="1486199" y="613942"/>
                  </a:lnTo>
                  <a:lnTo>
                    <a:pt x="1508288" y="573297"/>
                  </a:lnTo>
                  <a:lnTo>
                    <a:pt x="1522253" y="528405"/>
                  </a:lnTo>
                  <a:lnTo>
                    <a:pt x="1527124" y="480237"/>
                  </a:lnTo>
                  <a:lnTo>
                    <a:pt x="1527124" y="239306"/>
                  </a:lnTo>
                  <a:lnTo>
                    <a:pt x="1522253" y="191134"/>
                  </a:lnTo>
                  <a:lnTo>
                    <a:pt x="1508288" y="146241"/>
                  </a:lnTo>
                  <a:lnTo>
                    <a:pt x="1486199" y="105595"/>
                  </a:lnTo>
                  <a:lnTo>
                    <a:pt x="1456955" y="70165"/>
                  </a:lnTo>
                  <a:lnTo>
                    <a:pt x="1421526" y="40922"/>
                  </a:lnTo>
                  <a:lnTo>
                    <a:pt x="1380882" y="18833"/>
                  </a:lnTo>
                  <a:lnTo>
                    <a:pt x="1335994" y="4870"/>
                  </a:lnTo>
                  <a:lnTo>
                    <a:pt x="1287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702351" y="3212203"/>
              <a:ext cx="1552575" cy="745490"/>
            </a:xfrm>
            <a:custGeom>
              <a:avLst/>
              <a:gdLst/>
              <a:ahLst/>
              <a:cxnLst/>
              <a:rect l="l" t="t" r="r" b="b"/>
              <a:pathLst>
                <a:path w="1552575" h="745489">
                  <a:moveTo>
                    <a:pt x="1300518" y="0"/>
                  </a:moveTo>
                  <a:lnTo>
                    <a:pt x="251980" y="0"/>
                  </a:lnTo>
                  <a:lnTo>
                    <a:pt x="206836" y="4078"/>
                  </a:lnTo>
                  <a:lnTo>
                    <a:pt x="164286" y="15831"/>
                  </a:lnTo>
                  <a:lnTo>
                    <a:pt x="125054" y="34533"/>
                  </a:lnTo>
                  <a:lnTo>
                    <a:pt x="89867" y="59456"/>
                  </a:lnTo>
                  <a:lnTo>
                    <a:pt x="59450" y="89876"/>
                  </a:lnTo>
                  <a:lnTo>
                    <a:pt x="34529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0" y="655067"/>
                  </a:lnTo>
                  <a:lnTo>
                    <a:pt x="89867" y="685487"/>
                  </a:lnTo>
                  <a:lnTo>
                    <a:pt x="125054" y="710410"/>
                  </a:lnTo>
                  <a:lnTo>
                    <a:pt x="164286" y="729111"/>
                  </a:lnTo>
                  <a:lnTo>
                    <a:pt x="206836" y="740864"/>
                  </a:lnTo>
                  <a:lnTo>
                    <a:pt x="251980" y="744943"/>
                  </a:lnTo>
                  <a:lnTo>
                    <a:pt x="1300518" y="744943"/>
                  </a:lnTo>
                  <a:lnTo>
                    <a:pt x="1345662" y="740864"/>
                  </a:lnTo>
                  <a:lnTo>
                    <a:pt x="1388215" y="729111"/>
                  </a:lnTo>
                  <a:lnTo>
                    <a:pt x="1408289" y="719543"/>
                  </a:lnTo>
                  <a:lnTo>
                    <a:pt x="251980" y="719543"/>
                  </a:lnTo>
                  <a:lnTo>
                    <a:pt x="206376" y="714932"/>
                  </a:lnTo>
                  <a:lnTo>
                    <a:pt x="163872" y="701708"/>
                  </a:lnTo>
                  <a:lnTo>
                    <a:pt x="125388" y="680791"/>
                  </a:lnTo>
                  <a:lnTo>
                    <a:pt x="91841" y="653099"/>
                  </a:lnTo>
                  <a:lnTo>
                    <a:pt x="64151" y="619549"/>
                  </a:lnTo>
                  <a:lnTo>
                    <a:pt x="43234" y="581060"/>
                  </a:lnTo>
                  <a:lnTo>
                    <a:pt x="30011" y="538550"/>
                  </a:lnTo>
                  <a:lnTo>
                    <a:pt x="25399" y="492937"/>
                  </a:lnTo>
                  <a:lnTo>
                    <a:pt x="25399" y="252006"/>
                  </a:lnTo>
                  <a:lnTo>
                    <a:pt x="30011" y="206393"/>
                  </a:lnTo>
                  <a:lnTo>
                    <a:pt x="43234" y="163883"/>
                  </a:lnTo>
                  <a:lnTo>
                    <a:pt x="64151" y="125394"/>
                  </a:lnTo>
                  <a:lnTo>
                    <a:pt x="91841" y="91844"/>
                  </a:lnTo>
                  <a:lnTo>
                    <a:pt x="125388" y="64152"/>
                  </a:lnTo>
                  <a:lnTo>
                    <a:pt x="163872" y="43235"/>
                  </a:lnTo>
                  <a:lnTo>
                    <a:pt x="206376" y="30011"/>
                  </a:lnTo>
                  <a:lnTo>
                    <a:pt x="251980" y="25400"/>
                  </a:lnTo>
                  <a:lnTo>
                    <a:pt x="1408289" y="25400"/>
                  </a:lnTo>
                  <a:lnTo>
                    <a:pt x="1388215" y="15831"/>
                  </a:lnTo>
                  <a:lnTo>
                    <a:pt x="1345662" y="4078"/>
                  </a:lnTo>
                  <a:lnTo>
                    <a:pt x="1300518" y="0"/>
                  </a:lnTo>
                  <a:close/>
                </a:path>
                <a:path w="1552575" h="745489">
                  <a:moveTo>
                    <a:pt x="1408289" y="25400"/>
                  </a:moveTo>
                  <a:lnTo>
                    <a:pt x="1300518" y="25400"/>
                  </a:lnTo>
                  <a:lnTo>
                    <a:pt x="1346127" y="30011"/>
                  </a:lnTo>
                  <a:lnTo>
                    <a:pt x="1388635" y="43235"/>
                  </a:lnTo>
                  <a:lnTo>
                    <a:pt x="1427124" y="64152"/>
                  </a:lnTo>
                  <a:lnTo>
                    <a:pt x="1460674" y="91844"/>
                  </a:lnTo>
                  <a:lnTo>
                    <a:pt x="1488368" y="125394"/>
                  </a:lnTo>
                  <a:lnTo>
                    <a:pt x="1509287" y="163883"/>
                  </a:lnTo>
                  <a:lnTo>
                    <a:pt x="1522511" y="206393"/>
                  </a:lnTo>
                  <a:lnTo>
                    <a:pt x="1527124" y="252006"/>
                  </a:lnTo>
                  <a:lnTo>
                    <a:pt x="1527124" y="492937"/>
                  </a:lnTo>
                  <a:lnTo>
                    <a:pt x="1522511" y="538550"/>
                  </a:lnTo>
                  <a:lnTo>
                    <a:pt x="1509287" y="581060"/>
                  </a:lnTo>
                  <a:lnTo>
                    <a:pt x="1488368" y="619549"/>
                  </a:lnTo>
                  <a:lnTo>
                    <a:pt x="1460674" y="653099"/>
                  </a:lnTo>
                  <a:lnTo>
                    <a:pt x="1427124" y="680791"/>
                  </a:lnTo>
                  <a:lnTo>
                    <a:pt x="1388635" y="701708"/>
                  </a:lnTo>
                  <a:lnTo>
                    <a:pt x="1346127" y="714932"/>
                  </a:lnTo>
                  <a:lnTo>
                    <a:pt x="1300518" y="719543"/>
                  </a:lnTo>
                  <a:lnTo>
                    <a:pt x="1408289" y="719543"/>
                  </a:lnTo>
                  <a:lnTo>
                    <a:pt x="1462642" y="685487"/>
                  </a:lnTo>
                  <a:lnTo>
                    <a:pt x="1493063" y="655067"/>
                  </a:lnTo>
                  <a:lnTo>
                    <a:pt x="1517988" y="619876"/>
                  </a:lnTo>
                  <a:lnTo>
                    <a:pt x="1536690" y="580640"/>
                  </a:lnTo>
                  <a:lnTo>
                    <a:pt x="1548444" y="538085"/>
                  </a:lnTo>
                  <a:lnTo>
                    <a:pt x="1552524" y="492937"/>
                  </a:lnTo>
                  <a:lnTo>
                    <a:pt x="1552524" y="252006"/>
                  </a:lnTo>
                  <a:lnTo>
                    <a:pt x="1548444" y="206858"/>
                  </a:lnTo>
                  <a:lnTo>
                    <a:pt x="1536690" y="164303"/>
                  </a:lnTo>
                  <a:lnTo>
                    <a:pt x="1517988" y="125067"/>
                  </a:lnTo>
                  <a:lnTo>
                    <a:pt x="1493063" y="89876"/>
                  </a:lnTo>
                  <a:lnTo>
                    <a:pt x="1462642" y="59456"/>
                  </a:lnTo>
                  <a:lnTo>
                    <a:pt x="1427450" y="34533"/>
                  </a:lnTo>
                  <a:lnTo>
                    <a:pt x="140828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02347" y="3572572"/>
              <a:ext cx="1552575" cy="0"/>
            </a:xfrm>
            <a:custGeom>
              <a:avLst/>
              <a:gdLst/>
              <a:ahLst/>
              <a:cxnLst/>
              <a:rect l="l" t="t" r="r" b="b"/>
              <a:pathLst>
                <a:path w="1552575">
                  <a:moveTo>
                    <a:pt x="0" y="0"/>
                  </a:moveTo>
                  <a:lnTo>
                    <a:pt x="155252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2214140" y="3317954"/>
            <a:ext cx="5403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朝の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体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操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955664" y="3639385"/>
            <a:ext cx="10629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Morning</a:t>
            </a:r>
            <a:r>
              <a:rPr sz="11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exercise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1699172" y="5337177"/>
            <a:ext cx="1558925" cy="745490"/>
            <a:chOff x="1699172" y="5337177"/>
            <a:chExt cx="1558925" cy="745490"/>
          </a:xfrm>
        </p:grpSpPr>
        <p:sp>
          <p:nvSpPr>
            <p:cNvPr id="88" name="object 88"/>
            <p:cNvSpPr/>
            <p:nvPr/>
          </p:nvSpPr>
          <p:spPr>
            <a:xfrm>
              <a:off x="1715044" y="5349873"/>
              <a:ext cx="1527175" cy="720090"/>
            </a:xfrm>
            <a:custGeom>
              <a:avLst/>
              <a:gdLst/>
              <a:ahLst/>
              <a:cxnLst/>
              <a:rect l="l" t="t" r="r" b="b"/>
              <a:pathLst>
                <a:path w="1527175" h="720089">
                  <a:moveTo>
                    <a:pt x="1287830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3" y="573302"/>
                  </a:lnTo>
                  <a:lnTo>
                    <a:pt x="40921" y="613946"/>
                  </a:lnTo>
                  <a:lnTo>
                    <a:pt x="70164" y="649374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87830" y="719543"/>
                  </a:lnTo>
                  <a:lnTo>
                    <a:pt x="1335994" y="714673"/>
                  </a:lnTo>
                  <a:lnTo>
                    <a:pt x="1380882" y="700708"/>
                  </a:lnTo>
                  <a:lnTo>
                    <a:pt x="1421526" y="678618"/>
                  </a:lnTo>
                  <a:lnTo>
                    <a:pt x="1456955" y="649374"/>
                  </a:lnTo>
                  <a:lnTo>
                    <a:pt x="1486199" y="613946"/>
                  </a:lnTo>
                  <a:lnTo>
                    <a:pt x="1508288" y="573302"/>
                  </a:lnTo>
                  <a:lnTo>
                    <a:pt x="1522253" y="528413"/>
                  </a:lnTo>
                  <a:lnTo>
                    <a:pt x="1527124" y="480250"/>
                  </a:lnTo>
                  <a:lnTo>
                    <a:pt x="1527124" y="239306"/>
                  </a:lnTo>
                  <a:lnTo>
                    <a:pt x="1522253" y="191138"/>
                  </a:lnTo>
                  <a:lnTo>
                    <a:pt x="1508288" y="146246"/>
                  </a:lnTo>
                  <a:lnTo>
                    <a:pt x="1486199" y="105600"/>
                  </a:lnTo>
                  <a:lnTo>
                    <a:pt x="1456955" y="70170"/>
                  </a:lnTo>
                  <a:lnTo>
                    <a:pt x="1421526" y="40925"/>
                  </a:lnTo>
                  <a:lnTo>
                    <a:pt x="1380882" y="18835"/>
                  </a:lnTo>
                  <a:lnTo>
                    <a:pt x="1335994" y="4870"/>
                  </a:lnTo>
                  <a:lnTo>
                    <a:pt x="1287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702351" y="5337177"/>
              <a:ext cx="1552575" cy="745490"/>
            </a:xfrm>
            <a:custGeom>
              <a:avLst/>
              <a:gdLst/>
              <a:ahLst/>
              <a:cxnLst/>
              <a:rect l="l" t="t" r="r" b="b"/>
              <a:pathLst>
                <a:path w="1552575" h="745489">
                  <a:moveTo>
                    <a:pt x="1300518" y="0"/>
                  </a:moveTo>
                  <a:lnTo>
                    <a:pt x="251980" y="0"/>
                  </a:lnTo>
                  <a:lnTo>
                    <a:pt x="206836" y="4078"/>
                  </a:lnTo>
                  <a:lnTo>
                    <a:pt x="164286" y="15831"/>
                  </a:lnTo>
                  <a:lnTo>
                    <a:pt x="125054" y="34532"/>
                  </a:lnTo>
                  <a:lnTo>
                    <a:pt x="89867" y="59455"/>
                  </a:lnTo>
                  <a:lnTo>
                    <a:pt x="59450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0" y="655067"/>
                  </a:lnTo>
                  <a:lnTo>
                    <a:pt x="89867" y="685487"/>
                  </a:lnTo>
                  <a:lnTo>
                    <a:pt x="125054" y="710410"/>
                  </a:lnTo>
                  <a:lnTo>
                    <a:pt x="164286" y="729111"/>
                  </a:lnTo>
                  <a:lnTo>
                    <a:pt x="206836" y="740864"/>
                  </a:lnTo>
                  <a:lnTo>
                    <a:pt x="251980" y="744943"/>
                  </a:lnTo>
                  <a:lnTo>
                    <a:pt x="1300518" y="744943"/>
                  </a:lnTo>
                  <a:lnTo>
                    <a:pt x="1345662" y="740864"/>
                  </a:lnTo>
                  <a:lnTo>
                    <a:pt x="1388215" y="729111"/>
                  </a:lnTo>
                  <a:lnTo>
                    <a:pt x="1408289" y="719543"/>
                  </a:lnTo>
                  <a:lnTo>
                    <a:pt x="251980" y="719543"/>
                  </a:lnTo>
                  <a:lnTo>
                    <a:pt x="206376" y="714932"/>
                  </a:lnTo>
                  <a:lnTo>
                    <a:pt x="163872" y="701708"/>
                  </a:lnTo>
                  <a:lnTo>
                    <a:pt x="125388" y="680791"/>
                  </a:lnTo>
                  <a:lnTo>
                    <a:pt x="91841" y="653099"/>
                  </a:lnTo>
                  <a:lnTo>
                    <a:pt x="64151" y="619549"/>
                  </a:lnTo>
                  <a:lnTo>
                    <a:pt x="43234" y="581060"/>
                  </a:lnTo>
                  <a:lnTo>
                    <a:pt x="30011" y="538550"/>
                  </a:lnTo>
                  <a:lnTo>
                    <a:pt x="25399" y="492937"/>
                  </a:lnTo>
                  <a:lnTo>
                    <a:pt x="25399" y="251993"/>
                  </a:lnTo>
                  <a:lnTo>
                    <a:pt x="30011" y="206384"/>
                  </a:lnTo>
                  <a:lnTo>
                    <a:pt x="43234" y="163878"/>
                  </a:lnTo>
                  <a:lnTo>
                    <a:pt x="64151" y="125391"/>
                  </a:lnTo>
                  <a:lnTo>
                    <a:pt x="91841" y="91843"/>
                  </a:lnTo>
                  <a:lnTo>
                    <a:pt x="125388" y="64151"/>
                  </a:lnTo>
                  <a:lnTo>
                    <a:pt x="163872" y="43235"/>
                  </a:lnTo>
                  <a:lnTo>
                    <a:pt x="206376" y="30011"/>
                  </a:lnTo>
                  <a:lnTo>
                    <a:pt x="251980" y="25400"/>
                  </a:lnTo>
                  <a:lnTo>
                    <a:pt x="1408290" y="25400"/>
                  </a:lnTo>
                  <a:lnTo>
                    <a:pt x="1388215" y="15831"/>
                  </a:lnTo>
                  <a:lnTo>
                    <a:pt x="1345662" y="4078"/>
                  </a:lnTo>
                  <a:lnTo>
                    <a:pt x="1300518" y="0"/>
                  </a:lnTo>
                  <a:close/>
                </a:path>
                <a:path w="1552575" h="745489">
                  <a:moveTo>
                    <a:pt x="1408290" y="25400"/>
                  </a:moveTo>
                  <a:lnTo>
                    <a:pt x="1300518" y="25400"/>
                  </a:lnTo>
                  <a:lnTo>
                    <a:pt x="1346127" y="30011"/>
                  </a:lnTo>
                  <a:lnTo>
                    <a:pt x="1388635" y="43235"/>
                  </a:lnTo>
                  <a:lnTo>
                    <a:pt x="1427124" y="64151"/>
                  </a:lnTo>
                  <a:lnTo>
                    <a:pt x="1460674" y="91843"/>
                  </a:lnTo>
                  <a:lnTo>
                    <a:pt x="1488368" y="125391"/>
                  </a:lnTo>
                  <a:lnTo>
                    <a:pt x="1509287" y="163878"/>
                  </a:lnTo>
                  <a:lnTo>
                    <a:pt x="1522511" y="206384"/>
                  </a:lnTo>
                  <a:lnTo>
                    <a:pt x="1527124" y="251993"/>
                  </a:lnTo>
                  <a:lnTo>
                    <a:pt x="1527124" y="492937"/>
                  </a:lnTo>
                  <a:lnTo>
                    <a:pt x="1522511" y="538550"/>
                  </a:lnTo>
                  <a:lnTo>
                    <a:pt x="1509287" y="581060"/>
                  </a:lnTo>
                  <a:lnTo>
                    <a:pt x="1488368" y="619549"/>
                  </a:lnTo>
                  <a:lnTo>
                    <a:pt x="1460674" y="653099"/>
                  </a:lnTo>
                  <a:lnTo>
                    <a:pt x="1427124" y="680791"/>
                  </a:lnTo>
                  <a:lnTo>
                    <a:pt x="1388635" y="701708"/>
                  </a:lnTo>
                  <a:lnTo>
                    <a:pt x="1346127" y="714932"/>
                  </a:lnTo>
                  <a:lnTo>
                    <a:pt x="1300518" y="719543"/>
                  </a:lnTo>
                  <a:lnTo>
                    <a:pt x="1408289" y="719543"/>
                  </a:lnTo>
                  <a:lnTo>
                    <a:pt x="1462642" y="685487"/>
                  </a:lnTo>
                  <a:lnTo>
                    <a:pt x="1493063" y="655067"/>
                  </a:lnTo>
                  <a:lnTo>
                    <a:pt x="1517988" y="619876"/>
                  </a:lnTo>
                  <a:lnTo>
                    <a:pt x="1536690" y="580640"/>
                  </a:lnTo>
                  <a:lnTo>
                    <a:pt x="1548444" y="538085"/>
                  </a:lnTo>
                  <a:lnTo>
                    <a:pt x="1552524" y="492937"/>
                  </a:lnTo>
                  <a:lnTo>
                    <a:pt x="1552524" y="251993"/>
                  </a:lnTo>
                  <a:lnTo>
                    <a:pt x="1548444" y="206849"/>
                  </a:lnTo>
                  <a:lnTo>
                    <a:pt x="1536690" y="164297"/>
                  </a:lnTo>
                  <a:lnTo>
                    <a:pt x="1517988" y="125063"/>
                  </a:lnTo>
                  <a:lnTo>
                    <a:pt x="1493063" y="89874"/>
                  </a:lnTo>
                  <a:lnTo>
                    <a:pt x="1462642" y="59455"/>
                  </a:lnTo>
                  <a:lnTo>
                    <a:pt x="1427450" y="34532"/>
                  </a:lnTo>
                  <a:lnTo>
                    <a:pt x="140829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702347" y="5697546"/>
              <a:ext cx="1552575" cy="0"/>
            </a:xfrm>
            <a:custGeom>
              <a:avLst/>
              <a:gdLst/>
              <a:ahLst/>
              <a:cxnLst/>
              <a:rect l="l" t="t" r="r" b="b"/>
              <a:pathLst>
                <a:path w="1552575">
                  <a:moveTo>
                    <a:pt x="0" y="0"/>
                  </a:moveTo>
                  <a:lnTo>
                    <a:pt x="155252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2239542" y="5442921"/>
            <a:ext cx="440055" cy="514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昼食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54610">
              <a:lnSpc>
                <a:spcPct val="100000"/>
              </a:lnSpc>
              <a:spcBef>
                <a:spcPts val="133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Lunch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1699172" y="6226121"/>
            <a:ext cx="1558925" cy="745490"/>
            <a:chOff x="1699172" y="6226121"/>
            <a:chExt cx="1558925" cy="745490"/>
          </a:xfrm>
        </p:grpSpPr>
        <p:sp>
          <p:nvSpPr>
            <p:cNvPr id="93" name="object 93"/>
            <p:cNvSpPr/>
            <p:nvPr/>
          </p:nvSpPr>
          <p:spPr>
            <a:xfrm>
              <a:off x="1715044" y="6238818"/>
              <a:ext cx="1527175" cy="720090"/>
            </a:xfrm>
            <a:custGeom>
              <a:avLst/>
              <a:gdLst/>
              <a:ahLst/>
              <a:cxnLst/>
              <a:rect l="l" t="t" r="r" b="b"/>
              <a:pathLst>
                <a:path w="1527175" h="720090">
                  <a:moveTo>
                    <a:pt x="1287830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3" y="573302"/>
                  </a:lnTo>
                  <a:lnTo>
                    <a:pt x="40921" y="613946"/>
                  </a:lnTo>
                  <a:lnTo>
                    <a:pt x="70164" y="649374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87830" y="719543"/>
                  </a:lnTo>
                  <a:lnTo>
                    <a:pt x="1335994" y="714673"/>
                  </a:lnTo>
                  <a:lnTo>
                    <a:pt x="1380882" y="700708"/>
                  </a:lnTo>
                  <a:lnTo>
                    <a:pt x="1421526" y="678618"/>
                  </a:lnTo>
                  <a:lnTo>
                    <a:pt x="1456955" y="649374"/>
                  </a:lnTo>
                  <a:lnTo>
                    <a:pt x="1486199" y="613946"/>
                  </a:lnTo>
                  <a:lnTo>
                    <a:pt x="1508288" y="573302"/>
                  </a:lnTo>
                  <a:lnTo>
                    <a:pt x="1522253" y="528413"/>
                  </a:lnTo>
                  <a:lnTo>
                    <a:pt x="1527124" y="480250"/>
                  </a:lnTo>
                  <a:lnTo>
                    <a:pt x="1527124" y="239306"/>
                  </a:lnTo>
                  <a:lnTo>
                    <a:pt x="1522253" y="191138"/>
                  </a:lnTo>
                  <a:lnTo>
                    <a:pt x="1508288" y="146246"/>
                  </a:lnTo>
                  <a:lnTo>
                    <a:pt x="1486199" y="105600"/>
                  </a:lnTo>
                  <a:lnTo>
                    <a:pt x="1456955" y="70170"/>
                  </a:lnTo>
                  <a:lnTo>
                    <a:pt x="1421526" y="40925"/>
                  </a:lnTo>
                  <a:lnTo>
                    <a:pt x="1380882" y="18835"/>
                  </a:lnTo>
                  <a:lnTo>
                    <a:pt x="1335994" y="4870"/>
                  </a:lnTo>
                  <a:lnTo>
                    <a:pt x="1287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702351" y="6226121"/>
              <a:ext cx="1552575" cy="745490"/>
            </a:xfrm>
            <a:custGeom>
              <a:avLst/>
              <a:gdLst/>
              <a:ahLst/>
              <a:cxnLst/>
              <a:rect l="l" t="t" r="r" b="b"/>
              <a:pathLst>
                <a:path w="1552575" h="745490">
                  <a:moveTo>
                    <a:pt x="1300518" y="0"/>
                  </a:moveTo>
                  <a:lnTo>
                    <a:pt x="251980" y="0"/>
                  </a:lnTo>
                  <a:lnTo>
                    <a:pt x="206836" y="4078"/>
                  </a:lnTo>
                  <a:lnTo>
                    <a:pt x="164286" y="15831"/>
                  </a:lnTo>
                  <a:lnTo>
                    <a:pt x="125054" y="34532"/>
                  </a:lnTo>
                  <a:lnTo>
                    <a:pt x="89867" y="59455"/>
                  </a:lnTo>
                  <a:lnTo>
                    <a:pt x="59450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0" y="655067"/>
                  </a:lnTo>
                  <a:lnTo>
                    <a:pt x="89867" y="685487"/>
                  </a:lnTo>
                  <a:lnTo>
                    <a:pt x="125054" y="710410"/>
                  </a:lnTo>
                  <a:lnTo>
                    <a:pt x="164286" y="729111"/>
                  </a:lnTo>
                  <a:lnTo>
                    <a:pt x="206836" y="740864"/>
                  </a:lnTo>
                  <a:lnTo>
                    <a:pt x="251980" y="744943"/>
                  </a:lnTo>
                  <a:lnTo>
                    <a:pt x="1300518" y="744943"/>
                  </a:lnTo>
                  <a:lnTo>
                    <a:pt x="1345662" y="740864"/>
                  </a:lnTo>
                  <a:lnTo>
                    <a:pt x="1388215" y="729111"/>
                  </a:lnTo>
                  <a:lnTo>
                    <a:pt x="1408289" y="719543"/>
                  </a:lnTo>
                  <a:lnTo>
                    <a:pt x="251980" y="719543"/>
                  </a:lnTo>
                  <a:lnTo>
                    <a:pt x="206376" y="714932"/>
                  </a:lnTo>
                  <a:lnTo>
                    <a:pt x="163872" y="701708"/>
                  </a:lnTo>
                  <a:lnTo>
                    <a:pt x="125388" y="680791"/>
                  </a:lnTo>
                  <a:lnTo>
                    <a:pt x="91841" y="653099"/>
                  </a:lnTo>
                  <a:lnTo>
                    <a:pt x="64151" y="619549"/>
                  </a:lnTo>
                  <a:lnTo>
                    <a:pt x="43234" y="581060"/>
                  </a:lnTo>
                  <a:lnTo>
                    <a:pt x="30011" y="538550"/>
                  </a:lnTo>
                  <a:lnTo>
                    <a:pt x="25399" y="492937"/>
                  </a:lnTo>
                  <a:lnTo>
                    <a:pt x="25399" y="251993"/>
                  </a:lnTo>
                  <a:lnTo>
                    <a:pt x="30011" y="206384"/>
                  </a:lnTo>
                  <a:lnTo>
                    <a:pt x="43234" y="163878"/>
                  </a:lnTo>
                  <a:lnTo>
                    <a:pt x="64151" y="125391"/>
                  </a:lnTo>
                  <a:lnTo>
                    <a:pt x="91841" y="91843"/>
                  </a:lnTo>
                  <a:lnTo>
                    <a:pt x="125388" y="64151"/>
                  </a:lnTo>
                  <a:lnTo>
                    <a:pt x="163872" y="43235"/>
                  </a:lnTo>
                  <a:lnTo>
                    <a:pt x="206376" y="30011"/>
                  </a:lnTo>
                  <a:lnTo>
                    <a:pt x="251980" y="25400"/>
                  </a:lnTo>
                  <a:lnTo>
                    <a:pt x="1408290" y="25400"/>
                  </a:lnTo>
                  <a:lnTo>
                    <a:pt x="1388215" y="15831"/>
                  </a:lnTo>
                  <a:lnTo>
                    <a:pt x="1345662" y="4078"/>
                  </a:lnTo>
                  <a:lnTo>
                    <a:pt x="1300518" y="0"/>
                  </a:lnTo>
                  <a:close/>
                </a:path>
                <a:path w="1552575" h="745490">
                  <a:moveTo>
                    <a:pt x="1408290" y="25400"/>
                  </a:moveTo>
                  <a:lnTo>
                    <a:pt x="1300518" y="25400"/>
                  </a:lnTo>
                  <a:lnTo>
                    <a:pt x="1346127" y="30011"/>
                  </a:lnTo>
                  <a:lnTo>
                    <a:pt x="1388635" y="43235"/>
                  </a:lnTo>
                  <a:lnTo>
                    <a:pt x="1427124" y="64151"/>
                  </a:lnTo>
                  <a:lnTo>
                    <a:pt x="1460674" y="91843"/>
                  </a:lnTo>
                  <a:lnTo>
                    <a:pt x="1488368" y="125391"/>
                  </a:lnTo>
                  <a:lnTo>
                    <a:pt x="1509287" y="163878"/>
                  </a:lnTo>
                  <a:lnTo>
                    <a:pt x="1522511" y="206384"/>
                  </a:lnTo>
                  <a:lnTo>
                    <a:pt x="1527124" y="251993"/>
                  </a:lnTo>
                  <a:lnTo>
                    <a:pt x="1527124" y="492937"/>
                  </a:lnTo>
                  <a:lnTo>
                    <a:pt x="1522511" y="538550"/>
                  </a:lnTo>
                  <a:lnTo>
                    <a:pt x="1509287" y="581060"/>
                  </a:lnTo>
                  <a:lnTo>
                    <a:pt x="1488368" y="619549"/>
                  </a:lnTo>
                  <a:lnTo>
                    <a:pt x="1460674" y="653099"/>
                  </a:lnTo>
                  <a:lnTo>
                    <a:pt x="1427124" y="680791"/>
                  </a:lnTo>
                  <a:lnTo>
                    <a:pt x="1388635" y="701708"/>
                  </a:lnTo>
                  <a:lnTo>
                    <a:pt x="1346127" y="714932"/>
                  </a:lnTo>
                  <a:lnTo>
                    <a:pt x="1300518" y="719543"/>
                  </a:lnTo>
                  <a:lnTo>
                    <a:pt x="1408289" y="719543"/>
                  </a:lnTo>
                  <a:lnTo>
                    <a:pt x="1462642" y="685487"/>
                  </a:lnTo>
                  <a:lnTo>
                    <a:pt x="1493063" y="655067"/>
                  </a:lnTo>
                  <a:lnTo>
                    <a:pt x="1517988" y="619876"/>
                  </a:lnTo>
                  <a:lnTo>
                    <a:pt x="1536690" y="580640"/>
                  </a:lnTo>
                  <a:lnTo>
                    <a:pt x="1548444" y="538085"/>
                  </a:lnTo>
                  <a:lnTo>
                    <a:pt x="1552524" y="492937"/>
                  </a:lnTo>
                  <a:lnTo>
                    <a:pt x="1552524" y="251993"/>
                  </a:lnTo>
                  <a:lnTo>
                    <a:pt x="1548444" y="206849"/>
                  </a:lnTo>
                  <a:lnTo>
                    <a:pt x="1536690" y="164297"/>
                  </a:lnTo>
                  <a:lnTo>
                    <a:pt x="1517988" y="125063"/>
                  </a:lnTo>
                  <a:lnTo>
                    <a:pt x="1493063" y="89874"/>
                  </a:lnTo>
                  <a:lnTo>
                    <a:pt x="1462642" y="59455"/>
                  </a:lnTo>
                  <a:lnTo>
                    <a:pt x="1427450" y="34532"/>
                  </a:lnTo>
                  <a:lnTo>
                    <a:pt x="140829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702347" y="6586484"/>
              <a:ext cx="1552575" cy="0"/>
            </a:xfrm>
            <a:custGeom>
              <a:avLst/>
              <a:gdLst/>
              <a:ahLst/>
              <a:cxnLst/>
              <a:rect l="l" t="t" r="r" b="b"/>
              <a:pathLst>
                <a:path w="1552575">
                  <a:moveTo>
                    <a:pt x="0" y="0"/>
                  </a:moveTo>
                  <a:lnTo>
                    <a:pt x="155252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2334220" y="6331872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昼寝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348265" y="6653303"/>
            <a:ext cx="2647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Nap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1699172" y="7115065"/>
            <a:ext cx="1558925" cy="745490"/>
            <a:chOff x="1699172" y="7115065"/>
            <a:chExt cx="1558925" cy="745490"/>
          </a:xfrm>
        </p:grpSpPr>
        <p:sp>
          <p:nvSpPr>
            <p:cNvPr id="99" name="object 99"/>
            <p:cNvSpPr/>
            <p:nvPr/>
          </p:nvSpPr>
          <p:spPr>
            <a:xfrm>
              <a:off x="1715044" y="7127761"/>
              <a:ext cx="1527175" cy="720090"/>
            </a:xfrm>
            <a:custGeom>
              <a:avLst/>
              <a:gdLst/>
              <a:ahLst/>
              <a:cxnLst/>
              <a:rect l="l" t="t" r="r" b="b"/>
              <a:pathLst>
                <a:path w="1527175" h="720090">
                  <a:moveTo>
                    <a:pt x="1287830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3" y="573302"/>
                  </a:lnTo>
                  <a:lnTo>
                    <a:pt x="40921" y="613946"/>
                  </a:lnTo>
                  <a:lnTo>
                    <a:pt x="70164" y="649374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87830" y="719543"/>
                  </a:lnTo>
                  <a:lnTo>
                    <a:pt x="1335994" y="714673"/>
                  </a:lnTo>
                  <a:lnTo>
                    <a:pt x="1380882" y="700708"/>
                  </a:lnTo>
                  <a:lnTo>
                    <a:pt x="1421526" y="678618"/>
                  </a:lnTo>
                  <a:lnTo>
                    <a:pt x="1456955" y="649374"/>
                  </a:lnTo>
                  <a:lnTo>
                    <a:pt x="1486199" y="613946"/>
                  </a:lnTo>
                  <a:lnTo>
                    <a:pt x="1508288" y="573302"/>
                  </a:lnTo>
                  <a:lnTo>
                    <a:pt x="1522253" y="528413"/>
                  </a:lnTo>
                  <a:lnTo>
                    <a:pt x="1527124" y="480250"/>
                  </a:lnTo>
                  <a:lnTo>
                    <a:pt x="1527124" y="239306"/>
                  </a:lnTo>
                  <a:lnTo>
                    <a:pt x="1522253" y="191138"/>
                  </a:lnTo>
                  <a:lnTo>
                    <a:pt x="1508288" y="146246"/>
                  </a:lnTo>
                  <a:lnTo>
                    <a:pt x="1486199" y="105600"/>
                  </a:lnTo>
                  <a:lnTo>
                    <a:pt x="1456955" y="70170"/>
                  </a:lnTo>
                  <a:lnTo>
                    <a:pt x="1421526" y="40925"/>
                  </a:lnTo>
                  <a:lnTo>
                    <a:pt x="1380882" y="18835"/>
                  </a:lnTo>
                  <a:lnTo>
                    <a:pt x="1335994" y="4870"/>
                  </a:lnTo>
                  <a:lnTo>
                    <a:pt x="1287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702351" y="7115065"/>
              <a:ext cx="1552575" cy="745490"/>
            </a:xfrm>
            <a:custGeom>
              <a:avLst/>
              <a:gdLst/>
              <a:ahLst/>
              <a:cxnLst/>
              <a:rect l="l" t="t" r="r" b="b"/>
              <a:pathLst>
                <a:path w="1552575" h="745490">
                  <a:moveTo>
                    <a:pt x="1300518" y="0"/>
                  </a:moveTo>
                  <a:lnTo>
                    <a:pt x="251980" y="0"/>
                  </a:lnTo>
                  <a:lnTo>
                    <a:pt x="206836" y="4078"/>
                  </a:lnTo>
                  <a:lnTo>
                    <a:pt x="164286" y="15831"/>
                  </a:lnTo>
                  <a:lnTo>
                    <a:pt x="125054" y="34532"/>
                  </a:lnTo>
                  <a:lnTo>
                    <a:pt x="89867" y="59455"/>
                  </a:lnTo>
                  <a:lnTo>
                    <a:pt x="59450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0" y="655067"/>
                  </a:lnTo>
                  <a:lnTo>
                    <a:pt x="89867" y="685487"/>
                  </a:lnTo>
                  <a:lnTo>
                    <a:pt x="125054" y="710410"/>
                  </a:lnTo>
                  <a:lnTo>
                    <a:pt x="164286" y="729111"/>
                  </a:lnTo>
                  <a:lnTo>
                    <a:pt x="206836" y="740864"/>
                  </a:lnTo>
                  <a:lnTo>
                    <a:pt x="251980" y="744943"/>
                  </a:lnTo>
                  <a:lnTo>
                    <a:pt x="1300518" y="744943"/>
                  </a:lnTo>
                  <a:lnTo>
                    <a:pt x="1345662" y="740864"/>
                  </a:lnTo>
                  <a:lnTo>
                    <a:pt x="1388215" y="729111"/>
                  </a:lnTo>
                  <a:lnTo>
                    <a:pt x="1408289" y="719543"/>
                  </a:lnTo>
                  <a:lnTo>
                    <a:pt x="251980" y="719543"/>
                  </a:lnTo>
                  <a:lnTo>
                    <a:pt x="206376" y="714932"/>
                  </a:lnTo>
                  <a:lnTo>
                    <a:pt x="163872" y="701708"/>
                  </a:lnTo>
                  <a:lnTo>
                    <a:pt x="125388" y="680791"/>
                  </a:lnTo>
                  <a:lnTo>
                    <a:pt x="91841" y="653099"/>
                  </a:lnTo>
                  <a:lnTo>
                    <a:pt x="64151" y="619549"/>
                  </a:lnTo>
                  <a:lnTo>
                    <a:pt x="43234" y="581060"/>
                  </a:lnTo>
                  <a:lnTo>
                    <a:pt x="30011" y="538550"/>
                  </a:lnTo>
                  <a:lnTo>
                    <a:pt x="25399" y="492937"/>
                  </a:lnTo>
                  <a:lnTo>
                    <a:pt x="25399" y="251993"/>
                  </a:lnTo>
                  <a:lnTo>
                    <a:pt x="30011" y="206384"/>
                  </a:lnTo>
                  <a:lnTo>
                    <a:pt x="43234" y="163878"/>
                  </a:lnTo>
                  <a:lnTo>
                    <a:pt x="64151" y="125391"/>
                  </a:lnTo>
                  <a:lnTo>
                    <a:pt x="91841" y="91843"/>
                  </a:lnTo>
                  <a:lnTo>
                    <a:pt x="125388" y="64151"/>
                  </a:lnTo>
                  <a:lnTo>
                    <a:pt x="163872" y="43235"/>
                  </a:lnTo>
                  <a:lnTo>
                    <a:pt x="206376" y="30011"/>
                  </a:lnTo>
                  <a:lnTo>
                    <a:pt x="251980" y="25400"/>
                  </a:lnTo>
                  <a:lnTo>
                    <a:pt x="1408290" y="25400"/>
                  </a:lnTo>
                  <a:lnTo>
                    <a:pt x="1388215" y="15831"/>
                  </a:lnTo>
                  <a:lnTo>
                    <a:pt x="1345662" y="4078"/>
                  </a:lnTo>
                  <a:lnTo>
                    <a:pt x="1300518" y="0"/>
                  </a:lnTo>
                  <a:close/>
                </a:path>
                <a:path w="1552575" h="745490">
                  <a:moveTo>
                    <a:pt x="1408290" y="25400"/>
                  </a:moveTo>
                  <a:lnTo>
                    <a:pt x="1300518" y="25400"/>
                  </a:lnTo>
                  <a:lnTo>
                    <a:pt x="1346127" y="30011"/>
                  </a:lnTo>
                  <a:lnTo>
                    <a:pt x="1388635" y="43235"/>
                  </a:lnTo>
                  <a:lnTo>
                    <a:pt x="1427124" y="64151"/>
                  </a:lnTo>
                  <a:lnTo>
                    <a:pt x="1460674" y="91843"/>
                  </a:lnTo>
                  <a:lnTo>
                    <a:pt x="1488368" y="125391"/>
                  </a:lnTo>
                  <a:lnTo>
                    <a:pt x="1509287" y="163878"/>
                  </a:lnTo>
                  <a:lnTo>
                    <a:pt x="1522511" y="206384"/>
                  </a:lnTo>
                  <a:lnTo>
                    <a:pt x="1527124" y="251993"/>
                  </a:lnTo>
                  <a:lnTo>
                    <a:pt x="1527124" y="492937"/>
                  </a:lnTo>
                  <a:lnTo>
                    <a:pt x="1522511" y="538550"/>
                  </a:lnTo>
                  <a:lnTo>
                    <a:pt x="1509287" y="581060"/>
                  </a:lnTo>
                  <a:lnTo>
                    <a:pt x="1488368" y="619549"/>
                  </a:lnTo>
                  <a:lnTo>
                    <a:pt x="1460674" y="653099"/>
                  </a:lnTo>
                  <a:lnTo>
                    <a:pt x="1427124" y="680791"/>
                  </a:lnTo>
                  <a:lnTo>
                    <a:pt x="1388635" y="701708"/>
                  </a:lnTo>
                  <a:lnTo>
                    <a:pt x="1346127" y="714932"/>
                  </a:lnTo>
                  <a:lnTo>
                    <a:pt x="1300518" y="719543"/>
                  </a:lnTo>
                  <a:lnTo>
                    <a:pt x="1408289" y="719543"/>
                  </a:lnTo>
                  <a:lnTo>
                    <a:pt x="1462642" y="685487"/>
                  </a:lnTo>
                  <a:lnTo>
                    <a:pt x="1493063" y="655067"/>
                  </a:lnTo>
                  <a:lnTo>
                    <a:pt x="1517988" y="619876"/>
                  </a:lnTo>
                  <a:lnTo>
                    <a:pt x="1536690" y="580640"/>
                  </a:lnTo>
                  <a:lnTo>
                    <a:pt x="1548444" y="538085"/>
                  </a:lnTo>
                  <a:lnTo>
                    <a:pt x="1552524" y="492937"/>
                  </a:lnTo>
                  <a:lnTo>
                    <a:pt x="1552524" y="251993"/>
                  </a:lnTo>
                  <a:lnTo>
                    <a:pt x="1548444" y="206849"/>
                  </a:lnTo>
                  <a:lnTo>
                    <a:pt x="1536690" y="164297"/>
                  </a:lnTo>
                  <a:lnTo>
                    <a:pt x="1517988" y="125063"/>
                  </a:lnTo>
                  <a:lnTo>
                    <a:pt x="1493063" y="89874"/>
                  </a:lnTo>
                  <a:lnTo>
                    <a:pt x="1462642" y="59455"/>
                  </a:lnTo>
                  <a:lnTo>
                    <a:pt x="1427450" y="34532"/>
                  </a:lnTo>
                  <a:lnTo>
                    <a:pt x="140829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702347" y="7475428"/>
              <a:ext cx="1552575" cy="0"/>
            </a:xfrm>
            <a:custGeom>
              <a:avLst/>
              <a:gdLst/>
              <a:ahLst/>
              <a:cxnLst/>
              <a:rect l="l" t="t" r="r" b="b"/>
              <a:pathLst>
                <a:path w="1552575">
                  <a:moveTo>
                    <a:pt x="0" y="0"/>
                  </a:moveTo>
                  <a:lnTo>
                    <a:pt x="155252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2104481" y="7220810"/>
            <a:ext cx="7854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3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時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お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や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つ</a:t>
            </a:r>
            <a:endParaRPr sz="1000">
              <a:latin typeface="UDShinMGoPro-DeBold"/>
              <a:cs typeface="UDShinMGoPro-DeBold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1699172" y="7968006"/>
            <a:ext cx="1558925" cy="745490"/>
            <a:chOff x="1699172" y="7968006"/>
            <a:chExt cx="1558925" cy="745490"/>
          </a:xfrm>
        </p:grpSpPr>
        <p:sp>
          <p:nvSpPr>
            <p:cNvPr id="105" name="object 105"/>
            <p:cNvSpPr/>
            <p:nvPr/>
          </p:nvSpPr>
          <p:spPr>
            <a:xfrm>
              <a:off x="1715044" y="7980709"/>
              <a:ext cx="1527175" cy="720090"/>
            </a:xfrm>
            <a:custGeom>
              <a:avLst/>
              <a:gdLst/>
              <a:ahLst/>
              <a:cxnLst/>
              <a:rect l="l" t="t" r="r" b="b"/>
              <a:pathLst>
                <a:path w="1527175" h="720090">
                  <a:moveTo>
                    <a:pt x="1287830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2"/>
                  </a:lnTo>
                  <a:lnTo>
                    <a:pt x="70164" y="70165"/>
                  </a:lnTo>
                  <a:lnTo>
                    <a:pt x="40921" y="105595"/>
                  </a:lnTo>
                  <a:lnTo>
                    <a:pt x="18833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87830" y="719543"/>
                  </a:lnTo>
                  <a:lnTo>
                    <a:pt x="1335994" y="714673"/>
                  </a:lnTo>
                  <a:lnTo>
                    <a:pt x="1380882" y="700708"/>
                  </a:lnTo>
                  <a:lnTo>
                    <a:pt x="1421526" y="678618"/>
                  </a:lnTo>
                  <a:lnTo>
                    <a:pt x="1456955" y="649373"/>
                  </a:lnTo>
                  <a:lnTo>
                    <a:pt x="1486199" y="613942"/>
                  </a:lnTo>
                  <a:lnTo>
                    <a:pt x="1508288" y="573297"/>
                  </a:lnTo>
                  <a:lnTo>
                    <a:pt x="1522253" y="528405"/>
                  </a:lnTo>
                  <a:lnTo>
                    <a:pt x="1527124" y="480237"/>
                  </a:lnTo>
                  <a:lnTo>
                    <a:pt x="1527124" y="239306"/>
                  </a:lnTo>
                  <a:lnTo>
                    <a:pt x="1522253" y="191134"/>
                  </a:lnTo>
                  <a:lnTo>
                    <a:pt x="1508288" y="146241"/>
                  </a:lnTo>
                  <a:lnTo>
                    <a:pt x="1486199" y="105595"/>
                  </a:lnTo>
                  <a:lnTo>
                    <a:pt x="1456955" y="70165"/>
                  </a:lnTo>
                  <a:lnTo>
                    <a:pt x="1421526" y="40922"/>
                  </a:lnTo>
                  <a:lnTo>
                    <a:pt x="1380882" y="18833"/>
                  </a:lnTo>
                  <a:lnTo>
                    <a:pt x="1335994" y="4870"/>
                  </a:lnTo>
                  <a:lnTo>
                    <a:pt x="1287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702351" y="7968006"/>
              <a:ext cx="1552575" cy="745490"/>
            </a:xfrm>
            <a:custGeom>
              <a:avLst/>
              <a:gdLst/>
              <a:ahLst/>
              <a:cxnLst/>
              <a:rect l="l" t="t" r="r" b="b"/>
              <a:pathLst>
                <a:path w="1552575" h="745490">
                  <a:moveTo>
                    <a:pt x="1300518" y="0"/>
                  </a:moveTo>
                  <a:lnTo>
                    <a:pt x="251980" y="0"/>
                  </a:lnTo>
                  <a:lnTo>
                    <a:pt x="206836" y="4078"/>
                  </a:lnTo>
                  <a:lnTo>
                    <a:pt x="164286" y="15831"/>
                  </a:lnTo>
                  <a:lnTo>
                    <a:pt x="125054" y="34533"/>
                  </a:lnTo>
                  <a:lnTo>
                    <a:pt x="89867" y="59456"/>
                  </a:lnTo>
                  <a:lnTo>
                    <a:pt x="59450" y="89876"/>
                  </a:lnTo>
                  <a:lnTo>
                    <a:pt x="34529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0" y="655067"/>
                  </a:lnTo>
                  <a:lnTo>
                    <a:pt x="89867" y="685487"/>
                  </a:lnTo>
                  <a:lnTo>
                    <a:pt x="125054" y="710410"/>
                  </a:lnTo>
                  <a:lnTo>
                    <a:pt x="164286" y="729111"/>
                  </a:lnTo>
                  <a:lnTo>
                    <a:pt x="206836" y="740864"/>
                  </a:lnTo>
                  <a:lnTo>
                    <a:pt x="251980" y="744943"/>
                  </a:lnTo>
                  <a:lnTo>
                    <a:pt x="1300518" y="744943"/>
                  </a:lnTo>
                  <a:lnTo>
                    <a:pt x="1345662" y="740864"/>
                  </a:lnTo>
                  <a:lnTo>
                    <a:pt x="1388215" y="729111"/>
                  </a:lnTo>
                  <a:lnTo>
                    <a:pt x="1408289" y="719543"/>
                  </a:lnTo>
                  <a:lnTo>
                    <a:pt x="251980" y="719543"/>
                  </a:lnTo>
                  <a:lnTo>
                    <a:pt x="206376" y="714932"/>
                  </a:lnTo>
                  <a:lnTo>
                    <a:pt x="163872" y="701708"/>
                  </a:lnTo>
                  <a:lnTo>
                    <a:pt x="125388" y="680791"/>
                  </a:lnTo>
                  <a:lnTo>
                    <a:pt x="91841" y="653099"/>
                  </a:lnTo>
                  <a:lnTo>
                    <a:pt x="64151" y="619549"/>
                  </a:lnTo>
                  <a:lnTo>
                    <a:pt x="43234" y="581060"/>
                  </a:lnTo>
                  <a:lnTo>
                    <a:pt x="30011" y="538550"/>
                  </a:lnTo>
                  <a:lnTo>
                    <a:pt x="25399" y="492937"/>
                  </a:lnTo>
                  <a:lnTo>
                    <a:pt x="25399" y="252006"/>
                  </a:lnTo>
                  <a:lnTo>
                    <a:pt x="30011" y="206393"/>
                  </a:lnTo>
                  <a:lnTo>
                    <a:pt x="43234" y="163883"/>
                  </a:lnTo>
                  <a:lnTo>
                    <a:pt x="64151" y="125394"/>
                  </a:lnTo>
                  <a:lnTo>
                    <a:pt x="91841" y="91844"/>
                  </a:lnTo>
                  <a:lnTo>
                    <a:pt x="125388" y="64152"/>
                  </a:lnTo>
                  <a:lnTo>
                    <a:pt x="163872" y="43235"/>
                  </a:lnTo>
                  <a:lnTo>
                    <a:pt x="206376" y="30011"/>
                  </a:lnTo>
                  <a:lnTo>
                    <a:pt x="251980" y="25399"/>
                  </a:lnTo>
                  <a:lnTo>
                    <a:pt x="1408289" y="25399"/>
                  </a:lnTo>
                  <a:lnTo>
                    <a:pt x="1388215" y="15831"/>
                  </a:lnTo>
                  <a:lnTo>
                    <a:pt x="1345662" y="4078"/>
                  </a:lnTo>
                  <a:lnTo>
                    <a:pt x="1300518" y="0"/>
                  </a:lnTo>
                  <a:close/>
                </a:path>
                <a:path w="1552575" h="745490">
                  <a:moveTo>
                    <a:pt x="1408289" y="25399"/>
                  </a:moveTo>
                  <a:lnTo>
                    <a:pt x="1300518" y="25399"/>
                  </a:lnTo>
                  <a:lnTo>
                    <a:pt x="1346127" y="30011"/>
                  </a:lnTo>
                  <a:lnTo>
                    <a:pt x="1388635" y="43235"/>
                  </a:lnTo>
                  <a:lnTo>
                    <a:pt x="1427124" y="64152"/>
                  </a:lnTo>
                  <a:lnTo>
                    <a:pt x="1460674" y="91844"/>
                  </a:lnTo>
                  <a:lnTo>
                    <a:pt x="1488368" y="125394"/>
                  </a:lnTo>
                  <a:lnTo>
                    <a:pt x="1509287" y="163883"/>
                  </a:lnTo>
                  <a:lnTo>
                    <a:pt x="1522511" y="206393"/>
                  </a:lnTo>
                  <a:lnTo>
                    <a:pt x="1527124" y="252006"/>
                  </a:lnTo>
                  <a:lnTo>
                    <a:pt x="1527124" y="492937"/>
                  </a:lnTo>
                  <a:lnTo>
                    <a:pt x="1522511" y="538550"/>
                  </a:lnTo>
                  <a:lnTo>
                    <a:pt x="1509287" y="581060"/>
                  </a:lnTo>
                  <a:lnTo>
                    <a:pt x="1488368" y="619549"/>
                  </a:lnTo>
                  <a:lnTo>
                    <a:pt x="1460674" y="653099"/>
                  </a:lnTo>
                  <a:lnTo>
                    <a:pt x="1427124" y="680791"/>
                  </a:lnTo>
                  <a:lnTo>
                    <a:pt x="1388635" y="701708"/>
                  </a:lnTo>
                  <a:lnTo>
                    <a:pt x="1346127" y="714932"/>
                  </a:lnTo>
                  <a:lnTo>
                    <a:pt x="1300518" y="719543"/>
                  </a:lnTo>
                  <a:lnTo>
                    <a:pt x="1408289" y="719543"/>
                  </a:lnTo>
                  <a:lnTo>
                    <a:pt x="1462642" y="685487"/>
                  </a:lnTo>
                  <a:lnTo>
                    <a:pt x="1493063" y="655067"/>
                  </a:lnTo>
                  <a:lnTo>
                    <a:pt x="1517988" y="619876"/>
                  </a:lnTo>
                  <a:lnTo>
                    <a:pt x="1536690" y="580640"/>
                  </a:lnTo>
                  <a:lnTo>
                    <a:pt x="1548444" y="538085"/>
                  </a:lnTo>
                  <a:lnTo>
                    <a:pt x="1552524" y="492937"/>
                  </a:lnTo>
                  <a:lnTo>
                    <a:pt x="1552524" y="252006"/>
                  </a:lnTo>
                  <a:lnTo>
                    <a:pt x="1548444" y="206858"/>
                  </a:lnTo>
                  <a:lnTo>
                    <a:pt x="1536690" y="164303"/>
                  </a:lnTo>
                  <a:lnTo>
                    <a:pt x="1517988" y="125067"/>
                  </a:lnTo>
                  <a:lnTo>
                    <a:pt x="1493063" y="89876"/>
                  </a:lnTo>
                  <a:lnTo>
                    <a:pt x="1462642" y="59456"/>
                  </a:lnTo>
                  <a:lnTo>
                    <a:pt x="1427450" y="34533"/>
                  </a:lnTo>
                  <a:lnTo>
                    <a:pt x="1408289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702347" y="8328374"/>
              <a:ext cx="1552575" cy="0"/>
            </a:xfrm>
            <a:custGeom>
              <a:avLst/>
              <a:gdLst/>
              <a:ahLst/>
              <a:cxnLst/>
              <a:rect l="l" t="t" r="r" b="b"/>
              <a:pathLst>
                <a:path w="1552575">
                  <a:moveTo>
                    <a:pt x="0" y="0"/>
                  </a:moveTo>
                  <a:lnTo>
                    <a:pt x="155252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2334220" y="8073756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降園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228248" y="8395194"/>
            <a:ext cx="5048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Leaving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1699172" y="8866927"/>
            <a:ext cx="1558925" cy="745490"/>
            <a:chOff x="1699172" y="8866927"/>
            <a:chExt cx="1558925" cy="745490"/>
          </a:xfrm>
        </p:grpSpPr>
        <p:sp>
          <p:nvSpPr>
            <p:cNvPr id="111" name="object 111"/>
            <p:cNvSpPr/>
            <p:nvPr/>
          </p:nvSpPr>
          <p:spPr>
            <a:xfrm>
              <a:off x="1715044" y="8879630"/>
              <a:ext cx="1527175" cy="720090"/>
            </a:xfrm>
            <a:custGeom>
              <a:avLst/>
              <a:gdLst/>
              <a:ahLst/>
              <a:cxnLst/>
              <a:rect l="l" t="t" r="r" b="b"/>
              <a:pathLst>
                <a:path w="1527175" h="720090">
                  <a:moveTo>
                    <a:pt x="1287830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1"/>
                  </a:lnTo>
                  <a:lnTo>
                    <a:pt x="70164" y="70164"/>
                  </a:lnTo>
                  <a:lnTo>
                    <a:pt x="40921" y="105592"/>
                  </a:lnTo>
                  <a:lnTo>
                    <a:pt x="18833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87830" y="719543"/>
                  </a:lnTo>
                  <a:lnTo>
                    <a:pt x="1335994" y="714673"/>
                  </a:lnTo>
                  <a:lnTo>
                    <a:pt x="1380882" y="700708"/>
                  </a:lnTo>
                  <a:lnTo>
                    <a:pt x="1421526" y="678618"/>
                  </a:lnTo>
                  <a:lnTo>
                    <a:pt x="1456955" y="649373"/>
                  </a:lnTo>
                  <a:lnTo>
                    <a:pt x="1486199" y="613942"/>
                  </a:lnTo>
                  <a:lnTo>
                    <a:pt x="1508288" y="573297"/>
                  </a:lnTo>
                  <a:lnTo>
                    <a:pt x="1522253" y="528405"/>
                  </a:lnTo>
                  <a:lnTo>
                    <a:pt x="1527124" y="480237"/>
                  </a:lnTo>
                  <a:lnTo>
                    <a:pt x="1527124" y="239293"/>
                  </a:lnTo>
                  <a:lnTo>
                    <a:pt x="1522253" y="191126"/>
                  </a:lnTo>
                  <a:lnTo>
                    <a:pt x="1508288" y="146236"/>
                  </a:lnTo>
                  <a:lnTo>
                    <a:pt x="1486199" y="105592"/>
                  </a:lnTo>
                  <a:lnTo>
                    <a:pt x="1456955" y="70164"/>
                  </a:lnTo>
                  <a:lnTo>
                    <a:pt x="1421526" y="40921"/>
                  </a:lnTo>
                  <a:lnTo>
                    <a:pt x="1380882" y="18833"/>
                  </a:lnTo>
                  <a:lnTo>
                    <a:pt x="1335994" y="4870"/>
                  </a:lnTo>
                  <a:lnTo>
                    <a:pt x="1287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02351" y="8866927"/>
              <a:ext cx="1552575" cy="745490"/>
            </a:xfrm>
            <a:custGeom>
              <a:avLst/>
              <a:gdLst/>
              <a:ahLst/>
              <a:cxnLst/>
              <a:rect l="l" t="t" r="r" b="b"/>
              <a:pathLst>
                <a:path w="1552575" h="745490">
                  <a:moveTo>
                    <a:pt x="1300518" y="0"/>
                  </a:moveTo>
                  <a:lnTo>
                    <a:pt x="251980" y="0"/>
                  </a:lnTo>
                  <a:lnTo>
                    <a:pt x="206836" y="4078"/>
                  </a:lnTo>
                  <a:lnTo>
                    <a:pt x="164286" y="15831"/>
                  </a:lnTo>
                  <a:lnTo>
                    <a:pt x="125054" y="34532"/>
                  </a:lnTo>
                  <a:lnTo>
                    <a:pt x="89867" y="59455"/>
                  </a:lnTo>
                  <a:lnTo>
                    <a:pt x="59450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0" y="655067"/>
                  </a:lnTo>
                  <a:lnTo>
                    <a:pt x="89867" y="685487"/>
                  </a:lnTo>
                  <a:lnTo>
                    <a:pt x="125054" y="710410"/>
                  </a:lnTo>
                  <a:lnTo>
                    <a:pt x="164286" y="729111"/>
                  </a:lnTo>
                  <a:lnTo>
                    <a:pt x="206836" y="740864"/>
                  </a:lnTo>
                  <a:lnTo>
                    <a:pt x="251980" y="744943"/>
                  </a:lnTo>
                  <a:lnTo>
                    <a:pt x="1300518" y="744943"/>
                  </a:lnTo>
                  <a:lnTo>
                    <a:pt x="1345662" y="740864"/>
                  </a:lnTo>
                  <a:lnTo>
                    <a:pt x="1388215" y="729111"/>
                  </a:lnTo>
                  <a:lnTo>
                    <a:pt x="1408289" y="719543"/>
                  </a:lnTo>
                  <a:lnTo>
                    <a:pt x="251980" y="719543"/>
                  </a:lnTo>
                  <a:lnTo>
                    <a:pt x="206376" y="714932"/>
                  </a:lnTo>
                  <a:lnTo>
                    <a:pt x="163872" y="701708"/>
                  </a:lnTo>
                  <a:lnTo>
                    <a:pt x="125388" y="680791"/>
                  </a:lnTo>
                  <a:lnTo>
                    <a:pt x="91841" y="653099"/>
                  </a:lnTo>
                  <a:lnTo>
                    <a:pt x="64151" y="619549"/>
                  </a:lnTo>
                  <a:lnTo>
                    <a:pt x="43234" y="581060"/>
                  </a:lnTo>
                  <a:lnTo>
                    <a:pt x="30011" y="538550"/>
                  </a:lnTo>
                  <a:lnTo>
                    <a:pt x="25399" y="492937"/>
                  </a:lnTo>
                  <a:lnTo>
                    <a:pt x="25399" y="251993"/>
                  </a:lnTo>
                  <a:lnTo>
                    <a:pt x="30011" y="206384"/>
                  </a:lnTo>
                  <a:lnTo>
                    <a:pt x="43234" y="163878"/>
                  </a:lnTo>
                  <a:lnTo>
                    <a:pt x="64151" y="125391"/>
                  </a:lnTo>
                  <a:lnTo>
                    <a:pt x="91841" y="91843"/>
                  </a:lnTo>
                  <a:lnTo>
                    <a:pt x="125388" y="64151"/>
                  </a:lnTo>
                  <a:lnTo>
                    <a:pt x="163872" y="43235"/>
                  </a:lnTo>
                  <a:lnTo>
                    <a:pt x="206376" y="30011"/>
                  </a:lnTo>
                  <a:lnTo>
                    <a:pt x="251980" y="25399"/>
                  </a:lnTo>
                  <a:lnTo>
                    <a:pt x="1408290" y="25399"/>
                  </a:lnTo>
                  <a:lnTo>
                    <a:pt x="1388215" y="15831"/>
                  </a:lnTo>
                  <a:lnTo>
                    <a:pt x="1345662" y="4078"/>
                  </a:lnTo>
                  <a:lnTo>
                    <a:pt x="1300518" y="0"/>
                  </a:lnTo>
                  <a:close/>
                </a:path>
                <a:path w="1552575" h="745490">
                  <a:moveTo>
                    <a:pt x="1408290" y="25399"/>
                  </a:moveTo>
                  <a:lnTo>
                    <a:pt x="1300518" y="25399"/>
                  </a:lnTo>
                  <a:lnTo>
                    <a:pt x="1346127" y="30011"/>
                  </a:lnTo>
                  <a:lnTo>
                    <a:pt x="1388635" y="43235"/>
                  </a:lnTo>
                  <a:lnTo>
                    <a:pt x="1427124" y="64151"/>
                  </a:lnTo>
                  <a:lnTo>
                    <a:pt x="1460674" y="91843"/>
                  </a:lnTo>
                  <a:lnTo>
                    <a:pt x="1488368" y="125391"/>
                  </a:lnTo>
                  <a:lnTo>
                    <a:pt x="1509287" y="163878"/>
                  </a:lnTo>
                  <a:lnTo>
                    <a:pt x="1522511" y="206384"/>
                  </a:lnTo>
                  <a:lnTo>
                    <a:pt x="1527124" y="251993"/>
                  </a:lnTo>
                  <a:lnTo>
                    <a:pt x="1527124" y="492937"/>
                  </a:lnTo>
                  <a:lnTo>
                    <a:pt x="1522511" y="538550"/>
                  </a:lnTo>
                  <a:lnTo>
                    <a:pt x="1509287" y="581060"/>
                  </a:lnTo>
                  <a:lnTo>
                    <a:pt x="1488368" y="619549"/>
                  </a:lnTo>
                  <a:lnTo>
                    <a:pt x="1460674" y="653099"/>
                  </a:lnTo>
                  <a:lnTo>
                    <a:pt x="1427124" y="680791"/>
                  </a:lnTo>
                  <a:lnTo>
                    <a:pt x="1388635" y="701708"/>
                  </a:lnTo>
                  <a:lnTo>
                    <a:pt x="1346127" y="714932"/>
                  </a:lnTo>
                  <a:lnTo>
                    <a:pt x="1300518" y="719543"/>
                  </a:lnTo>
                  <a:lnTo>
                    <a:pt x="1408289" y="719543"/>
                  </a:lnTo>
                  <a:lnTo>
                    <a:pt x="1462642" y="685487"/>
                  </a:lnTo>
                  <a:lnTo>
                    <a:pt x="1493063" y="655067"/>
                  </a:lnTo>
                  <a:lnTo>
                    <a:pt x="1517988" y="619876"/>
                  </a:lnTo>
                  <a:lnTo>
                    <a:pt x="1536690" y="580640"/>
                  </a:lnTo>
                  <a:lnTo>
                    <a:pt x="1548444" y="538085"/>
                  </a:lnTo>
                  <a:lnTo>
                    <a:pt x="1552524" y="492937"/>
                  </a:lnTo>
                  <a:lnTo>
                    <a:pt x="1552524" y="251993"/>
                  </a:lnTo>
                  <a:lnTo>
                    <a:pt x="1548444" y="206849"/>
                  </a:lnTo>
                  <a:lnTo>
                    <a:pt x="1536690" y="164297"/>
                  </a:lnTo>
                  <a:lnTo>
                    <a:pt x="1517988" y="125063"/>
                  </a:lnTo>
                  <a:lnTo>
                    <a:pt x="1493063" y="89874"/>
                  </a:lnTo>
                  <a:lnTo>
                    <a:pt x="1462642" y="59455"/>
                  </a:lnTo>
                  <a:lnTo>
                    <a:pt x="1427450" y="34532"/>
                  </a:lnTo>
                  <a:lnTo>
                    <a:pt x="1408290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702347" y="9227296"/>
              <a:ext cx="1552575" cy="0"/>
            </a:xfrm>
            <a:custGeom>
              <a:avLst/>
              <a:gdLst/>
              <a:ahLst/>
              <a:cxnLst/>
              <a:rect l="l" t="t" r="r" b="b"/>
              <a:pathLst>
                <a:path w="1552575">
                  <a:moveTo>
                    <a:pt x="0" y="0"/>
                  </a:moveTo>
                  <a:lnTo>
                    <a:pt x="155252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2200870" y="8972678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延長保育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3843933" y="2960623"/>
            <a:ext cx="925194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4035" algn="l"/>
              </a:tabLst>
            </a:pPr>
            <a:r>
              <a:rPr sz="1300" b="1" spc="80" dirty="0">
                <a:solidFill>
                  <a:srgbClr val="F3994F"/>
                </a:solidFill>
                <a:latin typeface="UDShinMGoPro-DeBold"/>
                <a:cs typeface="UDShinMGoPro-DeBold"/>
              </a:rPr>
              <a:t>遊</a:t>
            </a:r>
            <a:r>
              <a:rPr sz="1300" b="1" dirty="0">
                <a:solidFill>
                  <a:srgbClr val="F3994F"/>
                </a:solidFill>
                <a:latin typeface="UDShinMGoPro-DeBold"/>
                <a:cs typeface="UDShinMGoPro-DeBold"/>
              </a:rPr>
              <a:t>び	</a:t>
            </a:r>
            <a:r>
              <a:rPr sz="1300" spc="95" dirty="0">
                <a:solidFill>
                  <a:srgbClr val="F3994F"/>
                </a:solidFill>
                <a:latin typeface="Arial Rounded MT Bold"/>
                <a:cs typeface="Arial Rounded MT Bold"/>
              </a:rPr>
              <a:t>Pl</a:t>
            </a:r>
            <a:r>
              <a:rPr sz="1300" spc="80" dirty="0">
                <a:solidFill>
                  <a:srgbClr val="F3994F"/>
                </a:solidFill>
                <a:latin typeface="Arial Rounded MT Bold"/>
                <a:cs typeface="Arial Rounded MT Bold"/>
              </a:rPr>
              <a:t>a</a:t>
            </a:r>
            <a:r>
              <a:rPr sz="1300" dirty="0">
                <a:solidFill>
                  <a:srgbClr val="F3994F"/>
                </a:solidFill>
                <a:latin typeface="Arial Rounded MT Bold"/>
                <a:cs typeface="Arial Rounded MT Bold"/>
              </a:rPr>
              <a:t>y</a:t>
            </a:r>
            <a:endParaRPr sz="1300">
              <a:latin typeface="Arial Rounded MT Bold"/>
              <a:cs typeface="Arial Rounded MT Bold"/>
            </a:endParaRPr>
          </a:p>
        </p:txBody>
      </p:sp>
      <p:grpSp>
        <p:nvGrpSpPr>
          <p:cNvPr id="116" name="object 116"/>
          <p:cNvGrpSpPr/>
          <p:nvPr/>
        </p:nvGrpSpPr>
        <p:grpSpPr>
          <a:xfrm>
            <a:off x="237464" y="217589"/>
            <a:ext cx="6443345" cy="7582534"/>
            <a:chOff x="237464" y="217589"/>
            <a:chExt cx="6443345" cy="7582534"/>
          </a:xfrm>
        </p:grpSpPr>
        <p:sp>
          <p:nvSpPr>
            <p:cNvPr id="117" name="object 117"/>
            <p:cNvSpPr/>
            <p:nvPr/>
          </p:nvSpPr>
          <p:spPr>
            <a:xfrm>
              <a:off x="2719887" y="4492578"/>
              <a:ext cx="127990" cy="24876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719887" y="4492578"/>
              <a:ext cx="128270" cy="248920"/>
            </a:xfrm>
            <a:custGeom>
              <a:avLst/>
              <a:gdLst/>
              <a:ahLst/>
              <a:cxnLst/>
              <a:rect l="l" t="t" r="r" b="b"/>
              <a:pathLst>
                <a:path w="128269" h="248920">
                  <a:moveTo>
                    <a:pt x="66586" y="0"/>
                  </a:moveTo>
                  <a:lnTo>
                    <a:pt x="34964" y="105967"/>
                  </a:lnTo>
                  <a:lnTo>
                    <a:pt x="18116" y="160937"/>
                  </a:lnTo>
                  <a:lnTo>
                    <a:pt x="0" y="194132"/>
                  </a:lnTo>
                  <a:lnTo>
                    <a:pt x="2908" y="197764"/>
                  </a:lnTo>
                  <a:lnTo>
                    <a:pt x="21730" y="227772"/>
                  </a:lnTo>
                  <a:lnTo>
                    <a:pt x="33753" y="243087"/>
                  </a:lnTo>
                  <a:lnTo>
                    <a:pt x="44152" y="248492"/>
                  </a:lnTo>
                  <a:lnTo>
                    <a:pt x="58102" y="248767"/>
                  </a:lnTo>
                  <a:lnTo>
                    <a:pt x="78811" y="213848"/>
                  </a:lnTo>
                  <a:lnTo>
                    <a:pt x="101747" y="137893"/>
                  </a:lnTo>
                  <a:lnTo>
                    <a:pt x="120333" y="62104"/>
                  </a:lnTo>
                  <a:lnTo>
                    <a:pt x="127990" y="27686"/>
                  </a:lnTo>
                  <a:lnTo>
                    <a:pt x="66586" y="0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621831" y="4628558"/>
              <a:ext cx="201738" cy="12514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957909" y="4491883"/>
              <a:ext cx="224596" cy="26181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788792" y="4320030"/>
              <a:ext cx="224346" cy="8899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742827" y="4388378"/>
              <a:ext cx="311150" cy="186690"/>
            </a:xfrm>
            <a:custGeom>
              <a:avLst/>
              <a:gdLst/>
              <a:ahLst/>
              <a:cxnLst/>
              <a:rect l="l" t="t" r="r" b="b"/>
              <a:pathLst>
                <a:path w="311150" h="186689">
                  <a:moveTo>
                    <a:pt x="274383" y="0"/>
                  </a:moveTo>
                  <a:lnTo>
                    <a:pt x="51943" y="8762"/>
                  </a:lnTo>
                  <a:lnTo>
                    <a:pt x="36601" y="29578"/>
                  </a:lnTo>
                  <a:lnTo>
                    <a:pt x="0" y="179387"/>
                  </a:lnTo>
                  <a:lnTo>
                    <a:pt x="130048" y="183527"/>
                  </a:lnTo>
                  <a:lnTo>
                    <a:pt x="153835" y="118338"/>
                  </a:lnTo>
                  <a:lnTo>
                    <a:pt x="175412" y="186651"/>
                  </a:lnTo>
                  <a:lnTo>
                    <a:pt x="310946" y="181762"/>
                  </a:lnTo>
                  <a:lnTo>
                    <a:pt x="274383" y="0"/>
                  </a:lnTo>
                  <a:close/>
                </a:path>
              </a:pathLst>
            </a:custGeom>
            <a:solidFill>
              <a:srgbClr val="004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742827" y="4388378"/>
              <a:ext cx="311150" cy="186690"/>
            </a:xfrm>
            <a:custGeom>
              <a:avLst/>
              <a:gdLst/>
              <a:ahLst/>
              <a:cxnLst/>
              <a:rect l="l" t="t" r="r" b="b"/>
              <a:pathLst>
                <a:path w="311150" h="186689">
                  <a:moveTo>
                    <a:pt x="51943" y="8762"/>
                  </a:moveTo>
                  <a:lnTo>
                    <a:pt x="274383" y="0"/>
                  </a:lnTo>
                  <a:lnTo>
                    <a:pt x="310946" y="181762"/>
                  </a:lnTo>
                  <a:lnTo>
                    <a:pt x="175412" y="186651"/>
                  </a:lnTo>
                  <a:lnTo>
                    <a:pt x="153835" y="118338"/>
                  </a:lnTo>
                  <a:lnTo>
                    <a:pt x="130048" y="183527"/>
                  </a:lnTo>
                  <a:lnTo>
                    <a:pt x="0" y="179387"/>
                  </a:lnTo>
                  <a:lnTo>
                    <a:pt x="36601" y="29578"/>
                  </a:lnTo>
                  <a:lnTo>
                    <a:pt x="51943" y="8762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549175" y="3844285"/>
              <a:ext cx="329565" cy="278765"/>
            </a:xfrm>
            <a:custGeom>
              <a:avLst/>
              <a:gdLst/>
              <a:ahLst/>
              <a:cxnLst/>
              <a:rect l="l" t="t" r="r" b="b"/>
              <a:pathLst>
                <a:path w="329564" h="278764">
                  <a:moveTo>
                    <a:pt x="101965" y="0"/>
                  </a:moveTo>
                  <a:lnTo>
                    <a:pt x="58251" y="14324"/>
                  </a:lnTo>
                  <a:lnTo>
                    <a:pt x="19171" y="37210"/>
                  </a:lnTo>
                  <a:lnTo>
                    <a:pt x="0" y="53629"/>
                  </a:lnTo>
                  <a:lnTo>
                    <a:pt x="2026" y="62807"/>
                  </a:lnTo>
                  <a:lnTo>
                    <a:pt x="26539" y="63969"/>
                  </a:lnTo>
                  <a:lnTo>
                    <a:pt x="62733" y="61555"/>
                  </a:lnTo>
                  <a:lnTo>
                    <a:pt x="95823" y="61211"/>
                  </a:lnTo>
                  <a:lnTo>
                    <a:pt x="121157" y="63970"/>
                  </a:lnTo>
                  <a:lnTo>
                    <a:pt x="134083" y="70865"/>
                  </a:lnTo>
                  <a:lnTo>
                    <a:pt x="138608" y="78232"/>
                  </a:lnTo>
                  <a:lnTo>
                    <a:pt x="144427" y="83273"/>
                  </a:lnTo>
                  <a:lnTo>
                    <a:pt x="155418" y="88313"/>
                  </a:lnTo>
                  <a:lnTo>
                    <a:pt x="175460" y="95681"/>
                  </a:lnTo>
                  <a:lnTo>
                    <a:pt x="178508" y="174586"/>
                  </a:lnTo>
                  <a:lnTo>
                    <a:pt x="259781" y="263188"/>
                  </a:lnTo>
                  <a:lnTo>
                    <a:pt x="282789" y="278170"/>
                  </a:lnTo>
                  <a:lnTo>
                    <a:pt x="309219" y="271125"/>
                  </a:lnTo>
                  <a:lnTo>
                    <a:pt x="329320" y="215861"/>
                  </a:lnTo>
                  <a:lnTo>
                    <a:pt x="327863" y="155872"/>
                  </a:lnTo>
                  <a:lnTo>
                    <a:pt x="307163" y="113905"/>
                  </a:lnTo>
                  <a:lnTo>
                    <a:pt x="275604" y="85503"/>
                  </a:lnTo>
                  <a:lnTo>
                    <a:pt x="241566" y="66207"/>
                  </a:lnTo>
                  <a:lnTo>
                    <a:pt x="213433" y="51561"/>
                  </a:lnTo>
                  <a:lnTo>
                    <a:pt x="191664" y="38049"/>
                  </a:lnTo>
                  <a:lnTo>
                    <a:pt x="179158" y="29810"/>
                  </a:lnTo>
                  <a:lnTo>
                    <a:pt x="171192" y="23484"/>
                  </a:lnTo>
                  <a:lnTo>
                    <a:pt x="163039" y="15709"/>
                  </a:lnTo>
                  <a:lnTo>
                    <a:pt x="155779" y="10645"/>
                  </a:lnTo>
                  <a:lnTo>
                    <a:pt x="134948" y="2091"/>
                  </a:lnTo>
                  <a:lnTo>
                    <a:pt x="101965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49175" y="3844285"/>
              <a:ext cx="329565" cy="278765"/>
            </a:xfrm>
            <a:custGeom>
              <a:avLst/>
              <a:gdLst/>
              <a:ahLst/>
              <a:cxnLst/>
              <a:rect l="l" t="t" r="r" b="b"/>
              <a:pathLst>
                <a:path w="329564" h="278764">
                  <a:moveTo>
                    <a:pt x="175460" y="95681"/>
                  </a:moveTo>
                  <a:lnTo>
                    <a:pt x="155418" y="88313"/>
                  </a:lnTo>
                  <a:lnTo>
                    <a:pt x="144427" y="83273"/>
                  </a:lnTo>
                  <a:lnTo>
                    <a:pt x="138608" y="78232"/>
                  </a:lnTo>
                  <a:lnTo>
                    <a:pt x="134083" y="70865"/>
                  </a:lnTo>
                  <a:lnTo>
                    <a:pt x="121157" y="63970"/>
                  </a:lnTo>
                  <a:lnTo>
                    <a:pt x="95823" y="61211"/>
                  </a:lnTo>
                  <a:lnTo>
                    <a:pt x="62733" y="61555"/>
                  </a:lnTo>
                  <a:lnTo>
                    <a:pt x="26539" y="63969"/>
                  </a:lnTo>
                  <a:lnTo>
                    <a:pt x="2026" y="62807"/>
                  </a:lnTo>
                  <a:lnTo>
                    <a:pt x="0" y="53629"/>
                  </a:lnTo>
                  <a:lnTo>
                    <a:pt x="19171" y="37210"/>
                  </a:lnTo>
                  <a:lnTo>
                    <a:pt x="58251" y="14324"/>
                  </a:lnTo>
                  <a:lnTo>
                    <a:pt x="101965" y="0"/>
                  </a:lnTo>
                  <a:lnTo>
                    <a:pt x="134948" y="2091"/>
                  </a:lnTo>
                  <a:lnTo>
                    <a:pt x="155779" y="10645"/>
                  </a:lnTo>
                  <a:lnTo>
                    <a:pt x="163039" y="15709"/>
                  </a:lnTo>
                  <a:lnTo>
                    <a:pt x="171192" y="23484"/>
                  </a:lnTo>
                  <a:lnTo>
                    <a:pt x="179158" y="29810"/>
                  </a:lnTo>
                  <a:lnTo>
                    <a:pt x="191664" y="38049"/>
                  </a:lnTo>
                  <a:lnTo>
                    <a:pt x="213433" y="51561"/>
                  </a:lnTo>
                  <a:lnTo>
                    <a:pt x="241566" y="66207"/>
                  </a:lnTo>
                  <a:lnTo>
                    <a:pt x="275604" y="85503"/>
                  </a:lnTo>
                  <a:lnTo>
                    <a:pt x="307163" y="113905"/>
                  </a:lnTo>
                  <a:lnTo>
                    <a:pt x="327863" y="155872"/>
                  </a:lnTo>
                  <a:lnTo>
                    <a:pt x="329320" y="215861"/>
                  </a:lnTo>
                  <a:lnTo>
                    <a:pt x="309219" y="271125"/>
                  </a:lnTo>
                  <a:lnTo>
                    <a:pt x="282789" y="278170"/>
                  </a:lnTo>
                  <a:lnTo>
                    <a:pt x="259781" y="263188"/>
                  </a:lnTo>
                  <a:lnTo>
                    <a:pt x="249945" y="252373"/>
                  </a:lnTo>
                  <a:lnTo>
                    <a:pt x="178508" y="174586"/>
                  </a:lnTo>
                  <a:lnTo>
                    <a:pt x="175460" y="95681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592263" y="4033728"/>
              <a:ext cx="418465" cy="394970"/>
            </a:xfrm>
            <a:custGeom>
              <a:avLst/>
              <a:gdLst/>
              <a:ahLst/>
              <a:cxnLst/>
              <a:rect l="l" t="t" r="r" b="b"/>
              <a:pathLst>
                <a:path w="418464" h="394970">
                  <a:moveTo>
                    <a:pt x="198551" y="0"/>
                  </a:moveTo>
                  <a:lnTo>
                    <a:pt x="149772" y="77385"/>
                  </a:lnTo>
                  <a:lnTo>
                    <a:pt x="110710" y="137861"/>
                  </a:lnTo>
                  <a:lnTo>
                    <a:pt x="81343" y="180632"/>
                  </a:lnTo>
                  <a:lnTo>
                    <a:pt x="65342" y="202540"/>
                  </a:lnTo>
                  <a:lnTo>
                    <a:pt x="51535" y="226647"/>
                  </a:lnTo>
                  <a:lnTo>
                    <a:pt x="32296" y="268075"/>
                  </a:lnTo>
                  <a:lnTo>
                    <a:pt x="0" y="341947"/>
                  </a:lnTo>
                  <a:lnTo>
                    <a:pt x="99275" y="361251"/>
                  </a:lnTo>
                  <a:lnTo>
                    <a:pt x="126847" y="300596"/>
                  </a:lnTo>
                  <a:lnTo>
                    <a:pt x="189585" y="394347"/>
                  </a:lnTo>
                  <a:lnTo>
                    <a:pt x="417880" y="308102"/>
                  </a:lnTo>
                  <a:lnTo>
                    <a:pt x="398367" y="242165"/>
                  </a:lnTo>
                  <a:lnTo>
                    <a:pt x="378123" y="199423"/>
                  </a:lnTo>
                  <a:lnTo>
                    <a:pt x="344782" y="161188"/>
                  </a:lnTo>
                  <a:lnTo>
                    <a:pt x="285978" y="108775"/>
                  </a:lnTo>
                  <a:lnTo>
                    <a:pt x="302526" y="6743"/>
                  </a:lnTo>
                  <a:lnTo>
                    <a:pt x="1985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592263" y="4033728"/>
              <a:ext cx="418465" cy="394970"/>
            </a:xfrm>
            <a:custGeom>
              <a:avLst/>
              <a:gdLst/>
              <a:ahLst/>
              <a:cxnLst/>
              <a:rect l="l" t="t" r="r" b="b"/>
              <a:pathLst>
                <a:path w="418464" h="394970">
                  <a:moveTo>
                    <a:pt x="198551" y="0"/>
                  </a:moveTo>
                  <a:lnTo>
                    <a:pt x="216544" y="1053"/>
                  </a:lnTo>
                  <a:lnTo>
                    <a:pt x="252091" y="3371"/>
                  </a:lnTo>
                  <a:lnTo>
                    <a:pt x="286862" y="5689"/>
                  </a:lnTo>
                  <a:lnTo>
                    <a:pt x="302526" y="6743"/>
                  </a:lnTo>
                  <a:lnTo>
                    <a:pt x="285978" y="108775"/>
                  </a:lnTo>
                  <a:lnTo>
                    <a:pt x="344782" y="161188"/>
                  </a:lnTo>
                  <a:lnTo>
                    <a:pt x="378123" y="199423"/>
                  </a:lnTo>
                  <a:lnTo>
                    <a:pt x="398367" y="242165"/>
                  </a:lnTo>
                  <a:lnTo>
                    <a:pt x="417880" y="308102"/>
                  </a:lnTo>
                  <a:lnTo>
                    <a:pt x="189585" y="394347"/>
                  </a:lnTo>
                  <a:lnTo>
                    <a:pt x="126847" y="300596"/>
                  </a:lnTo>
                  <a:lnTo>
                    <a:pt x="99275" y="361251"/>
                  </a:lnTo>
                  <a:lnTo>
                    <a:pt x="0" y="341947"/>
                  </a:lnTo>
                  <a:lnTo>
                    <a:pt x="32296" y="268075"/>
                  </a:lnTo>
                  <a:lnTo>
                    <a:pt x="51535" y="226647"/>
                  </a:lnTo>
                  <a:lnTo>
                    <a:pt x="65342" y="202540"/>
                  </a:lnTo>
                  <a:lnTo>
                    <a:pt x="81343" y="180632"/>
                  </a:lnTo>
                  <a:lnTo>
                    <a:pt x="110710" y="137861"/>
                  </a:lnTo>
                  <a:lnTo>
                    <a:pt x="149772" y="77385"/>
                  </a:lnTo>
                  <a:lnTo>
                    <a:pt x="183922" y="23374"/>
                  </a:lnTo>
                  <a:lnTo>
                    <a:pt x="198551" y="0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661972" y="4115540"/>
              <a:ext cx="189485" cy="17108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489902" y="4174429"/>
              <a:ext cx="110004" cy="10309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718700" y="3957748"/>
              <a:ext cx="110004" cy="10309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376597" y="3893088"/>
              <a:ext cx="421640" cy="353695"/>
            </a:xfrm>
            <a:custGeom>
              <a:avLst/>
              <a:gdLst/>
              <a:ahLst/>
              <a:cxnLst/>
              <a:rect l="l" t="t" r="r" b="b"/>
              <a:pathLst>
                <a:path w="421639" h="353695">
                  <a:moveTo>
                    <a:pt x="240645" y="0"/>
                  </a:moveTo>
                  <a:lnTo>
                    <a:pt x="196311" y="14709"/>
                  </a:lnTo>
                  <a:lnTo>
                    <a:pt x="154369" y="40257"/>
                  </a:lnTo>
                  <a:lnTo>
                    <a:pt x="117958" y="70508"/>
                  </a:lnTo>
                  <a:lnTo>
                    <a:pt x="90217" y="99324"/>
                  </a:lnTo>
                  <a:lnTo>
                    <a:pt x="63218" y="138222"/>
                  </a:lnTo>
                  <a:lnTo>
                    <a:pt x="53082" y="146264"/>
                  </a:lnTo>
                  <a:lnTo>
                    <a:pt x="38076" y="146637"/>
                  </a:lnTo>
                  <a:lnTo>
                    <a:pt x="12399" y="141281"/>
                  </a:lnTo>
                  <a:lnTo>
                    <a:pt x="0" y="172901"/>
                  </a:lnTo>
                  <a:lnTo>
                    <a:pt x="3310" y="195599"/>
                  </a:lnTo>
                  <a:lnTo>
                    <a:pt x="29031" y="220316"/>
                  </a:lnTo>
                  <a:lnTo>
                    <a:pt x="83862" y="257994"/>
                  </a:lnTo>
                  <a:lnTo>
                    <a:pt x="106547" y="309098"/>
                  </a:lnTo>
                  <a:lnTo>
                    <a:pt x="126704" y="336066"/>
                  </a:lnTo>
                  <a:lnTo>
                    <a:pt x="155669" y="347839"/>
                  </a:lnTo>
                  <a:lnTo>
                    <a:pt x="204778" y="353358"/>
                  </a:lnTo>
                  <a:lnTo>
                    <a:pt x="236356" y="335347"/>
                  </a:lnTo>
                  <a:lnTo>
                    <a:pt x="307009" y="291794"/>
                  </a:lnTo>
                  <a:lnTo>
                    <a:pt x="380617" y="238417"/>
                  </a:lnTo>
                  <a:lnTo>
                    <a:pt x="421059" y="190938"/>
                  </a:lnTo>
                  <a:lnTo>
                    <a:pt x="420976" y="153662"/>
                  </a:lnTo>
                  <a:lnTo>
                    <a:pt x="403987" y="109274"/>
                  </a:lnTo>
                  <a:lnTo>
                    <a:pt x="373357" y="64656"/>
                  </a:lnTo>
                  <a:lnTo>
                    <a:pt x="332350" y="26692"/>
                  </a:lnTo>
                  <a:lnTo>
                    <a:pt x="284230" y="2267"/>
                  </a:lnTo>
                  <a:lnTo>
                    <a:pt x="240645" y="0"/>
                  </a:lnTo>
                  <a:close/>
                </a:path>
              </a:pathLst>
            </a:custGeom>
            <a:solidFill>
              <a:srgbClr val="9343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376597" y="3893088"/>
              <a:ext cx="421640" cy="353695"/>
            </a:xfrm>
            <a:custGeom>
              <a:avLst/>
              <a:gdLst/>
              <a:ahLst/>
              <a:cxnLst/>
              <a:rect l="l" t="t" r="r" b="b"/>
              <a:pathLst>
                <a:path w="421639" h="353695">
                  <a:moveTo>
                    <a:pt x="204778" y="353358"/>
                  </a:moveTo>
                  <a:lnTo>
                    <a:pt x="155669" y="347839"/>
                  </a:lnTo>
                  <a:lnTo>
                    <a:pt x="126704" y="336066"/>
                  </a:lnTo>
                  <a:lnTo>
                    <a:pt x="106547" y="309098"/>
                  </a:lnTo>
                  <a:lnTo>
                    <a:pt x="83862" y="257994"/>
                  </a:lnTo>
                  <a:lnTo>
                    <a:pt x="29031" y="220316"/>
                  </a:lnTo>
                  <a:lnTo>
                    <a:pt x="3310" y="195599"/>
                  </a:lnTo>
                  <a:lnTo>
                    <a:pt x="0" y="172901"/>
                  </a:lnTo>
                  <a:lnTo>
                    <a:pt x="12399" y="141281"/>
                  </a:lnTo>
                  <a:lnTo>
                    <a:pt x="38076" y="146637"/>
                  </a:lnTo>
                  <a:lnTo>
                    <a:pt x="53082" y="146264"/>
                  </a:lnTo>
                  <a:lnTo>
                    <a:pt x="63218" y="138222"/>
                  </a:lnTo>
                  <a:lnTo>
                    <a:pt x="74286" y="120567"/>
                  </a:lnTo>
                  <a:lnTo>
                    <a:pt x="90217" y="99324"/>
                  </a:lnTo>
                  <a:lnTo>
                    <a:pt x="117958" y="70508"/>
                  </a:lnTo>
                  <a:lnTo>
                    <a:pt x="154369" y="40257"/>
                  </a:lnTo>
                  <a:lnTo>
                    <a:pt x="196311" y="14709"/>
                  </a:lnTo>
                  <a:lnTo>
                    <a:pt x="240645" y="0"/>
                  </a:lnTo>
                  <a:lnTo>
                    <a:pt x="284230" y="2267"/>
                  </a:lnTo>
                  <a:lnTo>
                    <a:pt x="332350" y="26692"/>
                  </a:lnTo>
                  <a:lnTo>
                    <a:pt x="373357" y="64656"/>
                  </a:lnTo>
                  <a:lnTo>
                    <a:pt x="403987" y="109274"/>
                  </a:lnTo>
                  <a:lnTo>
                    <a:pt x="420976" y="153662"/>
                  </a:lnTo>
                  <a:lnTo>
                    <a:pt x="421059" y="190938"/>
                  </a:lnTo>
                  <a:lnTo>
                    <a:pt x="380617" y="238417"/>
                  </a:lnTo>
                  <a:lnTo>
                    <a:pt x="307009" y="291794"/>
                  </a:lnTo>
                  <a:lnTo>
                    <a:pt x="236356" y="335347"/>
                  </a:lnTo>
                  <a:lnTo>
                    <a:pt x="204778" y="353358"/>
                  </a:lnTo>
                  <a:close/>
                </a:path>
              </a:pathLst>
            </a:custGeom>
            <a:ln w="6350">
              <a:solidFill>
                <a:srgbClr val="7A35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512804" y="3944641"/>
              <a:ext cx="306705" cy="367030"/>
            </a:xfrm>
            <a:custGeom>
              <a:avLst/>
              <a:gdLst/>
              <a:ahLst/>
              <a:cxnLst/>
              <a:rect l="l" t="t" r="r" b="b"/>
              <a:pathLst>
                <a:path w="306705" h="367029">
                  <a:moveTo>
                    <a:pt x="163888" y="0"/>
                  </a:moveTo>
                  <a:lnTo>
                    <a:pt x="144426" y="1826"/>
                  </a:lnTo>
                  <a:lnTo>
                    <a:pt x="119684" y="10877"/>
                  </a:lnTo>
                  <a:lnTo>
                    <a:pt x="153769" y="23906"/>
                  </a:lnTo>
                  <a:lnTo>
                    <a:pt x="171381" y="35812"/>
                  </a:lnTo>
                  <a:lnTo>
                    <a:pt x="178147" y="53402"/>
                  </a:lnTo>
                  <a:lnTo>
                    <a:pt x="179692" y="83483"/>
                  </a:lnTo>
                  <a:lnTo>
                    <a:pt x="144818" y="52669"/>
                  </a:lnTo>
                  <a:lnTo>
                    <a:pt x="123590" y="37377"/>
                  </a:lnTo>
                  <a:lnTo>
                    <a:pt x="107361" y="33089"/>
                  </a:lnTo>
                  <a:lnTo>
                    <a:pt x="87490" y="35286"/>
                  </a:lnTo>
                  <a:lnTo>
                    <a:pt x="97456" y="114248"/>
                  </a:lnTo>
                  <a:lnTo>
                    <a:pt x="99066" y="158581"/>
                  </a:lnTo>
                  <a:lnTo>
                    <a:pt x="90779" y="184498"/>
                  </a:lnTo>
                  <a:lnTo>
                    <a:pt x="71056" y="208210"/>
                  </a:lnTo>
                  <a:lnTo>
                    <a:pt x="77375" y="172938"/>
                  </a:lnTo>
                  <a:lnTo>
                    <a:pt x="77887" y="150448"/>
                  </a:lnTo>
                  <a:lnTo>
                    <a:pt x="71158" y="131080"/>
                  </a:lnTo>
                  <a:lnTo>
                    <a:pt x="55752" y="105175"/>
                  </a:lnTo>
                  <a:lnTo>
                    <a:pt x="53436" y="147814"/>
                  </a:lnTo>
                  <a:lnTo>
                    <a:pt x="49652" y="174064"/>
                  </a:lnTo>
                  <a:lnTo>
                    <a:pt x="41688" y="194759"/>
                  </a:lnTo>
                  <a:lnTo>
                    <a:pt x="26835" y="220732"/>
                  </a:lnTo>
                  <a:lnTo>
                    <a:pt x="28968" y="173120"/>
                  </a:lnTo>
                  <a:lnTo>
                    <a:pt x="0" y="251644"/>
                  </a:lnTo>
                  <a:lnTo>
                    <a:pt x="68196" y="335739"/>
                  </a:lnTo>
                  <a:lnTo>
                    <a:pt x="117233" y="366910"/>
                  </a:lnTo>
                  <a:lnTo>
                    <a:pt x="170785" y="347982"/>
                  </a:lnTo>
                  <a:lnTo>
                    <a:pt x="252526" y="281781"/>
                  </a:lnTo>
                  <a:lnTo>
                    <a:pt x="306568" y="191550"/>
                  </a:lnTo>
                  <a:lnTo>
                    <a:pt x="291469" y="107876"/>
                  </a:lnTo>
                  <a:lnTo>
                    <a:pt x="250603" y="46287"/>
                  </a:lnTo>
                  <a:lnTo>
                    <a:pt x="227342" y="22307"/>
                  </a:lnTo>
                  <a:lnTo>
                    <a:pt x="188163" y="6469"/>
                  </a:lnTo>
                  <a:lnTo>
                    <a:pt x="163888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512804" y="3944641"/>
              <a:ext cx="306705" cy="367030"/>
            </a:xfrm>
            <a:custGeom>
              <a:avLst/>
              <a:gdLst/>
              <a:ahLst/>
              <a:cxnLst/>
              <a:rect l="l" t="t" r="r" b="b"/>
              <a:pathLst>
                <a:path w="306705" h="367029">
                  <a:moveTo>
                    <a:pt x="0" y="251644"/>
                  </a:moveTo>
                  <a:lnTo>
                    <a:pt x="68196" y="335739"/>
                  </a:lnTo>
                  <a:lnTo>
                    <a:pt x="117233" y="366910"/>
                  </a:lnTo>
                  <a:lnTo>
                    <a:pt x="170785" y="347982"/>
                  </a:lnTo>
                  <a:lnTo>
                    <a:pt x="252526" y="281781"/>
                  </a:lnTo>
                  <a:lnTo>
                    <a:pt x="306568" y="191550"/>
                  </a:lnTo>
                  <a:lnTo>
                    <a:pt x="291469" y="107876"/>
                  </a:lnTo>
                  <a:lnTo>
                    <a:pt x="250603" y="46287"/>
                  </a:lnTo>
                  <a:lnTo>
                    <a:pt x="227342" y="22307"/>
                  </a:lnTo>
                  <a:lnTo>
                    <a:pt x="188163" y="6469"/>
                  </a:lnTo>
                  <a:lnTo>
                    <a:pt x="163888" y="0"/>
                  </a:lnTo>
                  <a:lnTo>
                    <a:pt x="144426" y="1826"/>
                  </a:lnTo>
                  <a:lnTo>
                    <a:pt x="119684" y="10877"/>
                  </a:lnTo>
                  <a:lnTo>
                    <a:pt x="153769" y="23906"/>
                  </a:lnTo>
                  <a:lnTo>
                    <a:pt x="171381" y="35812"/>
                  </a:lnTo>
                  <a:lnTo>
                    <a:pt x="178147" y="53402"/>
                  </a:lnTo>
                  <a:lnTo>
                    <a:pt x="179692" y="83483"/>
                  </a:lnTo>
                  <a:lnTo>
                    <a:pt x="144818" y="52669"/>
                  </a:lnTo>
                  <a:lnTo>
                    <a:pt x="123590" y="37377"/>
                  </a:lnTo>
                  <a:lnTo>
                    <a:pt x="107361" y="33089"/>
                  </a:lnTo>
                  <a:lnTo>
                    <a:pt x="87490" y="35286"/>
                  </a:lnTo>
                  <a:lnTo>
                    <a:pt x="97456" y="114248"/>
                  </a:lnTo>
                  <a:lnTo>
                    <a:pt x="99066" y="158581"/>
                  </a:lnTo>
                  <a:lnTo>
                    <a:pt x="90779" y="184498"/>
                  </a:lnTo>
                  <a:lnTo>
                    <a:pt x="71056" y="208210"/>
                  </a:lnTo>
                  <a:lnTo>
                    <a:pt x="77375" y="172938"/>
                  </a:lnTo>
                  <a:lnTo>
                    <a:pt x="77887" y="150448"/>
                  </a:lnTo>
                  <a:lnTo>
                    <a:pt x="71158" y="131080"/>
                  </a:lnTo>
                  <a:lnTo>
                    <a:pt x="55752" y="105175"/>
                  </a:lnTo>
                  <a:lnTo>
                    <a:pt x="53436" y="147814"/>
                  </a:lnTo>
                  <a:lnTo>
                    <a:pt x="49652" y="174064"/>
                  </a:lnTo>
                  <a:lnTo>
                    <a:pt x="41688" y="194759"/>
                  </a:lnTo>
                  <a:lnTo>
                    <a:pt x="26835" y="220732"/>
                  </a:lnTo>
                  <a:lnTo>
                    <a:pt x="28968" y="173120"/>
                  </a:lnTo>
                  <a:lnTo>
                    <a:pt x="0" y="251644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598367" y="4189399"/>
              <a:ext cx="63693" cy="6383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736038" y="4039489"/>
              <a:ext cx="63707" cy="6384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705930" y="4031377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79">
                  <a:moveTo>
                    <a:pt x="12357" y="0"/>
                  </a:moveTo>
                  <a:lnTo>
                    <a:pt x="876" y="9499"/>
                  </a:lnTo>
                  <a:lnTo>
                    <a:pt x="0" y="17919"/>
                  </a:lnTo>
                  <a:lnTo>
                    <a:pt x="9334" y="29235"/>
                  </a:lnTo>
                  <a:lnTo>
                    <a:pt x="17792" y="29972"/>
                  </a:lnTo>
                  <a:lnTo>
                    <a:pt x="29273" y="20472"/>
                  </a:lnTo>
                  <a:lnTo>
                    <a:pt x="30124" y="12052"/>
                  </a:lnTo>
                  <a:lnTo>
                    <a:pt x="25476" y="6388"/>
                  </a:lnTo>
                  <a:lnTo>
                    <a:pt x="20789" y="736"/>
                  </a:lnTo>
                  <a:lnTo>
                    <a:pt x="12357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674195" y="3982481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0" y="34938"/>
                  </a:moveTo>
                  <a:lnTo>
                    <a:pt x="779" y="11190"/>
                  </a:lnTo>
                  <a:lnTo>
                    <a:pt x="4713" y="405"/>
                  </a:lnTo>
                  <a:lnTo>
                    <a:pt x="15107" y="0"/>
                  </a:lnTo>
                  <a:lnTo>
                    <a:pt x="35267" y="7391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593181" y="4155109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79">
                  <a:moveTo>
                    <a:pt x="12369" y="0"/>
                  </a:moveTo>
                  <a:lnTo>
                    <a:pt x="876" y="9486"/>
                  </a:lnTo>
                  <a:lnTo>
                    <a:pt x="0" y="17907"/>
                  </a:lnTo>
                  <a:lnTo>
                    <a:pt x="9347" y="29222"/>
                  </a:lnTo>
                  <a:lnTo>
                    <a:pt x="17805" y="29959"/>
                  </a:lnTo>
                  <a:lnTo>
                    <a:pt x="29286" y="20459"/>
                  </a:lnTo>
                  <a:lnTo>
                    <a:pt x="30149" y="12052"/>
                  </a:lnTo>
                  <a:lnTo>
                    <a:pt x="25476" y="6388"/>
                  </a:lnTo>
                  <a:lnTo>
                    <a:pt x="20815" y="723"/>
                  </a:lnTo>
                  <a:lnTo>
                    <a:pt x="12369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554571" y="4128299"/>
              <a:ext cx="33020" cy="38100"/>
            </a:xfrm>
            <a:custGeom>
              <a:avLst/>
              <a:gdLst/>
              <a:ahLst/>
              <a:cxnLst/>
              <a:rect l="l" t="t" r="r" b="b"/>
              <a:pathLst>
                <a:path w="33019" h="38100">
                  <a:moveTo>
                    <a:pt x="5174" y="37608"/>
                  </a:moveTo>
                  <a:lnTo>
                    <a:pt x="0" y="14415"/>
                  </a:lnTo>
                  <a:lnTo>
                    <a:pt x="1118" y="2988"/>
                  </a:lnTo>
                  <a:lnTo>
                    <a:pt x="11087" y="0"/>
                  </a:lnTo>
                  <a:lnTo>
                    <a:pt x="32466" y="2124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653165" y="4080211"/>
              <a:ext cx="38100" cy="41910"/>
            </a:xfrm>
            <a:custGeom>
              <a:avLst/>
              <a:gdLst/>
              <a:ahLst/>
              <a:cxnLst/>
              <a:rect l="l" t="t" r="r" b="b"/>
              <a:pathLst>
                <a:path w="38100" h="41910">
                  <a:moveTo>
                    <a:pt x="17071" y="0"/>
                  </a:moveTo>
                  <a:lnTo>
                    <a:pt x="10194" y="563"/>
                  </a:lnTo>
                  <a:lnTo>
                    <a:pt x="4789" y="4162"/>
                  </a:lnTo>
                  <a:lnTo>
                    <a:pt x="627" y="13302"/>
                  </a:lnTo>
                  <a:lnTo>
                    <a:pt x="0" y="24390"/>
                  </a:lnTo>
                  <a:lnTo>
                    <a:pt x="1380" y="34187"/>
                  </a:lnTo>
                  <a:lnTo>
                    <a:pt x="3240" y="39455"/>
                  </a:lnTo>
                  <a:lnTo>
                    <a:pt x="5018" y="41602"/>
                  </a:lnTo>
                  <a:lnTo>
                    <a:pt x="8205" y="41906"/>
                  </a:lnTo>
                  <a:lnTo>
                    <a:pt x="10339" y="40141"/>
                  </a:lnTo>
                  <a:lnTo>
                    <a:pt x="12130" y="38668"/>
                  </a:lnTo>
                  <a:lnTo>
                    <a:pt x="12638" y="36268"/>
                  </a:lnTo>
                  <a:lnTo>
                    <a:pt x="11774" y="34261"/>
                  </a:lnTo>
                  <a:lnTo>
                    <a:pt x="10326" y="29600"/>
                  </a:lnTo>
                  <a:lnTo>
                    <a:pt x="8370" y="14131"/>
                  </a:lnTo>
                  <a:lnTo>
                    <a:pt x="12701" y="10550"/>
                  </a:lnTo>
                  <a:lnTo>
                    <a:pt x="14581" y="9140"/>
                  </a:lnTo>
                  <a:lnTo>
                    <a:pt x="19965" y="9915"/>
                  </a:lnTo>
                  <a:lnTo>
                    <a:pt x="31764" y="17916"/>
                  </a:lnTo>
                  <a:lnTo>
                    <a:pt x="34888" y="17332"/>
                  </a:lnTo>
                  <a:lnTo>
                    <a:pt x="38012" y="12709"/>
                  </a:lnTo>
                  <a:lnTo>
                    <a:pt x="37428" y="9572"/>
                  </a:lnTo>
                  <a:lnTo>
                    <a:pt x="35117" y="8010"/>
                  </a:lnTo>
                  <a:lnTo>
                    <a:pt x="25390" y="2480"/>
                  </a:lnTo>
                  <a:lnTo>
                    <a:pt x="17071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538538" y="4012563"/>
              <a:ext cx="5080" cy="76835"/>
            </a:xfrm>
            <a:custGeom>
              <a:avLst/>
              <a:gdLst/>
              <a:ahLst/>
              <a:cxnLst/>
              <a:rect l="l" t="t" r="r" b="b"/>
              <a:pathLst>
                <a:path w="5080" h="76835">
                  <a:moveTo>
                    <a:pt x="0" y="0"/>
                  </a:moveTo>
                  <a:lnTo>
                    <a:pt x="3252" y="11934"/>
                  </a:lnTo>
                  <a:lnTo>
                    <a:pt x="4686" y="23898"/>
                  </a:lnTo>
                  <a:lnTo>
                    <a:pt x="4614" y="43076"/>
                  </a:lnTo>
                  <a:lnTo>
                    <a:pt x="3352" y="76657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475991" y="4028606"/>
              <a:ext cx="36195" cy="108585"/>
            </a:xfrm>
            <a:custGeom>
              <a:avLst/>
              <a:gdLst/>
              <a:ahLst/>
              <a:cxnLst/>
              <a:rect l="l" t="t" r="r" b="b"/>
              <a:pathLst>
                <a:path w="36194" h="108585">
                  <a:moveTo>
                    <a:pt x="17899" y="0"/>
                  </a:moveTo>
                  <a:lnTo>
                    <a:pt x="3088" y="29119"/>
                  </a:lnTo>
                  <a:lnTo>
                    <a:pt x="0" y="50072"/>
                  </a:lnTo>
                  <a:lnTo>
                    <a:pt x="10296" y="72984"/>
                  </a:lnTo>
                  <a:lnTo>
                    <a:pt x="35640" y="107975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658443" y="4106241"/>
              <a:ext cx="113030" cy="95250"/>
            </a:xfrm>
            <a:custGeom>
              <a:avLst/>
              <a:gdLst/>
              <a:ahLst/>
              <a:cxnLst/>
              <a:rect l="l" t="t" r="r" b="b"/>
              <a:pathLst>
                <a:path w="113030" h="95250">
                  <a:moveTo>
                    <a:pt x="83146" y="0"/>
                  </a:moveTo>
                  <a:lnTo>
                    <a:pt x="0" y="81927"/>
                  </a:lnTo>
                  <a:lnTo>
                    <a:pt x="9286" y="86991"/>
                  </a:lnTo>
                  <a:lnTo>
                    <a:pt x="32553" y="94881"/>
                  </a:lnTo>
                  <a:lnTo>
                    <a:pt x="62911" y="94647"/>
                  </a:lnTo>
                  <a:lnTo>
                    <a:pt x="93472" y="75336"/>
                  </a:lnTo>
                  <a:lnTo>
                    <a:pt x="108941" y="56264"/>
                  </a:lnTo>
                  <a:lnTo>
                    <a:pt x="113022" y="42059"/>
                  </a:lnTo>
                  <a:lnTo>
                    <a:pt x="104746" y="25658"/>
                  </a:lnTo>
                  <a:lnTo>
                    <a:pt x="83146" y="0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597369" y="4375679"/>
              <a:ext cx="232857" cy="10651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3025962" y="6145639"/>
              <a:ext cx="939800" cy="1175385"/>
            </a:xfrm>
            <a:custGeom>
              <a:avLst/>
              <a:gdLst/>
              <a:ahLst/>
              <a:cxnLst/>
              <a:rect l="l" t="t" r="r" b="b"/>
              <a:pathLst>
                <a:path w="939800" h="1175384">
                  <a:moveTo>
                    <a:pt x="561213" y="0"/>
                  </a:moveTo>
                  <a:lnTo>
                    <a:pt x="425020" y="14908"/>
                  </a:lnTo>
                  <a:lnTo>
                    <a:pt x="321163" y="44259"/>
                  </a:lnTo>
                  <a:lnTo>
                    <a:pt x="197028" y="109995"/>
                  </a:lnTo>
                  <a:lnTo>
                    <a:pt x="0" y="234061"/>
                  </a:lnTo>
                  <a:lnTo>
                    <a:pt x="22150" y="299732"/>
                  </a:lnTo>
                  <a:lnTo>
                    <a:pt x="50548" y="375430"/>
                  </a:lnTo>
                  <a:lnTo>
                    <a:pt x="72757" y="429569"/>
                  </a:lnTo>
                  <a:lnTo>
                    <a:pt x="103328" y="501250"/>
                  </a:lnTo>
                  <a:lnTo>
                    <a:pt x="144530" y="595486"/>
                  </a:lnTo>
                  <a:lnTo>
                    <a:pt x="198629" y="717287"/>
                  </a:lnTo>
                  <a:lnTo>
                    <a:pt x="267893" y="871667"/>
                  </a:lnTo>
                  <a:lnTo>
                    <a:pt x="405180" y="1175283"/>
                  </a:lnTo>
                  <a:lnTo>
                    <a:pt x="497240" y="1150362"/>
                  </a:lnTo>
                  <a:lnTo>
                    <a:pt x="583591" y="1117503"/>
                  </a:lnTo>
                  <a:lnTo>
                    <a:pt x="714331" y="1054609"/>
                  </a:lnTo>
                  <a:lnTo>
                    <a:pt x="939558" y="939584"/>
                  </a:lnTo>
                  <a:lnTo>
                    <a:pt x="932404" y="874925"/>
                  </a:lnTo>
                  <a:lnTo>
                    <a:pt x="890608" y="755499"/>
                  </a:lnTo>
                  <a:lnTo>
                    <a:pt x="778701" y="493219"/>
                  </a:lnTo>
                  <a:lnTo>
                    <a:pt x="5612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025962" y="6145639"/>
              <a:ext cx="939800" cy="1175385"/>
            </a:xfrm>
            <a:custGeom>
              <a:avLst/>
              <a:gdLst/>
              <a:ahLst/>
              <a:cxnLst/>
              <a:rect l="l" t="t" r="r" b="b"/>
              <a:pathLst>
                <a:path w="939800" h="1175384">
                  <a:moveTo>
                    <a:pt x="0" y="234061"/>
                  </a:moveTo>
                  <a:lnTo>
                    <a:pt x="197028" y="109995"/>
                  </a:lnTo>
                  <a:lnTo>
                    <a:pt x="321163" y="44259"/>
                  </a:lnTo>
                  <a:lnTo>
                    <a:pt x="425020" y="14908"/>
                  </a:lnTo>
                  <a:lnTo>
                    <a:pt x="561213" y="0"/>
                  </a:lnTo>
                  <a:lnTo>
                    <a:pt x="778701" y="493219"/>
                  </a:lnTo>
                  <a:lnTo>
                    <a:pt x="890608" y="755499"/>
                  </a:lnTo>
                  <a:lnTo>
                    <a:pt x="932404" y="874925"/>
                  </a:lnTo>
                  <a:lnTo>
                    <a:pt x="939558" y="939584"/>
                  </a:lnTo>
                  <a:lnTo>
                    <a:pt x="714331" y="1054609"/>
                  </a:lnTo>
                  <a:lnTo>
                    <a:pt x="583591" y="1117503"/>
                  </a:lnTo>
                  <a:lnTo>
                    <a:pt x="497240" y="1150362"/>
                  </a:lnTo>
                  <a:lnTo>
                    <a:pt x="405180" y="1175283"/>
                  </a:lnTo>
                  <a:lnTo>
                    <a:pt x="354588" y="1063636"/>
                  </a:lnTo>
                  <a:lnTo>
                    <a:pt x="308920" y="962639"/>
                  </a:lnTo>
                  <a:lnTo>
                    <a:pt x="267893" y="871667"/>
                  </a:lnTo>
                  <a:lnTo>
                    <a:pt x="231224" y="790091"/>
                  </a:lnTo>
                  <a:lnTo>
                    <a:pt x="198629" y="717287"/>
                  </a:lnTo>
                  <a:lnTo>
                    <a:pt x="169826" y="652627"/>
                  </a:lnTo>
                  <a:lnTo>
                    <a:pt x="144530" y="595486"/>
                  </a:lnTo>
                  <a:lnTo>
                    <a:pt x="122459" y="545235"/>
                  </a:lnTo>
                  <a:lnTo>
                    <a:pt x="103328" y="501250"/>
                  </a:lnTo>
                  <a:lnTo>
                    <a:pt x="86855" y="462903"/>
                  </a:lnTo>
                  <a:lnTo>
                    <a:pt x="60748" y="400620"/>
                  </a:lnTo>
                  <a:lnTo>
                    <a:pt x="41871" y="353373"/>
                  </a:lnTo>
                  <a:lnTo>
                    <a:pt x="27956" y="316150"/>
                  </a:lnTo>
                  <a:lnTo>
                    <a:pt x="11428" y="268149"/>
                  </a:lnTo>
                  <a:lnTo>
                    <a:pt x="5944" y="251731"/>
                  </a:lnTo>
                  <a:lnTo>
                    <a:pt x="0" y="234061"/>
                  </a:lnTo>
                  <a:close/>
                </a:path>
              </a:pathLst>
            </a:custGeom>
            <a:ln w="6349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137769" y="6272141"/>
              <a:ext cx="508634" cy="384810"/>
            </a:xfrm>
            <a:custGeom>
              <a:avLst/>
              <a:gdLst/>
              <a:ahLst/>
              <a:cxnLst/>
              <a:rect l="l" t="t" r="r" b="b"/>
              <a:pathLst>
                <a:path w="508635" h="384809">
                  <a:moveTo>
                    <a:pt x="334038" y="0"/>
                  </a:moveTo>
                  <a:lnTo>
                    <a:pt x="261545" y="15581"/>
                  </a:lnTo>
                  <a:lnTo>
                    <a:pt x="165306" y="64063"/>
                  </a:lnTo>
                  <a:lnTo>
                    <a:pt x="6383" y="160232"/>
                  </a:lnTo>
                  <a:lnTo>
                    <a:pt x="0" y="177475"/>
                  </a:lnTo>
                  <a:lnTo>
                    <a:pt x="5276" y="206590"/>
                  </a:lnTo>
                  <a:lnTo>
                    <a:pt x="28877" y="268610"/>
                  </a:lnTo>
                  <a:lnTo>
                    <a:pt x="77465" y="384565"/>
                  </a:lnTo>
                  <a:lnTo>
                    <a:pt x="137925" y="374426"/>
                  </a:lnTo>
                  <a:lnTo>
                    <a:pt x="202963" y="353463"/>
                  </a:lnTo>
                  <a:lnTo>
                    <a:pt x="312973" y="305848"/>
                  </a:lnTo>
                  <a:lnTo>
                    <a:pt x="508350" y="215756"/>
                  </a:lnTo>
                  <a:lnTo>
                    <a:pt x="499496" y="144959"/>
                  </a:lnTo>
                  <a:lnTo>
                    <a:pt x="487521" y="99150"/>
                  </a:lnTo>
                  <a:lnTo>
                    <a:pt x="464304" y="58339"/>
                  </a:lnTo>
                  <a:lnTo>
                    <a:pt x="421723" y="2536"/>
                  </a:lnTo>
                  <a:lnTo>
                    <a:pt x="334038" y="0"/>
                  </a:lnTo>
                  <a:close/>
                </a:path>
              </a:pathLst>
            </a:custGeom>
            <a:solidFill>
              <a:srgbClr val="C7E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137769" y="6272141"/>
              <a:ext cx="508634" cy="384810"/>
            </a:xfrm>
            <a:custGeom>
              <a:avLst/>
              <a:gdLst/>
              <a:ahLst/>
              <a:cxnLst/>
              <a:rect l="l" t="t" r="r" b="b"/>
              <a:pathLst>
                <a:path w="508635" h="384809">
                  <a:moveTo>
                    <a:pt x="77465" y="384565"/>
                  </a:moveTo>
                  <a:lnTo>
                    <a:pt x="28877" y="268610"/>
                  </a:lnTo>
                  <a:lnTo>
                    <a:pt x="5276" y="206590"/>
                  </a:lnTo>
                  <a:lnTo>
                    <a:pt x="0" y="177475"/>
                  </a:lnTo>
                  <a:lnTo>
                    <a:pt x="6383" y="160232"/>
                  </a:lnTo>
                  <a:lnTo>
                    <a:pt x="165306" y="64063"/>
                  </a:lnTo>
                  <a:lnTo>
                    <a:pt x="261545" y="15581"/>
                  </a:lnTo>
                  <a:lnTo>
                    <a:pt x="334038" y="0"/>
                  </a:lnTo>
                  <a:lnTo>
                    <a:pt x="421723" y="2536"/>
                  </a:lnTo>
                  <a:lnTo>
                    <a:pt x="464304" y="58339"/>
                  </a:lnTo>
                  <a:lnTo>
                    <a:pt x="487521" y="99150"/>
                  </a:lnTo>
                  <a:lnTo>
                    <a:pt x="499496" y="144959"/>
                  </a:lnTo>
                  <a:lnTo>
                    <a:pt x="508350" y="215756"/>
                  </a:lnTo>
                  <a:lnTo>
                    <a:pt x="312973" y="305848"/>
                  </a:lnTo>
                  <a:lnTo>
                    <a:pt x="202963" y="353463"/>
                  </a:lnTo>
                  <a:lnTo>
                    <a:pt x="137925" y="374426"/>
                  </a:lnTo>
                  <a:lnTo>
                    <a:pt x="77465" y="384565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326394" y="6522302"/>
              <a:ext cx="296545" cy="177800"/>
            </a:xfrm>
            <a:custGeom>
              <a:avLst/>
              <a:gdLst/>
              <a:ahLst/>
              <a:cxnLst/>
              <a:rect l="l" t="t" r="r" b="b"/>
              <a:pathLst>
                <a:path w="296545" h="177800">
                  <a:moveTo>
                    <a:pt x="166645" y="0"/>
                  </a:moveTo>
                  <a:lnTo>
                    <a:pt x="126433" y="8599"/>
                  </a:lnTo>
                  <a:lnTo>
                    <a:pt x="82095" y="28521"/>
                  </a:lnTo>
                  <a:lnTo>
                    <a:pt x="28624" y="58956"/>
                  </a:lnTo>
                  <a:lnTo>
                    <a:pt x="0" y="114166"/>
                  </a:lnTo>
                  <a:lnTo>
                    <a:pt x="11636" y="164424"/>
                  </a:lnTo>
                  <a:lnTo>
                    <a:pt x="63857" y="171265"/>
                  </a:lnTo>
                  <a:lnTo>
                    <a:pt x="174591" y="177634"/>
                  </a:lnTo>
                  <a:lnTo>
                    <a:pt x="274946" y="162297"/>
                  </a:lnTo>
                  <a:lnTo>
                    <a:pt x="296027" y="104023"/>
                  </a:lnTo>
                  <a:lnTo>
                    <a:pt x="267421" y="54736"/>
                  </a:lnTo>
                  <a:lnTo>
                    <a:pt x="236649" y="21809"/>
                  </a:lnTo>
                  <a:lnTo>
                    <a:pt x="203220" y="3983"/>
                  </a:lnTo>
                  <a:lnTo>
                    <a:pt x="166645" y="0"/>
                  </a:lnTo>
                  <a:close/>
                </a:path>
              </a:pathLst>
            </a:custGeom>
            <a:solidFill>
              <a:srgbClr val="95B6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326394" y="6522302"/>
              <a:ext cx="296545" cy="177800"/>
            </a:xfrm>
            <a:custGeom>
              <a:avLst/>
              <a:gdLst/>
              <a:ahLst/>
              <a:cxnLst/>
              <a:rect l="l" t="t" r="r" b="b"/>
              <a:pathLst>
                <a:path w="296545" h="177800">
                  <a:moveTo>
                    <a:pt x="11636" y="164424"/>
                  </a:moveTo>
                  <a:lnTo>
                    <a:pt x="0" y="114166"/>
                  </a:lnTo>
                  <a:lnTo>
                    <a:pt x="3460" y="83257"/>
                  </a:lnTo>
                  <a:lnTo>
                    <a:pt x="28624" y="58956"/>
                  </a:lnTo>
                  <a:lnTo>
                    <a:pt x="82095" y="28521"/>
                  </a:lnTo>
                  <a:lnTo>
                    <a:pt x="126433" y="8599"/>
                  </a:lnTo>
                  <a:lnTo>
                    <a:pt x="166645" y="0"/>
                  </a:lnTo>
                  <a:lnTo>
                    <a:pt x="203220" y="3983"/>
                  </a:lnTo>
                  <a:lnTo>
                    <a:pt x="236649" y="21809"/>
                  </a:lnTo>
                  <a:lnTo>
                    <a:pt x="267421" y="54736"/>
                  </a:lnTo>
                  <a:lnTo>
                    <a:pt x="296027" y="104023"/>
                  </a:lnTo>
                  <a:lnTo>
                    <a:pt x="274946" y="162297"/>
                  </a:lnTo>
                  <a:lnTo>
                    <a:pt x="174591" y="177634"/>
                  </a:lnTo>
                  <a:lnTo>
                    <a:pt x="63857" y="171265"/>
                  </a:lnTo>
                  <a:lnTo>
                    <a:pt x="11636" y="164424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172260" y="6438145"/>
              <a:ext cx="88430" cy="7859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467662" y="6347997"/>
              <a:ext cx="104836" cy="9303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185009" y="6210154"/>
              <a:ext cx="354965" cy="347980"/>
            </a:xfrm>
            <a:custGeom>
              <a:avLst/>
              <a:gdLst/>
              <a:ahLst/>
              <a:cxnLst/>
              <a:rect l="l" t="t" r="r" b="b"/>
              <a:pathLst>
                <a:path w="354964" h="347979">
                  <a:moveTo>
                    <a:pt x="146714" y="0"/>
                  </a:moveTo>
                  <a:lnTo>
                    <a:pt x="110050" y="22065"/>
                  </a:lnTo>
                  <a:lnTo>
                    <a:pt x="60324" y="74345"/>
                  </a:lnTo>
                  <a:lnTo>
                    <a:pt x="57580" y="69265"/>
                  </a:lnTo>
                  <a:lnTo>
                    <a:pt x="55806" y="64662"/>
                  </a:lnTo>
                  <a:lnTo>
                    <a:pt x="54227" y="57915"/>
                  </a:lnTo>
                  <a:lnTo>
                    <a:pt x="52069" y="46405"/>
                  </a:lnTo>
                  <a:lnTo>
                    <a:pt x="38252" y="55570"/>
                  </a:lnTo>
                  <a:lnTo>
                    <a:pt x="32122" y="63712"/>
                  </a:lnTo>
                  <a:lnTo>
                    <a:pt x="32304" y="75412"/>
                  </a:lnTo>
                  <a:lnTo>
                    <a:pt x="37426" y="95250"/>
                  </a:lnTo>
                  <a:lnTo>
                    <a:pt x="15147" y="94947"/>
                  </a:lnTo>
                  <a:lnTo>
                    <a:pt x="3837" y="98305"/>
                  </a:lnTo>
                  <a:lnTo>
                    <a:pt x="0" y="108439"/>
                  </a:lnTo>
                  <a:lnTo>
                    <a:pt x="138" y="128460"/>
                  </a:lnTo>
                  <a:lnTo>
                    <a:pt x="8690" y="120703"/>
                  </a:lnTo>
                  <a:lnTo>
                    <a:pt x="14256" y="117365"/>
                  </a:lnTo>
                  <a:lnTo>
                    <a:pt x="19282" y="117768"/>
                  </a:lnTo>
                  <a:lnTo>
                    <a:pt x="26212" y="121234"/>
                  </a:lnTo>
                  <a:lnTo>
                    <a:pt x="20826" y="128286"/>
                  </a:lnTo>
                  <a:lnTo>
                    <a:pt x="10432" y="149517"/>
                  </a:lnTo>
                  <a:lnTo>
                    <a:pt x="3677" y="185035"/>
                  </a:lnTo>
                  <a:lnTo>
                    <a:pt x="9206" y="234950"/>
                  </a:lnTo>
                  <a:lnTo>
                    <a:pt x="21396" y="279584"/>
                  </a:lnTo>
                  <a:lnTo>
                    <a:pt x="34097" y="306228"/>
                  </a:lnTo>
                  <a:lnTo>
                    <a:pt x="55082" y="325472"/>
                  </a:lnTo>
                  <a:lnTo>
                    <a:pt x="92125" y="347903"/>
                  </a:lnTo>
                  <a:lnTo>
                    <a:pt x="354888" y="213677"/>
                  </a:lnTo>
                  <a:lnTo>
                    <a:pt x="345207" y="139436"/>
                  </a:lnTo>
                  <a:lnTo>
                    <a:pt x="315390" y="78446"/>
                  </a:lnTo>
                  <a:lnTo>
                    <a:pt x="253173" y="29819"/>
                  </a:lnTo>
                  <a:lnTo>
                    <a:pt x="188395" y="3976"/>
                  </a:lnTo>
                  <a:lnTo>
                    <a:pt x="146714" y="0"/>
                  </a:lnTo>
                  <a:close/>
                </a:path>
              </a:pathLst>
            </a:custGeom>
            <a:solidFill>
              <a:srgbClr val="9343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185009" y="6210154"/>
              <a:ext cx="354965" cy="347980"/>
            </a:xfrm>
            <a:custGeom>
              <a:avLst/>
              <a:gdLst/>
              <a:ahLst/>
              <a:cxnLst/>
              <a:rect l="l" t="t" r="r" b="b"/>
              <a:pathLst>
                <a:path w="354964" h="347979">
                  <a:moveTo>
                    <a:pt x="92125" y="347903"/>
                  </a:moveTo>
                  <a:lnTo>
                    <a:pt x="55082" y="325472"/>
                  </a:lnTo>
                  <a:lnTo>
                    <a:pt x="21396" y="279584"/>
                  </a:lnTo>
                  <a:lnTo>
                    <a:pt x="9206" y="234950"/>
                  </a:lnTo>
                  <a:lnTo>
                    <a:pt x="3677" y="185035"/>
                  </a:lnTo>
                  <a:lnTo>
                    <a:pt x="10432" y="149517"/>
                  </a:lnTo>
                  <a:lnTo>
                    <a:pt x="20826" y="128286"/>
                  </a:lnTo>
                  <a:lnTo>
                    <a:pt x="26212" y="121234"/>
                  </a:lnTo>
                  <a:lnTo>
                    <a:pt x="19282" y="117768"/>
                  </a:lnTo>
                  <a:lnTo>
                    <a:pt x="14256" y="117365"/>
                  </a:lnTo>
                  <a:lnTo>
                    <a:pt x="8690" y="120703"/>
                  </a:lnTo>
                  <a:lnTo>
                    <a:pt x="138" y="128460"/>
                  </a:lnTo>
                  <a:lnTo>
                    <a:pt x="0" y="108439"/>
                  </a:lnTo>
                  <a:lnTo>
                    <a:pt x="3837" y="98305"/>
                  </a:lnTo>
                  <a:lnTo>
                    <a:pt x="15147" y="94947"/>
                  </a:lnTo>
                  <a:lnTo>
                    <a:pt x="37426" y="95250"/>
                  </a:lnTo>
                  <a:lnTo>
                    <a:pt x="32304" y="75412"/>
                  </a:lnTo>
                  <a:lnTo>
                    <a:pt x="32122" y="63712"/>
                  </a:lnTo>
                  <a:lnTo>
                    <a:pt x="38252" y="55570"/>
                  </a:lnTo>
                  <a:lnTo>
                    <a:pt x="52069" y="46405"/>
                  </a:lnTo>
                  <a:lnTo>
                    <a:pt x="54227" y="57915"/>
                  </a:lnTo>
                  <a:lnTo>
                    <a:pt x="55806" y="64662"/>
                  </a:lnTo>
                  <a:lnTo>
                    <a:pt x="57580" y="69265"/>
                  </a:lnTo>
                  <a:lnTo>
                    <a:pt x="60324" y="74345"/>
                  </a:lnTo>
                  <a:lnTo>
                    <a:pt x="110050" y="22065"/>
                  </a:lnTo>
                  <a:lnTo>
                    <a:pt x="146714" y="0"/>
                  </a:lnTo>
                  <a:lnTo>
                    <a:pt x="188395" y="3976"/>
                  </a:lnTo>
                  <a:lnTo>
                    <a:pt x="253173" y="29819"/>
                  </a:lnTo>
                  <a:lnTo>
                    <a:pt x="315390" y="78446"/>
                  </a:lnTo>
                  <a:lnTo>
                    <a:pt x="345207" y="139436"/>
                  </a:lnTo>
                  <a:lnTo>
                    <a:pt x="354436" y="191582"/>
                  </a:lnTo>
                  <a:lnTo>
                    <a:pt x="354888" y="213677"/>
                  </a:lnTo>
                  <a:lnTo>
                    <a:pt x="92125" y="347903"/>
                  </a:lnTo>
                  <a:close/>
                </a:path>
              </a:pathLst>
            </a:custGeom>
            <a:ln w="6349">
              <a:solidFill>
                <a:srgbClr val="7A35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209970" y="6274199"/>
              <a:ext cx="38100" cy="129539"/>
            </a:xfrm>
            <a:custGeom>
              <a:avLst/>
              <a:gdLst/>
              <a:ahLst/>
              <a:cxnLst/>
              <a:rect l="l" t="t" r="r" b="b"/>
              <a:pathLst>
                <a:path w="38100" h="129539">
                  <a:moveTo>
                    <a:pt x="34658" y="0"/>
                  </a:moveTo>
                  <a:lnTo>
                    <a:pt x="38074" y="43813"/>
                  </a:lnTo>
                  <a:lnTo>
                    <a:pt x="35602" y="71904"/>
                  </a:lnTo>
                  <a:lnTo>
                    <a:pt x="23994" y="96408"/>
                  </a:lnTo>
                  <a:lnTo>
                    <a:pt x="0" y="129463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383733" y="6277386"/>
              <a:ext cx="109220" cy="68580"/>
            </a:xfrm>
            <a:custGeom>
              <a:avLst/>
              <a:gdLst/>
              <a:ahLst/>
              <a:cxnLst/>
              <a:rect l="l" t="t" r="r" b="b"/>
              <a:pathLst>
                <a:path w="109220" h="68579">
                  <a:moveTo>
                    <a:pt x="0" y="0"/>
                  </a:moveTo>
                  <a:lnTo>
                    <a:pt x="33051" y="34727"/>
                  </a:lnTo>
                  <a:lnTo>
                    <a:pt x="55384" y="53413"/>
                  </a:lnTo>
                  <a:lnTo>
                    <a:pt x="77184" y="62454"/>
                  </a:lnTo>
                  <a:lnTo>
                    <a:pt x="108635" y="68249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245058" y="6318625"/>
              <a:ext cx="8890" cy="60325"/>
            </a:xfrm>
            <a:custGeom>
              <a:avLst/>
              <a:gdLst/>
              <a:ahLst/>
              <a:cxnLst/>
              <a:rect l="l" t="t" r="r" b="b"/>
              <a:pathLst>
                <a:path w="8889" h="60325">
                  <a:moveTo>
                    <a:pt x="7594" y="0"/>
                  </a:moveTo>
                  <a:lnTo>
                    <a:pt x="8554" y="13729"/>
                  </a:lnTo>
                  <a:lnTo>
                    <a:pt x="8083" y="24539"/>
                  </a:lnTo>
                  <a:lnTo>
                    <a:pt x="5469" y="38040"/>
                  </a:lnTo>
                  <a:lnTo>
                    <a:pt x="0" y="59842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191940" y="6329626"/>
              <a:ext cx="13335" cy="65405"/>
            </a:xfrm>
            <a:custGeom>
              <a:avLst/>
              <a:gdLst/>
              <a:ahLst/>
              <a:cxnLst/>
              <a:rect l="l" t="t" r="r" b="b"/>
              <a:pathLst>
                <a:path w="13335" h="65404">
                  <a:moveTo>
                    <a:pt x="363" y="64795"/>
                  </a:moveTo>
                  <a:lnTo>
                    <a:pt x="0" y="41608"/>
                  </a:lnTo>
                  <a:lnTo>
                    <a:pt x="1171" y="27130"/>
                  </a:lnTo>
                  <a:lnTo>
                    <a:pt x="5040" y="15285"/>
                  </a:lnTo>
                  <a:lnTo>
                    <a:pt x="12771" y="0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230201" y="6333022"/>
              <a:ext cx="316865" cy="273050"/>
            </a:xfrm>
            <a:custGeom>
              <a:avLst/>
              <a:gdLst/>
              <a:ahLst/>
              <a:cxnLst/>
              <a:rect l="l" t="t" r="r" b="b"/>
              <a:pathLst>
                <a:path w="316864" h="273050">
                  <a:moveTo>
                    <a:pt x="126098" y="0"/>
                  </a:moveTo>
                  <a:lnTo>
                    <a:pt x="126520" y="48651"/>
                  </a:lnTo>
                  <a:lnTo>
                    <a:pt x="117379" y="78366"/>
                  </a:lnTo>
                  <a:lnTo>
                    <a:pt x="90322" y="101293"/>
                  </a:lnTo>
                  <a:lnTo>
                    <a:pt x="36995" y="129578"/>
                  </a:lnTo>
                  <a:lnTo>
                    <a:pt x="42208" y="122858"/>
                  </a:lnTo>
                  <a:lnTo>
                    <a:pt x="46313" y="116160"/>
                  </a:lnTo>
                  <a:lnTo>
                    <a:pt x="51443" y="105471"/>
                  </a:lnTo>
                  <a:lnTo>
                    <a:pt x="59728" y="86779"/>
                  </a:lnTo>
                  <a:lnTo>
                    <a:pt x="47636" y="100495"/>
                  </a:lnTo>
                  <a:lnTo>
                    <a:pt x="37384" y="110404"/>
                  </a:lnTo>
                  <a:lnTo>
                    <a:pt x="23371" y="121308"/>
                  </a:lnTo>
                  <a:lnTo>
                    <a:pt x="0" y="138010"/>
                  </a:lnTo>
                  <a:lnTo>
                    <a:pt x="2248" y="152967"/>
                  </a:lnTo>
                  <a:lnTo>
                    <a:pt x="18389" y="196354"/>
                  </a:lnTo>
                  <a:lnTo>
                    <a:pt x="49471" y="234889"/>
                  </a:lnTo>
                  <a:lnTo>
                    <a:pt x="90174" y="260652"/>
                  </a:lnTo>
                  <a:lnTo>
                    <a:pt x="136940" y="272724"/>
                  </a:lnTo>
                  <a:lnTo>
                    <a:pt x="186211" y="270186"/>
                  </a:lnTo>
                  <a:lnTo>
                    <a:pt x="234429" y="252120"/>
                  </a:lnTo>
                  <a:lnTo>
                    <a:pt x="274950" y="220321"/>
                  </a:lnTo>
                  <a:lnTo>
                    <a:pt x="302748" y="179553"/>
                  </a:lnTo>
                  <a:lnTo>
                    <a:pt x="316759" y="133332"/>
                  </a:lnTo>
                  <a:lnTo>
                    <a:pt x="315918" y="85170"/>
                  </a:lnTo>
                  <a:lnTo>
                    <a:pt x="299161" y="38582"/>
                  </a:lnTo>
                  <a:lnTo>
                    <a:pt x="295935" y="32842"/>
                  </a:lnTo>
                  <a:lnTo>
                    <a:pt x="292404" y="27406"/>
                  </a:lnTo>
                  <a:lnTo>
                    <a:pt x="288531" y="22250"/>
                  </a:lnTo>
                  <a:lnTo>
                    <a:pt x="280060" y="24459"/>
                  </a:lnTo>
                  <a:lnTo>
                    <a:pt x="259302" y="29006"/>
                  </a:lnTo>
                  <a:lnTo>
                    <a:pt x="233238" y="32773"/>
                  </a:lnTo>
                  <a:lnTo>
                    <a:pt x="208851" y="32639"/>
                  </a:lnTo>
                  <a:lnTo>
                    <a:pt x="191620" y="29793"/>
                  </a:lnTo>
                  <a:lnTo>
                    <a:pt x="177257" y="25444"/>
                  </a:lnTo>
                  <a:lnTo>
                    <a:pt x="158002" y="16533"/>
                  </a:lnTo>
                  <a:lnTo>
                    <a:pt x="126098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230201" y="6333022"/>
              <a:ext cx="316865" cy="273050"/>
            </a:xfrm>
            <a:custGeom>
              <a:avLst/>
              <a:gdLst/>
              <a:ahLst/>
              <a:cxnLst/>
              <a:rect l="l" t="t" r="r" b="b"/>
              <a:pathLst>
                <a:path w="316864" h="273050">
                  <a:moveTo>
                    <a:pt x="288531" y="22250"/>
                  </a:moveTo>
                  <a:lnTo>
                    <a:pt x="315918" y="85170"/>
                  </a:lnTo>
                  <a:lnTo>
                    <a:pt x="316759" y="133332"/>
                  </a:lnTo>
                  <a:lnTo>
                    <a:pt x="302748" y="179553"/>
                  </a:lnTo>
                  <a:lnTo>
                    <a:pt x="274950" y="220321"/>
                  </a:lnTo>
                  <a:lnTo>
                    <a:pt x="234429" y="252120"/>
                  </a:lnTo>
                  <a:lnTo>
                    <a:pt x="186211" y="270186"/>
                  </a:lnTo>
                  <a:lnTo>
                    <a:pt x="136940" y="272724"/>
                  </a:lnTo>
                  <a:lnTo>
                    <a:pt x="90174" y="260652"/>
                  </a:lnTo>
                  <a:lnTo>
                    <a:pt x="49471" y="234889"/>
                  </a:lnTo>
                  <a:lnTo>
                    <a:pt x="18389" y="196354"/>
                  </a:lnTo>
                  <a:lnTo>
                    <a:pt x="2248" y="152967"/>
                  </a:lnTo>
                  <a:lnTo>
                    <a:pt x="0" y="138010"/>
                  </a:lnTo>
                  <a:lnTo>
                    <a:pt x="23371" y="121308"/>
                  </a:lnTo>
                  <a:lnTo>
                    <a:pt x="37384" y="110404"/>
                  </a:lnTo>
                  <a:lnTo>
                    <a:pt x="47636" y="100495"/>
                  </a:lnTo>
                  <a:lnTo>
                    <a:pt x="59728" y="86779"/>
                  </a:lnTo>
                  <a:lnTo>
                    <a:pt x="51443" y="105471"/>
                  </a:lnTo>
                  <a:lnTo>
                    <a:pt x="46313" y="116160"/>
                  </a:lnTo>
                  <a:lnTo>
                    <a:pt x="42208" y="122858"/>
                  </a:lnTo>
                  <a:lnTo>
                    <a:pt x="36995" y="129578"/>
                  </a:lnTo>
                  <a:lnTo>
                    <a:pt x="90322" y="101293"/>
                  </a:lnTo>
                  <a:lnTo>
                    <a:pt x="117379" y="78366"/>
                  </a:lnTo>
                  <a:lnTo>
                    <a:pt x="126520" y="48651"/>
                  </a:lnTo>
                  <a:lnTo>
                    <a:pt x="126098" y="0"/>
                  </a:lnTo>
                  <a:lnTo>
                    <a:pt x="158002" y="16533"/>
                  </a:lnTo>
                  <a:lnTo>
                    <a:pt x="177257" y="25444"/>
                  </a:lnTo>
                  <a:lnTo>
                    <a:pt x="191620" y="29793"/>
                  </a:lnTo>
                  <a:lnTo>
                    <a:pt x="208851" y="32639"/>
                  </a:lnTo>
                  <a:lnTo>
                    <a:pt x="233238" y="32773"/>
                  </a:lnTo>
                  <a:lnTo>
                    <a:pt x="259302" y="29006"/>
                  </a:lnTo>
                  <a:lnTo>
                    <a:pt x="280060" y="24459"/>
                  </a:lnTo>
                  <a:lnTo>
                    <a:pt x="288531" y="22250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475508" y="6442773"/>
              <a:ext cx="62754" cy="6463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296667" y="6513182"/>
              <a:ext cx="67093" cy="69121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407368" y="6455871"/>
              <a:ext cx="31115" cy="26670"/>
            </a:xfrm>
            <a:custGeom>
              <a:avLst/>
              <a:gdLst/>
              <a:ahLst/>
              <a:cxnLst/>
              <a:rect l="l" t="t" r="r" b="b"/>
              <a:pathLst>
                <a:path w="31114" h="26670">
                  <a:moveTo>
                    <a:pt x="11226" y="0"/>
                  </a:moveTo>
                  <a:lnTo>
                    <a:pt x="4502" y="4615"/>
                  </a:lnTo>
                  <a:lnTo>
                    <a:pt x="1179" y="11977"/>
                  </a:lnTo>
                  <a:lnTo>
                    <a:pt x="73" y="19161"/>
                  </a:lnTo>
                  <a:lnTo>
                    <a:pt x="0" y="23241"/>
                  </a:lnTo>
                  <a:lnTo>
                    <a:pt x="63" y="25107"/>
                  </a:lnTo>
                  <a:lnTo>
                    <a:pt x="1638" y="26581"/>
                  </a:lnTo>
                  <a:lnTo>
                    <a:pt x="3822" y="26504"/>
                  </a:lnTo>
                  <a:lnTo>
                    <a:pt x="4406" y="26365"/>
                  </a:lnTo>
                  <a:lnTo>
                    <a:pt x="5841" y="25933"/>
                  </a:lnTo>
                  <a:lnTo>
                    <a:pt x="6857" y="24561"/>
                  </a:lnTo>
                  <a:lnTo>
                    <a:pt x="6680" y="19227"/>
                  </a:lnTo>
                  <a:lnTo>
                    <a:pt x="7505" y="8242"/>
                  </a:lnTo>
                  <a:lnTo>
                    <a:pt x="12712" y="6654"/>
                  </a:lnTo>
                  <a:lnTo>
                    <a:pt x="18910" y="5041"/>
                  </a:lnTo>
                  <a:lnTo>
                    <a:pt x="23672" y="16929"/>
                  </a:lnTo>
                  <a:lnTo>
                    <a:pt x="24371" y="18808"/>
                  </a:lnTo>
                  <a:lnTo>
                    <a:pt x="26390" y="19812"/>
                  </a:lnTo>
                  <a:lnTo>
                    <a:pt x="28092" y="19062"/>
                  </a:lnTo>
                  <a:lnTo>
                    <a:pt x="29844" y="18389"/>
                  </a:lnTo>
                  <a:lnTo>
                    <a:pt x="30746" y="16433"/>
                  </a:lnTo>
                  <a:lnTo>
                    <a:pt x="30073" y="14681"/>
                  </a:lnTo>
                  <a:lnTo>
                    <a:pt x="27450" y="9245"/>
                  </a:lnTo>
                  <a:lnTo>
                    <a:pt x="23345" y="3925"/>
                  </a:lnTo>
                  <a:lnTo>
                    <a:pt x="17893" y="313"/>
                  </a:lnTo>
                  <a:lnTo>
                    <a:pt x="11226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3415645" y="6537896"/>
              <a:ext cx="57785" cy="46990"/>
            </a:xfrm>
            <a:custGeom>
              <a:avLst/>
              <a:gdLst/>
              <a:ahLst/>
              <a:cxnLst/>
              <a:rect l="l" t="t" r="r" b="b"/>
              <a:pathLst>
                <a:path w="57785" h="46990">
                  <a:moveTo>
                    <a:pt x="40628" y="0"/>
                  </a:moveTo>
                  <a:lnTo>
                    <a:pt x="2574" y="21382"/>
                  </a:lnTo>
                  <a:lnTo>
                    <a:pt x="0" y="30301"/>
                  </a:lnTo>
                  <a:lnTo>
                    <a:pt x="1801" y="38444"/>
                  </a:lnTo>
                  <a:lnTo>
                    <a:pt x="7812" y="44209"/>
                  </a:lnTo>
                  <a:lnTo>
                    <a:pt x="16766" y="46645"/>
                  </a:lnTo>
                  <a:lnTo>
                    <a:pt x="27470" y="45666"/>
                  </a:lnTo>
                  <a:lnTo>
                    <a:pt x="38732" y="41187"/>
                  </a:lnTo>
                  <a:lnTo>
                    <a:pt x="48422" y="33896"/>
                  </a:lnTo>
                  <a:lnTo>
                    <a:pt x="54825" y="25263"/>
                  </a:lnTo>
                  <a:lnTo>
                    <a:pt x="57401" y="16347"/>
                  </a:lnTo>
                  <a:lnTo>
                    <a:pt x="55611" y="8205"/>
                  </a:lnTo>
                  <a:lnTo>
                    <a:pt x="49586" y="2438"/>
                  </a:lnTo>
                  <a:lnTo>
                    <a:pt x="40628" y="0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294200" y="6416601"/>
              <a:ext cx="75956" cy="10027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3443425" y="6422343"/>
              <a:ext cx="50800" cy="38100"/>
            </a:xfrm>
            <a:custGeom>
              <a:avLst/>
              <a:gdLst/>
              <a:ahLst/>
              <a:cxnLst/>
              <a:rect l="l" t="t" r="r" b="b"/>
              <a:pathLst>
                <a:path w="50800" h="38100">
                  <a:moveTo>
                    <a:pt x="0" y="18351"/>
                  </a:moveTo>
                  <a:lnTo>
                    <a:pt x="19697" y="34402"/>
                  </a:lnTo>
                  <a:lnTo>
                    <a:pt x="31518" y="37841"/>
                  </a:lnTo>
                  <a:lnTo>
                    <a:pt x="40190" y="26947"/>
                  </a:lnTo>
                  <a:lnTo>
                    <a:pt x="50444" y="0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425070" y="6361577"/>
              <a:ext cx="47625" cy="38100"/>
            </a:xfrm>
            <a:custGeom>
              <a:avLst/>
              <a:gdLst/>
              <a:ahLst/>
              <a:cxnLst/>
              <a:rect l="l" t="t" r="r" b="b"/>
              <a:pathLst>
                <a:path w="47625" h="38100">
                  <a:moveTo>
                    <a:pt x="0" y="37830"/>
                  </a:moveTo>
                  <a:lnTo>
                    <a:pt x="5898" y="10890"/>
                  </a:lnTo>
                  <a:lnTo>
                    <a:pt x="12801" y="0"/>
                  </a:lnTo>
                  <a:lnTo>
                    <a:pt x="25153" y="3440"/>
                  </a:lnTo>
                  <a:lnTo>
                    <a:pt x="47396" y="19491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3149279" y="6485395"/>
              <a:ext cx="883919" cy="873760"/>
            </a:xfrm>
            <a:custGeom>
              <a:avLst/>
              <a:gdLst/>
              <a:ahLst/>
              <a:cxnLst/>
              <a:rect l="l" t="t" r="r" b="b"/>
              <a:pathLst>
                <a:path w="883920" h="873759">
                  <a:moveTo>
                    <a:pt x="641743" y="0"/>
                  </a:moveTo>
                  <a:lnTo>
                    <a:pt x="591034" y="8481"/>
                  </a:lnTo>
                  <a:lnTo>
                    <a:pt x="535663" y="22302"/>
                  </a:lnTo>
                  <a:lnTo>
                    <a:pt x="476983" y="40528"/>
                  </a:lnTo>
                  <a:lnTo>
                    <a:pt x="416347" y="62223"/>
                  </a:lnTo>
                  <a:lnTo>
                    <a:pt x="355107" y="86452"/>
                  </a:lnTo>
                  <a:lnTo>
                    <a:pt x="294616" y="112280"/>
                  </a:lnTo>
                  <a:lnTo>
                    <a:pt x="236227" y="138772"/>
                  </a:lnTo>
                  <a:lnTo>
                    <a:pt x="181294" y="164993"/>
                  </a:lnTo>
                  <a:lnTo>
                    <a:pt x="131167" y="190007"/>
                  </a:lnTo>
                  <a:lnTo>
                    <a:pt x="87202" y="212879"/>
                  </a:lnTo>
                  <a:lnTo>
                    <a:pt x="50749" y="232675"/>
                  </a:lnTo>
                  <a:lnTo>
                    <a:pt x="5795" y="259295"/>
                  </a:lnTo>
                  <a:lnTo>
                    <a:pt x="0" y="264248"/>
                  </a:lnTo>
                  <a:lnTo>
                    <a:pt x="19641" y="333579"/>
                  </a:lnTo>
                  <a:lnTo>
                    <a:pt x="53976" y="420130"/>
                  </a:lnTo>
                  <a:lnTo>
                    <a:pt x="128014" y="580997"/>
                  </a:lnTo>
                  <a:lnTo>
                    <a:pt x="266763" y="873277"/>
                  </a:lnTo>
                  <a:lnTo>
                    <a:pt x="358900" y="843177"/>
                  </a:lnTo>
                  <a:lnTo>
                    <a:pt x="453840" y="804308"/>
                  </a:lnTo>
                  <a:lnTo>
                    <a:pt x="609388" y="730718"/>
                  </a:lnTo>
                  <a:lnTo>
                    <a:pt x="883348" y="596455"/>
                  </a:lnTo>
                  <a:lnTo>
                    <a:pt x="862042" y="512883"/>
                  </a:lnTo>
                  <a:lnTo>
                    <a:pt x="829773" y="422895"/>
                  </a:lnTo>
                  <a:lnTo>
                    <a:pt x="763890" y="270573"/>
                  </a:lnTo>
                  <a:lnTo>
                    <a:pt x="641743" y="0"/>
                  </a:lnTo>
                  <a:close/>
                </a:path>
              </a:pathLst>
            </a:custGeom>
            <a:solidFill>
              <a:srgbClr val="FADB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3149279" y="6485395"/>
              <a:ext cx="883919" cy="873760"/>
            </a:xfrm>
            <a:custGeom>
              <a:avLst/>
              <a:gdLst/>
              <a:ahLst/>
              <a:cxnLst/>
              <a:rect l="l" t="t" r="r" b="b"/>
              <a:pathLst>
                <a:path w="883920" h="873759">
                  <a:moveTo>
                    <a:pt x="0" y="264248"/>
                  </a:moveTo>
                  <a:lnTo>
                    <a:pt x="50749" y="232675"/>
                  </a:lnTo>
                  <a:lnTo>
                    <a:pt x="87202" y="212879"/>
                  </a:lnTo>
                  <a:lnTo>
                    <a:pt x="131167" y="190007"/>
                  </a:lnTo>
                  <a:lnTo>
                    <a:pt x="181294" y="164993"/>
                  </a:lnTo>
                  <a:lnTo>
                    <a:pt x="236227" y="138772"/>
                  </a:lnTo>
                  <a:lnTo>
                    <a:pt x="294616" y="112280"/>
                  </a:lnTo>
                  <a:lnTo>
                    <a:pt x="355107" y="86452"/>
                  </a:lnTo>
                  <a:lnTo>
                    <a:pt x="416347" y="62223"/>
                  </a:lnTo>
                  <a:lnTo>
                    <a:pt x="476983" y="40528"/>
                  </a:lnTo>
                  <a:lnTo>
                    <a:pt x="535663" y="22302"/>
                  </a:lnTo>
                  <a:lnTo>
                    <a:pt x="591034" y="8481"/>
                  </a:lnTo>
                  <a:lnTo>
                    <a:pt x="641743" y="0"/>
                  </a:lnTo>
                  <a:lnTo>
                    <a:pt x="763890" y="270573"/>
                  </a:lnTo>
                  <a:lnTo>
                    <a:pt x="829773" y="422895"/>
                  </a:lnTo>
                  <a:lnTo>
                    <a:pt x="862042" y="512883"/>
                  </a:lnTo>
                  <a:lnTo>
                    <a:pt x="883348" y="596455"/>
                  </a:lnTo>
                  <a:lnTo>
                    <a:pt x="609388" y="730718"/>
                  </a:lnTo>
                  <a:lnTo>
                    <a:pt x="453840" y="804308"/>
                  </a:lnTo>
                  <a:lnTo>
                    <a:pt x="358900" y="843177"/>
                  </a:lnTo>
                  <a:lnTo>
                    <a:pt x="266763" y="873277"/>
                  </a:lnTo>
                  <a:lnTo>
                    <a:pt x="128014" y="580997"/>
                  </a:lnTo>
                  <a:lnTo>
                    <a:pt x="53976" y="420130"/>
                  </a:lnTo>
                  <a:lnTo>
                    <a:pt x="19641" y="333579"/>
                  </a:lnTo>
                  <a:lnTo>
                    <a:pt x="0" y="264248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3748647" y="6921465"/>
              <a:ext cx="93980" cy="74930"/>
            </a:xfrm>
            <a:custGeom>
              <a:avLst/>
              <a:gdLst/>
              <a:ahLst/>
              <a:cxnLst/>
              <a:rect l="l" t="t" r="r" b="b"/>
              <a:pathLst>
                <a:path w="93979" h="74929">
                  <a:moveTo>
                    <a:pt x="0" y="40425"/>
                  </a:moveTo>
                  <a:lnTo>
                    <a:pt x="25408" y="7446"/>
                  </a:lnTo>
                  <a:lnTo>
                    <a:pt x="43630" y="0"/>
                  </a:lnTo>
                  <a:lnTo>
                    <a:pt x="63443" y="21278"/>
                  </a:lnTo>
                  <a:lnTo>
                    <a:pt x="93624" y="74474"/>
                  </a:lnTo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3374133" y="6902310"/>
              <a:ext cx="59690" cy="93980"/>
            </a:xfrm>
            <a:custGeom>
              <a:avLst/>
              <a:gdLst/>
              <a:ahLst/>
              <a:cxnLst/>
              <a:rect l="l" t="t" r="r" b="b"/>
              <a:pathLst>
                <a:path w="59689" h="93979">
                  <a:moveTo>
                    <a:pt x="0" y="0"/>
                  </a:moveTo>
                  <a:lnTo>
                    <a:pt x="5717" y="54126"/>
                  </a:lnTo>
                  <a:lnTo>
                    <a:pt x="13828" y="81921"/>
                  </a:lnTo>
                  <a:lnTo>
                    <a:pt x="29919" y="92161"/>
                  </a:lnTo>
                  <a:lnTo>
                    <a:pt x="59575" y="93624"/>
                  </a:lnTo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788833" y="6600265"/>
              <a:ext cx="774660" cy="1199272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270731" y="3769472"/>
              <a:ext cx="102870" cy="163830"/>
            </a:xfrm>
            <a:custGeom>
              <a:avLst/>
              <a:gdLst/>
              <a:ahLst/>
              <a:cxnLst/>
              <a:rect l="l" t="t" r="r" b="b"/>
              <a:pathLst>
                <a:path w="102870" h="163829">
                  <a:moveTo>
                    <a:pt x="50025" y="0"/>
                  </a:moveTo>
                  <a:lnTo>
                    <a:pt x="51968" y="122529"/>
                  </a:lnTo>
                  <a:lnTo>
                    <a:pt x="17381" y="142863"/>
                  </a:lnTo>
                  <a:lnTo>
                    <a:pt x="1396" y="153897"/>
                  </a:lnTo>
                  <a:lnTo>
                    <a:pt x="0" y="159461"/>
                  </a:lnTo>
                  <a:lnTo>
                    <a:pt x="9182" y="163385"/>
                  </a:lnTo>
                  <a:lnTo>
                    <a:pt x="31002" y="162957"/>
                  </a:lnTo>
                  <a:lnTo>
                    <a:pt x="61941" y="156332"/>
                  </a:lnTo>
                  <a:lnTo>
                    <a:pt x="89599" y="148614"/>
                  </a:lnTo>
                  <a:lnTo>
                    <a:pt x="101575" y="144907"/>
                  </a:lnTo>
                  <a:lnTo>
                    <a:pt x="102553" y="7785"/>
                  </a:lnTo>
                  <a:lnTo>
                    <a:pt x="50025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270731" y="3769472"/>
              <a:ext cx="102870" cy="163830"/>
            </a:xfrm>
            <a:custGeom>
              <a:avLst/>
              <a:gdLst/>
              <a:ahLst/>
              <a:cxnLst/>
              <a:rect l="l" t="t" r="r" b="b"/>
              <a:pathLst>
                <a:path w="102870" h="163829">
                  <a:moveTo>
                    <a:pt x="50025" y="0"/>
                  </a:moveTo>
                  <a:lnTo>
                    <a:pt x="51968" y="122529"/>
                  </a:lnTo>
                  <a:lnTo>
                    <a:pt x="17381" y="142863"/>
                  </a:lnTo>
                  <a:lnTo>
                    <a:pt x="1396" y="153897"/>
                  </a:lnTo>
                  <a:lnTo>
                    <a:pt x="0" y="159461"/>
                  </a:lnTo>
                  <a:lnTo>
                    <a:pt x="9182" y="163385"/>
                  </a:lnTo>
                  <a:lnTo>
                    <a:pt x="31002" y="162957"/>
                  </a:lnTo>
                  <a:lnTo>
                    <a:pt x="61941" y="156332"/>
                  </a:lnTo>
                  <a:lnTo>
                    <a:pt x="89599" y="148614"/>
                  </a:lnTo>
                  <a:lnTo>
                    <a:pt x="101575" y="144907"/>
                  </a:lnTo>
                  <a:lnTo>
                    <a:pt x="102553" y="7785"/>
                  </a:lnTo>
                  <a:lnTo>
                    <a:pt x="50025" y="0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240370" y="3905045"/>
              <a:ext cx="138430" cy="44450"/>
            </a:xfrm>
            <a:custGeom>
              <a:avLst/>
              <a:gdLst/>
              <a:ahLst/>
              <a:cxnLst/>
              <a:rect l="l" t="t" r="r" b="b"/>
              <a:pathLst>
                <a:path w="138429" h="44450">
                  <a:moveTo>
                    <a:pt x="48728" y="1219"/>
                  </a:moveTo>
                  <a:lnTo>
                    <a:pt x="14146" y="20497"/>
                  </a:lnTo>
                  <a:lnTo>
                    <a:pt x="0" y="43453"/>
                  </a:lnTo>
                  <a:lnTo>
                    <a:pt x="7957" y="44340"/>
                  </a:lnTo>
                  <a:lnTo>
                    <a:pt x="27620" y="40690"/>
                  </a:lnTo>
                  <a:lnTo>
                    <a:pt x="137831" y="23914"/>
                  </a:lnTo>
                  <a:lnTo>
                    <a:pt x="137981" y="19583"/>
                  </a:lnTo>
                  <a:lnTo>
                    <a:pt x="61568" y="19583"/>
                  </a:lnTo>
                  <a:lnTo>
                    <a:pt x="48728" y="1219"/>
                  </a:lnTo>
                  <a:close/>
                </a:path>
                <a:path w="138429" h="44450">
                  <a:moveTo>
                    <a:pt x="133792" y="0"/>
                  </a:moveTo>
                  <a:lnTo>
                    <a:pt x="129556" y="2884"/>
                  </a:lnTo>
                  <a:lnTo>
                    <a:pt x="120621" y="5886"/>
                  </a:lnTo>
                  <a:lnTo>
                    <a:pt x="100215" y="10840"/>
                  </a:lnTo>
                  <a:lnTo>
                    <a:pt x="61568" y="19583"/>
                  </a:lnTo>
                  <a:lnTo>
                    <a:pt x="137981" y="19583"/>
                  </a:lnTo>
                  <a:lnTo>
                    <a:pt x="138149" y="14719"/>
                  </a:lnTo>
                  <a:lnTo>
                    <a:pt x="1337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240370" y="3905045"/>
              <a:ext cx="138430" cy="44450"/>
            </a:xfrm>
            <a:custGeom>
              <a:avLst/>
              <a:gdLst/>
              <a:ahLst/>
              <a:cxnLst/>
              <a:rect l="l" t="t" r="r" b="b"/>
              <a:pathLst>
                <a:path w="138429" h="44450">
                  <a:moveTo>
                    <a:pt x="14146" y="20497"/>
                  </a:moveTo>
                  <a:lnTo>
                    <a:pt x="21058" y="11931"/>
                  </a:lnTo>
                  <a:lnTo>
                    <a:pt x="26965" y="7067"/>
                  </a:lnTo>
                  <a:lnTo>
                    <a:pt x="35107" y="4099"/>
                  </a:lnTo>
                  <a:lnTo>
                    <a:pt x="48728" y="1219"/>
                  </a:lnTo>
                  <a:lnTo>
                    <a:pt x="61568" y="19583"/>
                  </a:lnTo>
                  <a:lnTo>
                    <a:pt x="100215" y="10840"/>
                  </a:lnTo>
                  <a:lnTo>
                    <a:pt x="120621" y="5886"/>
                  </a:lnTo>
                  <a:lnTo>
                    <a:pt x="129556" y="2884"/>
                  </a:lnTo>
                  <a:lnTo>
                    <a:pt x="133792" y="0"/>
                  </a:lnTo>
                  <a:lnTo>
                    <a:pt x="138149" y="14719"/>
                  </a:lnTo>
                  <a:lnTo>
                    <a:pt x="137831" y="23914"/>
                  </a:lnTo>
                  <a:lnTo>
                    <a:pt x="27620" y="40690"/>
                  </a:lnTo>
                  <a:lnTo>
                    <a:pt x="7957" y="44340"/>
                  </a:lnTo>
                  <a:lnTo>
                    <a:pt x="0" y="43453"/>
                  </a:lnTo>
                  <a:lnTo>
                    <a:pt x="2483" y="36136"/>
                  </a:lnTo>
                  <a:lnTo>
                    <a:pt x="14146" y="20497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301633" y="3894326"/>
              <a:ext cx="25400" cy="27940"/>
            </a:xfrm>
            <a:custGeom>
              <a:avLst/>
              <a:gdLst/>
              <a:ahLst/>
              <a:cxnLst/>
              <a:rect l="l" t="t" r="r" b="b"/>
              <a:pathLst>
                <a:path w="25400" h="27939">
                  <a:moveTo>
                    <a:pt x="16827" y="0"/>
                  </a:moveTo>
                  <a:lnTo>
                    <a:pt x="0" y="5816"/>
                  </a:lnTo>
                  <a:lnTo>
                    <a:pt x="9791" y="27851"/>
                  </a:lnTo>
                  <a:lnTo>
                    <a:pt x="25095" y="23558"/>
                  </a:lnTo>
                  <a:lnTo>
                    <a:pt x="168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301633" y="3894326"/>
              <a:ext cx="25400" cy="27940"/>
            </a:xfrm>
            <a:custGeom>
              <a:avLst/>
              <a:gdLst/>
              <a:ahLst/>
              <a:cxnLst/>
              <a:rect l="l" t="t" r="r" b="b"/>
              <a:pathLst>
                <a:path w="25400" h="27939">
                  <a:moveTo>
                    <a:pt x="0" y="5816"/>
                  </a:moveTo>
                  <a:lnTo>
                    <a:pt x="9791" y="27851"/>
                  </a:lnTo>
                  <a:lnTo>
                    <a:pt x="25095" y="23558"/>
                  </a:lnTo>
                  <a:lnTo>
                    <a:pt x="16827" y="0"/>
                  </a:lnTo>
                  <a:lnTo>
                    <a:pt x="0" y="5816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234129" y="3917890"/>
              <a:ext cx="42545" cy="33655"/>
            </a:xfrm>
            <a:custGeom>
              <a:avLst/>
              <a:gdLst/>
              <a:ahLst/>
              <a:cxnLst/>
              <a:rect l="l" t="t" r="r" b="b"/>
              <a:pathLst>
                <a:path w="42545" h="33654">
                  <a:moveTo>
                    <a:pt x="29875" y="0"/>
                  </a:moveTo>
                  <a:lnTo>
                    <a:pt x="6489" y="22623"/>
                  </a:lnTo>
                  <a:lnTo>
                    <a:pt x="0" y="32969"/>
                  </a:lnTo>
                  <a:lnTo>
                    <a:pt x="11581" y="33561"/>
                  </a:lnTo>
                  <a:lnTo>
                    <a:pt x="42410" y="26924"/>
                  </a:lnTo>
                  <a:lnTo>
                    <a:pt x="29875" y="0"/>
                  </a:lnTo>
                  <a:close/>
                </a:path>
              </a:pathLst>
            </a:custGeom>
            <a:solidFill>
              <a:srgbClr val="004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6234129" y="3917890"/>
              <a:ext cx="42545" cy="33655"/>
            </a:xfrm>
            <a:custGeom>
              <a:avLst/>
              <a:gdLst/>
              <a:ahLst/>
              <a:cxnLst/>
              <a:rect l="l" t="t" r="r" b="b"/>
              <a:pathLst>
                <a:path w="42545" h="33654">
                  <a:moveTo>
                    <a:pt x="29875" y="0"/>
                  </a:moveTo>
                  <a:lnTo>
                    <a:pt x="42410" y="26924"/>
                  </a:lnTo>
                  <a:lnTo>
                    <a:pt x="11581" y="33561"/>
                  </a:lnTo>
                  <a:lnTo>
                    <a:pt x="0" y="32969"/>
                  </a:lnTo>
                  <a:lnTo>
                    <a:pt x="6489" y="22623"/>
                  </a:lnTo>
                  <a:lnTo>
                    <a:pt x="29875" y="0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401878" y="3767394"/>
              <a:ext cx="102870" cy="163830"/>
            </a:xfrm>
            <a:custGeom>
              <a:avLst/>
              <a:gdLst/>
              <a:ahLst/>
              <a:cxnLst/>
              <a:rect l="l" t="t" r="r" b="b"/>
              <a:pathLst>
                <a:path w="102870" h="163829">
                  <a:moveTo>
                    <a:pt x="52527" y="0"/>
                  </a:moveTo>
                  <a:lnTo>
                    <a:pt x="0" y="7785"/>
                  </a:lnTo>
                  <a:lnTo>
                    <a:pt x="977" y="144907"/>
                  </a:lnTo>
                  <a:lnTo>
                    <a:pt x="12953" y="148614"/>
                  </a:lnTo>
                  <a:lnTo>
                    <a:pt x="40611" y="156332"/>
                  </a:lnTo>
                  <a:lnTo>
                    <a:pt x="71551" y="162957"/>
                  </a:lnTo>
                  <a:lnTo>
                    <a:pt x="93370" y="163385"/>
                  </a:lnTo>
                  <a:lnTo>
                    <a:pt x="102553" y="159461"/>
                  </a:lnTo>
                  <a:lnTo>
                    <a:pt x="101157" y="153897"/>
                  </a:lnTo>
                  <a:lnTo>
                    <a:pt x="85171" y="142863"/>
                  </a:lnTo>
                  <a:lnTo>
                    <a:pt x="50584" y="122529"/>
                  </a:lnTo>
                  <a:lnTo>
                    <a:pt x="52527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401878" y="3767394"/>
              <a:ext cx="102870" cy="163830"/>
            </a:xfrm>
            <a:custGeom>
              <a:avLst/>
              <a:gdLst/>
              <a:ahLst/>
              <a:cxnLst/>
              <a:rect l="l" t="t" r="r" b="b"/>
              <a:pathLst>
                <a:path w="102870" h="163829">
                  <a:moveTo>
                    <a:pt x="52527" y="0"/>
                  </a:moveTo>
                  <a:lnTo>
                    <a:pt x="50584" y="122529"/>
                  </a:lnTo>
                  <a:lnTo>
                    <a:pt x="85171" y="142863"/>
                  </a:lnTo>
                  <a:lnTo>
                    <a:pt x="101157" y="153897"/>
                  </a:lnTo>
                  <a:lnTo>
                    <a:pt x="102553" y="159461"/>
                  </a:lnTo>
                  <a:lnTo>
                    <a:pt x="93370" y="163385"/>
                  </a:lnTo>
                  <a:lnTo>
                    <a:pt x="71551" y="162957"/>
                  </a:lnTo>
                  <a:lnTo>
                    <a:pt x="40611" y="156332"/>
                  </a:lnTo>
                  <a:lnTo>
                    <a:pt x="12953" y="148614"/>
                  </a:lnTo>
                  <a:lnTo>
                    <a:pt x="977" y="144907"/>
                  </a:lnTo>
                  <a:lnTo>
                    <a:pt x="0" y="7785"/>
                  </a:lnTo>
                  <a:lnTo>
                    <a:pt x="52527" y="0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6398662" y="3902967"/>
              <a:ext cx="136525" cy="44450"/>
            </a:xfrm>
            <a:custGeom>
              <a:avLst/>
              <a:gdLst/>
              <a:ahLst/>
              <a:cxnLst/>
              <a:rect l="l" t="t" r="r" b="b"/>
              <a:pathLst>
                <a:path w="136525" h="44450">
                  <a:moveTo>
                    <a:pt x="2336" y="0"/>
                  </a:moveTo>
                  <a:lnTo>
                    <a:pt x="0" y="14973"/>
                  </a:lnTo>
                  <a:lnTo>
                    <a:pt x="304" y="24155"/>
                  </a:lnTo>
                  <a:lnTo>
                    <a:pt x="108508" y="40690"/>
                  </a:lnTo>
                  <a:lnTo>
                    <a:pt x="128171" y="44340"/>
                  </a:lnTo>
                  <a:lnTo>
                    <a:pt x="136129" y="43453"/>
                  </a:lnTo>
                  <a:lnTo>
                    <a:pt x="133645" y="36136"/>
                  </a:lnTo>
                  <a:lnTo>
                    <a:pt x="121983" y="20497"/>
                  </a:lnTo>
                  <a:lnTo>
                    <a:pt x="121245" y="19583"/>
                  </a:lnTo>
                  <a:lnTo>
                    <a:pt x="74561" y="19583"/>
                  </a:lnTo>
                  <a:lnTo>
                    <a:pt x="35914" y="10840"/>
                  </a:lnTo>
                  <a:lnTo>
                    <a:pt x="15508" y="5886"/>
                  </a:lnTo>
                  <a:lnTo>
                    <a:pt x="6572" y="2884"/>
                  </a:lnTo>
                  <a:lnTo>
                    <a:pt x="2336" y="0"/>
                  </a:lnTo>
                  <a:close/>
                </a:path>
                <a:path w="136525" h="44450">
                  <a:moveTo>
                    <a:pt x="87401" y="1219"/>
                  </a:moveTo>
                  <a:lnTo>
                    <a:pt x="74561" y="19583"/>
                  </a:lnTo>
                  <a:lnTo>
                    <a:pt x="121245" y="19583"/>
                  </a:lnTo>
                  <a:lnTo>
                    <a:pt x="115070" y="11931"/>
                  </a:lnTo>
                  <a:lnTo>
                    <a:pt x="109164" y="7067"/>
                  </a:lnTo>
                  <a:lnTo>
                    <a:pt x="101021" y="4099"/>
                  </a:lnTo>
                  <a:lnTo>
                    <a:pt x="87401" y="12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398662" y="3902967"/>
              <a:ext cx="136525" cy="44450"/>
            </a:xfrm>
            <a:custGeom>
              <a:avLst/>
              <a:gdLst/>
              <a:ahLst/>
              <a:cxnLst/>
              <a:rect l="l" t="t" r="r" b="b"/>
              <a:pathLst>
                <a:path w="136525" h="44450">
                  <a:moveTo>
                    <a:pt x="121983" y="20497"/>
                  </a:moveTo>
                  <a:lnTo>
                    <a:pt x="115070" y="11931"/>
                  </a:lnTo>
                  <a:lnTo>
                    <a:pt x="109164" y="7067"/>
                  </a:lnTo>
                  <a:lnTo>
                    <a:pt x="101021" y="4099"/>
                  </a:lnTo>
                  <a:lnTo>
                    <a:pt x="87401" y="1219"/>
                  </a:lnTo>
                  <a:lnTo>
                    <a:pt x="74561" y="19583"/>
                  </a:lnTo>
                  <a:lnTo>
                    <a:pt x="35914" y="10840"/>
                  </a:lnTo>
                  <a:lnTo>
                    <a:pt x="15508" y="5886"/>
                  </a:lnTo>
                  <a:lnTo>
                    <a:pt x="6572" y="2884"/>
                  </a:lnTo>
                  <a:lnTo>
                    <a:pt x="2336" y="0"/>
                  </a:lnTo>
                  <a:lnTo>
                    <a:pt x="0" y="14973"/>
                  </a:lnTo>
                  <a:lnTo>
                    <a:pt x="304" y="24155"/>
                  </a:lnTo>
                  <a:lnTo>
                    <a:pt x="108508" y="40690"/>
                  </a:lnTo>
                  <a:lnTo>
                    <a:pt x="128171" y="44340"/>
                  </a:lnTo>
                  <a:lnTo>
                    <a:pt x="136129" y="43453"/>
                  </a:lnTo>
                  <a:lnTo>
                    <a:pt x="133645" y="36136"/>
                  </a:lnTo>
                  <a:lnTo>
                    <a:pt x="121983" y="20497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448433" y="3892249"/>
              <a:ext cx="25400" cy="27940"/>
            </a:xfrm>
            <a:custGeom>
              <a:avLst/>
              <a:gdLst/>
              <a:ahLst/>
              <a:cxnLst/>
              <a:rect l="l" t="t" r="r" b="b"/>
              <a:pathLst>
                <a:path w="25400" h="27939">
                  <a:moveTo>
                    <a:pt x="8267" y="0"/>
                  </a:moveTo>
                  <a:lnTo>
                    <a:pt x="0" y="23558"/>
                  </a:lnTo>
                  <a:lnTo>
                    <a:pt x="15303" y="27851"/>
                  </a:lnTo>
                  <a:lnTo>
                    <a:pt x="25095" y="5816"/>
                  </a:lnTo>
                  <a:lnTo>
                    <a:pt x="82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448433" y="3892249"/>
              <a:ext cx="25400" cy="27940"/>
            </a:xfrm>
            <a:custGeom>
              <a:avLst/>
              <a:gdLst/>
              <a:ahLst/>
              <a:cxnLst/>
              <a:rect l="l" t="t" r="r" b="b"/>
              <a:pathLst>
                <a:path w="25400" h="27939">
                  <a:moveTo>
                    <a:pt x="25095" y="5816"/>
                  </a:moveTo>
                  <a:lnTo>
                    <a:pt x="15303" y="27851"/>
                  </a:lnTo>
                  <a:lnTo>
                    <a:pt x="0" y="23558"/>
                  </a:lnTo>
                  <a:lnTo>
                    <a:pt x="8267" y="0"/>
                  </a:lnTo>
                  <a:lnTo>
                    <a:pt x="25095" y="5816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498623" y="3915813"/>
              <a:ext cx="42545" cy="33655"/>
            </a:xfrm>
            <a:custGeom>
              <a:avLst/>
              <a:gdLst/>
              <a:ahLst/>
              <a:cxnLst/>
              <a:rect l="l" t="t" r="r" b="b"/>
              <a:pathLst>
                <a:path w="42545" h="33654">
                  <a:moveTo>
                    <a:pt x="12534" y="0"/>
                  </a:moveTo>
                  <a:lnTo>
                    <a:pt x="0" y="26924"/>
                  </a:lnTo>
                  <a:lnTo>
                    <a:pt x="30828" y="33561"/>
                  </a:lnTo>
                  <a:lnTo>
                    <a:pt x="42410" y="32969"/>
                  </a:lnTo>
                  <a:lnTo>
                    <a:pt x="35920" y="22623"/>
                  </a:lnTo>
                  <a:lnTo>
                    <a:pt x="12534" y="0"/>
                  </a:lnTo>
                  <a:close/>
                </a:path>
              </a:pathLst>
            </a:custGeom>
            <a:solidFill>
              <a:srgbClr val="004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498623" y="3915813"/>
              <a:ext cx="42545" cy="33655"/>
            </a:xfrm>
            <a:custGeom>
              <a:avLst/>
              <a:gdLst/>
              <a:ahLst/>
              <a:cxnLst/>
              <a:rect l="l" t="t" r="r" b="b"/>
              <a:pathLst>
                <a:path w="42545" h="33654">
                  <a:moveTo>
                    <a:pt x="12534" y="0"/>
                  </a:moveTo>
                  <a:lnTo>
                    <a:pt x="0" y="26924"/>
                  </a:lnTo>
                  <a:lnTo>
                    <a:pt x="30828" y="33561"/>
                  </a:lnTo>
                  <a:lnTo>
                    <a:pt x="42410" y="32969"/>
                  </a:lnTo>
                  <a:lnTo>
                    <a:pt x="35920" y="22623"/>
                  </a:lnTo>
                  <a:lnTo>
                    <a:pt x="12534" y="0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290520" y="3639862"/>
              <a:ext cx="186055" cy="151765"/>
            </a:xfrm>
            <a:custGeom>
              <a:avLst/>
              <a:gdLst/>
              <a:ahLst/>
              <a:cxnLst/>
              <a:rect l="l" t="t" r="r" b="b"/>
              <a:pathLst>
                <a:path w="186054" h="151764">
                  <a:moveTo>
                    <a:pt x="180886" y="0"/>
                  </a:moveTo>
                  <a:lnTo>
                    <a:pt x="0" y="35979"/>
                  </a:lnTo>
                  <a:lnTo>
                    <a:pt x="1295" y="151333"/>
                  </a:lnTo>
                  <a:lnTo>
                    <a:pt x="95719" y="142913"/>
                  </a:lnTo>
                  <a:lnTo>
                    <a:pt x="99199" y="80708"/>
                  </a:lnTo>
                  <a:lnTo>
                    <a:pt x="104736" y="144348"/>
                  </a:lnTo>
                  <a:lnTo>
                    <a:pt x="185547" y="149466"/>
                  </a:lnTo>
                  <a:lnTo>
                    <a:pt x="180886" y="0"/>
                  </a:lnTo>
                  <a:close/>
                </a:path>
              </a:pathLst>
            </a:custGeom>
            <a:solidFill>
              <a:srgbClr val="004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290520" y="3639862"/>
              <a:ext cx="186055" cy="151765"/>
            </a:xfrm>
            <a:custGeom>
              <a:avLst/>
              <a:gdLst/>
              <a:ahLst/>
              <a:cxnLst/>
              <a:rect l="l" t="t" r="r" b="b"/>
              <a:pathLst>
                <a:path w="186054" h="151764">
                  <a:moveTo>
                    <a:pt x="0" y="35979"/>
                  </a:moveTo>
                  <a:lnTo>
                    <a:pt x="1295" y="151333"/>
                  </a:lnTo>
                  <a:lnTo>
                    <a:pt x="95719" y="142913"/>
                  </a:lnTo>
                  <a:lnTo>
                    <a:pt x="99199" y="80708"/>
                  </a:lnTo>
                  <a:lnTo>
                    <a:pt x="104736" y="144348"/>
                  </a:lnTo>
                  <a:lnTo>
                    <a:pt x="185547" y="149466"/>
                  </a:lnTo>
                  <a:lnTo>
                    <a:pt x="180886" y="0"/>
                  </a:lnTo>
                  <a:lnTo>
                    <a:pt x="0" y="35979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124986" y="3668361"/>
              <a:ext cx="133350" cy="82550"/>
            </a:xfrm>
            <a:custGeom>
              <a:avLst/>
              <a:gdLst/>
              <a:ahLst/>
              <a:cxnLst/>
              <a:rect l="l" t="t" r="r" b="b"/>
              <a:pathLst>
                <a:path w="133350" h="82550">
                  <a:moveTo>
                    <a:pt x="85761" y="0"/>
                  </a:moveTo>
                  <a:lnTo>
                    <a:pt x="79411" y="11112"/>
                  </a:lnTo>
                  <a:lnTo>
                    <a:pt x="30847" y="33121"/>
                  </a:lnTo>
                  <a:lnTo>
                    <a:pt x="6750" y="46643"/>
                  </a:lnTo>
                  <a:lnTo>
                    <a:pt x="0" y="57246"/>
                  </a:lnTo>
                  <a:lnTo>
                    <a:pt x="3478" y="70497"/>
                  </a:lnTo>
                  <a:lnTo>
                    <a:pt x="20344" y="73516"/>
                  </a:lnTo>
                  <a:lnTo>
                    <a:pt x="52770" y="67787"/>
                  </a:lnTo>
                  <a:lnTo>
                    <a:pt x="84295" y="59680"/>
                  </a:lnTo>
                  <a:lnTo>
                    <a:pt x="98461" y="55562"/>
                  </a:lnTo>
                  <a:lnTo>
                    <a:pt x="88959" y="68870"/>
                  </a:lnTo>
                  <a:lnTo>
                    <a:pt x="84499" y="76063"/>
                  </a:lnTo>
                  <a:lnTo>
                    <a:pt x="83918" y="79622"/>
                  </a:lnTo>
                  <a:lnTo>
                    <a:pt x="86053" y="82029"/>
                  </a:lnTo>
                  <a:lnTo>
                    <a:pt x="124839" y="55397"/>
                  </a:lnTo>
                  <a:lnTo>
                    <a:pt x="133272" y="40447"/>
                  </a:lnTo>
                  <a:lnTo>
                    <a:pt x="132994" y="28506"/>
                  </a:lnTo>
                  <a:lnTo>
                    <a:pt x="123950" y="15735"/>
                  </a:lnTo>
                  <a:lnTo>
                    <a:pt x="125144" y="927"/>
                  </a:lnTo>
                  <a:lnTo>
                    <a:pt x="85761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124986" y="3668361"/>
              <a:ext cx="133350" cy="82550"/>
            </a:xfrm>
            <a:custGeom>
              <a:avLst/>
              <a:gdLst/>
              <a:ahLst/>
              <a:cxnLst/>
              <a:rect l="l" t="t" r="r" b="b"/>
              <a:pathLst>
                <a:path w="133350" h="82550">
                  <a:moveTo>
                    <a:pt x="85761" y="0"/>
                  </a:moveTo>
                  <a:lnTo>
                    <a:pt x="79411" y="11112"/>
                  </a:lnTo>
                  <a:lnTo>
                    <a:pt x="30847" y="33121"/>
                  </a:lnTo>
                  <a:lnTo>
                    <a:pt x="6750" y="46643"/>
                  </a:lnTo>
                  <a:lnTo>
                    <a:pt x="0" y="57246"/>
                  </a:lnTo>
                  <a:lnTo>
                    <a:pt x="3478" y="70497"/>
                  </a:lnTo>
                  <a:lnTo>
                    <a:pt x="20344" y="73516"/>
                  </a:lnTo>
                  <a:lnTo>
                    <a:pt x="52770" y="67787"/>
                  </a:lnTo>
                  <a:lnTo>
                    <a:pt x="84295" y="59680"/>
                  </a:lnTo>
                  <a:lnTo>
                    <a:pt x="98461" y="55562"/>
                  </a:lnTo>
                  <a:lnTo>
                    <a:pt x="88959" y="68870"/>
                  </a:lnTo>
                  <a:lnTo>
                    <a:pt x="84499" y="76063"/>
                  </a:lnTo>
                  <a:lnTo>
                    <a:pt x="83918" y="79622"/>
                  </a:lnTo>
                  <a:lnTo>
                    <a:pt x="86053" y="82029"/>
                  </a:lnTo>
                  <a:lnTo>
                    <a:pt x="124839" y="55397"/>
                  </a:lnTo>
                  <a:lnTo>
                    <a:pt x="133272" y="40447"/>
                  </a:lnTo>
                  <a:lnTo>
                    <a:pt x="132994" y="28506"/>
                  </a:lnTo>
                  <a:lnTo>
                    <a:pt x="123950" y="15735"/>
                  </a:lnTo>
                  <a:lnTo>
                    <a:pt x="125144" y="927"/>
                  </a:lnTo>
                  <a:lnTo>
                    <a:pt x="85761" y="0"/>
                  </a:lnTo>
                  <a:close/>
                </a:path>
              </a:pathLst>
            </a:custGeom>
            <a:ln w="6349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498994" y="3623911"/>
              <a:ext cx="133350" cy="82550"/>
            </a:xfrm>
            <a:custGeom>
              <a:avLst/>
              <a:gdLst/>
              <a:ahLst/>
              <a:cxnLst/>
              <a:rect l="l" t="t" r="r" b="b"/>
              <a:pathLst>
                <a:path w="133350" h="82550">
                  <a:moveTo>
                    <a:pt x="47510" y="0"/>
                  </a:moveTo>
                  <a:lnTo>
                    <a:pt x="8127" y="927"/>
                  </a:lnTo>
                  <a:lnTo>
                    <a:pt x="9321" y="15735"/>
                  </a:lnTo>
                  <a:lnTo>
                    <a:pt x="278" y="28506"/>
                  </a:lnTo>
                  <a:lnTo>
                    <a:pt x="27706" y="71489"/>
                  </a:lnTo>
                  <a:lnTo>
                    <a:pt x="47218" y="82029"/>
                  </a:lnTo>
                  <a:lnTo>
                    <a:pt x="49353" y="79622"/>
                  </a:lnTo>
                  <a:lnTo>
                    <a:pt x="48772" y="76063"/>
                  </a:lnTo>
                  <a:lnTo>
                    <a:pt x="44312" y="68870"/>
                  </a:lnTo>
                  <a:lnTo>
                    <a:pt x="34810" y="55562"/>
                  </a:lnTo>
                  <a:lnTo>
                    <a:pt x="48976" y="59680"/>
                  </a:lnTo>
                  <a:lnTo>
                    <a:pt x="80502" y="67787"/>
                  </a:lnTo>
                  <a:lnTo>
                    <a:pt x="112927" y="73516"/>
                  </a:lnTo>
                  <a:lnTo>
                    <a:pt x="129793" y="70497"/>
                  </a:lnTo>
                  <a:lnTo>
                    <a:pt x="133272" y="57246"/>
                  </a:lnTo>
                  <a:lnTo>
                    <a:pt x="126522" y="46643"/>
                  </a:lnTo>
                  <a:lnTo>
                    <a:pt x="102424" y="33121"/>
                  </a:lnTo>
                  <a:lnTo>
                    <a:pt x="53860" y="11112"/>
                  </a:lnTo>
                  <a:lnTo>
                    <a:pt x="47510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498994" y="3623911"/>
              <a:ext cx="133350" cy="82550"/>
            </a:xfrm>
            <a:custGeom>
              <a:avLst/>
              <a:gdLst/>
              <a:ahLst/>
              <a:cxnLst/>
              <a:rect l="l" t="t" r="r" b="b"/>
              <a:pathLst>
                <a:path w="133350" h="82550">
                  <a:moveTo>
                    <a:pt x="47510" y="0"/>
                  </a:moveTo>
                  <a:lnTo>
                    <a:pt x="53860" y="11112"/>
                  </a:lnTo>
                  <a:lnTo>
                    <a:pt x="102424" y="33121"/>
                  </a:lnTo>
                  <a:lnTo>
                    <a:pt x="126522" y="46643"/>
                  </a:lnTo>
                  <a:lnTo>
                    <a:pt x="133272" y="57246"/>
                  </a:lnTo>
                  <a:lnTo>
                    <a:pt x="129793" y="70497"/>
                  </a:lnTo>
                  <a:lnTo>
                    <a:pt x="112927" y="73516"/>
                  </a:lnTo>
                  <a:lnTo>
                    <a:pt x="80502" y="67787"/>
                  </a:lnTo>
                  <a:lnTo>
                    <a:pt x="48976" y="59680"/>
                  </a:lnTo>
                  <a:lnTo>
                    <a:pt x="34810" y="55562"/>
                  </a:lnTo>
                  <a:lnTo>
                    <a:pt x="44312" y="68870"/>
                  </a:lnTo>
                  <a:lnTo>
                    <a:pt x="48772" y="76063"/>
                  </a:lnTo>
                  <a:lnTo>
                    <a:pt x="49353" y="79622"/>
                  </a:lnTo>
                  <a:lnTo>
                    <a:pt x="47218" y="82029"/>
                  </a:lnTo>
                  <a:lnTo>
                    <a:pt x="8432" y="55397"/>
                  </a:lnTo>
                  <a:lnTo>
                    <a:pt x="0" y="40447"/>
                  </a:lnTo>
                  <a:lnTo>
                    <a:pt x="278" y="28506"/>
                  </a:lnTo>
                  <a:lnTo>
                    <a:pt x="9321" y="15735"/>
                  </a:lnTo>
                  <a:lnTo>
                    <a:pt x="8127" y="927"/>
                  </a:lnTo>
                  <a:lnTo>
                    <a:pt x="47510" y="0"/>
                  </a:lnTo>
                  <a:close/>
                </a:path>
              </a:pathLst>
            </a:custGeom>
            <a:ln w="6349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198528" y="3356893"/>
              <a:ext cx="361950" cy="344805"/>
            </a:xfrm>
            <a:custGeom>
              <a:avLst/>
              <a:gdLst/>
              <a:ahLst/>
              <a:cxnLst/>
              <a:rect l="l" t="t" r="r" b="b"/>
              <a:pathLst>
                <a:path w="361950" h="344804">
                  <a:moveTo>
                    <a:pt x="187558" y="0"/>
                  </a:moveTo>
                  <a:lnTo>
                    <a:pt x="141470" y="11433"/>
                  </a:lnTo>
                  <a:lnTo>
                    <a:pt x="106590" y="31756"/>
                  </a:lnTo>
                  <a:lnTo>
                    <a:pt x="40303" y="165134"/>
                  </a:lnTo>
                  <a:lnTo>
                    <a:pt x="13149" y="234318"/>
                  </a:lnTo>
                  <a:lnTo>
                    <a:pt x="2614" y="275673"/>
                  </a:lnTo>
                  <a:lnTo>
                    <a:pt x="0" y="314708"/>
                  </a:lnTo>
                  <a:lnTo>
                    <a:pt x="57721" y="318835"/>
                  </a:lnTo>
                  <a:lnTo>
                    <a:pt x="94830" y="180723"/>
                  </a:lnTo>
                  <a:lnTo>
                    <a:pt x="84407" y="311445"/>
                  </a:lnTo>
                  <a:lnTo>
                    <a:pt x="83104" y="332426"/>
                  </a:lnTo>
                  <a:lnTo>
                    <a:pt x="82918" y="344261"/>
                  </a:lnTo>
                  <a:lnTo>
                    <a:pt x="176018" y="343294"/>
                  </a:lnTo>
                  <a:lnTo>
                    <a:pt x="228212" y="341335"/>
                  </a:lnTo>
                  <a:lnTo>
                    <a:pt x="258547" y="336911"/>
                  </a:lnTo>
                  <a:lnTo>
                    <a:pt x="286067" y="328551"/>
                  </a:lnTo>
                  <a:lnTo>
                    <a:pt x="258495" y="167400"/>
                  </a:lnTo>
                  <a:lnTo>
                    <a:pt x="288594" y="287911"/>
                  </a:lnTo>
                  <a:lnTo>
                    <a:pt x="361543" y="269216"/>
                  </a:lnTo>
                  <a:lnTo>
                    <a:pt x="322011" y="149392"/>
                  </a:lnTo>
                  <a:lnTo>
                    <a:pt x="295652" y="83055"/>
                  </a:lnTo>
                  <a:lnTo>
                    <a:pt x="270603" y="46447"/>
                  </a:lnTo>
                  <a:lnTo>
                    <a:pt x="235000" y="15813"/>
                  </a:lnTo>
                  <a:lnTo>
                    <a:pt x="187558" y="0"/>
                  </a:lnTo>
                  <a:close/>
                </a:path>
              </a:pathLst>
            </a:custGeom>
            <a:solidFill>
              <a:srgbClr val="B6DA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198528" y="3356893"/>
              <a:ext cx="361950" cy="344805"/>
            </a:xfrm>
            <a:custGeom>
              <a:avLst/>
              <a:gdLst/>
              <a:ahLst/>
              <a:cxnLst/>
              <a:rect l="l" t="t" r="r" b="b"/>
              <a:pathLst>
                <a:path w="361950" h="344804">
                  <a:moveTo>
                    <a:pt x="92773" y="42610"/>
                  </a:moveTo>
                  <a:lnTo>
                    <a:pt x="40303" y="165134"/>
                  </a:lnTo>
                  <a:lnTo>
                    <a:pt x="13149" y="234318"/>
                  </a:lnTo>
                  <a:lnTo>
                    <a:pt x="2614" y="275673"/>
                  </a:lnTo>
                  <a:lnTo>
                    <a:pt x="0" y="314708"/>
                  </a:lnTo>
                  <a:lnTo>
                    <a:pt x="57721" y="318835"/>
                  </a:lnTo>
                  <a:lnTo>
                    <a:pt x="94830" y="180723"/>
                  </a:lnTo>
                  <a:lnTo>
                    <a:pt x="87943" y="265988"/>
                  </a:lnTo>
                  <a:lnTo>
                    <a:pt x="84407" y="311445"/>
                  </a:lnTo>
                  <a:lnTo>
                    <a:pt x="83104" y="332426"/>
                  </a:lnTo>
                  <a:lnTo>
                    <a:pt x="82918" y="344261"/>
                  </a:lnTo>
                  <a:lnTo>
                    <a:pt x="176018" y="343294"/>
                  </a:lnTo>
                  <a:lnTo>
                    <a:pt x="228212" y="341335"/>
                  </a:lnTo>
                  <a:lnTo>
                    <a:pt x="258547" y="336911"/>
                  </a:lnTo>
                  <a:lnTo>
                    <a:pt x="286067" y="328551"/>
                  </a:lnTo>
                  <a:lnTo>
                    <a:pt x="258495" y="167400"/>
                  </a:lnTo>
                  <a:lnTo>
                    <a:pt x="288594" y="287911"/>
                  </a:lnTo>
                  <a:lnTo>
                    <a:pt x="361543" y="269216"/>
                  </a:lnTo>
                  <a:lnTo>
                    <a:pt x="322011" y="149392"/>
                  </a:lnTo>
                  <a:lnTo>
                    <a:pt x="295652" y="83055"/>
                  </a:lnTo>
                  <a:lnTo>
                    <a:pt x="270603" y="46447"/>
                  </a:lnTo>
                  <a:lnTo>
                    <a:pt x="235000" y="15813"/>
                  </a:lnTo>
                  <a:lnTo>
                    <a:pt x="187558" y="0"/>
                  </a:lnTo>
                  <a:lnTo>
                    <a:pt x="141470" y="11433"/>
                  </a:lnTo>
                  <a:lnTo>
                    <a:pt x="106590" y="31756"/>
                  </a:lnTo>
                  <a:lnTo>
                    <a:pt x="92773" y="42610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6317258" y="3361734"/>
              <a:ext cx="116509" cy="10306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6471272" y="3281684"/>
              <a:ext cx="117741" cy="81775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6168791" y="3249351"/>
              <a:ext cx="117741" cy="81775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6220621" y="3048668"/>
              <a:ext cx="346075" cy="304800"/>
            </a:xfrm>
            <a:custGeom>
              <a:avLst/>
              <a:gdLst/>
              <a:ahLst/>
              <a:cxnLst/>
              <a:rect l="l" t="t" r="r" b="b"/>
              <a:pathLst>
                <a:path w="346075" h="304800">
                  <a:moveTo>
                    <a:pt x="156852" y="0"/>
                  </a:moveTo>
                  <a:lnTo>
                    <a:pt x="166704" y="26700"/>
                  </a:lnTo>
                  <a:lnTo>
                    <a:pt x="171804" y="41294"/>
                  </a:lnTo>
                  <a:lnTo>
                    <a:pt x="173783" y="48906"/>
                  </a:lnTo>
                  <a:lnTo>
                    <a:pt x="174277" y="54660"/>
                  </a:lnTo>
                  <a:lnTo>
                    <a:pt x="104632" y="39209"/>
                  </a:lnTo>
                  <a:lnTo>
                    <a:pt x="65651" y="39160"/>
                  </a:lnTo>
                  <a:lnTo>
                    <a:pt x="43143" y="59104"/>
                  </a:lnTo>
                  <a:lnTo>
                    <a:pt x="22918" y="103631"/>
                  </a:lnTo>
                  <a:lnTo>
                    <a:pt x="5915" y="158016"/>
                  </a:lnTo>
                  <a:lnTo>
                    <a:pt x="0" y="202949"/>
                  </a:lnTo>
                  <a:lnTo>
                    <a:pt x="1378" y="236123"/>
                  </a:lnTo>
                  <a:lnTo>
                    <a:pt x="48210" y="269281"/>
                  </a:lnTo>
                  <a:lnTo>
                    <a:pt x="133551" y="285491"/>
                  </a:lnTo>
                  <a:lnTo>
                    <a:pt x="217554" y="298874"/>
                  </a:lnTo>
                  <a:lnTo>
                    <a:pt x="255493" y="304444"/>
                  </a:lnTo>
                  <a:lnTo>
                    <a:pt x="309468" y="298094"/>
                  </a:lnTo>
                  <a:lnTo>
                    <a:pt x="334443" y="254974"/>
                  </a:lnTo>
                  <a:lnTo>
                    <a:pt x="345579" y="223981"/>
                  </a:lnTo>
                  <a:lnTo>
                    <a:pt x="345407" y="190157"/>
                  </a:lnTo>
                  <a:lnTo>
                    <a:pt x="336456" y="138544"/>
                  </a:lnTo>
                  <a:lnTo>
                    <a:pt x="316869" y="89128"/>
                  </a:lnTo>
                  <a:lnTo>
                    <a:pt x="255078" y="59638"/>
                  </a:lnTo>
                  <a:lnTo>
                    <a:pt x="226118" y="61556"/>
                  </a:lnTo>
                  <a:lnTo>
                    <a:pt x="234213" y="41266"/>
                  </a:lnTo>
                  <a:lnTo>
                    <a:pt x="240303" y="30203"/>
                  </a:lnTo>
                  <a:lnTo>
                    <a:pt x="247437" y="24498"/>
                  </a:lnTo>
                  <a:lnTo>
                    <a:pt x="258668" y="20281"/>
                  </a:lnTo>
                  <a:lnTo>
                    <a:pt x="231892" y="24718"/>
                  </a:lnTo>
                  <a:lnTo>
                    <a:pt x="217095" y="29008"/>
                  </a:lnTo>
                  <a:lnTo>
                    <a:pt x="208994" y="35682"/>
                  </a:lnTo>
                  <a:lnTo>
                    <a:pt x="202306" y="47269"/>
                  </a:lnTo>
                  <a:lnTo>
                    <a:pt x="187051" y="24392"/>
                  </a:lnTo>
                  <a:lnTo>
                    <a:pt x="177231" y="11842"/>
                  </a:lnTo>
                  <a:lnTo>
                    <a:pt x="168585" y="5189"/>
                  </a:lnTo>
                  <a:lnTo>
                    <a:pt x="156852" y="0"/>
                  </a:lnTo>
                  <a:close/>
                </a:path>
              </a:pathLst>
            </a:custGeom>
            <a:solidFill>
              <a:srgbClr val="9343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220621" y="3048668"/>
              <a:ext cx="346075" cy="304800"/>
            </a:xfrm>
            <a:custGeom>
              <a:avLst/>
              <a:gdLst/>
              <a:ahLst/>
              <a:cxnLst/>
              <a:rect l="l" t="t" r="r" b="b"/>
              <a:pathLst>
                <a:path w="346075" h="304800">
                  <a:moveTo>
                    <a:pt x="226118" y="61556"/>
                  </a:moveTo>
                  <a:lnTo>
                    <a:pt x="234213" y="41266"/>
                  </a:lnTo>
                  <a:lnTo>
                    <a:pt x="240303" y="30203"/>
                  </a:lnTo>
                  <a:lnTo>
                    <a:pt x="247437" y="24498"/>
                  </a:lnTo>
                  <a:lnTo>
                    <a:pt x="258668" y="20281"/>
                  </a:lnTo>
                  <a:lnTo>
                    <a:pt x="231892" y="24718"/>
                  </a:lnTo>
                  <a:lnTo>
                    <a:pt x="217095" y="29008"/>
                  </a:lnTo>
                  <a:lnTo>
                    <a:pt x="208994" y="35682"/>
                  </a:lnTo>
                  <a:lnTo>
                    <a:pt x="202306" y="47269"/>
                  </a:lnTo>
                  <a:lnTo>
                    <a:pt x="187051" y="24392"/>
                  </a:lnTo>
                  <a:lnTo>
                    <a:pt x="177231" y="11842"/>
                  </a:lnTo>
                  <a:lnTo>
                    <a:pt x="168585" y="5189"/>
                  </a:lnTo>
                  <a:lnTo>
                    <a:pt x="156852" y="0"/>
                  </a:lnTo>
                  <a:lnTo>
                    <a:pt x="166704" y="26700"/>
                  </a:lnTo>
                  <a:lnTo>
                    <a:pt x="171804" y="41294"/>
                  </a:lnTo>
                  <a:lnTo>
                    <a:pt x="173783" y="48906"/>
                  </a:lnTo>
                  <a:lnTo>
                    <a:pt x="174277" y="54660"/>
                  </a:lnTo>
                  <a:lnTo>
                    <a:pt x="104632" y="39209"/>
                  </a:lnTo>
                  <a:lnTo>
                    <a:pt x="65651" y="39160"/>
                  </a:lnTo>
                  <a:lnTo>
                    <a:pt x="43143" y="59104"/>
                  </a:lnTo>
                  <a:lnTo>
                    <a:pt x="22918" y="103631"/>
                  </a:lnTo>
                  <a:lnTo>
                    <a:pt x="5915" y="158016"/>
                  </a:lnTo>
                  <a:lnTo>
                    <a:pt x="0" y="202949"/>
                  </a:lnTo>
                  <a:lnTo>
                    <a:pt x="1378" y="236123"/>
                  </a:lnTo>
                  <a:lnTo>
                    <a:pt x="48210" y="269281"/>
                  </a:lnTo>
                  <a:lnTo>
                    <a:pt x="133551" y="285491"/>
                  </a:lnTo>
                  <a:lnTo>
                    <a:pt x="217554" y="298874"/>
                  </a:lnTo>
                  <a:lnTo>
                    <a:pt x="255493" y="304444"/>
                  </a:lnTo>
                  <a:lnTo>
                    <a:pt x="309468" y="298094"/>
                  </a:lnTo>
                  <a:lnTo>
                    <a:pt x="334443" y="254974"/>
                  </a:lnTo>
                  <a:lnTo>
                    <a:pt x="345579" y="223981"/>
                  </a:lnTo>
                  <a:lnTo>
                    <a:pt x="345407" y="190157"/>
                  </a:lnTo>
                  <a:lnTo>
                    <a:pt x="336456" y="138544"/>
                  </a:lnTo>
                  <a:lnTo>
                    <a:pt x="316869" y="89128"/>
                  </a:lnTo>
                  <a:lnTo>
                    <a:pt x="255078" y="59638"/>
                  </a:lnTo>
                  <a:lnTo>
                    <a:pt x="226118" y="61556"/>
                  </a:lnTo>
                  <a:close/>
                </a:path>
              </a:pathLst>
            </a:custGeom>
            <a:ln w="6349">
              <a:solidFill>
                <a:srgbClr val="7A35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6226376" y="3176900"/>
              <a:ext cx="328295" cy="257175"/>
            </a:xfrm>
            <a:custGeom>
              <a:avLst/>
              <a:gdLst/>
              <a:ahLst/>
              <a:cxnLst/>
              <a:rect l="l" t="t" r="r" b="b"/>
              <a:pathLst>
                <a:path w="328295" h="257175">
                  <a:moveTo>
                    <a:pt x="115589" y="0"/>
                  </a:moveTo>
                  <a:lnTo>
                    <a:pt x="99808" y="10090"/>
                  </a:lnTo>
                  <a:lnTo>
                    <a:pt x="90545" y="21193"/>
                  </a:lnTo>
                  <a:lnTo>
                    <a:pt x="84196" y="40272"/>
                  </a:lnTo>
                  <a:lnTo>
                    <a:pt x="77159" y="74295"/>
                  </a:lnTo>
                  <a:lnTo>
                    <a:pt x="60198" y="51727"/>
                  </a:lnTo>
                  <a:lnTo>
                    <a:pt x="54579" y="36631"/>
                  </a:lnTo>
                  <a:lnTo>
                    <a:pt x="60332" y="22190"/>
                  </a:lnTo>
                  <a:lnTo>
                    <a:pt x="77489" y="1587"/>
                  </a:lnTo>
                  <a:lnTo>
                    <a:pt x="54049" y="9872"/>
                  </a:lnTo>
                  <a:lnTo>
                    <a:pt x="38794" y="20240"/>
                  </a:lnTo>
                  <a:lnTo>
                    <a:pt x="25027" y="39538"/>
                  </a:lnTo>
                  <a:lnTo>
                    <a:pt x="6052" y="74612"/>
                  </a:lnTo>
                  <a:lnTo>
                    <a:pt x="0" y="102914"/>
                  </a:lnTo>
                  <a:lnTo>
                    <a:pt x="1686" y="165298"/>
                  </a:lnTo>
                  <a:lnTo>
                    <a:pt x="40878" y="227979"/>
                  </a:lnTo>
                  <a:lnTo>
                    <a:pt x="147339" y="257175"/>
                  </a:lnTo>
                  <a:lnTo>
                    <a:pt x="262383" y="255686"/>
                  </a:lnTo>
                  <a:lnTo>
                    <a:pt x="317599" y="239315"/>
                  </a:lnTo>
                  <a:lnTo>
                    <a:pt x="328166" y="193774"/>
                  </a:lnTo>
                  <a:lnTo>
                    <a:pt x="309264" y="104775"/>
                  </a:lnTo>
                  <a:lnTo>
                    <a:pt x="241002" y="65087"/>
                  </a:lnTo>
                  <a:lnTo>
                    <a:pt x="271164" y="98425"/>
                  </a:lnTo>
                  <a:lnTo>
                    <a:pt x="244747" y="88453"/>
                  </a:lnTo>
                  <a:lnTo>
                    <a:pt x="226516" y="78184"/>
                  </a:lnTo>
                  <a:lnTo>
                    <a:pt x="207987" y="61366"/>
                  </a:lnTo>
                  <a:lnTo>
                    <a:pt x="180677" y="31750"/>
                  </a:lnTo>
                  <a:lnTo>
                    <a:pt x="184565" y="59414"/>
                  </a:lnTo>
                  <a:lnTo>
                    <a:pt x="187971" y="74471"/>
                  </a:lnTo>
                  <a:lnTo>
                    <a:pt x="192794" y="82172"/>
                  </a:lnTo>
                  <a:lnTo>
                    <a:pt x="200933" y="87769"/>
                  </a:lnTo>
                  <a:lnTo>
                    <a:pt x="172811" y="82826"/>
                  </a:lnTo>
                  <a:lnTo>
                    <a:pt x="154547" y="72035"/>
                  </a:lnTo>
                  <a:lnTo>
                    <a:pt x="138140" y="47169"/>
                  </a:lnTo>
                  <a:lnTo>
                    <a:pt x="115589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6226376" y="3176900"/>
              <a:ext cx="328295" cy="257175"/>
            </a:xfrm>
            <a:custGeom>
              <a:avLst/>
              <a:gdLst/>
              <a:ahLst/>
              <a:cxnLst/>
              <a:rect l="l" t="t" r="r" b="b"/>
              <a:pathLst>
                <a:path w="328295" h="257175">
                  <a:moveTo>
                    <a:pt x="309264" y="104775"/>
                  </a:moveTo>
                  <a:lnTo>
                    <a:pt x="328166" y="193774"/>
                  </a:lnTo>
                  <a:lnTo>
                    <a:pt x="317599" y="239315"/>
                  </a:lnTo>
                  <a:lnTo>
                    <a:pt x="262383" y="255686"/>
                  </a:lnTo>
                  <a:lnTo>
                    <a:pt x="147339" y="257175"/>
                  </a:lnTo>
                  <a:lnTo>
                    <a:pt x="40878" y="227979"/>
                  </a:lnTo>
                  <a:lnTo>
                    <a:pt x="1686" y="165298"/>
                  </a:lnTo>
                  <a:lnTo>
                    <a:pt x="0" y="102914"/>
                  </a:lnTo>
                  <a:lnTo>
                    <a:pt x="6052" y="74612"/>
                  </a:lnTo>
                  <a:lnTo>
                    <a:pt x="25027" y="39538"/>
                  </a:lnTo>
                  <a:lnTo>
                    <a:pt x="38794" y="20240"/>
                  </a:lnTo>
                  <a:lnTo>
                    <a:pt x="54049" y="9872"/>
                  </a:lnTo>
                  <a:lnTo>
                    <a:pt x="77489" y="1587"/>
                  </a:lnTo>
                  <a:lnTo>
                    <a:pt x="60332" y="22190"/>
                  </a:lnTo>
                  <a:lnTo>
                    <a:pt x="54579" y="36631"/>
                  </a:lnTo>
                  <a:lnTo>
                    <a:pt x="60198" y="51727"/>
                  </a:lnTo>
                  <a:lnTo>
                    <a:pt x="77159" y="74295"/>
                  </a:lnTo>
                  <a:lnTo>
                    <a:pt x="84196" y="40272"/>
                  </a:lnTo>
                  <a:lnTo>
                    <a:pt x="90545" y="21193"/>
                  </a:lnTo>
                  <a:lnTo>
                    <a:pt x="99808" y="10090"/>
                  </a:lnTo>
                  <a:lnTo>
                    <a:pt x="115589" y="0"/>
                  </a:lnTo>
                  <a:lnTo>
                    <a:pt x="138140" y="47169"/>
                  </a:lnTo>
                  <a:lnTo>
                    <a:pt x="154547" y="72035"/>
                  </a:lnTo>
                  <a:lnTo>
                    <a:pt x="172811" y="82826"/>
                  </a:lnTo>
                  <a:lnTo>
                    <a:pt x="200933" y="87769"/>
                  </a:lnTo>
                  <a:lnTo>
                    <a:pt x="192794" y="82172"/>
                  </a:lnTo>
                  <a:lnTo>
                    <a:pt x="187971" y="74471"/>
                  </a:lnTo>
                  <a:lnTo>
                    <a:pt x="184565" y="59414"/>
                  </a:lnTo>
                  <a:lnTo>
                    <a:pt x="180677" y="31750"/>
                  </a:lnTo>
                  <a:lnTo>
                    <a:pt x="207987" y="61366"/>
                  </a:lnTo>
                  <a:lnTo>
                    <a:pt x="226516" y="78184"/>
                  </a:lnTo>
                  <a:lnTo>
                    <a:pt x="244747" y="88453"/>
                  </a:lnTo>
                  <a:lnTo>
                    <a:pt x="271164" y="98425"/>
                  </a:lnTo>
                  <a:lnTo>
                    <a:pt x="241002" y="65087"/>
                  </a:lnTo>
                  <a:lnTo>
                    <a:pt x="309264" y="104775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6454838" y="3324060"/>
              <a:ext cx="60375" cy="60375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6232004" y="3296933"/>
              <a:ext cx="60375" cy="60375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6281367" y="3285251"/>
              <a:ext cx="26034" cy="25400"/>
            </a:xfrm>
            <a:custGeom>
              <a:avLst/>
              <a:gdLst/>
              <a:ahLst/>
              <a:cxnLst/>
              <a:rect l="l" t="t" r="r" b="b"/>
              <a:pathLst>
                <a:path w="26035" h="25400">
                  <a:moveTo>
                    <a:pt x="19761" y="0"/>
                  </a:moveTo>
                  <a:lnTo>
                    <a:pt x="5689" y="0"/>
                  </a:lnTo>
                  <a:lnTo>
                    <a:pt x="0" y="5600"/>
                  </a:lnTo>
                  <a:lnTo>
                    <a:pt x="0" y="12522"/>
                  </a:lnTo>
                  <a:lnTo>
                    <a:pt x="0" y="19443"/>
                  </a:lnTo>
                  <a:lnTo>
                    <a:pt x="5689" y="25057"/>
                  </a:lnTo>
                  <a:lnTo>
                    <a:pt x="19761" y="25057"/>
                  </a:lnTo>
                  <a:lnTo>
                    <a:pt x="25450" y="19443"/>
                  </a:lnTo>
                  <a:lnTo>
                    <a:pt x="25450" y="5600"/>
                  </a:lnTo>
                  <a:lnTo>
                    <a:pt x="19761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6268522" y="3226301"/>
              <a:ext cx="42545" cy="23495"/>
            </a:xfrm>
            <a:custGeom>
              <a:avLst/>
              <a:gdLst/>
              <a:ahLst/>
              <a:cxnLst/>
              <a:rect l="l" t="t" r="r" b="b"/>
              <a:pathLst>
                <a:path w="42545" h="23494">
                  <a:moveTo>
                    <a:pt x="42214" y="22285"/>
                  </a:moveTo>
                  <a:lnTo>
                    <a:pt x="27374" y="5480"/>
                  </a:lnTo>
                  <a:lnTo>
                    <a:pt x="18030" y="0"/>
                  </a:lnTo>
                  <a:lnTo>
                    <a:pt x="10225" y="5954"/>
                  </a:lnTo>
                  <a:lnTo>
                    <a:pt x="0" y="23453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6440873" y="3297226"/>
              <a:ext cx="26034" cy="25400"/>
            </a:xfrm>
            <a:custGeom>
              <a:avLst/>
              <a:gdLst/>
              <a:ahLst/>
              <a:cxnLst/>
              <a:rect l="l" t="t" r="r" b="b"/>
              <a:pathLst>
                <a:path w="26035" h="25400">
                  <a:moveTo>
                    <a:pt x="19761" y="0"/>
                  </a:moveTo>
                  <a:lnTo>
                    <a:pt x="5702" y="0"/>
                  </a:lnTo>
                  <a:lnTo>
                    <a:pt x="0" y="5613"/>
                  </a:lnTo>
                  <a:lnTo>
                    <a:pt x="0" y="12534"/>
                  </a:lnTo>
                  <a:lnTo>
                    <a:pt x="0" y="19456"/>
                  </a:lnTo>
                  <a:lnTo>
                    <a:pt x="5702" y="25069"/>
                  </a:lnTo>
                  <a:lnTo>
                    <a:pt x="19761" y="25069"/>
                  </a:lnTo>
                  <a:lnTo>
                    <a:pt x="25463" y="19456"/>
                  </a:lnTo>
                  <a:lnTo>
                    <a:pt x="25463" y="5613"/>
                  </a:lnTo>
                  <a:lnTo>
                    <a:pt x="19761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442054" y="3249922"/>
              <a:ext cx="41275" cy="27940"/>
            </a:xfrm>
            <a:custGeom>
              <a:avLst/>
              <a:gdLst/>
              <a:ahLst/>
              <a:cxnLst/>
              <a:rect l="l" t="t" r="r" b="b"/>
              <a:pathLst>
                <a:path w="41275" h="27939">
                  <a:moveTo>
                    <a:pt x="41173" y="27617"/>
                  </a:moveTo>
                  <a:lnTo>
                    <a:pt x="31000" y="7639"/>
                  </a:lnTo>
                  <a:lnTo>
                    <a:pt x="23320" y="0"/>
                  </a:lnTo>
                  <a:lnTo>
                    <a:pt x="14273" y="3816"/>
                  </a:lnTo>
                  <a:lnTo>
                    <a:pt x="0" y="18207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342314" y="3287525"/>
              <a:ext cx="43180" cy="29845"/>
            </a:xfrm>
            <a:custGeom>
              <a:avLst/>
              <a:gdLst/>
              <a:ahLst/>
              <a:cxnLst/>
              <a:rect l="l" t="t" r="r" b="b"/>
              <a:pathLst>
                <a:path w="43179" h="29845">
                  <a:moveTo>
                    <a:pt x="20459" y="0"/>
                  </a:moveTo>
                  <a:lnTo>
                    <a:pt x="0" y="23545"/>
                  </a:lnTo>
                  <a:lnTo>
                    <a:pt x="1447" y="26187"/>
                  </a:lnTo>
                  <a:lnTo>
                    <a:pt x="6515" y="27660"/>
                  </a:lnTo>
                  <a:lnTo>
                    <a:pt x="9144" y="26225"/>
                  </a:lnTo>
                  <a:lnTo>
                    <a:pt x="12915" y="13309"/>
                  </a:lnTo>
                  <a:lnTo>
                    <a:pt x="16357" y="9499"/>
                  </a:lnTo>
                  <a:lnTo>
                    <a:pt x="18580" y="9397"/>
                  </a:lnTo>
                  <a:lnTo>
                    <a:pt x="23876" y="9397"/>
                  </a:lnTo>
                  <a:lnTo>
                    <a:pt x="31750" y="21831"/>
                  </a:lnTo>
                  <a:lnTo>
                    <a:pt x="33489" y="26085"/>
                  </a:lnTo>
                  <a:lnTo>
                    <a:pt x="34074" y="28066"/>
                  </a:lnTo>
                  <a:lnTo>
                    <a:pt x="35890" y="29502"/>
                  </a:lnTo>
                  <a:lnTo>
                    <a:pt x="38061" y="29502"/>
                  </a:lnTo>
                  <a:lnTo>
                    <a:pt x="40690" y="29502"/>
                  </a:lnTo>
                  <a:lnTo>
                    <a:pt x="42824" y="27368"/>
                  </a:lnTo>
                  <a:lnTo>
                    <a:pt x="42824" y="24739"/>
                  </a:lnTo>
                  <a:lnTo>
                    <a:pt x="41012" y="19791"/>
                  </a:lnTo>
                  <a:lnTo>
                    <a:pt x="36128" y="11836"/>
                  </a:lnTo>
                  <a:lnTo>
                    <a:pt x="29001" y="4147"/>
                  </a:lnTo>
                  <a:lnTo>
                    <a:pt x="20459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320087" y="3340787"/>
              <a:ext cx="98805" cy="76085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439001" y="3157075"/>
              <a:ext cx="43815" cy="57785"/>
            </a:xfrm>
            <a:custGeom>
              <a:avLst/>
              <a:gdLst/>
              <a:ahLst/>
              <a:cxnLst/>
              <a:rect l="l" t="t" r="r" b="b"/>
              <a:pathLst>
                <a:path w="43814" h="57785">
                  <a:moveTo>
                    <a:pt x="0" y="0"/>
                  </a:moveTo>
                  <a:lnTo>
                    <a:pt x="4803" y="10639"/>
                  </a:lnTo>
                  <a:lnTo>
                    <a:pt x="10952" y="20204"/>
                  </a:lnTo>
                  <a:lnTo>
                    <a:pt x="22536" y="34109"/>
                  </a:lnTo>
                  <a:lnTo>
                    <a:pt x="43649" y="57772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488771" y="3154259"/>
              <a:ext cx="52069" cy="89535"/>
            </a:xfrm>
            <a:custGeom>
              <a:avLst/>
              <a:gdLst/>
              <a:ahLst/>
              <a:cxnLst/>
              <a:rect l="l" t="t" r="r" b="b"/>
              <a:pathLst>
                <a:path w="52070" h="89535">
                  <a:moveTo>
                    <a:pt x="0" y="0"/>
                  </a:moveTo>
                  <a:lnTo>
                    <a:pt x="28280" y="12280"/>
                  </a:lnTo>
                  <a:lnTo>
                    <a:pt x="43124" y="25666"/>
                  </a:lnTo>
                  <a:lnTo>
                    <a:pt x="49407" y="48520"/>
                  </a:lnTo>
                  <a:lnTo>
                    <a:pt x="52006" y="89204"/>
                  </a:lnTo>
                </a:path>
              </a:pathLst>
            </a:custGeom>
            <a:ln w="6349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765260" y="3762943"/>
              <a:ext cx="102870" cy="163830"/>
            </a:xfrm>
            <a:custGeom>
              <a:avLst/>
              <a:gdLst/>
              <a:ahLst/>
              <a:cxnLst/>
              <a:rect l="l" t="t" r="r" b="b"/>
              <a:pathLst>
                <a:path w="102870" h="163829">
                  <a:moveTo>
                    <a:pt x="50025" y="0"/>
                  </a:moveTo>
                  <a:lnTo>
                    <a:pt x="51968" y="122529"/>
                  </a:lnTo>
                  <a:lnTo>
                    <a:pt x="17381" y="142863"/>
                  </a:lnTo>
                  <a:lnTo>
                    <a:pt x="1396" y="153897"/>
                  </a:lnTo>
                  <a:lnTo>
                    <a:pt x="0" y="159461"/>
                  </a:lnTo>
                  <a:lnTo>
                    <a:pt x="9182" y="163385"/>
                  </a:lnTo>
                  <a:lnTo>
                    <a:pt x="31002" y="162957"/>
                  </a:lnTo>
                  <a:lnTo>
                    <a:pt x="61941" y="156332"/>
                  </a:lnTo>
                  <a:lnTo>
                    <a:pt x="89599" y="148614"/>
                  </a:lnTo>
                  <a:lnTo>
                    <a:pt x="101575" y="144907"/>
                  </a:lnTo>
                  <a:lnTo>
                    <a:pt x="102553" y="7785"/>
                  </a:lnTo>
                  <a:lnTo>
                    <a:pt x="50025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765260" y="3762943"/>
              <a:ext cx="102870" cy="163830"/>
            </a:xfrm>
            <a:custGeom>
              <a:avLst/>
              <a:gdLst/>
              <a:ahLst/>
              <a:cxnLst/>
              <a:rect l="l" t="t" r="r" b="b"/>
              <a:pathLst>
                <a:path w="102870" h="163829">
                  <a:moveTo>
                    <a:pt x="50025" y="0"/>
                  </a:moveTo>
                  <a:lnTo>
                    <a:pt x="51968" y="122529"/>
                  </a:lnTo>
                  <a:lnTo>
                    <a:pt x="17381" y="142863"/>
                  </a:lnTo>
                  <a:lnTo>
                    <a:pt x="1396" y="153897"/>
                  </a:lnTo>
                  <a:lnTo>
                    <a:pt x="0" y="159461"/>
                  </a:lnTo>
                  <a:lnTo>
                    <a:pt x="9182" y="163385"/>
                  </a:lnTo>
                  <a:lnTo>
                    <a:pt x="31002" y="162957"/>
                  </a:lnTo>
                  <a:lnTo>
                    <a:pt x="61941" y="156332"/>
                  </a:lnTo>
                  <a:lnTo>
                    <a:pt x="89599" y="148614"/>
                  </a:lnTo>
                  <a:lnTo>
                    <a:pt x="101575" y="144907"/>
                  </a:lnTo>
                  <a:lnTo>
                    <a:pt x="102553" y="7785"/>
                  </a:lnTo>
                  <a:lnTo>
                    <a:pt x="50025" y="0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734899" y="3898515"/>
              <a:ext cx="138430" cy="44450"/>
            </a:xfrm>
            <a:custGeom>
              <a:avLst/>
              <a:gdLst/>
              <a:ahLst/>
              <a:cxnLst/>
              <a:rect l="l" t="t" r="r" b="b"/>
              <a:pathLst>
                <a:path w="138429" h="44450">
                  <a:moveTo>
                    <a:pt x="48728" y="1219"/>
                  </a:moveTo>
                  <a:lnTo>
                    <a:pt x="14146" y="20497"/>
                  </a:lnTo>
                  <a:lnTo>
                    <a:pt x="0" y="43453"/>
                  </a:lnTo>
                  <a:lnTo>
                    <a:pt x="7957" y="44340"/>
                  </a:lnTo>
                  <a:lnTo>
                    <a:pt x="27620" y="40690"/>
                  </a:lnTo>
                  <a:lnTo>
                    <a:pt x="137514" y="21615"/>
                  </a:lnTo>
                  <a:lnTo>
                    <a:pt x="137581" y="19583"/>
                  </a:lnTo>
                  <a:lnTo>
                    <a:pt x="61568" y="19583"/>
                  </a:lnTo>
                  <a:lnTo>
                    <a:pt x="48728" y="1219"/>
                  </a:lnTo>
                  <a:close/>
                </a:path>
                <a:path w="138429" h="44450">
                  <a:moveTo>
                    <a:pt x="133792" y="0"/>
                  </a:moveTo>
                  <a:lnTo>
                    <a:pt x="129556" y="2884"/>
                  </a:lnTo>
                  <a:lnTo>
                    <a:pt x="120621" y="5886"/>
                  </a:lnTo>
                  <a:lnTo>
                    <a:pt x="100215" y="10840"/>
                  </a:lnTo>
                  <a:lnTo>
                    <a:pt x="61568" y="19583"/>
                  </a:lnTo>
                  <a:lnTo>
                    <a:pt x="137581" y="19583"/>
                  </a:lnTo>
                  <a:lnTo>
                    <a:pt x="137818" y="12433"/>
                  </a:lnTo>
                  <a:lnTo>
                    <a:pt x="1337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734899" y="3898515"/>
              <a:ext cx="138430" cy="44450"/>
            </a:xfrm>
            <a:custGeom>
              <a:avLst/>
              <a:gdLst/>
              <a:ahLst/>
              <a:cxnLst/>
              <a:rect l="l" t="t" r="r" b="b"/>
              <a:pathLst>
                <a:path w="138429" h="44450">
                  <a:moveTo>
                    <a:pt x="14146" y="20497"/>
                  </a:moveTo>
                  <a:lnTo>
                    <a:pt x="21058" y="11931"/>
                  </a:lnTo>
                  <a:lnTo>
                    <a:pt x="26965" y="7067"/>
                  </a:lnTo>
                  <a:lnTo>
                    <a:pt x="35107" y="4099"/>
                  </a:lnTo>
                  <a:lnTo>
                    <a:pt x="48728" y="1219"/>
                  </a:lnTo>
                  <a:lnTo>
                    <a:pt x="61568" y="19583"/>
                  </a:lnTo>
                  <a:lnTo>
                    <a:pt x="100215" y="10840"/>
                  </a:lnTo>
                  <a:lnTo>
                    <a:pt x="120621" y="5886"/>
                  </a:lnTo>
                  <a:lnTo>
                    <a:pt x="129556" y="2884"/>
                  </a:lnTo>
                  <a:lnTo>
                    <a:pt x="133792" y="0"/>
                  </a:lnTo>
                  <a:lnTo>
                    <a:pt x="137818" y="12433"/>
                  </a:lnTo>
                  <a:lnTo>
                    <a:pt x="137514" y="21615"/>
                  </a:lnTo>
                  <a:lnTo>
                    <a:pt x="27620" y="40690"/>
                  </a:lnTo>
                  <a:lnTo>
                    <a:pt x="7957" y="44340"/>
                  </a:lnTo>
                  <a:lnTo>
                    <a:pt x="0" y="43453"/>
                  </a:lnTo>
                  <a:lnTo>
                    <a:pt x="2483" y="36136"/>
                  </a:lnTo>
                  <a:lnTo>
                    <a:pt x="14146" y="20497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796163" y="3887796"/>
              <a:ext cx="25400" cy="27940"/>
            </a:xfrm>
            <a:custGeom>
              <a:avLst/>
              <a:gdLst/>
              <a:ahLst/>
              <a:cxnLst/>
              <a:rect l="l" t="t" r="r" b="b"/>
              <a:pathLst>
                <a:path w="25400" h="27939">
                  <a:moveTo>
                    <a:pt x="16827" y="0"/>
                  </a:moveTo>
                  <a:lnTo>
                    <a:pt x="0" y="5816"/>
                  </a:lnTo>
                  <a:lnTo>
                    <a:pt x="9791" y="27851"/>
                  </a:lnTo>
                  <a:lnTo>
                    <a:pt x="25095" y="23558"/>
                  </a:lnTo>
                  <a:lnTo>
                    <a:pt x="168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796163" y="3887796"/>
              <a:ext cx="25400" cy="27940"/>
            </a:xfrm>
            <a:custGeom>
              <a:avLst/>
              <a:gdLst/>
              <a:ahLst/>
              <a:cxnLst/>
              <a:rect l="l" t="t" r="r" b="b"/>
              <a:pathLst>
                <a:path w="25400" h="27939">
                  <a:moveTo>
                    <a:pt x="0" y="5816"/>
                  </a:moveTo>
                  <a:lnTo>
                    <a:pt x="9791" y="27851"/>
                  </a:lnTo>
                  <a:lnTo>
                    <a:pt x="25095" y="23558"/>
                  </a:lnTo>
                  <a:lnTo>
                    <a:pt x="16827" y="0"/>
                  </a:lnTo>
                  <a:lnTo>
                    <a:pt x="0" y="5816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728659" y="3911361"/>
              <a:ext cx="42545" cy="33655"/>
            </a:xfrm>
            <a:custGeom>
              <a:avLst/>
              <a:gdLst/>
              <a:ahLst/>
              <a:cxnLst/>
              <a:rect l="l" t="t" r="r" b="b"/>
              <a:pathLst>
                <a:path w="42545" h="33654">
                  <a:moveTo>
                    <a:pt x="29875" y="0"/>
                  </a:moveTo>
                  <a:lnTo>
                    <a:pt x="6489" y="22623"/>
                  </a:lnTo>
                  <a:lnTo>
                    <a:pt x="0" y="32969"/>
                  </a:lnTo>
                  <a:lnTo>
                    <a:pt x="11581" y="33561"/>
                  </a:lnTo>
                  <a:lnTo>
                    <a:pt x="42410" y="26924"/>
                  </a:lnTo>
                  <a:lnTo>
                    <a:pt x="29875" y="0"/>
                  </a:lnTo>
                  <a:close/>
                </a:path>
              </a:pathLst>
            </a:custGeom>
            <a:solidFill>
              <a:srgbClr val="D01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728659" y="3911361"/>
              <a:ext cx="42545" cy="33655"/>
            </a:xfrm>
            <a:custGeom>
              <a:avLst/>
              <a:gdLst/>
              <a:ahLst/>
              <a:cxnLst/>
              <a:rect l="l" t="t" r="r" b="b"/>
              <a:pathLst>
                <a:path w="42545" h="33654">
                  <a:moveTo>
                    <a:pt x="29875" y="0"/>
                  </a:moveTo>
                  <a:lnTo>
                    <a:pt x="42410" y="26924"/>
                  </a:lnTo>
                  <a:lnTo>
                    <a:pt x="11581" y="33561"/>
                  </a:lnTo>
                  <a:lnTo>
                    <a:pt x="0" y="32969"/>
                  </a:lnTo>
                  <a:lnTo>
                    <a:pt x="6489" y="22623"/>
                  </a:lnTo>
                  <a:lnTo>
                    <a:pt x="29875" y="0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885704" y="3761416"/>
              <a:ext cx="102870" cy="163830"/>
            </a:xfrm>
            <a:custGeom>
              <a:avLst/>
              <a:gdLst/>
              <a:ahLst/>
              <a:cxnLst/>
              <a:rect l="l" t="t" r="r" b="b"/>
              <a:pathLst>
                <a:path w="102870" h="163829">
                  <a:moveTo>
                    <a:pt x="52514" y="0"/>
                  </a:moveTo>
                  <a:lnTo>
                    <a:pt x="0" y="7785"/>
                  </a:lnTo>
                  <a:lnTo>
                    <a:pt x="965" y="144907"/>
                  </a:lnTo>
                  <a:lnTo>
                    <a:pt x="12940" y="148614"/>
                  </a:lnTo>
                  <a:lnTo>
                    <a:pt x="40600" y="156332"/>
                  </a:lnTo>
                  <a:lnTo>
                    <a:pt x="71543" y="162957"/>
                  </a:lnTo>
                  <a:lnTo>
                    <a:pt x="93370" y="163385"/>
                  </a:lnTo>
                  <a:lnTo>
                    <a:pt x="102545" y="159461"/>
                  </a:lnTo>
                  <a:lnTo>
                    <a:pt x="101145" y="153897"/>
                  </a:lnTo>
                  <a:lnTo>
                    <a:pt x="85158" y="142863"/>
                  </a:lnTo>
                  <a:lnTo>
                    <a:pt x="50571" y="122529"/>
                  </a:lnTo>
                  <a:lnTo>
                    <a:pt x="52514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885704" y="3761416"/>
              <a:ext cx="102870" cy="163830"/>
            </a:xfrm>
            <a:custGeom>
              <a:avLst/>
              <a:gdLst/>
              <a:ahLst/>
              <a:cxnLst/>
              <a:rect l="l" t="t" r="r" b="b"/>
              <a:pathLst>
                <a:path w="102870" h="163829">
                  <a:moveTo>
                    <a:pt x="52514" y="0"/>
                  </a:moveTo>
                  <a:lnTo>
                    <a:pt x="50571" y="122529"/>
                  </a:lnTo>
                  <a:lnTo>
                    <a:pt x="85158" y="142863"/>
                  </a:lnTo>
                  <a:lnTo>
                    <a:pt x="101145" y="153897"/>
                  </a:lnTo>
                  <a:lnTo>
                    <a:pt x="102545" y="159461"/>
                  </a:lnTo>
                  <a:lnTo>
                    <a:pt x="93370" y="163385"/>
                  </a:lnTo>
                  <a:lnTo>
                    <a:pt x="71543" y="162957"/>
                  </a:lnTo>
                  <a:lnTo>
                    <a:pt x="40600" y="156332"/>
                  </a:lnTo>
                  <a:lnTo>
                    <a:pt x="12940" y="148614"/>
                  </a:lnTo>
                  <a:lnTo>
                    <a:pt x="965" y="144907"/>
                  </a:lnTo>
                  <a:lnTo>
                    <a:pt x="0" y="7785"/>
                  </a:lnTo>
                  <a:lnTo>
                    <a:pt x="52514" y="0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878094" y="3896990"/>
              <a:ext cx="140970" cy="44450"/>
            </a:xfrm>
            <a:custGeom>
              <a:avLst/>
              <a:gdLst/>
              <a:ahLst/>
              <a:cxnLst/>
              <a:rect l="l" t="t" r="r" b="b"/>
              <a:pathLst>
                <a:path w="140970" h="44450">
                  <a:moveTo>
                    <a:pt x="6730" y="0"/>
                  </a:moveTo>
                  <a:lnTo>
                    <a:pt x="0" y="14376"/>
                  </a:lnTo>
                  <a:lnTo>
                    <a:pt x="304" y="23558"/>
                  </a:lnTo>
                  <a:lnTo>
                    <a:pt x="112902" y="40690"/>
                  </a:lnTo>
                  <a:lnTo>
                    <a:pt x="132558" y="44340"/>
                  </a:lnTo>
                  <a:lnTo>
                    <a:pt x="140512" y="43453"/>
                  </a:lnTo>
                  <a:lnTo>
                    <a:pt x="138027" y="36136"/>
                  </a:lnTo>
                  <a:lnTo>
                    <a:pt x="126364" y="20497"/>
                  </a:lnTo>
                  <a:lnTo>
                    <a:pt x="125627" y="19583"/>
                  </a:lnTo>
                  <a:lnTo>
                    <a:pt x="78943" y="19583"/>
                  </a:lnTo>
                  <a:lnTo>
                    <a:pt x="40295" y="10840"/>
                  </a:lnTo>
                  <a:lnTo>
                    <a:pt x="19891" y="5886"/>
                  </a:lnTo>
                  <a:lnTo>
                    <a:pt x="10959" y="2884"/>
                  </a:lnTo>
                  <a:lnTo>
                    <a:pt x="6730" y="0"/>
                  </a:lnTo>
                  <a:close/>
                </a:path>
                <a:path w="140970" h="44450">
                  <a:moveTo>
                    <a:pt x="91795" y="1219"/>
                  </a:moveTo>
                  <a:lnTo>
                    <a:pt x="78943" y="19583"/>
                  </a:lnTo>
                  <a:lnTo>
                    <a:pt x="125627" y="19583"/>
                  </a:lnTo>
                  <a:lnTo>
                    <a:pt x="119459" y="11931"/>
                  </a:lnTo>
                  <a:lnTo>
                    <a:pt x="113557" y="7067"/>
                  </a:lnTo>
                  <a:lnTo>
                    <a:pt x="105415" y="4099"/>
                  </a:lnTo>
                  <a:lnTo>
                    <a:pt x="91795" y="12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878094" y="3896990"/>
              <a:ext cx="140970" cy="44450"/>
            </a:xfrm>
            <a:custGeom>
              <a:avLst/>
              <a:gdLst/>
              <a:ahLst/>
              <a:cxnLst/>
              <a:rect l="l" t="t" r="r" b="b"/>
              <a:pathLst>
                <a:path w="140970" h="44450">
                  <a:moveTo>
                    <a:pt x="126364" y="20497"/>
                  </a:moveTo>
                  <a:lnTo>
                    <a:pt x="119459" y="11931"/>
                  </a:lnTo>
                  <a:lnTo>
                    <a:pt x="113557" y="7067"/>
                  </a:lnTo>
                  <a:lnTo>
                    <a:pt x="105415" y="4099"/>
                  </a:lnTo>
                  <a:lnTo>
                    <a:pt x="91795" y="1219"/>
                  </a:lnTo>
                  <a:lnTo>
                    <a:pt x="78943" y="19583"/>
                  </a:lnTo>
                  <a:lnTo>
                    <a:pt x="40295" y="10840"/>
                  </a:lnTo>
                  <a:lnTo>
                    <a:pt x="19891" y="5886"/>
                  </a:lnTo>
                  <a:lnTo>
                    <a:pt x="10959" y="2884"/>
                  </a:lnTo>
                  <a:lnTo>
                    <a:pt x="6730" y="0"/>
                  </a:lnTo>
                  <a:lnTo>
                    <a:pt x="0" y="14376"/>
                  </a:lnTo>
                  <a:lnTo>
                    <a:pt x="304" y="23558"/>
                  </a:lnTo>
                  <a:lnTo>
                    <a:pt x="112902" y="40690"/>
                  </a:lnTo>
                  <a:lnTo>
                    <a:pt x="132558" y="44340"/>
                  </a:lnTo>
                  <a:lnTo>
                    <a:pt x="140512" y="43453"/>
                  </a:lnTo>
                  <a:lnTo>
                    <a:pt x="138027" y="36136"/>
                  </a:lnTo>
                  <a:lnTo>
                    <a:pt x="126364" y="20497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932248" y="3886271"/>
              <a:ext cx="25400" cy="27940"/>
            </a:xfrm>
            <a:custGeom>
              <a:avLst/>
              <a:gdLst/>
              <a:ahLst/>
              <a:cxnLst/>
              <a:rect l="l" t="t" r="r" b="b"/>
              <a:pathLst>
                <a:path w="25400" h="27939">
                  <a:moveTo>
                    <a:pt x="8267" y="0"/>
                  </a:moveTo>
                  <a:lnTo>
                    <a:pt x="0" y="23558"/>
                  </a:lnTo>
                  <a:lnTo>
                    <a:pt x="15303" y="27851"/>
                  </a:lnTo>
                  <a:lnTo>
                    <a:pt x="25095" y="5816"/>
                  </a:lnTo>
                  <a:lnTo>
                    <a:pt x="82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932248" y="3886271"/>
              <a:ext cx="25400" cy="27940"/>
            </a:xfrm>
            <a:custGeom>
              <a:avLst/>
              <a:gdLst/>
              <a:ahLst/>
              <a:cxnLst/>
              <a:rect l="l" t="t" r="r" b="b"/>
              <a:pathLst>
                <a:path w="25400" h="27939">
                  <a:moveTo>
                    <a:pt x="25095" y="5816"/>
                  </a:moveTo>
                  <a:lnTo>
                    <a:pt x="15303" y="27851"/>
                  </a:lnTo>
                  <a:lnTo>
                    <a:pt x="0" y="23558"/>
                  </a:lnTo>
                  <a:lnTo>
                    <a:pt x="8267" y="0"/>
                  </a:lnTo>
                  <a:lnTo>
                    <a:pt x="25095" y="5816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982437" y="3909836"/>
              <a:ext cx="42545" cy="33655"/>
            </a:xfrm>
            <a:custGeom>
              <a:avLst/>
              <a:gdLst/>
              <a:ahLst/>
              <a:cxnLst/>
              <a:rect l="l" t="t" r="r" b="b"/>
              <a:pathLst>
                <a:path w="42545" h="33654">
                  <a:moveTo>
                    <a:pt x="12547" y="0"/>
                  </a:moveTo>
                  <a:lnTo>
                    <a:pt x="0" y="26924"/>
                  </a:lnTo>
                  <a:lnTo>
                    <a:pt x="30835" y="33561"/>
                  </a:lnTo>
                  <a:lnTo>
                    <a:pt x="42421" y="32969"/>
                  </a:lnTo>
                  <a:lnTo>
                    <a:pt x="35933" y="22623"/>
                  </a:lnTo>
                  <a:lnTo>
                    <a:pt x="12547" y="0"/>
                  </a:lnTo>
                  <a:close/>
                </a:path>
              </a:pathLst>
            </a:custGeom>
            <a:solidFill>
              <a:srgbClr val="D01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982437" y="3909836"/>
              <a:ext cx="42545" cy="33655"/>
            </a:xfrm>
            <a:custGeom>
              <a:avLst/>
              <a:gdLst/>
              <a:ahLst/>
              <a:cxnLst/>
              <a:rect l="l" t="t" r="r" b="b"/>
              <a:pathLst>
                <a:path w="42545" h="33654">
                  <a:moveTo>
                    <a:pt x="12547" y="0"/>
                  </a:moveTo>
                  <a:lnTo>
                    <a:pt x="0" y="26924"/>
                  </a:lnTo>
                  <a:lnTo>
                    <a:pt x="30835" y="33561"/>
                  </a:lnTo>
                  <a:lnTo>
                    <a:pt x="42421" y="32969"/>
                  </a:lnTo>
                  <a:lnTo>
                    <a:pt x="35933" y="22623"/>
                  </a:lnTo>
                  <a:lnTo>
                    <a:pt x="12547" y="0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783122" y="3682809"/>
              <a:ext cx="197485" cy="100330"/>
            </a:xfrm>
            <a:custGeom>
              <a:avLst/>
              <a:gdLst/>
              <a:ahLst/>
              <a:cxnLst/>
              <a:rect l="l" t="t" r="r" b="b"/>
              <a:pathLst>
                <a:path w="197485" h="100329">
                  <a:moveTo>
                    <a:pt x="165112" y="0"/>
                  </a:moveTo>
                  <a:lnTo>
                    <a:pt x="10579" y="21158"/>
                  </a:lnTo>
                  <a:lnTo>
                    <a:pt x="0" y="95250"/>
                  </a:lnTo>
                  <a:lnTo>
                    <a:pt x="51896" y="99809"/>
                  </a:lnTo>
                  <a:lnTo>
                    <a:pt x="89701" y="100006"/>
                  </a:lnTo>
                  <a:lnTo>
                    <a:pt x="131871" y="94649"/>
                  </a:lnTo>
                  <a:lnTo>
                    <a:pt x="196862" y="82550"/>
                  </a:lnTo>
                  <a:lnTo>
                    <a:pt x="165112" y="0"/>
                  </a:lnTo>
                  <a:close/>
                </a:path>
              </a:pathLst>
            </a:custGeom>
            <a:solidFill>
              <a:srgbClr val="771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785802" y="3682821"/>
              <a:ext cx="192405" cy="100330"/>
            </a:xfrm>
            <a:custGeom>
              <a:avLst/>
              <a:gdLst/>
              <a:ahLst/>
              <a:cxnLst/>
              <a:rect l="l" t="t" r="r" b="b"/>
              <a:pathLst>
                <a:path w="192404" h="100329">
                  <a:moveTo>
                    <a:pt x="191833" y="76441"/>
                  </a:moveTo>
                  <a:lnTo>
                    <a:pt x="189382" y="70091"/>
                  </a:lnTo>
                  <a:lnTo>
                    <a:pt x="174790" y="70091"/>
                  </a:lnTo>
                  <a:lnTo>
                    <a:pt x="174790" y="40157"/>
                  </a:lnTo>
                  <a:lnTo>
                    <a:pt x="177876" y="40157"/>
                  </a:lnTo>
                  <a:lnTo>
                    <a:pt x="175437" y="33807"/>
                  </a:lnTo>
                  <a:lnTo>
                    <a:pt x="174790" y="33807"/>
                  </a:lnTo>
                  <a:lnTo>
                    <a:pt x="174790" y="32118"/>
                  </a:lnTo>
                  <a:lnTo>
                    <a:pt x="168440" y="15608"/>
                  </a:lnTo>
                  <a:lnTo>
                    <a:pt x="168440" y="33807"/>
                  </a:lnTo>
                  <a:lnTo>
                    <a:pt x="168440" y="40157"/>
                  </a:lnTo>
                  <a:lnTo>
                    <a:pt x="168440" y="70091"/>
                  </a:lnTo>
                  <a:lnTo>
                    <a:pt x="138506" y="70091"/>
                  </a:lnTo>
                  <a:lnTo>
                    <a:pt x="138506" y="40157"/>
                  </a:lnTo>
                  <a:lnTo>
                    <a:pt x="168440" y="40157"/>
                  </a:lnTo>
                  <a:lnTo>
                    <a:pt x="168440" y="33807"/>
                  </a:lnTo>
                  <a:lnTo>
                    <a:pt x="138506" y="33807"/>
                  </a:lnTo>
                  <a:lnTo>
                    <a:pt x="138506" y="3886"/>
                  </a:lnTo>
                  <a:lnTo>
                    <a:pt x="163918" y="3886"/>
                  </a:lnTo>
                  <a:lnTo>
                    <a:pt x="162433" y="0"/>
                  </a:lnTo>
                  <a:lnTo>
                    <a:pt x="138506" y="3276"/>
                  </a:lnTo>
                  <a:lnTo>
                    <a:pt x="134023" y="3886"/>
                  </a:lnTo>
                  <a:lnTo>
                    <a:pt x="132156" y="4140"/>
                  </a:lnTo>
                  <a:lnTo>
                    <a:pt x="132156" y="33807"/>
                  </a:lnTo>
                  <a:lnTo>
                    <a:pt x="132156" y="40157"/>
                  </a:lnTo>
                  <a:lnTo>
                    <a:pt x="132156" y="70091"/>
                  </a:lnTo>
                  <a:lnTo>
                    <a:pt x="102235" y="70091"/>
                  </a:lnTo>
                  <a:lnTo>
                    <a:pt x="102235" y="40157"/>
                  </a:lnTo>
                  <a:lnTo>
                    <a:pt x="132156" y="40157"/>
                  </a:lnTo>
                  <a:lnTo>
                    <a:pt x="132156" y="33807"/>
                  </a:lnTo>
                  <a:lnTo>
                    <a:pt x="102235" y="33807"/>
                  </a:lnTo>
                  <a:lnTo>
                    <a:pt x="102235" y="8229"/>
                  </a:lnTo>
                  <a:lnTo>
                    <a:pt x="95885" y="9105"/>
                  </a:lnTo>
                  <a:lnTo>
                    <a:pt x="95885" y="33807"/>
                  </a:lnTo>
                  <a:lnTo>
                    <a:pt x="95885" y="40157"/>
                  </a:lnTo>
                  <a:lnTo>
                    <a:pt x="95885" y="70091"/>
                  </a:lnTo>
                  <a:lnTo>
                    <a:pt x="65951" y="70091"/>
                  </a:lnTo>
                  <a:lnTo>
                    <a:pt x="65951" y="40157"/>
                  </a:lnTo>
                  <a:lnTo>
                    <a:pt x="95885" y="40157"/>
                  </a:lnTo>
                  <a:lnTo>
                    <a:pt x="95885" y="33807"/>
                  </a:lnTo>
                  <a:lnTo>
                    <a:pt x="65951" y="33807"/>
                  </a:lnTo>
                  <a:lnTo>
                    <a:pt x="65951" y="13208"/>
                  </a:lnTo>
                  <a:lnTo>
                    <a:pt x="59601" y="14071"/>
                  </a:lnTo>
                  <a:lnTo>
                    <a:pt x="59601" y="33807"/>
                  </a:lnTo>
                  <a:lnTo>
                    <a:pt x="59601" y="40157"/>
                  </a:lnTo>
                  <a:lnTo>
                    <a:pt x="59601" y="70091"/>
                  </a:lnTo>
                  <a:lnTo>
                    <a:pt x="29679" y="70091"/>
                  </a:lnTo>
                  <a:lnTo>
                    <a:pt x="29679" y="40157"/>
                  </a:lnTo>
                  <a:lnTo>
                    <a:pt x="59601" y="40157"/>
                  </a:lnTo>
                  <a:lnTo>
                    <a:pt x="59601" y="33807"/>
                  </a:lnTo>
                  <a:lnTo>
                    <a:pt x="29679" y="33807"/>
                  </a:lnTo>
                  <a:lnTo>
                    <a:pt x="29679" y="18173"/>
                  </a:lnTo>
                  <a:lnTo>
                    <a:pt x="23329" y="19037"/>
                  </a:lnTo>
                  <a:lnTo>
                    <a:pt x="23329" y="33807"/>
                  </a:lnTo>
                  <a:lnTo>
                    <a:pt x="6083" y="33807"/>
                  </a:lnTo>
                  <a:lnTo>
                    <a:pt x="5181" y="40157"/>
                  </a:lnTo>
                  <a:lnTo>
                    <a:pt x="23329" y="40157"/>
                  </a:lnTo>
                  <a:lnTo>
                    <a:pt x="23329" y="70091"/>
                  </a:lnTo>
                  <a:lnTo>
                    <a:pt x="901" y="70091"/>
                  </a:lnTo>
                  <a:lnTo>
                    <a:pt x="0" y="76441"/>
                  </a:lnTo>
                  <a:lnTo>
                    <a:pt x="23329" y="76441"/>
                  </a:lnTo>
                  <a:lnTo>
                    <a:pt x="23329" y="97523"/>
                  </a:lnTo>
                  <a:lnTo>
                    <a:pt x="29679" y="98082"/>
                  </a:lnTo>
                  <a:lnTo>
                    <a:pt x="29679" y="76441"/>
                  </a:lnTo>
                  <a:lnTo>
                    <a:pt x="59601" y="76441"/>
                  </a:lnTo>
                  <a:lnTo>
                    <a:pt x="59601" y="99860"/>
                  </a:lnTo>
                  <a:lnTo>
                    <a:pt x="65951" y="99885"/>
                  </a:lnTo>
                  <a:lnTo>
                    <a:pt x="65951" y="76441"/>
                  </a:lnTo>
                  <a:lnTo>
                    <a:pt x="95885" y="76441"/>
                  </a:lnTo>
                  <a:lnTo>
                    <a:pt x="95885" y="98869"/>
                  </a:lnTo>
                  <a:lnTo>
                    <a:pt x="102235" y="98069"/>
                  </a:lnTo>
                  <a:lnTo>
                    <a:pt x="102235" y="76441"/>
                  </a:lnTo>
                  <a:lnTo>
                    <a:pt x="132156" y="76441"/>
                  </a:lnTo>
                  <a:lnTo>
                    <a:pt x="132156" y="94094"/>
                  </a:lnTo>
                  <a:lnTo>
                    <a:pt x="138506" y="92913"/>
                  </a:lnTo>
                  <a:lnTo>
                    <a:pt x="138506" y="76441"/>
                  </a:lnTo>
                  <a:lnTo>
                    <a:pt x="168440" y="76441"/>
                  </a:lnTo>
                  <a:lnTo>
                    <a:pt x="168440" y="87337"/>
                  </a:lnTo>
                  <a:lnTo>
                    <a:pt x="174790" y="86156"/>
                  </a:lnTo>
                  <a:lnTo>
                    <a:pt x="174790" y="76441"/>
                  </a:lnTo>
                  <a:lnTo>
                    <a:pt x="191833" y="76441"/>
                  </a:lnTo>
                  <a:close/>
                </a:path>
              </a:pathLst>
            </a:custGeom>
            <a:solidFill>
              <a:srgbClr val="9F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783128" y="3682798"/>
              <a:ext cx="196850" cy="100330"/>
            </a:xfrm>
            <a:custGeom>
              <a:avLst/>
              <a:gdLst/>
              <a:ahLst/>
              <a:cxnLst/>
              <a:rect l="l" t="t" r="r" b="b"/>
              <a:pathLst>
                <a:path w="196850" h="100329">
                  <a:moveTo>
                    <a:pt x="10579" y="21170"/>
                  </a:moveTo>
                  <a:lnTo>
                    <a:pt x="0" y="95250"/>
                  </a:lnTo>
                  <a:lnTo>
                    <a:pt x="51889" y="99816"/>
                  </a:lnTo>
                  <a:lnTo>
                    <a:pt x="89690" y="100015"/>
                  </a:lnTo>
                  <a:lnTo>
                    <a:pt x="131859" y="94657"/>
                  </a:lnTo>
                  <a:lnTo>
                    <a:pt x="196850" y="82550"/>
                  </a:lnTo>
                  <a:lnTo>
                    <a:pt x="165100" y="0"/>
                  </a:lnTo>
                  <a:lnTo>
                    <a:pt x="10579" y="21170"/>
                  </a:lnTo>
                  <a:close/>
                </a:path>
              </a:pathLst>
            </a:custGeom>
            <a:ln w="6349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619350" y="3677242"/>
              <a:ext cx="133350" cy="82550"/>
            </a:xfrm>
            <a:custGeom>
              <a:avLst/>
              <a:gdLst/>
              <a:ahLst/>
              <a:cxnLst/>
              <a:rect l="l" t="t" r="r" b="b"/>
              <a:pathLst>
                <a:path w="133350" h="82550">
                  <a:moveTo>
                    <a:pt x="85754" y="0"/>
                  </a:moveTo>
                  <a:lnTo>
                    <a:pt x="79404" y="11112"/>
                  </a:lnTo>
                  <a:lnTo>
                    <a:pt x="30847" y="33121"/>
                  </a:lnTo>
                  <a:lnTo>
                    <a:pt x="6752" y="46643"/>
                  </a:lnTo>
                  <a:lnTo>
                    <a:pt x="0" y="57246"/>
                  </a:lnTo>
                  <a:lnTo>
                    <a:pt x="3471" y="70497"/>
                  </a:lnTo>
                  <a:lnTo>
                    <a:pt x="20337" y="73516"/>
                  </a:lnTo>
                  <a:lnTo>
                    <a:pt x="52763" y="67787"/>
                  </a:lnTo>
                  <a:lnTo>
                    <a:pt x="84288" y="59680"/>
                  </a:lnTo>
                  <a:lnTo>
                    <a:pt x="98454" y="55562"/>
                  </a:lnTo>
                  <a:lnTo>
                    <a:pt x="88952" y="68870"/>
                  </a:lnTo>
                  <a:lnTo>
                    <a:pt x="84494" y="76063"/>
                  </a:lnTo>
                  <a:lnTo>
                    <a:pt x="83917" y="79622"/>
                  </a:lnTo>
                  <a:lnTo>
                    <a:pt x="86059" y="82029"/>
                  </a:lnTo>
                  <a:lnTo>
                    <a:pt x="124845" y="55397"/>
                  </a:lnTo>
                  <a:lnTo>
                    <a:pt x="133277" y="40447"/>
                  </a:lnTo>
                  <a:lnTo>
                    <a:pt x="132999" y="28506"/>
                  </a:lnTo>
                  <a:lnTo>
                    <a:pt x="123956" y="15735"/>
                  </a:lnTo>
                  <a:lnTo>
                    <a:pt x="125137" y="927"/>
                  </a:lnTo>
                  <a:lnTo>
                    <a:pt x="85754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619350" y="3677242"/>
              <a:ext cx="133350" cy="82550"/>
            </a:xfrm>
            <a:custGeom>
              <a:avLst/>
              <a:gdLst/>
              <a:ahLst/>
              <a:cxnLst/>
              <a:rect l="l" t="t" r="r" b="b"/>
              <a:pathLst>
                <a:path w="133350" h="82550">
                  <a:moveTo>
                    <a:pt x="85754" y="0"/>
                  </a:moveTo>
                  <a:lnTo>
                    <a:pt x="79404" y="11112"/>
                  </a:lnTo>
                  <a:lnTo>
                    <a:pt x="30847" y="33121"/>
                  </a:lnTo>
                  <a:lnTo>
                    <a:pt x="6752" y="46643"/>
                  </a:lnTo>
                  <a:lnTo>
                    <a:pt x="0" y="57246"/>
                  </a:lnTo>
                  <a:lnTo>
                    <a:pt x="3471" y="70497"/>
                  </a:lnTo>
                  <a:lnTo>
                    <a:pt x="20337" y="73516"/>
                  </a:lnTo>
                  <a:lnTo>
                    <a:pt x="52763" y="67787"/>
                  </a:lnTo>
                  <a:lnTo>
                    <a:pt x="84288" y="59680"/>
                  </a:lnTo>
                  <a:lnTo>
                    <a:pt x="98454" y="55562"/>
                  </a:lnTo>
                  <a:lnTo>
                    <a:pt x="88952" y="68870"/>
                  </a:lnTo>
                  <a:lnTo>
                    <a:pt x="84494" y="76063"/>
                  </a:lnTo>
                  <a:lnTo>
                    <a:pt x="83917" y="79622"/>
                  </a:lnTo>
                  <a:lnTo>
                    <a:pt x="86059" y="82029"/>
                  </a:lnTo>
                  <a:lnTo>
                    <a:pt x="124845" y="55397"/>
                  </a:lnTo>
                  <a:lnTo>
                    <a:pt x="133277" y="40447"/>
                  </a:lnTo>
                  <a:lnTo>
                    <a:pt x="132999" y="28506"/>
                  </a:lnTo>
                  <a:lnTo>
                    <a:pt x="123956" y="15735"/>
                  </a:lnTo>
                  <a:lnTo>
                    <a:pt x="125137" y="927"/>
                  </a:lnTo>
                  <a:lnTo>
                    <a:pt x="85754" y="0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993349" y="3632792"/>
              <a:ext cx="133350" cy="82550"/>
            </a:xfrm>
            <a:custGeom>
              <a:avLst/>
              <a:gdLst/>
              <a:ahLst/>
              <a:cxnLst/>
              <a:rect l="l" t="t" r="r" b="b"/>
              <a:pathLst>
                <a:path w="133350" h="82550">
                  <a:moveTo>
                    <a:pt x="47523" y="0"/>
                  </a:moveTo>
                  <a:lnTo>
                    <a:pt x="8140" y="927"/>
                  </a:lnTo>
                  <a:lnTo>
                    <a:pt x="9321" y="15735"/>
                  </a:lnTo>
                  <a:lnTo>
                    <a:pt x="278" y="28506"/>
                  </a:lnTo>
                  <a:lnTo>
                    <a:pt x="27711" y="71489"/>
                  </a:lnTo>
                  <a:lnTo>
                    <a:pt x="47218" y="82029"/>
                  </a:lnTo>
                  <a:lnTo>
                    <a:pt x="49360" y="79622"/>
                  </a:lnTo>
                  <a:lnTo>
                    <a:pt x="48783" y="76063"/>
                  </a:lnTo>
                  <a:lnTo>
                    <a:pt x="44325" y="68870"/>
                  </a:lnTo>
                  <a:lnTo>
                    <a:pt x="34823" y="55562"/>
                  </a:lnTo>
                  <a:lnTo>
                    <a:pt x="48989" y="59680"/>
                  </a:lnTo>
                  <a:lnTo>
                    <a:pt x="80514" y="67787"/>
                  </a:lnTo>
                  <a:lnTo>
                    <a:pt x="112940" y="73516"/>
                  </a:lnTo>
                  <a:lnTo>
                    <a:pt x="129806" y="70497"/>
                  </a:lnTo>
                  <a:lnTo>
                    <a:pt x="133277" y="57246"/>
                  </a:lnTo>
                  <a:lnTo>
                    <a:pt x="126525" y="46643"/>
                  </a:lnTo>
                  <a:lnTo>
                    <a:pt x="102430" y="33121"/>
                  </a:lnTo>
                  <a:lnTo>
                    <a:pt x="53873" y="11112"/>
                  </a:lnTo>
                  <a:lnTo>
                    <a:pt x="47523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993349" y="3632792"/>
              <a:ext cx="133350" cy="82550"/>
            </a:xfrm>
            <a:custGeom>
              <a:avLst/>
              <a:gdLst/>
              <a:ahLst/>
              <a:cxnLst/>
              <a:rect l="l" t="t" r="r" b="b"/>
              <a:pathLst>
                <a:path w="133350" h="82550">
                  <a:moveTo>
                    <a:pt x="47523" y="0"/>
                  </a:moveTo>
                  <a:lnTo>
                    <a:pt x="53873" y="11112"/>
                  </a:lnTo>
                  <a:lnTo>
                    <a:pt x="102430" y="33121"/>
                  </a:lnTo>
                  <a:lnTo>
                    <a:pt x="126525" y="46643"/>
                  </a:lnTo>
                  <a:lnTo>
                    <a:pt x="133277" y="57246"/>
                  </a:lnTo>
                  <a:lnTo>
                    <a:pt x="129806" y="70497"/>
                  </a:lnTo>
                  <a:lnTo>
                    <a:pt x="112940" y="73516"/>
                  </a:lnTo>
                  <a:lnTo>
                    <a:pt x="80514" y="67787"/>
                  </a:lnTo>
                  <a:lnTo>
                    <a:pt x="48989" y="59680"/>
                  </a:lnTo>
                  <a:lnTo>
                    <a:pt x="34823" y="55562"/>
                  </a:lnTo>
                  <a:lnTo>
                    <a:pt x="44325" y="68870"/>
                  </a:lnTo>
                  <a:lnTo>
                    <a:pt x="48783" y="76063"/>
                  </a:lnTo>
                  <a:lnTo>
                    <a:pt x="49360" y="79622"/>
                  </a:lnTo>
                  <a:lnTo>
                    <a:pt x="47218" y="82029"/>
                  </a:lnTo>
                  <a:lnTo>
                    <a:pt x="8432" y="55397"/>
                  </a:lnTo>
                  <a:lnTo>
                    <a:pt x="0" y="40447"/>
                  </a:lnTo>
                  <a:lnTo>
                    <a:pt x="278" y="28506"/>
                  </a:lnTo>
                  <a:lnTo>
                    <a:pt x="9321" y="15735"/>
                  </a:lnTo>
                  <a:lnTo>
                    <a:pt x="8140" y="927"/>
                  </a:lnTo>
                  <a:lnTo>
                    <a:pt x="47523" y="0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692897" y="3365773"/>
              <a:ext cx="361950" cy="344170"/>
            </a:xfrm>
            <a:custGeom>
              <a:avLst/>
              <a:gdLst/>
              <a:ahLst/>
              <a:cxnLst/>
              <a:rect l="l" t="t" r="r" b="b"/>
              <a:pathLst>
                <a:path w="361950" h="344170">
                  <a:moveTo>
                    <a:pt x="187545" y="0"/>
                  </a:moveTo>
                  <a:lnTo>
                    <a:pt x="141457" y="11433"/>
                  </a:lnTo>
                  <a:lnTo>
                    <a:pt x="106577" y="31756"/>
                  </a:lnTo>
                  <a:lnTo>
                    <a:pt x="40290" y="165134"/>
                  </a:lnTo>
                  <a:lnTo>
                    <a:pt x="13138" y="234318"/>
                  </a:lnTo>
                  <a:lnTo>
                    <a:pt x="2606" y="275673"/>
                  </a:lnTo>
                  <a:lnTo>
                    <a:pt x="0" y="314708"/>
                  </a:lnTo>
                  <a:lnTo>
                    <a:pt x="57708" y="318835"/>
                  </a:lnTo>
                  <a:lnTo>
                    <a:pt x="94818" y="180723"/>
                  </a:lnTo>
                  <a:lnTo>
                    <a:pt x="87606" y="310834"/>
                  </a:lnTo>
                  <a:lnTo>
                    <a:pt x="86704" y="331738"/>
                  </a:lnTo>
                  <a:lnTo>
                    <a:pt x="86575" y="343562"/>
                  </a:lnTo>
                  <a:lnTo>
                    <a:pt x="169484" y="338572"/>
                  </a:lnTo>
                  <a:lnTo>
                    <a:pt x="216446" y="334547"/>
                  </a:lnTo>
                  <a:lnTo>
                    <a:pt x="244852" y="329362"/>
                  </a:lnTo>
                  <a:lnTo>
                    <a:pt x="272097" y="320893"/>
                  </a:lnTo>
                  <a:lnTo>
                    <a:pt x="249427" y="137428"/>
                  </a:lnTo>
                  <a:lnTo>
                    <a:pt x="288594" y="287911"/>
                  </a:lnTo>
                  <a:lnTo>
                    <a:pt x="361530" y="269216"/>
                  </a:lnTo>
                  <a:lnTo>
                    <a:pt x="321998" y="149392"/>
                  </a:lnTo>
                  <a:lnTo>
                    <a:pt x="295640" y="83055"/>
                  </a:lnTo>
                  <a:lnTo>
                    <a:pt x="270590" y="46447"/>
                  </a:lnTo>
                  <a:lnTo>
                    <a:pt x="234988" y="15813"/>
                  </a:lnTo>
                  <a:lnTo>
                    <a:pt x="187545" y="0"/>
                  </a:lnTo>
                  <a:close/>
                </a:path>
              </a:pathLst>
            </a:custGeom>
            <a:solidFill>
              <a:srgbClr val="B6DA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692897" y="3365773"/>
              <a:ext cx="361950" cy="344170"/>
            </a:xfrm>
            <a:custGeom>
              <a:avLst/>
              <a:gdLst/>
              <a:ahLst/>
              <a:cxnLst/>
              <a:rect l="l" t="t" r="r" b="b"/>
              <a:pathLst>
                <a:path w="361950" h="344170">
                  <a:moveTo>
                    <a:pt x="92760" y="42610"/>
                  </a:moveTo>
                  <a:lnTo>
                    <a:pt x="40290" y="165134"/>
                  </a:lnTo>
                  <a:lnTo>
                    <a:pt x="13138" y="234318"/>
                  </a:lnTo>
                  <a:lnTo>
                    <a:pt x="2606" y="275673"/>
                  </a:lnTo>
                  <a:lnTo>
                    <a:pt x="0" y="314708"/>
                  </a:lnTo>
                  <a:lnTo>
                    <a:pt x="57708" y="318835"/>
                  </a:lnTo>
                  <a:lnTo>
                    <a:pt x="94818" y="180723"/>
                  </a:lnTo>
                  <a:lnTo>
                    <a:pt x="90053" y="265584"/>
                  </a:lnTo>
                  <a:lnTo>
                    <a:pt x="87606" y="310834"/>
                  </a:lnTo>
                  <a:lnTo>
                    <a:pt x="86704" y="331738"/>
                  </a:lnTo>
                  <a:lnTo>
                    <a:pt x="86575" y="343562"/>
                  </a:lnTo>
                  <a:lnTo>
                    <a:pt x="169484" y="338572"/>
                  </a:lnTo>
                  <a:lnTo>
                    <a:pt x="216446" y="334547"/>
                  </a:lnTo>
                  <a:lnTo>
                    <a:pt x="244852" y="329362"/>
                  </a:lnTo>
                  <a:lnTo>
                    <a:pt x="272097" y="320893"/>
                  </a:lnTo>
                  <a:lnTo>
                    <a:pt x="249427" y="137428"/>
                  </a:lnTo>
                  <a:lnTo>
                    <a:pt x="288594" y="287911"/>
                  </a:lnTo>
                  <a:lnTo>
                    <a:pt x="361530" y="269216"/>
                  </a:lnTo>
                  <a:lnTo>
                    <a:pt x="321998" y="149392"/>
                  </a:lnTo>
                  <a:lnTo>
                    <a:pt x="295640" y="83055"/>
                  </a:lnTo>
                  <a:lnTo>
                    <a:pt x="270590" y="46447"/>
                  </a:lnTo>
                  <a:lnTo>
                    <a:pt x="234988" y="15813"/>
                  </a:lnTo>
                  <a:lnTo>
                    <a:pt x="187545" y="0"/>
                  </a:lnTo>
                  <a:lnTo>
                    <a:pt x="141457" y="11433"/>
                  </a:lnTo>
                  <a:lnTo>
                    <a:pt x="106577" y="31756"/>
                  </a:lnTo>
                  <a:lnTo>
                    <a:pt x="92760" y="42610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5806330" y="3368084"/>
              <a:ext cx="116509" cy="10306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630967" y="3120808"/>
              <a:ext cx="151723" cy="12919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897528" y="3064169"/>
              <a:ext cx="117455" cy="109412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688536" y="3116566"/>
              <a:ext cx="310515" cy="236854"/>
            </a:xfrm>
            <a:custGeom>
              <a:avLst/>
              <a:gdLst/>
              <a:ahLst/>
              <a:cxnLst/>
              <a:rect l="l" t="t" r="r" b="b"/>
              <a:pathLst>
                <a:path w="310514" h="236854">
                  <a:moveTo>
                    <a:pt x="182909" y="0"/>
                  </a:moveTo>
                  <a:lnTo>
                    <a:pt x="129610" y="6899"/>
                  </a:lnTo>
                  <a:lnTo>
                    <a:pt x="51072" y="30107"/>
                  </a:lnTo>
                  <a:lnTo>
                    <a:pt x="11797" y="56164"/>
                  </a:lnTo>
                  <a:lnTo>
                    <a:pt x="0" y="101559"/>
                  </a:lnTo>
                  <a:lnTo>
                    <a:pt x="3893" y="182782"/>
                  </a:lnTo>
                  <a:lnTo>
                    <a:pt x="20695" y="211673"/>
                  </a:lnTo>
                  <a:lnTo>
                    <a:pt x="51707" y="229075"/>
                  </a:lnTo>
                  <a:lnTo>
                    <a:pt x="92687" y="236450"/>
                  </a:lnTo>
                  <a:lnTo>
                    <a:pt x="139396" y="235261"/>
                  </a:lnTo>
                  <a:lnTo>
                    <a:pt x="187593" y="226973"/>
                  </a:lnTo>
                  <a:lnTo>
                    <a:pt x="233040" y="213048"/>
                  </a:lnTo>
                  <a:lnTo>
                    <a:pt x="271495" y="194950"/>
                  </a:lnTo>
                  <a:lnTo>
                    <a:pt x="310471" y="152086"/>
                  </a:lnTo>
                  <a:lnTo>
                    <a:pt x="310049" y="121173"/>
                  </a:lnTo>
                  <a:lnTo>
                    <a:pt x="285427" y="55545"/>
                  </a:lnTo>
                  <a:lnTo>
                    <a:pt x="226372" y="8136"/>
                  </a:lnTo>
                  <a:lnTo>
                    <a:pt x="182909" y="0"/>
                  </a:lnTo>
                  <a:close/>
                </a:path>
              </a:pathLst>
            </a:custGeom>
            <a:solidFill>
              <a:srgbClr val="A462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688536" y="3116566"/>
              <a:ext cx="310515" cy="236854"/>
            </a:xfrm>
            <a:custGeom>
              <a:avLst/>
              <a:gdLst/>
              <a:ahLst/>
              <a:cxnLst/>
              <a:rect l="l" t="t" r="r" b="b"/>
              <a:pathLst>
                <a:path w="310514" h="236854">
                  <a:moveTo>
                    <a:pt x="3893" y="182782"/>
                  </a:moveTo>
                  <a:lnTo>
                    <a:pt x="0" y="101559"/>
                  </a:lnTo>
                  <a:lnTo>
                    <a:pt x="11797" y="56164"/>
                  </a:lnTo>
                  <a:lnTo>
                    <a:pt x="51072" y="30107"/>
                  </a:lnTo>
                  <a:lnTo>
                    <a:pt x="129610" y="6899"/>
                  </a:lnTo>
                  <a:lnTo>
                    <a:pt x="182909" y="0"/>
                  </a:lnTo>
                  <a:lnTo>
                    <a:pt x="226372" y="8136"/>
                  </a:lnTo>
                  <a:lnTo>
                    <a:pt x="260408" y="27816"/>
                  </a:lnTo>
                  <a:lnTo>
                    <a:pt x="301837" y="87828"/>
                  </a:lnTo>
                  <a:lnTo>
                    <a:pt x="310471" y="152086"/>
                  </a:lnTo>
                  <a:lnTo>
                    <a:pt x="298719" y="174141"/>
                  </a:lnTo>
                  <a:lnTo>
                    <a:pt x="233040" y="213048"/>
                  </a:lnTo>
                  <a:lnTo>
                    <a:pt x="187593" y="226973"/>
                  </a:lnTo>
                  <a:lnTo>
                    <a:pt x="139396" y="235261"/>
                  </a:lnTo>
                  <a:lnTo>
                    <a:pt x="92687" y="236450"/>
                  </a:lnTo>
                  <a:lnTo>
                    <a:pt x="51707" y="229075"/>
                  </a:lnTo>
                  <a:lnTo>
                    <a:pt x="20695" y="211673"/>
                  </a:lnTo>
                  <a:lnTo>
                    <a:pt x="3893" y="182782"/>
                  </a:lnTo>
                  <a:close/>
                </a:path>
              </a:pathLst>
            </a:custGeom>
            <a:ln w="6350">
              <a:solidFill>
                <a:srgbClr val="7A35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5766979" y="3167003"/>
              <a:ext cx="17145" cy="105410"/>
            </a:xfrm>
            <a:custGeom>
              <a:avLst/>
              <a:gdLst/>
              <a:ahLst/>
              <a:cxnLst/>
              <a:rect l="l" t="t" r="r" b="b"/>
              <a:pathLst>
                <a:path w="17145" h="105410">
                  <a:moveTo>
                    <a:pt x="0" y="0"/>
                  </a:moveTo>
                  <a:lnTo>
                    <a:pt x="16738" y="104851"/>
                  </a:lnTo>
                </a:path>
              </a:pathLst>
            </a:custGeom>
            <a:ln w="6350">
              <a:solidFill>
                <a:srgbClr val="662A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5830368" y="3150929"/>
              <a:ext cx="17145" cy="104775"/>
            </a:xfrm>
            <a:custGeom>
              <a:avLst/>
              <a:gdLst/>
              <a:ahLst/>
              <a:cxnLst/>
              <a:rect l="l" t="t" r="r" b="b"/>
              <a:pathLst>
                <a:path w="17145" h="104775">
                  <a:moveTo>
                    <a:pt x="0" y="0"/>
                  </a:moveTo>
                  <a:lnTo>
                    <a:pt x="17106" y="104394"/>
                  </a:lnTo>
                </a:path>
              </a:pathLst>
            </a:custGeom>
            <a:ln w="6350">
              <a:solidFill>
                <a:srgbClr val="662A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5896709" y="3146898"/>
              <a:ext cx="23495" cy="104139"/>
            </a:xfrm>
            <a:custGeom>
              <a:avLst/>
              <a:gdLst/>
              <a:ahLst/>
              <a:cxnLst/>
              <a:rect l="l" t="t" r="r" b="b"/>
              <a:pathLst>
                <a:path w="23495" h="104139">
                  <a:moveTo>
                    <a:pt x="0" y="0"/>
                  </a:moveTo>
                  <a:lnTo>
                    <a:pt x="23228" y="103746"/>
                  </a:lnTo>
                </a:path>
              </a:pathLst>
            </a:custGeom>
            <a:ln w="6350">
              <a:solidFill>
                <a:srgbClr val="662A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5653029" y="3289458"/>
              <a:ext cx="114300" cy="77470"/>
            </a:xfrm>
            <a:custGeom>
              <a:avLst/>
              <a:gdLst/>
              <a:ahLst/>
              <a:cxnLst/>
              <a:rect l="l" t="t" r="r" b="b"/>
              <a:pathLst>
                <a:path w="114300" h="77470">
                  <a:moveTo>
                    <a:pt x="54584" y="0"/>
                  </a:moveTo>
                  <a:lnTo>
                    <a:pt x="32636" y="4323"/>
                  </a:lnTo>
                  <a:lnTo>
                    <a:pt x="15052" y="13633"/>
                  </a:lnTo>
                  <a:lnTo>
                    <a:pt x="3588" y="26581"/>
                  </a:lnTo>
                  <a:lnTo>
                    <a:pt x="0" y="41821"/>
                  </a:lnTo>
                  <a:lnTo>
                    <a:pt x="5343" y="56541"/>
                  </a:lnTo>
                  <a:lnTo>
                    <a:pt x="18241" y="68059"/>
                  </a:lnTo>
                  <a:lnTo>
                    <a:pt x="36795" y="75243"/>
                  </a:lnTo>
                  <a:lnTo>
                    <a:pt x="59105" y="76962"/>
                  </a:lnTo>
                  <a:lnTo>
                    <a:pt x="81053" y="72640"/>
                  </a:lnTo>
                  <a:lnTo>
                    <a:pt x="98636" y="63334"/>
                  </a:lnTo>
                  <a:lnTo>
                    <a:pt x="110096" y="50390"/>
                  </a:lnTo>
                  <a:lnTo>
                    <a:pt x="113677" y="35153"/>
                  </a:lnTo>
                  <a:lnTo>
                    <a:pt x="108327" y="20432"/>
                  </a:lnTo>
                  <a:lnTo>
                    <a:pt x="95427" y="8913"/>
                  </a:lnTo>
                  <a:lnTo>
                    <a:pt x="76880" y="1726"/>
                  </a:lnTo>
                  <a:lnTo>
                    <a:pt x="54584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5653029" y="3289458"/>
              <a:ext cx="114300" cy="77470"/>
            </a:xfrm>
            <a:custGeom>
              <a:avLst/>
              <a:gdLst/>
              <a:ahLst/>
              <a:cxnLst/>
              <a:rect l="l" t="t" r="r" b="b"/>
              <a:pathLst>
                <a:path w="114300" h="77470">
                  <a:moveTo>
                    <a:pt x="113677" y="35153"/>
                  </a:moveTo>
                  <a:lnTo>
                    <a:pt x="110096" y="50390"/>
                  </a:lnTo>
                  <a:lnTo>
                    <a:pt x="98636" y="63334"/>
                  </a:lnTo>
                  <a:lnTo>
                    <a:pt x="81053" y="72640"/>
                  </a:lnTo>
                  <a:lnTo>
                    <a:pt x="59105" y="76962"/>
                  </a:lnTo>
                  <a:lnTo>
                    <a:pt x="36795" y="75243"/>
                  </a:lnTo>
                  <a:lnTo>
                    <a:pt x="18241" y="68059"/>
                  </a:lnTo>
                  <a:lnTo>
                    <a:pt x="5343" y="56541"/>
                  </a:lnTo>
                  <a:lnTo>
                    <a:pt x="0" y="41821"/>
                  </a:lnTo>
                  <a:lnTo>
                    <a:pt x="3588" y="26581"/>
                  </a:lnTo>
                  <a:lnTo>
                    <a:pt x="15052" y="13633"/>
                  </a:lnTo>
                  <a:lnTo>
                    <a:pt x="32636" y="4323"/>
                  </a:lnTo>
                  <a:lnTo>
                    <a:pt x="54584" y="0"/>
                  </a:lnTo>
                  <a:lnTo>
                    <a:pt x="76880" y="1726"/>
                  </a:lnTo>
                  <a:lnTo>
                    <a:pt x="95427" y="8913"/>
                  </a:lnTo>
                  <a:lnTo>
                    <a:pt x="108327" y="20432"/>
                  </a:lnTo>
                  <a:lnTo>
                    <a:pt x="113677" y="35153"/>
                  </a:lnTo>
                  <a:close/>
                </a:path>
              </a:pathLst>
            </a:custGeom>
            <a:ln w="6349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5940118" y="3238211"/>
              <a:ext cx="113664" cy="77470"/>
            </a:xfrm>
            <a:custGeom>
              <a:avLst/>
              <a:gdLst/>
              <a:ahLst/>
              <a:cxnLst/>
              <a:rect l="l" t="t" r="r" b="b"/>
              <a:pathLst>
                <a:path w="113664" h="77470">
                  <a:moveTo>
                    <a:pt x="54584" y="0"/>
                  </a:moveTo>
                  <a:lnTo>
                    <a:pt x="32634" y="4329"/>
                  </a:lnTo>
                  <a:lnTo>
                    <a:pt x="15047" y="13639"/>
                  </a:lnTo>
                  <a:lnTo>
                    <a:pt x="3583" y="26589"/>
                  </a:lnTo>
                  <a:lnTo>
                    <a:pt x="0" y="41833"/>
                  </a:lnTo>
                  <a:lnTo>
                    <a:pt x="5338" y="56548"/>
                  </a:lnTo>
                  <a:lnTo>
                    <a:pt x="18235" y="68067"/>
                  </a:lnTo>
                  <a:lnTo>
                    <a:pt x="36788" y="75254"/>
                  </a:lnTo>
                  <a:lnTo>
                    <a:pt x="59093" y="76974"/>
                  </a:lnTo>
                  <a:lnTo>
                    <a:pt x="81041" y="72653"/>
                  </a:lnTo>
                  <a:lnTo>
                    <a:pt x="98623" y="63347"/>
                  </a:lnTo>
                  <a:lnTo>
                    <a:pt x="110083" y="50403"/>
                  </a:lnTo>
                  <a:lnTo>
                    <a:pt x="113664" y="35166"/>
                  </a:lnTo>
                  <a:lnTo>
                    <a:pt x="108314" y="20440"/>
                  </a:lnTo>
                  <a:lnTo>
                    <a:pt x="95416" y="8920"/>
                  </a:lnTo>
                  <a:lnTo>
                    <a:pt x="76872" y="1731"/>
                  </a:lnTo>
                  <a:lnTo>
                    <a:pt x="54584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5940118" y="3238211"/>
              <a:ext cx="113664" cy="77470"/>
            </a:xfrm>
            <a:custGeom>
              <a:avLst/>
              <a:gdLst/>
              <a:ahLst/>
              <a:cxnLst/>
              <a:rect l="l" t="t" r="r" b="b"/>
              <a:pathLst>
                <a:path w="113664" h="77470">
                  <a:moveTo>
                    <a:pt x="113664" y="35166"/>
                  </a:moveTo>
                  <a:lnTo>
                    <a:pt x="110083" y="50403"/>
                  </a:lnTo>
                  <a:lnTo>
                    <a:pt x="98623" y="63347"/>
                  </a:lnTo>
                  <a:lnTo>
                    <a:pt x="81041" y="72653"/>
                  </a:lnTo>
                  <a:lnTo>
                    <a:pt x="59093" y="76974"/>
                  </a:lnTo>
                  <a:lnTo>
                    <a:pt x="36788" y="75254"/>
                  </a:lnTo>
                  <a:lnTo>
                    <a:pt x="18235" y="68067"/>
                  </a:lnTo>
                  <a:lnTo>
                    <a:pt x="5338" y="56548"/>
                  </a:lnTo>
                  <a:lnTo>
                    <a:pt x="0" y="41833"/>
                  </a:lnTo>
                  <a:lnTo>
                    <a:pt x="3583" y="26589"/>
                  </a:lnTo>
                  <a:lnTo>
                    <a:pt x="15047" y="13639"/>
                  </a:lnTo>
                  <a:lnTo>
                    <a:pt x="32634" y="4329"/>
                  </a:lnTo>
                  <a:lnTo>
                    <a:pt x="54584" y="0"/>
                  </a:lnTo>
                  <a:lnTo>
                    <a:pt x="76872" y="1731"/>
                  </a:lnTo>
                  <a:lnTo>
                    <a:pt x="95416" y="8920"/>
                  </a:lnTo>
                  <a:lnTo>
                    <a:pt x="108314" y="20440"/>
                  </a:lnTo>
                  <a:lnTo>
                    <a:pt x="113664" y="35166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5703909" y="3197402"/>
              <a:ext cx="313055" cy="247015"/>
            </a:xfrm>
            <a:custGeom>
              <a:avLst/>
              <a:gdLst/>
              <a:ahLst/>
              <a:cxnLst/>
              <a:rect l="l" t="t" r="r" b="b"/>
              <a:pathLst>
                <a:path w="313054" h="247014">
                  <a:moveTo>
                    <a:pt x="156194" y="0"/>
                  </a:moveTo>
                  <a:lnTo>
                    <a:pt x="94394" y="25244"/>
                  </a:lnTo>
                  <a:lnTo>
                    <a:pt x="1964" y="86442"/>
                  </a:lnTo>
                  <a:lnTo>
                    <a:pt x="0" y="121258"/>
                  </a:lnTo>
                  <a:lnTo>
                    <a:pt x="7897" y="157313"/>
                  </a:lnTo>
                  <a:lnTo>
                    <a:pt x="25475" y="191247"/>
                  </a:lnTo>
                  <a:lnTo>
                    <a:pt x="52550" y="219698"/>
                  </a:lnTo>
                  <a:lnTo>
                    <a:pt x="88939" y="239307"/>
                  </a:lnTo>
                  <a:lnTo>
                    <a:pt x="134461" y="246711"/>
                  </a:lnTo>
                  <a:lnTo>
                    <a:pt x="188933" y="238550"/>
                  </a:lnTo>
                  <a:lnTo>
                    <a:pt x="267948" y="213051"/>
                  </a:lnTo>
                  <a:lnTo>
                    <a:pt x="305800" y="183862"/>
                  </a:lnTo>
                  <a:lnTo>
                    <a:pt x="312850" y="132363"/>
                  </a:lnTo>
                  <a:lnTo>
                    <a:pt x="299461" y="39935"/>
                  </a:lnTo>
                  <a:lnTo>
                    <a:pt x="215253" y="6350"/>
                  </a:lnTo>
                  <a:lnTo>
                    <a:pt x="156194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5703909" y="3197402"/>
              <a:ext cx="313055" cy="247015"/>
            </a:xfrm>
            <a:custGeom>
              <a:avLst/>
              <a:gdLst/>
              <a:ahLst/>
              <a:cxnLst/>
              <a:rect l="l" t="t" r="r" b="b"/>
              <a:pathLst>
                <a:path w="313054" h="247014">
                  <a:moveTo>
                    <a:pt x="1964" y="86442"/>
                  </a:moveTo>
                  <a:lnTo>
                    <a:pt x="94394" y="25244"/>
                  </a:lnTo>
                  <a:lnTo>
                    <a:pt x="156194" y="0"/>
                  </a:lnTo>
                  <a:lnTo>
                    <a:pt x="215253" y="6350"/>
                  </a:lnTo>
                  <a:lnTo>
                    <a:pt x="299461" y="39935"/>
                  </a:lnTo>
                  <a:lnTo>
                    <a:pt x="312850" y="132363"/>
                  </a:lnTo>
                  <a:lnTo>
                    <a:pt x="305800" y="183862"/>
                  </a:lnTo>
                  <a:lnTo>
                    <a:pt x="267948" y="213051"/>
                  </a:lnTo>
                  <a:lnTo>
                    <a:pt x="188933" y="238550"/>
                  </a:lnTo>
                  <a:lnTo>
                    <a:pt x="134461" y="246711"/>
                  </a:lnTo>
                  <a:lnTo>
                    <a:pt x="88939" y="239307"/>
                  </a:lnTo>
                  <a:lnTo>
                    <a:pt x="52550" y="219698"/>
                  </a:lnTo>
                  <a:lnTo>
                    <a:pt x="25475" y="191247"/>
                  </a:lnTo>
                  <a:lnTo>
                    <a:pt x="7897" y="157313"/>
                  </a:lnTo>
                  <a:lnTo>
                    <a:pt x="0" y="121258"/>
                  </a:lnTo>
                  <a:lnTo>
                    <a:pt x="1964" y="86442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5719191" y="3329774"/>
              <a:ext cx="61709" cy="61709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5917476" y="3304324"/>
              <a:ext cx="61709" cy="61722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5910621" y="3276960"/>
              <a:ext cx="26670" cy="26034"/>
            </a:xfrm>
            <a:custGeom>
              <a:avLst/>
              <a:gdLst/>
              <a:ahLst/>
              <a:cxnLst/>
              <a:rect l="l" t="t" r="r" b="b"/>
              <a:pathLst>
                <a:path w="26670" h="26035">
                  <a:moveTo>
                    <a:pt x="20167" y="0"/>
                  </a:moveTo>
                  <a:lnTo>
                    <a:pt x="5791" y="76"/>
                  </a:lnTo>
                  <a:lnTo>
                    <a:pt x="0" y="5829"/>
                  </a:lnTo>
                  <a:lnTo>
                    <a:pt x="63" y="19964"/>
                  </a:lnTo>
                  <a:lnTo>
                    <a:pt x="5918" y="25692"/>
                  </a:lnTo>
                  <a:lnTo>
                    <a:pt x="20294" y="25615"/>
                  </a:lnTo>
                  <a:lnTo>
                    <a:pt x="26085" y="19850"/>
                  </a:lnTo>
                  <a:lnTo>
                    <a:pt x="26047" y="12776"/>
                  </a:lnTo>
                  <a:lnTo>
                    <a:pt x="26022" y="5702"/>
                  </a:lnTo>
                  <a:lnTo>
                    <a:pt x="20167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5906432" y="3219988"/>
              <a:ext cx="31115" cy="24130"/>
            </a:xfrm>
            <a:custGeom>
              <a:avLst/>
              <a:gdLst/>
              <a:ahLst/>
              <a:cxnLst/>
              <a:rect l="l" t="t" r="r" b="b"/>
              <a:pathLst>
                <a:path w="31114" h="24130">
                  <a:moveTo>
                    <a:pt x="0" y="22861"/>
                  </a:moveTo>
                  <a:lnTo>
                    <a:pt x="10777" y="5633"/>
                  </a:lnTo>
                  <a:lnTo>
                    <a:pt x="17589" y="0"/>
                  </a:lnTo>
                  <a:lnTo>
                    <a:pt x="23335" y="6061"/>
                  </a:lnTo>
                  <a:lnTo>
                    <a:pt x="30911" y="23915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5753808" y="3251984"/>
              <a:ext cx="27940" cy="28575"/>
            </a:xfrm>
            <a:custGeom>
              <a:avLst/>
              <a:gdLst/>
              <a:ahLst/>
              <a:cxnLst/>
              <a:rect l="l" t="t" r="r" b="b"/>
              <a:pathLst>
                <a:path w="27939" h="28575">
                  <a:moveTo>
                    <a:pt x="0" y="28506"/>
                  </a:moveTo>
                  <a:lnTo>
                    <a:pt x="1174" y="8215"/>
                  </a:lnTo>
                  <a:lnTo>
                    <a:pt x="4443" y="0"/>
                  </a:lnTo>
                  <a:lnTo>
                    <a:pt x="12396" y="2555"/>
                  </a:lnTo>
                  <a:lnTo>
                    <a:pt x="27622" y="14574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5768018" y="3296283"/>
              <a:ext cx="26670" cy="26034"/>
            </a:xfrm>
            <a:custGeom>
              <a:avLst/>
              <a:gdLst/>
              <a:ahLst/>
              <a:cxnLst/>
              <a:rect l="l" t="t" r="r" b="b"/>
              <a:pathLst>
                <a:path w="26670" h="26035">
                  <a:moveTo>
                    <a:pt x="20167" y="0"/>
                  </a:moveTo>
                  <a:lnTo>
                    <a:pt x="5791" y="76"/>
                  </a:lnTo>
                  <a:lnTo>
                    <a:pt x="0" y="5829"/>
                  </a:lnTo>
                  <a:lnTo>
                    <a:pt x="63" y="19977"/>
                  </a:lnTo>
                  <a:lnTo>
                    <a:pt x="5918" y="25692"/>
                  </a:lnTo>
                  <a:lnTo>
                    <a:pt x="20294" y="25615"/>
                  </a:lnTo>
                  <a:lnTo>
                    <a:pt x="26085" y="19850"/>
                  </a:lnTo>
                  <a:lnTo>
                    <a:pt x="26047" y="12776"/>
                  </a:lnTo>
                  <a:lnTo>
                    <a:pt x="26022" y="5702"/>
                  </a:lnTo>
                  <a:lnTo>
                    <a:pt x="20167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5825841" y="3270807"/>
              <a:ext cx="43815" cy="30480"/>
            </a:xfrm>
            <a:custGeom>
              <a:avLst/>
              <a:gdLst/>
              <a:ahLst/>
              <a:cxnLst/>
              <a:rect l="l" t="t" r="r" b="b"/>
              <a:pathLst>
                <a:path w="43814" h="30479">
                  <a:moveTo>
                    <a:pt x="22669" y="0"/>
                  </a:moveTo>
                  <a:lnTo>
                    <a:pt x="14016" y="4238"/>
                  </a:lnTo>
                  <a:lnTo>
                    <a:pt x="6791" y="12093"/>
                  </a:lnTo>
                  <a:lnTo>
                    <a:pt x="1838" y="20220"/>
                  </a:lnTo>
                  <a:lnTo>
                    <a:pt x="0" y="25273"/>
                  </a:lnTo>
                  <a:lnTo>
                    <a:pt x="0" y="27901"/>
                  </a:lnTo>
                  <a:lnTo>
                    <a:pt x="2133" y="30035"/>
                  </a:lnTo>
                  <a:lnTo>
                    <a:pt x="4762" y="30035"/>
                  </a:lnTo>
                  <a:lnTo>
                    <a:pt x="6934" y="30035"/>
                  </a:lnTo>
                  <a:lnTo>
                    <a:pt x="8750" y="28587"/>
                  </a:lnTo>
                  <a:lnTo>
                    <a:pt x="9334" y="26593"/>
                  </a:lnTo>
                  <a:lnTo>
                    <a:pt x="11099" y="22225"/>
                  </a:lnTo>
                  <a:lnTo>
                    <a:pt x="19151" y="9398"/>
                  </a:lnTo>
                  <a:lnTo>
                    <a:pt x="24472" y="9398"/>
                  </a:lnTo>
                  <a:lnTo>
                    <a:pt x="26911" y="9486"/>
                  </a:lnTo>
                  <a:lnTo>
                    <a:pt x="30492" y="13373"/>
                  </a:lnTo>
                  <a:lnTo>
                    <a:pt x="34417" y="26555"/>
                  </a:lnTo>
                  <a:lnTo>
                    <a:pt x="37058" y="28016"/>
                  </a:lnTo>
                  <a:lnTo>
                    <a:pt x="42100" y="26504"/>
                  </a:lnTo>
                  <a:lnTo>
                    <a:pt x="43548" y="23850"/>
                  </a:lnTo>
                  <a:lnTo>
                    <a:pt x="42786" y="21323"/>
                  </a:lnTo>
                  <a:lnTo>
                    <a:pt x="38951" y="11312"/>
                  </a:lnTo>
                  <a:lnTo>
                    <a:pt x="34313" y="4413"/>
                  </a:lnTo>
                  <a:lnTo>
                    <a:pt x="28882" y="638"/>
                  </a:lnTo>
                  <a:lnTo>
                    <a:pt x="22669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5811060" y="3328044"/>
              <a:ext cx="101600" cy="93345"/>
            </a:xfrm>
            <a:custGeom>
              <a:avLst/>
              <a:gdLst/>
              <a:ahLst/>
              <a:cxnLst/>
              <a:rect l="l" t="t" r="r" b="b"/>
              <a:pathLst>
                <a:path w="101600" h="93345">
                  <a:moveTo>
                    <a:pt x="47713" y="0"/>
                  </a:moveTo>
                  <a:lnTo>
                    <a:pt x="28278" y="4826"/>
                  </a:lnTo>
                  <a:lnTo>
                    <a:pt x="12827" y="15765"/>
                  </a:lnTo>
                  <a:lnTo>
                    <a:pt x="2890" y="31216"/>
                  </a:lnTo>
                  <a:lnTo>
                    <a:pt x="0" y="49580"/>
                  </a:lnTo>
                  <a:lnTo>
                    <a:pt x="5046" y="67472"/>
                  </a:lnTo>
                  <a:lnTo>
                    <a:pt x="16743" y="81637"/>
                  </a:lnTo>
                  <a:lnTo>
                    <a:pt x="33380" y="90669"/>
                  </a:lnTo>
                  <a:lnTo>
                    <a:pt x="53251" y="93167"/>
                  </a:lnTo>
                  <a:lnTo>
                    <a:pt x="72690" y="88332"/>
                  </a:lnTo>
                  <a:lnTo>
                    <a:pt x="88149" y="77390"/>
                  </a:lnTo>
                  <a:lnTo>
                    <a:pt x="98090" y="61938"/>
                  </a:lnTo>
                  <a:lnTo>
                    <a:pt x="100977" y="43573"/>
                  </a:lnTo>
                  <a:lnTo>
                    <a:pt x="95934" y="25674"/>
                  </a:lnTo>
                  <a:lnTo>
                    <a:pt x="84232" y="11509"/>
                  </a:lnTo>
                  <a:lnTo>
                    <a:pt x="67587" y="2482"/>
                  </a:lnTo>
                  <a:lnTo>
                    <a:pt x="47713" y="0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5606717" y="3402650"/>
              <a:ext cx="93345" cy="3810"/>
            </a:xfrm>
            <a:custGeom>
              <a:avLst/>
              <a:gdLst/>
              <a:ahLst/>
              <a:cxnLst/>
              <a:rect l="l" t="t" r="r" b="b"/>
              <a:pathLst>
                <a:path w="93345" h="3810">
                  <a:moveTo>
                    <a:pt x="0" y="3365"/>
                  </a:moveTo>
                  <a:lnTo>
                    <a:pt x="92913" y="0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5647024" y="3431757"/>
              <a:ext cx="66040" cy="33655"/>
            </a:xfrm>
            <a:custGeom>
              <a:avLst/>
              <a:gdLst/>
              <a:ahLst/>
              <a:cxnLst/>
              <a:rect l="l" t="t" r="r" b="b"/>
              <a:pathLst>
                <a:path w="66039" h="33654">
                  <a:moveTo>
                    <a:pt x="0" y="33578"/>
                  </a:moveTo>
                  <a:lnTo>
                    <a:pt x="12210" y="26440"/>
                  </a:lnTo>
                  <a:lnTo>
                    <a:pt x="34701" y="15108"/>
                  </a:lnTo>
                  <a:lnTo>
                    <a:pt x="56351" y="4616"/>
                  </a:lnTo>
                  <a:lnTo>
                    <a:pt x="66040" y="0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562863" y="3372343"/>
              <a:ext cx="114300" cy="21590"/>
            </a:xfrm>
            <a:custGeom>
              <a:avLst/>
              <a:gdLst/>
              <a:ahLst/>
              <a:cxnLst/>
              <a:rect l="l" t="t" r="r" b="b"/>
              <a:pathLst>
                <a:path w="114300" h="21589">
                  <a:moveTo>
                    <a:pt x="0" y="21170"/>
                  </a:moveTo>
                  <a:lnTo>
                    <a:pt x="114300" y="0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6552284" y="3423143"/>
              <a:ext cx="59690" cy="31750"/>
            </a:xfrm>
            <a:custGeom>
              <a:avLst/>
              <a:gdLst/>
              <a:ahLst/>
              <a:cxnLst/>
              <a:rect l="l" t="t" r="r" b="b"/>
              <a:pathLst>
                <a:path w="59690" h="31750">
                  <a:moveTo>
                    <a:pt x="0" y="0"/>
                  </a:moveTo>
                  <a:lnTo>
                    <a:pt x="59258" y="31750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048047" y="2966542"/>
              <a:ext cx="113533" cy="10565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212848" y="2798300"/>
              <a:ext cx="117743" cy="136999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237464" y="217589"/>
              <a:ext cx="346075" cy="1541145"/>
            </a:xfrm>
            <a:custGeom>
              <a:avLst/>
              <a:gdLst/>
              <a:ahLst/>
              <a:cxnLst/>
              <a:rect l="l" t="t" r="r" b="b"/>
              <a:pathLst>
                <a:path w="346075" h="1541145">
                  <a:moveTo>
                    <a:pt x="345617" y="0"/>
                  </a:moveTo>
                  <a:lnTo>
                    <a:pt x="0" y="0"/>
                  </a:lnTo>
                  <a:lnTo>
                    <a:pt x="0" y="1540662"/>
                  </a:lnTo>
                  <a:lnTo>
                    <a:pt x="345617" y="1540662"/>
                  </a:lnTo>
                  <a:lnTo>
                    <a:pt x="345617" y="0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1" name="object 271"/>
          <p:cNvGrpSpPr/>
          <p:nvPr/>
        </p:nvGrpSpPr>
        <p:grpSpPr>
          <a:xfrm>
            <a:off x="1103579" y="1228293"/>
            <a:ext cx="461009" cy="354965"/>
            <a:chOff x="1103579" y="1228293"/>
            <a:chExt cx="461009" cy="354965"/>
          </a:xfrm>
        </p:grpSpPr>
        <p:sp>
          <p:nvSpPr>
            <p:cNvPr id="272" name="object 272"/>
            <p:cNvSpPr/>
            <p:nvPr/>
          </p:nvSpPr>
          <p:spPr>
            <a:xfrm>
              <a:off x="1103579" y="1228293"/>
              <a:ext cx="461009" cy="354965"/>
            </a:xfrm>
            <a:custGeom>
              <a:avLst/>
              <a:gdLst/>
              <a:ahLst/>
              <a:cxnLst/>
              <a:rect l="l" t="t" r="r" b="b"/>
              <a:pathLst>
                <a:path w="461009" h="354965">
                  <a:moveTo>
                    <a:pt x="238213" y="0"/>
                  </a:moveTo>
                  <a:lnTo>
                    <a:pt x="222351" y="0"/>
                  </a:lnTo>
                  <a:lnTo>
                    <a:pt x="214769" y="3594"/>
                  </a:lnTo>
                  <a:lnTo>
                    <a:pt x="124256" y="107302"/>
                  </a:lnTo>
                  <a:lnTo>
                    <a:pt x="29629" y="107302"/>
                  </a:lnTo>
                  <a:lnTo>
                    <a:pt x="18098" y="109934"/>
                  </a:lnTo>
                  <a:lnTo>
                    <a:pt x="8680" y="117114"/>
                  </a:lnTo>
                  <a:lnTo>
                    <a:pt x="2329" y="127763"/>
                  </a:lnTo>
                  <a:lnTo>
                    <a:pt x="0" y="140804"/>
                  </a:lnTo>
                  <a:lnTo>
                    <a:pt x="0" y="354926"/>
                  </a:lnTo>
                  <a:lnTo>
                    <a:pt x="206298" y="354926"/>
                  </a:lnTo>
                  <a:lnTo>
                    <a:pt x="206298" y="279933"/>
                  </a:lnTo>
                  <a:lnTo>
                    <a:pt x="47434" y="279933"/>
                  </a:lnTo>
                  <a:lnTo>
                    <a:pt x="47434" y="227863"/>
                  </a:lnTo>
                  <a:lnTo>
                    <a:pt x="212884" y="227863"/>
                  </a:lnTo>
                  <a:lnTo>
                    <a:pt x="213325" y="227125"/>
                  </a:lnTo>
                  <a:lnTo>
                    <a:pt x="220947" y="221309"/>
                  </a:lnTo>
                  <a:lnTo>
                    <a:pt x="230276" y="219176"/>
                  </a:lnTo>
                  <a:lnTo>
                    <a:pt x="460590" y="219176"/>
                  </a:lnTo>
                  <a:lnTo>
                    <a:pt x="460590" y="149593"/>
                  </a:lnTo>
                  <a:lnTo>
                    <a:pt x="230276" y="149593"/>
                  </a:lnTo>
                  <a:lnTo>
                    <a:pt x="216464" y="146437"/>
                  </a:lnTo>
                  <a:lnTo>
                    <a:pt x="205185" y="137831"/>
                  </a:lnTo>
                  <a:lnTo>
                    <a:pt x="197581" y="125070"/>
                  </a:lnTo>
                  <a:lnTo>
                    <a:pt x="194792" y="109448"/>
                  </a:lnTo>
                  <a:lnTo>
                    <a:pt x="197581" y="93823"/>
                  </a:lnTo>
                  <a:lnTo>
                    <a:pt x="205185" y="81067"/>
                  </a:lnTo>
                  <a:lnTo>
                    <a:pt x="216464" y="72468"/>
                  </a:lnTo>
                  <a:lnTo>
                    <a:pt x="230276" y="69316"/>
                  </a:lnTo>
                  <a:lnTo>
                    <a:pt x="303168" y="69316"/>
                  </a:lnTo>
                  <a:lnTo>
                    <a:pt x="245808" y="3594"/>
                  </a:lnTo>
                  <a:lnTo>
                    <a:pt x="238213" y="0"/>
                  </a:lnTo>
                  <a:close/>
                </a:path>
                <a:path w="461009" h="354965">
                  <a:moveTo>
                    <a:pt x="460590" y="219176"/>
                  </a:moveTo>
                  <a:lnTo>
                    <a:pt x="230276" y="219176"/>
                  </a:lnTo>
                  <a:lnTo>
                    <a:pt x="239620" y="221309"/>
                  </a:lnTo>
                  <a:lnTo>
                    <a:pt x="247249" y="227125"/>
                  </a:lnTo>
                  <a:lnTo>
                    <a:pt x="252393" y="235748"/>
                  </a:lnTo>
                  <a:lnTo>
                    <a:pt x="254279" y="246303"/>
                  </a:lnTo>
                  <a:lnTo>
                    <a:pt x="254279" y="354926"/>
                  </a:lnTo>
                  <a:lnTo>
                    <a:pt x="460590" y="354926"/>
                  </a:lnTo>
                  <a:lnTo>
                    <a:pt x="460590" y="279933"/>
                  </a:lnTo>
                  <a:lnTo>
                    <a:pt x="310349" y="279933"/>
                  </a:lnTo>
                  <a:lnTo>
                    <a:pt x="310349" y="227863"/>
                  </a:lnTo>
                  <a:lnTo>
                    <a:pt x="460590" y="227863"/>
                  </a:lnTo>
                  <a:lnTo>
                    <a:pt x="460590" y="219176"/>
                  </a:lnTo>
                  <a:close/>
                </a:path>
                <a:path w="461009" h="354965">
                  <a:moveTo>
                    <a:pt x="125272" y="227863"/>
                  </a:moveTo>
                  <a:lnTo>
                    <a:pt x="72390" y="227863"/>
                  </a:lnTo>
                  <a:lnTo>
                    <a:pt x="72390" y="279933"/>
                  </a:lnTo>
                  <a:lnTo>
                    <a:pt x="125272" y="279933"/>
                  </a:lnTo>
                  <a:lnTo>
                    <a:pt x="125272" y="227863"/>
                  </a:lnTo>
                  <a:close/>
                </a:path>
                <a:path w="461009" h="354965">
                  <a:moveTo>
                    <a:pt x="212884" y="227863"/>
                  </a:moveTo>
                  <a:lnTo>
                    <a:pt x="150228" y="227863"/>
                  </a:lnTo>
                  <a:lnTo>
                    <a:pt x="150228" y="279933"/>
                  </a:lnTo>
                  <a:lnTo>
                    <a:pt x="206298" y="279933"/>
                  </a:lnTo>
                  <a:lnTo>
                    <a:pt x="206298" y="246303"/>
                  </a:lnTo>
                  <a:lnTo>
                    <a:pt x="208184" y="235748"/>
                  </a:lnTo>
                  <a:lnTo>
                    <a:pt x="212884" y="227863"/>
                  </a:lnTo>
                  <a:close/>
                </a:path>
                <a:path w="461009" h="354965">
                  <a:moveTo>
                    <a:pt x="388188" y="227863"/>
                  </a:moveTo>
                  <a:lnTo>
                    <a:pt x="335305" y="227863"/>
                  </a:lnTo>
                  <a:lnTo>
                    <a:pt x="335305" y="279933"/>
                  </a:lnTo>
                  <a:lnTo>
                    <a:pt x="388188" y="279933"/>
                  </a:lnTo>
                  <a:lnTo>
                    <a:pt x="388188" y="227863"/>
                  </a:lnTo>
                  <a:close/>
                </a:path>
                <a:path w="461009" h="354965">
                  <a:moveTo>
                    <a:pt x="460590" y="227863"/>
                  </a:moveTo>
                  <a:lnTo>
                    <a:pt x="413143" y="227863"/>
                  </a:lnTo>
                  <a:lnTo>
                    <a:pt x="413143" y="279933"/>
                  </a:lnTo>
                  <a:lnTo>
                    <a:pt x="460590" y="279933"/>
                  </a:lnTo>
                  <a:lnTo>
                    <a:pt x="460590" y="227863"/>
                  </a:lnTo>
                  <a:close/>
                </a:path>
                <a:path w="461009" h="354965">
                  <a:moveTo>
                    <a:pt x="303168" y="69316"/>
                  </a:moveTo>
                  <a:lnTo>
                    <a:pt x="230276" y="69316"/>
                  </a:lnTo>
                  <a:lnTo>
                    <a:pt x="244097" y="72468"/>
                  </a:lnTo>
                  <a:lnTo>
                    <a:pt x="255384" y="81067"/>
                  </a:lnTo>
                  <a:lnTo>
                    <a:pt x="262994" y="93823"/>
                  </a:lnTo>
                  <a:lnTo>
                    <a:pt x="265785" y="109448"/>
                  </a:lnTo>
                  <a:lnTo>
                    <a:pt x="262994" y="125070"/>
                  </a:lnTo>
                  <a:lnTo>
                    <a:pt x="255384" y="137831"/>
                  </a:lnTo>
                  <a:lnTo>
                    <a:pt x="244097" y="146437"/>
                  </a:lnTo>
                  <a:lnTo>
                    <a:pt x="230276" y="149593"/>
                  </a:lnTo>
                  <a:lnTo>
                    <a:pt x="460590" y="149593"/>
                  </a:lnTo>
                  <a:lnTo>
                    <a:pt x="460590" y="140804"/>
                  </a:lnTo>
                  <a:lnTo>
                    <a:pt x="458261" y="127763"/>
                  </a:lnTo>
                  <a:lnTo>
                    <a:pt x="451908" y="117114"/>
                  </a:lnTo>
                  <a:lnTo>
                    <a:pt x="442486" y="109934"/>
                  </a:lnTo>
                  <a:lnTo>
                    <a:pt x="430949" y="107302"/>
                  </a:lnTo>
                  <a:lnTo>
                    <a:pt x="336321" y="107302"/>
                  </a:lnTo>
                  <a:lnTo>
                    <a:pt x="303168" y="69316"/>
                  </a:lnTo>
                  <a:close/>
                </a:path>
              </a:pathLst>
            </a:custGeom>
            <a:solidFill>
              <a:srgbClr val="4C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1333861" y="1312921"/>
              <a:ext cx="18415" cy="25400"/>
            </a:xfrm>
            <a:custGeom>
              <a:avLst/>
              <a:gdLst/>
              <a:ahLst/>
              <a:cxnLst/>
              <a:rect l="l" t="t" r="r" b="b"/>
              <a:pathLst>
                <a:path w="18415" h="25400">
                  <a:moveTo>
                    <a:pt x="0" y="0"/>
                  </a:moveTo>
                  <a:lnTo>
                    <a:pt x="0" y="24828"/>
                  </a:lnTo>
                  <a:lnTo>
                    <a:pt x="18313" y="24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1333861" y="1312921"/>
              <a:ext cx="18415" cy="25400"/>
            </a:xfrm>
            <a:custGeom>
              <a:avLst/>
              <a:gdLst/>
              <a:ahLst/>
              <a:cxnLst/>
              <a:rect l="l" t="t" r="r" b="b"/>
              <a:pathLst>
                <a:path w="18415" h="25400">
                  <a:moveTo>
                    <a:pt x="0" y="0"/>
                  </a:moveTo>
                  <a:lnTo>
                    <a:pt x="0" y="24828"/>
                  </a:lnTo>
                  <a:lnTo>
                    <a:pt x="18313" y="24828"/>
                  </a:lnTo>
                </a:path>
              </a:pathLst>
            </a:custGeom>
            <a:ln w="3175">
              <a:solidFill>
                <a:srgbClr val="23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1103579" y="1228292"/>
              <a:ext cx="461009" cy="354965"/>
            </a:xfrm>
            <a:custGeom>
              <a:avLst/>
              <a:gdLst/>
              <a:ahLst/>
              <a:cxnLst/>
              <a:rect l="l" t="t" r="r" b="b"/>
              <a:pathLst>
                <a:path w="461009" h="354965">
                  <a:moveTo>
                    <a:pt x="248589" y="109461"/>
                  </a:moveTo>
                  <a:lnTo>
                    <a:pt x="230276" y="84632"/>
                  </a:lnTo>
                  <a:lnTo>
                    <a:pt x="230276" y="109461"/>
                  </a:lnTo>
                  <a:lnTo>
                    <a:pt x="248589" y="109461"/>
                  </a:lnTo>
                  <a:close/>
                </a:path>
                <a:path w="461009" h="354965">
                  <a:moveTo>
                    <a:pt x="460590" y="140804"/>
                  </a:moveTo>
                  <a:lnTo>
                    <a:pt x="458254" y="127774"/>
                  </a:lnTo>
                  <a:lnTo>
                    <a:pt x="451904" y="117119"/>
                  </a:lnTo>
                  <a:lnTo>
                    <a:pt x="442480" y="109943"/>
                  </a:lnTo>
                  <a:lnTo>
                    <a:pt x="430949" y="107302"/>
                  </a:lnTo>
                  <a:lnTo>
                    <a:pt x="413143" y="107302"/>
                  </a:lnTo>
                  <a:lnTo>
                    <a:pt x="413143" y="227863"/>
                  </a:lnTo>
                  <a:lnTo>
                    <a:pt x="413143" y="279933"/>
                  </a:lnTo>
                  <a:lnTo>
                    <a:pt x="388188" y="279933"/>
                  </a:lnTo>
                  <a:lnTo>
                    <a:pt x="388188" y="227863"/>
                  </a:lnTo>
                  <a:lnTo>
                    <a:pt x="413143" y="227863"/>
                  </a:lnTo>
                  <a:lnTo>
                    <a:pt x="413143" y="107302"/>
                  </a:lnTo>
                  <a:lnTo>
                    <a:pt x="336321" y="107302"/>
                  </a:lnTo>
                  <a:lnTo>
                    <a:pt x="335305" y="106146"/>
                  </a:lnTo>
                  <a:lnTo>
                    <a:pt x="335305" y="227863"/>
                  </a:lnTo>
                  <a:lnTo>
                    <a:pt x="335305" y="279933"/>
                  </a:lnTo>
                  <a:lnTo>
                    <a:pt x="310349" y="279933"/>
                  </a:lnTo>
                  <a:lnTo>
                    <a:pt x="310349" y="227863"/>
                  </a:lnTo>
                  <a:lnTo>
                    <a:pt x="335305" y="227863"/>
                  </a:lnTo>
                  <a:lnTo>
                    <a:pt x="335305" y="106146"/>
                  </a:lnTo>
                  <a:lnTo>
                    <a:pt x="303161" y="69316"/>
                  </a:lnTo>
                  <a:lnTo>
                    <a:pt x="265785" y="26492"/>
                  </a:lnTo>
                  <a:lnTo>
                    <a:pt x="265785" y="109448"/>
                  </a:lnTo>
                  <a:lnTo>
                    <a:pt x="262991" y="125082"/>
                  </a:lnTo>
                  <a:lnTo>
                    <a:pt x="255371" y="137833"/>
                  </a:lnTo>
                  <a:lnTo>
                    <a:pt x="244094" y="146443"/>
                  </a:lnTo>
                  <a:lnTo>
                    <a:pt x="230276" y="149593"/>
                  </a:lnTo>
                  <a:lnTo>
                    <a:pt x="216458" y="146443"/>
                  </a:lnTo>
                  <a:lnTo>
                    <a:pt x="205181" y="137833"/>
                  </a:lnTo>
                  <a:lnTo>
                    <a:pt x="197573" y="125082"/>
                  </a:lnTo>
                  <a:lnTo>
                    <a:pt x="194792" y="109448"/>
                  </a:lnTo>
                  <a:lnTo>
                    <a:pt x="197573" y="93827"/>
                  </a:lnTo>
                  <a:lnTo>
                    <a:pt x="205181" y="81076"/>
                  </a:lnTo>
                  <a:lnTo>
                    <a:pt x="216458" y="72478"/>
                  </a:lnTo>
                  <a:lnTo>
                    <a:pt x="230276" y="69316"/>
                  </a:lnTo>
                  <a:lnTo>
                    <a:pt x="244094" y="72478"/>
                  </a:lnTo>
                  <a:lnTo>
                    <a:pt x="255384" y="81076"/>
                  </a:lnTo>
                  <a:lnTo>
                    <a:pt x="262991" y="93827"/>
                  </a:lnTo>
                  <a:lnTo>
                    <a:pt x="265785" y="109448"/>
                  </a:lnTo>
                  <a:lnTo>
                    <a:pt x="265785" y="26492"/>
                  </a:lnTo>
                  <a:lnTo>
                    <a:pt x="245808" y="3594"/>
                  </a:lnTo>
                  <a:lnTo>
                    <a:pt x="238213" y="0"/>
                  </a:lnTo>
                  <a:lnTo>
                    <a:pt x="222351" y="0"/>
                  </a:lnTo>
                  <a:lnTo>
                    <a:pt x="214769" y="3594"/>
                  </a:lnTo>
                  <a:lnTo>
                    <a:pt x="150228" y="77546"/>
                  </a:lnTo>
                  <a:lnTo>
                    <a:pt x="150228" y="227863"/>
                  </a:lnTo>
                  <a:lnTo>
                    <a:pt x="150228" y="279933"/>
                  </a:lnTo>
                  <a:lnTo>
                    <a:pt x="125260" y="279933"/>
                  </a:lnTo>
                  <a:lnTo>
                    <a:pt x="125260" y="227863"/>
                  </a:lnTo>
                  <a:lnTo>
                    <a:pt x="150228" y="227863"/>
                  </a:lnTo>
                  <a:lnTo>
                    <a:pt x="150228" y="77546"/>
                  </a:lnTo>
                  <a:lnTo>
                    <a:pt x="124256" y="107302"/>
                  </a:lnTo>
                  <a:lnTo>
                    <a:pt x="72390" y="107302"/>
                  </a:lnTo>
                  <a:lnTo>
                    <a:pt x="72390" y="227863"/>
                  </a:lnTo>
                  <a:lnTo>
                    <a:pt x="72390" y="279933"/>
                  </a:lnTo>
                  <a:lnTo>
                    <a:pt x="47434" y="279933"/>
                  </a:lnTo>
                  <a:lnTo>
                    <a:pt x="47434" y="227863"/>
                  </a:lnTo>
                  <a:lnTo>
                    <a:pt x="72390" y="227863"/>
                  </a:lnTo>
                  <a:lnTo>
                    <a:pt x="72390" y="107302"/>
                  </a:lnTo>
                  <a:lnTo>
                    <a:pt x="29629" y="107302"/>
                  </a:lnTo>
                  <a:lnTo>
                    <a:pt x="18097" y="109943"/>
                  </a:lnTo>
                  <a:lnTo>
                    <a:pt x="8674" y="117119"/>
                  </a:lnTo>
                  <a:lnTo>
                    <a:pt x="2324" y="127774"/>
                  </a:lnTo>
                  <a:lnTo>
                    <a:pt x="0" y="140804"/>
                  </a:lnTo>
                  <a:lnTo>
                    <a:pt x="0" y="354926"/>
                  </a:lnTo>
                  <a:lnTo>
                    <a:pt x="206298" y="354926"/>
                  </a:lnTo>
                  <a:lnTo>
                    <a:pt x="206298" y="279933"/>
                  </a:lnTo>
                  <a:lnTo>
                    <a:pt x="206298" y="246303"/>
                  </a:lnTo>
                  <a:lnTo>
                    <a:pt x="230276" y="219176"/>
                  </a:lnTo>
                  <a:lnTo>
                    <a:pt x="239610" y="221310"/>
                  </a:lnTo>
                  <a:lnTo>
                    <a:pt x="247243" y="227126"/>
                  </a:lnTo>
                  <a:lnTo>
                    <a:pt x="252387" y="235750"/>
                  </a:lnTo>
                  <a:lnTo>
                    <a:pt x="254279" y="246303"/>
                  </a:lnTo>
                  <a:lnTo>
                    <a:pt x="254279" y="354926"/>
                  </a:lnTo>
                  <a:lnTo>
                    <a:pt x="460590" y="354926"/>
                  </a:lnTo>
                  <a:lnTo>
                    <a:pt x="460590" y="279933"/>
                  </a:lnTo>
                  <a:lnTo>
                    <a:pt x="460590" y="227863"/>
                  </a:lnTo>
                  <a:lnTo>
                    <a:pt x="460590" y="219176"/>
                  </a:lnTo>
                  <a:lnTo>
                    <a:pt x="460590" y="149593"/>
                  </a:lnTo>
                  <a:lnTo>
                    <a:pt x="460590" y="140804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6" name="object 276"/>
          <p:cNvSpPr txBox="1"/>
          <p:nvPr/>
        </p:nvSpPr>
        <p:spPr>
          <a:xfrm>
            <a:off x="1955664" y="9294116"/>
            <a:ext cx="96374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lang="en-US"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Extended</a:t>
            </a:r>
            <a:r>
              <a:rPr lang="en-US" sz="1100" b="1" spc="2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 </a:t>
            </a:r>
            <a:r>
              <a:rPr lang="en-US" sz="1100" b="1" spc="60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care</a:t>
            </a:r>
            <a:endParaRPr sz="1500" dirty="0">
              <a:latin typeface="HelveticaRounded-Condensed"/>
              <a:cs typeface="HelveticaRounded-Condensed"/>
            </a:endParaRPr>
          </a:p>
        </p:txBody>
      </p:sp>
      <p:sp>
        <p:nvSpPr>
          <p:cNvPr id="279" name="object 188">
            <a:extLst>
              <a:ext uri="{FF2B5EF4-FFF2-40B4-BE49-F238E27FC236}">
                <a16:creationId xmlns:a16="http://schemas.microsoft.com/office/drawing/2014/main" id="{37FD40C1-A523-CB4C-A263-791C5F899165}"/>
              </a:ext>
            </a:extLst>
          </p:cNvPr>
          <p:cNvSpPr txBox="1"/>
          <p:nvPr/>
        </p:nvSpPr>
        <p:spPr>
          <a:xfrm>
            <a:off x="304767" y="356541"/>
            <a:ext cx="170239" cy="48895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全 般</a:t>
            </a:r>
            <a:endParaRPr sz="1500" dirty="0">
              <a:latin typeface="UDShinMGoPro-DeBold"/>
              <a:cs typeface="UDShinMGoPro-DeBold"/>
            </a:endParaRPr>
          </a:p>
        </p:txBody>
      </p:sp>
      <p:sp>
        <p:nvSpPr>
          <p:cNvPr id="280" name="object 189">
            <a:extLst>
              <a:ext uri="{FF2B5EF4-FFF2-40B4-BE49-F238E27FC236}">
                <a16:creationId xmlns:a16="http://schemas.microsoft.com/office/drawing/2014/main" id="{5CBB09AD-2FB7-4843-B0D4-87AB872D0001}"/>
              </a:ext>
            </a:extLst>
          </p:cNvPr>
          <p:cNvSpPr txBox="1"/>
          <p:nvPr/>
        </p:nvSpPr>
        <p:spPr>
          <a:xfrm>
            <a:off x="304767" y="977959"/>
            <a:ext cx="246221" cy="617220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600" b="1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General</a:t>
            </a:r>
            <a:endParaRPr sz="16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81" name="object 103">
            <a:extLst>
              <a:ext uri="{FF2B5EF4-FFF2-40B4-BE49-F238E27FC236}">
                <a16:creationId xmlns:a16="http://schemas.microsoft.com/office/drawing/2014/main" id="{66D15D48-2190-FF43-A8EB-33A87EFF3FBA}"/>
              </a:ext>
            </a:extLst>
          </p:cNvPr>
          <p:cNvSpPr txBox="1"/>
          <p:nvPr/>
        </p:nvSpPr>
        <p:spPr>
          <a:xfrm>
            <a:off x="713593" y="7700387"/>
            <a:ext cx="590285" cy="205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80"/>
              </a:lnSpc>
            </a:pPr>
            <a:r>
              <a:rPr sz="1300" b="1" spc="-80" dirty="0">
                <a:solidFill>
                  <a:srgbClr val="F3994F"/>
                </a:solidFill>
                <a:latin typeface="UDShinMGoPro-DeBold"/>
                <a:cs typeface="UDShinMGoPro-DeBold"/>
              </a:rPr>
              <a:t>16：00</a:t>
            </a:r>
            <a:endParaRPr sz="1300" dirty="0">
              <a:latin typeface="UDShinMGoPro-DeBold"/>
              <a:cs typeface="UDShinMGoPro-DeBold"/>
            </a:endParaRPr>
          </a:p>
        </p:txBody>
      </p:sp>
      <p:sp>
        <p:nvSpPr>
          <p:cNvPr id="282" name="object 97">
            <a:extLst>
              <a:ext uri="{FF2B5EF4-FFF2-40B4-BE49-F238E27FC236}">
                <a16:creationId xmlns:a16="http://schemas.microsoft.com/office/drawing/2014/main" id="{FE95BCBC-A95B-5644-9636-79C487EB1C93}"/>
              </a:ext>
            </a:extLst>
          </p:cNvPr>
          <p:cNvSpPr txBox="1"/>
          <p:nvPr/>
        </p:nvSpPr>
        <p:spPr>
          <a:xfrm>
            <a:off x="1974123" y="7567703"/>
            <a:ext cx="106299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altLang="ja-JP"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3 </a:t>
            </a:r>
            <a:r>
              <a:rPr lang="en-US" altLang="ja-JP"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o’clock</a:t>
            </a:r>
            <a:r>
              <a:rPr lang="en-US" altLang="ja-JP"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lang="en-US" altLang="ja-JP"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snack</a:t>
            </a:r>
            <a:endParaRPr lang="en-US" altLang="ja-JP" sz="13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83" name="object 276">
            <a:extLst>
              <a:ext uri="{FF2B5EF4-FFF2-40B4-BE49-F238E27FC236}">
                <a16:creationId xmlns:a16="http://schemas.microsoft.com/office/drawing/2014/main" id="{1A1DB3B6-CAFD-834F-88ED-69B8DB0B120A}"/>
              </a:ext>
            </a:extLst>
          </p:cNvPr>
          <p:cNvSpPr txBox="1"/>
          <p:nvPr/>
        </p:nvSpPr>
        <p:spPr>
          <a:xfrm>
            <a:off x="159059" y="10147300"/>
            <a:ext cx="18316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b="1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3</a:t>
            </a:r>
            <a:endParaRPr sz="1500" dirty="0">
              <a:latin typeface="HelveticaRounded-Condensed"/>
              <a:cs typeface="HelveticaRounded-Condensed"/>
            </a:endParaRPr>
          </a:p>
        </p:txBody>
      </p:sp>
      <p:sp>
        <p:nvSpPr>
          <p:cNvPr id="284" name="object 276">
            <a:extLst>
              <a:ext uri="{FF2B5EF4-FFF2-40B4-BE49-F238E27FC236}">
                <a16:creationId xmlns:a16="http://schemas.microsoft.com/office/drawing/2014/main" id="{84A47568-D424-B447-A6E9-215763FFD974}"/>
              </a:ext>
            </a:extLst>
          </p:cNvPr>
          <p:cNvSpPr txBox="1"/>
          <p:nvPr/>
        </p:nvSpPr>
        <p:spPr>
          <a:xfrm>
            <a:off x="654050" y="9833404"/>
            <a:ext cx="53149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300" b="1" spc="-80" dirty="0">
                <a:solidFill>
                  <a:srgbClr val="F3994F"/>
                </a:solidFill>
                <a:latin typeface="UDShinMGoPro-DeBold"/>
                <a:cs typeface="UDShinMGoPro-DeBold"/>
              </a:rPr>
              <a:t>20：00</a:t>
            </a:r>
            <a:endParaRPr sz="1300" dirty="0">
              <a:latin typeface="UDShinMGoPro-DeBold"/>
              <a:cs typeface="UDShinMGoPro-De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09278"/>
            <a:ext cx="7096759" cy="10238105"/>
            <a:chOff x="237464" y="209278"/>
            <a:chExt cx="7096759" cy="10238105"/>
          </a:xfrm>
        </p:grpSpPr>
        <p:sp>
          <p:nvSpPr>
            <p:cNvPr id="3" name="object 3"/>
            <p:cNvSpPr/>
            <p:nvPr/>
          </p:nvSpPr>
          <p:spPr>
            <a:xfrm>
              <a:off x="237464" y="209278"/>
              <a:ext cx="7096648" cy="13037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57822"/>
              <a:ext cx="251891" cy="273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41" y="284492"/>
              <a:ext cx="224612" cy="2247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39" y="534390"/>
              <a:ext cx="237451" cy="2806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11" y="402463"/>
              <a:ext cx="456225" cy="4125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10" y="402463"/>
              <a:ext cx="250761" cy="266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48741"/>
              <a:ext cx="236093" cy="2755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411" y="677269"/>
              <a:ext cx="213715" cy="2165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0501"/>
              <a:ext cx="237604" cy="2705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4877" y="735584"/>
              <a:ext cx="450236" cy="34542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4878" y="735583"/>
              <a:ext cx="232334" cy="2755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6348" y="8856301"/>
              <a:ext cx="6467475" cy="1407795"/>
            </a:xfrm>
            <a:custGeom>
              <a:avLst/>
              <a:gdLst/>
              <a:ahLst/>
              <a:cxnLst/>
              <a:rect l="l" t="t" r="r" b="b"/>
              <a:pathLst>
                <a:path w="6467475" h="1407795">
                  <a:moveTo>
                    <a:pt x="6401638" y="0"/>
                  </a:moveTo>
                  <a:lnTo>
                    <a:pt x="65646" y="0"/>
                  </a:lnTo>
                  <a:lnTo>
                    <a:pt x="40113" y="5167"/>
                  </a:lnTo>
                  <a:lnTo>
                    <a:pt x="19245" y="19250"/>
                  </a:lnTo>
                  <a:lnTo>
                    <a:pt x="5165" y="40119"/>
                  </a:lnTo>
                  <a:lnTo>
                    <a:pt x="0" y="65646"/>
                  </a:lnTo>
                  <a:lnTo>
                    <a:pt x="0" y="1342097"/>
                  </a:lnTo>
                  <a:lnTo>
                    <a:pt x="5165" y="1367630"/>
                  </a:lnTo>
                  <a:lnTo>
                    <a:pt x="19245" y="1388498"/>
                  </a:lnTo>
                  <a:lnTo>
                    <a:pt x="40113" y="1402578"/>
                  </a:lnTo>
                  <a:lnTo>
                    <a:pt x="65646" y="1407744"/>
                  </a:lnTo>
                  <a:lnTo>
                    <a:pt x="6401638" y="1407744"/>
                  </a:lnTo>
                  <a:lnTo>
                    <a:pt x="6427172" y="1402578"/>
                  </a:lnTo>
                  <a:lnTo>
                    <a:pt x="6448045" y="1388498"/>
                  </a:lnTo>
                  <a:lnTo>
                    <a:pt x="6462129" y="1367630"/>
                  </a:lnTo>
                  <a:lnTo>
                    <a:pt x="6467297" y="1342097"/>
                  </a:lnTo>
                  <a:lnTo>
                    <a:pt x="6467297" y="65646"/>
                  </a:lnTo>
                  <a:lnTo>
                    <a:pt x="6462129" y="40119"/>
                  </a:lnTo>
                  <a:lnTo>
                    <a:pt x="6448045" y="19250"/>
                  </a:lnTo>
                  <a:lnTo>
                    <a:pt x="6427172" y="5167"/>
                  </a:lnTo>
                  <a:lnTo>
                    <a:pt x="64016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0005" y="8849949"/>
              <a:ext cx="6480175" cy="1420495"/>
            </a:xfrm>
            <a:custGeom>
              <a:avLst/>
              <a:gdLst/>
              <a:ahLst/>
              <a:cxnLst/>
              <a:rect l="l" t="t" r="r" b="b"/>
              <a:pathLst>
                <a:path w="6480175" h="1420495">
                  <a:moveTo>
                    <a:pt x="6408000" y="0"/>
                  </a:moveTo>
                  <a:lnTo>
                    <a:pt x="71996" y="0"/>
                  </a:lnTo>
                  <a:lnTo>
                    <a:pt x="44035" y="5680"/>
                  </a:lnTo>
                  <a:lnTo>
                    <a:pt x="21143" y="21148"/>
                  </a:lnTo>
                  <a:lnTo>
                    <a:pt x="5679" y="44041"/>
                  </a:lnTo>
                  <a:lnTo>
                    <a:pt x="0" y="71996"/>
                  </a:lnTo>
                  <a:lnTo>
                    <a:pt x="0" y="1348447"/>
                  </a:lnTo>
                  <a:lnTo>
                    <a:pt x="5679" y="1376402"/>
                  </a:lnTo>
                  <a:lnTo>
                    <a:pt x="21143" y="1399295"/>
                  </a:lnTo>
                  <a:lnTo>
                    <a:pt x="44035" y="1414763"/>
                  </a:lnTo>
                  <a:lnTo>
                    <a:pt x="71996" y="1420444"/>
                  </a:lnTo>
                  <a:lnTo>
                    <a:pt x="6408000" y="1420444"/>
                  </a:lnTo>
                  <a:lnTo>
                    <a:pt x="6435950" y="1414763"/>
                  </a:lnTo>
                  <a:lnTo>
                    <a:pt x="6446339" y="1407744"/>
                  </a:lnTo>
                  <a:lnTo>
                    <a:pt x="71996" y="1407744"/>
                  </a:lnTo>
                  <a:lnTo>
                    <a:pt x="48934" y="1403077"/>
                  </a:lnTo>
                  <a:lnTo>
                    <a:pt x="30084" y="1390359"/>
                  </a:lnTo>
                  <a:lnTo>
                    <a:pt x="17366" y="1371509"/>
                  </a:lnTo>
                  <a:lnTo>
                    <a:pt x="12700" y="1348447"/>
                  </a:lnTo>
                  <a:lnTo>
                    <a:pt x="12700" y="71996"/>
                  </a:lnTo>
                  <a:lnTo>
                    <a:pt x="17366" y="48940"/>
                  </a:lnTo>
                  <a:lnTo>
                    <a:pt x="30084" y="30089"/>
                  </a:lnTo>
                  <a:lnTo>
                    <a:pt x="48934" y="17368"/>
                  </a:lnTo>
                  <a:lnTo>
                    <a:pt x="71996" y="12699"/>
                  </a:lnTo>
                  <a:lnTo>
                    <a:pt x="6446339" y="12699"/>
                  </a:lnTo>
                  <a:lnTo>
                    <a:pt x="6435950" y="5680"/>
                  </a:lnTo>
                  <a:lnTo>
                    <a:pt x="6408000" y="0"/>
                  </a:lnTo>
                  <a:close/>
                </a:path>
                <a:path w="6480175" h="1420495">
                  <a:moveTo>
                    <a:pt x="6446339" y="12699"/>
                  </a:moveTo>
                  <a:lnTo>
                    <a:pt x="6408000" y="12699"/>
                  </a:lnTo>
                  <a:lnTo>
                    <a:pt x="6431056" y="17368"/>
                  </a:lnTo>
                  <a:lnTo>
                    <a:pt x="6449907" y="30089"/>
                  </a:lnTo>
                  <a:lnTo>
                    <a:pt x="6462629" y="48940"/>
                  </a:lnTo>
                  <a:lnTo>
                    <a:pt x="6467297" y="71996"/>
                  </a:lnTo>
                  <a:lnTo>
                    <a:pt x="6467297" y="1348447"/>
                  </a:lnTo>
                  <a:lnTo>
                    <a:pt x="6462629" y="1371509"/>
                  </a:lnTo>
                  <a:lnTo>
                    <a:pt x="6449907" y="1390359"/>
                  </a:lnTo>
                  <a:lnTo>
                    <a:pt x="6431056" y="1403077"/>
                  </a:lnTo>
                  <a:lnTo>
                    <a:pt x="6408000" y="1407744"/>
                  </a:lnTo>
                  <a:lnTo>
                    <a:pt x="6446339" y="1407744"/>
                  </a:lnTo>
                  <a:lnTo>
                    <a:pt x="6458843" y="1399295"/>
                  </a:lnTo>
                  <a:lnTo>
                    <a:pt x="6474314" y="1376402"/>
                  </a:lnTo>
                  <a:lnTo>
                    <a:pt x="6479997" y="1348447"/>
                  </a:lnTo>
                  <a:lnTo>
                    <a:pt x="6479997" y="71996"/>
                  </a:lnTo>
                  <a:lnTo>
                    <a:pt x="6474314" y="44041"/>
                  </a:lnTo>
                  <a:lnTo>
                    <a:pt x="6458843" y="21148"/>
                  </a:lnTo>
                  <a:lnTo>
                    <a:pt x="6446339" y="12699"/>
                  </a:lnTo>
                  <a:close/>
                </a:path>
              </a:pathLst>
            </a:custGeom>
            <a:solidFill>
              <a:srgbClr val="A7D3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25592" y="2096053"/>
              <a:ext cx="2088514" cy="6557645"/>
            </a:xfrm>
            <a:custGeom>
              <a:avLst/>
              <a:gdLst/>
              <a:ahLst/>
              <a:cxnLst/>
              <a:rect l="l" t="t" r="r" b="b"/>
              <a:pathLst>
                <a:path w="2088515" h="6557645">
                  <a:moveTo>
                    <a:pt x="2022398" y="0"/>
                  </a:moveTo>
                  <a:lnTo>
                    <a:pt x="65659" y="0"/>
                  </a:lnTo>
                  <a:lnTo>
                    <a:pt x="40124" y="5167"/>
                  </a:lnTo>
                  <a:lnTo>
                    <a:pt x="19251" y="19250"/>
                  </a:lnTo>
                  <a:lnTo>
                    <a:pt x="5167" y="40119"/>
                  </a:lnTo>
                  <a:lnTo>
                    <a:pt x="0" y="65646"/>
                  </a:lnTo>
                  <a:lnTo>
                    <a:pt x="0" y="6491516"/>
                  </a:lnTo>
                  <a:lnTo>
                    <a:pt x="5167" y="6517050"/>
                  </a:lnTo>
                  <a:lnTo>
                    <a:pt x="19251" y="6537923"/>
                  </a:lnTo>
                  <a:lnTo>
                    <a:pt x="40124" y="6552007"/>
                  </a:lnTo>
                  <a:lnTo>
                    <a:pt x="65659" y="6557175"/>
                  </a:lnTo>
                  <a:lnTo>
                    <a:pt x="2022398" y="6557175"/>
                  </a:lnTo>
                  <a:lnTo>
                    <a:pt x="2047933" y="6552007"/>
                  </a:lnTo>
                  <a:lnTo>
                    <a:pt x="2068806" y="6537923"/>
                  </a:lnTo>
                  <a:lnTo>
                    <a:pt x="2082890" y="6517050"/>
                  </a:lnTo>
                  <a:lnTo>
                    <a:pt x="2088057" y="6491516"/>
                  </a:lnTo>
                  <a:lnTo>
                    <a:pt x="2088057" y="65646"/>
                  </a:lnTo>
                  <a:lnTo>
                    <a:pt x="2082890" y="40119"/>
                  </a:lnTo>
                  <a:lnTo>
                    <a:pt x="2068806" y="19250"/>
                  </a:lnTo>
                  <a:lnTo>
                    <a:pt x="2047933" y="5167"/>
                  </a:lnTo>
                  <a:lnTo>
                    <a:pt x="20223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19257" y="2089705"/>
              <a:ext cx="2101215" cy="6570345"/>
            </a:xfrm>
            <a:custGeom>
              <a:avLst/>
              <a:gdLst/>
              <a:ahLst/>
              <a:cxnLst/>
              <a:rect l="l" t="t" r="r" b="b"/>
              <a:pathLst>
                <a:path w="2101215" h="6570345">
                  <a:moveTo>
                    <a:pt x="2028748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6497878"/>
                  </a:lnTo>
                  <a:lnTo>
                    <a:pt x="5680" y="6525831"/>
                  </a:lnTo>
                  <a:lnTo>
                    <a:pt x="21148" y="6548720"/>
                  </a:lnTo>
                  <a:lnTo>
                    <a:pt x="44041" y="6564183"/>
                  </a:lnTo>
                  <a:lnTo>
                    <a:pt x="71996" y="6569862"/>
                  </a:lnTo>
                  <a:lnTo>
                    <a:pt x="2028748" y="6569862"/>
                  </a:lnTo>
                  <a:lnTo>
                    <a:pt x="2056698" y="6564183"/>
                  </a:lnTo>
                  <a:lnTo>
                    <a:pt x="2067093" y="6557162"/>
                  </a:lnTo>
                  <a:lnTo>
                    <a:pt x="71996" y="6557162"/>
                  </a:lnTo>
                  <a:lnTo>
                    <a:pt x="48934" y="6552496"/>
                  </a:lnTo>
                  <a:lnTo>
                    <a:pt x="30084" y="6539779"/>
                  </a:lnTo>
                  <a:lnTo>
                    <a:pt x="17366" y="6520932"/>
                  </a:lnTo>
                  <a:lnTo>
                    <a:pt x="12700" y="6497878"/>
                  </a:lnTo>
                  <a:lnTo>
                    <a:pt x="12700" y="71996"/>
                  </a:lnTo>
                  <a:lnTo>
                    <a:pt x="30084" y="30084"/>
                  </a:lnTo>
                  <a:lnTo>
                    <a:pt x="71996" y="12700"/>
                  </a:lnTo>
                  <a:lnTo>
                    <a:pt x="2067087" y="12699"/>
                  </a:lnTo>
                  <a:lnTo>
                    <a:pt x="2056698" y="5680"/>
                  </a:lnTo>
                  <a:lnTo>
                    <a:pt x="2028748" y="0"/>
                  </a:lnTo>
                  <a:close/>
                </a:path>
                <a:path w="2101215" h="6570345">
                  <a:moveTo>
                    <a:pt x="2067087" y="12699"/>
                  </a:moveTo>
                  <a:lnTo>
                    <a:pt x="2028748" y="12700"/>
                  </a:lnTo>
                  <a:lnTo>
                    <a:pt x="2051804" y="17366"/>
                  </a:lnTo>
                  <a:lnTo>
                    <a:pt x="2070655" y="30084"/>
                  </a:lnTo>
                  <a:lnTo>
                    <a:pt x="2083377" y="48934"/>
                  </a:lnTo>
                  <a:lnTo>
                    <a:pt x="2088045" y="71996"/>
                  </a:lnTo>
                  <a:lnTo>
                    <a:pt x="2088045" y="6497878"/>
                  </a:lnTo>
                  <a:lnTo>
                    <a:pt x="2083377" y="6520932"/>
                  </a:lnTo>
                  <a:lnTo>
                    <a:pt x="2070655" y="6539779"/>
                  </a:lnTo>
                  <a:lnTo>
                    <a:pt x="2051804" y="6552496"/>
                  </a:lnTo>
                  <a:lnTo>
                    <a:pt x="2028748" y="6557162"/>
                  </a:lnTo>
                  <a:lnTo>
                    <a:pt x="2067093" y="6557162"/>
                  </a:lnTo>
                  <a:lnTo>
                    <a:pt x="2079591" y="6548720"/>
                  </a:lnTo>
                  <a:lnTo>
                    <a:pt x="2095062" y="6525831"/>
                  </a:lnTo>
                  <a:lnTo>
                    <a:pt x="2100745" y="6497878"/>
                  </a:lnTo>
                  <a:lnTo>
                    <a:pt x="2100745" y="71996"/>
                  </a:lnTo>
                  <a:lnTo>
                    <a:pt x="2095062" y="44041"/>
                  </a:lnTo>
                  <a:lnTo>
                    <a:pt x="2079591" y="21148"/>
                  </a:lnTo>
                  <a:lnTo>
                    <a:pt x="2067087" y="12699"/>
                  </a:lnTo>
                  <a:close/>
                </a:path>
              </a:pathLst>
            </a:custGeom>
            <a:solidFill>
              <a:srgbClr val="C5A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0000" y="1121317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93" y="801903"/>
                  </a:lnTo>
                  <a:lnTo>
                    <a:pt x="6271298" y="535711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6672" y="1120347"/>
              <a:ext cx="957070" cy="96011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68981" y="1193287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9"/>
                  </a:lnTo>
                  <a:lnTo>
                    <a:pt x="236257" y="24903"/>
                  </a:lnTo>
                  <a:lnTo>
                    <a:pt x="196049" y="43348"/>
                  </a:lnTo>
                  <a:lnTo>
                    <a:pt x="158601" y="66287"/>
                  </a:lnTo>
                  <a:lnTo>
                    <a:pt x="124261" y="93373"/>
                  </a:lnTo>
                  <a:lnTo>
                    <a:pt x="93374" y="124259"/>
                  </a:lnTo>
                  <a:lnTo>
                    <a:pt x="66287" y="158598"/>
                  </a:lnTo>
                  <a:lnTo>
                    <a:pt x="43348" y="196045"/>
                  </a:lnTo>
                  <a:lnTo>
                    <a:pt x="24903" y="236251"/>
                  </a:lnTo>
                  <a:lnTo>
                    <a:pt x="11299" y="278871"/>
                  </a:lnTo>
                  <a:lnTo>
                    <a:pt x="2882" y="323557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2" y="737044"/>
                  </a:lnTo>
                  <a:lnTo>
                    <a:pt x="461068" y="728628"/>
                  </a:lnTo>
                  <a:lnTo>
                    <a:pt x="503688" y="715025"/>
                  </a:lnTo>
                  <a:lnTo>
                    <a:pt x="543894" y="696581"/>
                  </a:lnTo>
                  <a:lnTo>
                    <a:pt x="581341" y="673643"/>
                  </a:lnTo>
                  <a:lnTo>
                    <a:pt x="615680" y="646558"/>
                  </a:lnTo>
                  <a:lnTo>
                    <a:pt x="646567" y="615673"/>
                  </a:lnTo>
                  <a:lnTo>
                    <a:pt x="673652" y="581334"/>
                  </a:lnTo>
                  <a:lnTo>
                    <a:pt x="696591" y="543887"/>
                  </a:lnTo>
                  <a:lnTo>
                    <a:pt x="715036" y="503680"/>
                  </a:lnTo>
                  <a:lnTo>
                    <a:pt x="728640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7"/>
                  </a:lnTo>
                  <a:lnTo>
                    <a:pt x="728640" y="278871"/>
                  </a:lnTo>
                  <a:lnTo>
                    <a:pt x="715036" y="236251"/>
                  </a:lnTo>
                  <a:lnTo>
                    <a:pt x="696591" y="196045"/>
                  </a:lnTo>
                  <a:lnTo>
                    <a:pt x="673652" y="158598"/>
                  </a:lnTo>
                  <a:lnTo>
                    <a:pt x="646567" y="124259"/>
                  </a:lnTo>
                  <a:lnTo>
                    <a:pt x="615680" y="93373"/>
                  </a:lnTo>
                  <a:lnTo>
                    <a:pt x="581341" y="66287"/>
                  </a:lnTo>
                  <a:lnTo>
                    <a:pt x="543894" y="43348"/>
                  </a:lnTo>
                  <a:lnTo>
                    <a:pt x="503688" y="24903"/>
                  </a:lnTo>
                  <a:lnTo>
                    <a:pt x="461068" y="11299"/>
                  </a:lnTo>
                  <a:lnTo>
                    <a:pt x="416382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29827" y="1515586"/>
            <a:ext cx="41846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solidFill>
                  <a:srgbClr val="5AC3E1"/>
                </a:solidFill>
                <a:latin typeface="Arial Rounded MT Bold"/>
                <a:cs typeface="Arial Rounded MT Bold"/>
              </a:rPr>
              <a:t>N</a:t>
            </a:r>
            <a:r>
              <a:rPr sz="1200" spc="-60" dirty="0">
                <a:solidFill>
                  <a:srgbClr val="5AC3E1"/>
                </a:solidFill>
                <a:latin typeface="Arial Rounded MT Bold"/>
                <a:cs typeface="Arial Rounded MT Bold"/>
              </a:rPr>
              <a:t>o</a:t>
            </a:r>
            <a:r>
              <a:rPr sz="1200" dirty="0">
                <a:solidFill>
                  <a:srgbClr val="5AC3E1"/>
                </a:solidFill>
                <a:latin typeface="Arial Rounded MT Bold"/>
                <a:cs typeface="Arial Rounded MT Bold"/>
              </a:rPr>
              <a:t>.</a:t>
            </a:r>
            <a:r>
              <a:rPr sz="1900" spc="10" dirty="0">
                <a:solidFill>
                  <a:srgbClr val="5AC3E1"/>
                </a:solidFill>
                <a:latin typeface="Arial Rounded MT Bold"/>
                <a:cs typeface="Arial Rounded MT Bold"/>
              </a:rPr>
              <a:t>5</a:t>
            </a:r>
            <a:endParaRPr sz="1900">
              <a:latin typeface="Arial Rounded MT Bold"/>
              <a:cs typeface="Arial Rounded MT 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45568" y="1253007"/>
            <a:ext cx="118491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年間行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事</a:t>
            </a:r>
            <a:r>
              <a:rPr sz="1700" b="1" spc="165" dirty="0">
                <a:solidFill>
                  <a:srgbClr val="FFFFFF"/>
                </a:solidFill>
                <a:latin typeface="UDShinMGoPro-DeBold"/>
                <a:cs typeface="UDShinMGoPro-DeBold"/>
              </a:rPr>
              <a:t> 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1</a:t>
            </a:r>
            <a:endParaRPr sz="1700">
              <a:latin typeface="UDShinMGoPro-DeBold"/>
              <a:cs typeface="UDShinMGoPro-De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45568" y="1515974"/>
            <a:ext cx="296291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Activities </a:t>
            </a:r>
            <a:r>
              <a:rPr sz="17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through </a:t>
            </a: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 </a:t>
            </a:r>
            <a:r>
              <a:rPr sz="17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year</a:t>
            </a:r>
            <a:r>
              <a:rPr sz="1700" spc="-7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1</a:t>
            </a:r>
            <a:endParaRPr sz="1700">
              <a:latin typeface="Arial Rounded MT Bold"/>
              <a:cs typeface="Arial Rounded MT Bold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177423" y="1657025"/>
            <a:ext cx="1697355" cy="6038215"/>
            <a:chOff x="5177423" y="1657025"/>
            <a:chExt cx="1697355" cy="6038215"/>
          </a:xfrm>
        </p:grpSpPr>
        <p:sp>
          <p:nvSpPr>
            <p:cNvPr id="25" name="object 25"/>
            <p:cNvSpPr/>
            <p:nvPr/>
          </p:nvSpPr>
          <p:spPr>
            <a:xfrm>
              <a:off x="6545089" y="1657025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192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77423" y="5845810"/>
              <a:ext cx="1697297" cy="184899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743258" y="7055611"/>
            <a:ext cx="42290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水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遊び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47245" y="7377042"/>
            <a:ext cx="101726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Playing 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in</a:t>
            </a:r>
            <a:r>
              <a:rPr sz="11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water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174248" y="7781270"/>
            <a:ext cx="1558925" cy="745490"/>
            <a:chOff x="5174248" y="7781270"/>
            <a:chExt cx="1558925" cy="745490"/>
          </a:xfrm>
        </p:grpSpPr>
        <p:sp>
          <p:nvSpPr>
            <p:cNvPr id="30" name="object 30"/>
            <p:cNvSpPr/>
            <p:nvPr/>
          </p:nvSpPr>
          <p:spPr>
            <a:xfrm>
              <a:off x="5190119" y="7793973"/>
              <a:ext cx="1527175" cy="720090"/>
            </a:xfrm>
            <a:custGeom>
              <a:avLst/>
              <a:gdLst/>
              <a:ahLst/>
              <a:cxnLst/>
              <a:rect l="l" t="t" r="r" b="b"/>
              <a:pathLst>
                <a:path w="1527175" h="720090">
                  <a:moveTo>
                    <a:pt x="128784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87843" y="719543"/>
                  </a:lnTo>
                  <a:lnTo>
                    <a:pt x="1336006" y="714673"/>
                  </a:lnTo>
                  <a:lnTo>
                    <a:pt x="1380895" y="700708"/>
                  </a:lnTo>
                  <a:lnTo>
                    <a:pt x="1421539" y="678618"/>
                  </a:lnTo>
                  <a:lnTo>
                    <a:pt x="1456967" y="649374"/>
                  </a:lnTo>
                  <a:lnTo>
                    <a:pt x="1486211" y="613946"/>
                  </a:lnTo>
                  <a:lnTo>
                    <a:pt x="1508301" y="573302"/>
                  </a:lnTo>
                  <a:lnTo>
                    <a:pt x="1522266" y="528413"/>
                  </a:lnTo>
                  <a:lnTo>
                    <a:pt x="1527136" y="480250"/>
                  </a:lnTo>
                  <a:lnTo>
                    <a:pt x="1527136" y="239306"/>
                  </a:lnTo>
                  <a:lnTo>
                    <a:pt x="1522266" y="191134"/>
                  </a:lnTo>
                  <a:lnTo>
                    <a:pt x="1508301" y="146241"/>
                  </a:lnTo>
                  <a:lnTo>
                    <a:pt x="1486211" y="105595"/>
                  </a:lnTo>
                  <a:lnTo>
                    <a:pt x="1456967" y="70165"/>
                  </a:lnTo>
                  <a:lnTo>
                    <a:pt x="1421539" y="40922"/>
                  </a:lnTo>
                  <a:lnTo>
                    <a:pt x="1380895" y="18833"/>
                  </a:lnTo>
                  <a:lnTo>
                    <a:pt x="1336006" y="4870"/>
                  </a:lnTo>
                  <a:lnTo>
                    <a:pt x="1287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177425" y="7781270"/>
              <a:ext cx="1552575" cy="745490"/>
            </a:xfrm>
            <a:custGeom>
              <a:avLst/>
              <a:gdLst/>
              <a:ahLst/>
              <a:cxnLst/>
              <a:rect l="l" t="t" r="r" b="b"/>
              <a:pathLst>
                <a:path w="1552575" h="745490">
                  <a:moveTo>
                    <a:pt x="1300530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300530" y="744943"/>
                  </a:lnTo>
                  <a:lnTo>
                    <a:pt x="1345675" y="740864"/>
                  </a:lnTo>
                  <a:lnTo>
                    <a:pt x="1388228" y="729111"/>
                  </a:lnTo>
                  <a:lnTo>
                    <a:pt x="1408302" y="719543"/>
                  </a:lnTo>
                  <a:lnTo>
                    <a:pt x="251993" y="719543"/>
                  </a:lnTo>
                  <a:lnTo>
                    <a:pt x="206388" y="714932"/>
                  </a:lnTo>
                  <a:lnTo>
                    <a:pt x="163883" y="701708"/>
                  </a:lnTo>
                  <a:lnTo>
                    <a:pt x="125396" y="680791"/>
                  </a:lnTo>
                  <a:lnTo>
                    <a:pt x="91847" y="653099"/>
                  </a:lnTo>
                  <a:lnTo>
                    <a:pt x="64155" y="619549"/>
                  </a:lnTo>
                  <a:lnTo>
                    <a:pt x="43236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6" y="163883"/>
                  </a:lnTo>
                  <a:lnTo>
                    <a:pt x="64155" y="125394"/>
                  </a:lnTo>
                  <a:lnTo>
                    <a:pt x="91847" y="91844"/>
                  </a:lnTo>
                  <a:lnTo>
                    <a:pt x="125396" y="64152"/>
                  </a:lnTo>
                  <a:lnTo>
                    <a:pt x="163883" y="43235"/>
                  </a:lnTo>
                  <a:lnTo>
                    <a:pt x="206388" y="30011"/>
                  </a:lnTo>
                  <a:lnTo>
                    <a:pt x="251993" y="25400"/>
                  </a:lnTo>
                  <a:lnTo>
                    <a:pt x="1408302" y="25400"/>
                  </a:lnTo>
                  <a:lnTo>
                    <a:pt x="1388228" y="15831"/>
                  </a:lnTo>
                  <a:lnTo>
                    <a:pt x="1345675" y="4078"/>
                  </a:lnTo>
                  <a:lnTo>
                    <a:pt x="1300530" y="0"/>
                  </a:lnTo>
                  <a:close/>
                </a:path>
                <a:path w="1552575" h="745490">
                  <a:moveTo>
                    <a:pt x="1408302" y="25400"/>
                  </a:moveTo>
                  <a:lnTo>
                    <a:pt x="1300530" y="25400"/>
                  </a:lnTo>
                  <a:lnTo>
                    <a:pt x="1346139" y="30011"/>
                  </a:lnTo>
                  <a:lnTo>
                    <a:pt x="1388648" y="43235"/>
                  </a:lnTo>
                  <a:lnTo>
                    <a:pt x="1427136" y="64152"/>
                  </a:lnTo>
                  <a:lnTo>
                    <a:pt x="1460687" y="91844"/>
                  </a:lnTo>
                  <a:lnTo>
                    <a:pt x="1488381" y="125394"/>
                  </a:lnTo>
                  <a:lnTo>
                    <a:pt x="1509299" y="163883"/>
                  </a:lnTo>
                  <a:lnTo>
                    <a:pt x="1522524" y="206393"/>
                  </a:lnTo>
                  <a:lnTo>
                    <a:pt x="1527136" y="252006"/>
                  </a:lnTo>
                  <a:lnTo>
                    <a:pt x="1527136" y="492937"/>
                  </a:lnTo>
                  <a:lnTo>
                    <a:pt x="1522524" y="538550"/>
                  </a:lnTo>
                  <a:lnTo>
                    <a:pt x="1509299" y="581060"/>
                  </a:lnTo>
                  <a:lnTo>
                    <a:pt x="1488381" y="619549"/>
                  </a:lnTo>
                  <a:lnTo>
                    <a:pt x="1460687" y="653099"/>
                  </a:lnTo>
                  <a:lnTo>
                    <a:pt x="1427136" y="680791"/>
                  </a:lnTo>
                  <a:lnTo>
                    <a:pt x="1388648" y="701708"/>
                  </a:lnTo>
                  <a:lnTo>
                    <a:pt x="1346139" y="714932"/>
                  </a:lnTo>
                  <a:lnTo>
                    <a:pt x="1300530" y="719543"/>
                  </a:lnTo>
                  <a:lnTo>
                    <a:pt x="1408302" y="719543"/>
                  </a:lnTo>
                  <a:lnTo>
                    <a:pt x="1462654" y="685487"/>
                  </a:lnTo>
                  <a:lnTo>
                    <a:pt x="1493075" y="655067"/>
                  </a:lnTo>
                  <a:lnTo>
                    <a:pt x="1518000" y="619876"/>
                  </a:lnTo>
                  <a:lnTo>
                    <a:pt x="1536703" y="580640"/>
                  </a:lnTo>
                  <a:lnTo>
                    <a:pt x="1548457" y="538085"/>
                  </a:lnTo>
                  <a:lnTo>
                    <a:pt x="1552536" y="492937"/>
                  </a:lnTo>
                  <a:lnTo>
                    <a:pt x="1552536" y="252006"/>
                  </a:lnTo>
                  <a:lnTo>
                    <a:pt x="1548457" y="206858"/>
                  </a:lnTo>
                  <a:lnTo>
                    <a:pt x="1536703" y="164303"/>
                  </a:lnTo>
                  <a:lnTo>
                    <a:pt x="1518000" y="125067"/>
                  </a:lnTo>
                  <a:lnTo>
                    <a:pt x="1493075" y="89876"/>
                  </a:lnTo>
                  <a:lnTo>
                    <a:pt x="1462654" y="59456"/>
                  </a:lnTo>
                  <a:lnTo>
                    <a:pt x="1427463" y="34533"/>
                  </a:lnTo>
                  <a:lnTo>
                    <a:pt x="140830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177423" y="8141638"/>
              <a:ext cx="1552575" cy="0"/>
            </a:xfrm>
            <a:custGeom>
              <a:avLst/>
              <a:gdLst/>
              <a:ahLst/>
              <a:cxnLst/>
              <a:rect l="l" t="t" r="r" b="b"/>
              <a:pathLst>
                <a:path w="1552575">
                  <a:moveTo>
                    <a:pt x="0" y="0"/>
                  </a:moveTo>
                  <a:lnTo>
                    <a:pt x="1552536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345857" y="7887021"/>
            <a:ext cx="1241395" cy="514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プ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ラネ</a:t>
            </a:r>
            <a:r>
              <a:rPr sz="1000" b="1" spc="-9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タ</a:t>
            </a:r>
            <a:r>
              <a:rPr sz="1000" b="1" spc="-7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リ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ウ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ム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見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学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  <a:p>
            <a:pPr marL="99695">
              <a:lnSpc>
                <a:spcPct val="100000"/>
              </a:lnSpc>
              <a:spcBef>
                <a:spcPts val="133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Planetarium</a:t>
            </a:r>
            <a:r>
              <a:rPr sz="11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tour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245634" y="3069936"/>
            <a:ext cx="1827923" cy="157953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744164" y="3175687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健康診断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27636" y="3497117"/>
            <a:ext cx="11925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Health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examination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242459" y="2228641"/>
            <a:ext cx="1558925" cy="745490"/>
            <a:chOff x="5242459" y="2228641"/>
            <a:chExt cx="1558925" cy="745490"/>
          </a:xfrm>
        </p:grpSpPr>
        <p:sp>
          <p:nvSpPr>
            <p:cNvPr id="38" name="object 38"/>
            <p:cNvSpPr/>
            <p:nvPr/>
          </p:nvSpPr>
          <p:spPr>
            <a:xfrm>
              <a:off x="5258332" y="2241345"/>
              <a:ext cx="1527175" cy="720090"/>
            </a:xfrm>
            <a:custGeom>
              <a:avLst/>
              <a:gdLst/>
              <a:ahLst/>
              <a:cxnLst/>
              <a:rect l="l" t="t" r="r" b="b"/>
              <a:pathLst>
                <a:path w="1527175" h="720089">
                  <a:moveTo>
                    <a:pt x="128783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87830" y="719543"/>
                  </a:lnTo>
                  <a:lnTo>
                    <a:pt x="1335994" y="714673"/>
                  </a:lnTo>
                  <a:lnTo>
                    <a:pt x="1380882" y="700708"/>
                  </a:lnTo>
                  <a:lnTo>
                    <a:pt x="1421526" y="678618"/>
                  </a:lnTo>
                  <a:lnTo>
                    <a:pt x="1456955" y="649374"/>
                  </a:lnTo>
                  <a:lnTo>
                    <a:pt x="1486199" y="613946"/>
                  </a:lnTo>
                  <a:lnTo>
                    <a:pt x="1508288" y="573302"/>
                  </a:lnTo>
                  <a:lnTo>
                    <a:pt x="1522253" y="528413"/>
                  </a:lnTo>
                  <a:lnTo>
                    <a:pt x="1527124" y="480250"/>
                  </a:lnTo>
                  <a:lnTo>
                    <a:pt x="1527124" y="239306"/>
                  </a:lnTo>
                  <a:lnTo>
                    <a:pt x="1522253" y="191138"/>
                  </a:lnTo>
                  <a:lnTo>
                    <a:pt x="1508288" y="146246"/>
                  </a:lnTo>
                  <a:lnTo>
                    <a:pt x="1486199" y="105600"/>
                  </a:lnTo>
                  <a:lnTo>
                    <a:pt x="1456955" y="70170"/>
                  </a:lnTo>
                  <a:lnTo>
                    <a:pt x="1421526" y="40925"/>
                  </a:lnTo>
                  <a:lnTo>
                    <a:pt x="1380882" y="18835"/>
                  </a:lnTo>
                  <a:lnTo>
                    <a:pt x="1335994" y="4870"/>
                  </a:lnTo>
                  <a:lnTo>
                    <a:pt x="1287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245639" y="2228641"/>
              <a:ext cx="1552575" cy="745490"/>
            </a:xfrm>
            <a:custGeom>
              <a:avLst/>
              <a:gdLst/>
              <a:ahLst/>
              <a:cxnLst/>
              <a:rect l="l" t="t" r="r" b="b"/>
              <a:pathLst>
                <a:path w="1552575" h="745489">
                  <a:moveTo>
                    <a:pt x="1300518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3"/>
                  </a:lnTo>
                  <a:lnTo>
                    <a:pt x="89869" y="59456"/>
                  </a:lnTo>
                  <a:lnTo>
                    <a:pt x="59451" y="89876"/>
                  </a:lnTo>
                  <a:lnTo>
                    <a:pt x="34529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50"/>
                  </a:lnTo>
                  <a:lnTo>
                    <a:pt x="4078" y="538094"/>
                  </a:lnTo>
                  <a:lnTo>
                    <a:pt x="15830" y="580646"/>
                  </a:lnTo>
                  <a:lnTo>
                    <a:pt x="34529" y="619879"/>
                  </a:lnTo>
                  <a:lnTo>
                    <a:pt x="59451" y="655069"/>
                  </a:lnTo>
                  <a:lnTo>
                    <a:pt x="89869" y="685488"/>
                  </a:lnTo>
                  <a:lnTo>
                    <a:pt x="125058" y="710411"/>
                  </a:lnTo>
                  <a:lnTo>
                    <a:pt x="164292" y="729112"/>
                  </a:lnTo>
                  <a:lnTo>
                    <a:pt x="206845" y="740864"/>
                  </a:lnTo>
                  <a:lnTo>
                    <a:pt x="251993" y="744943"/>
                  </a:lnTo>
                  <a:lnTo>
                    <a:pt x="1300518" y="744943"/>
                  </a:lnTo>
                  <a:lnTo>
                    <a:pt x="1345666" y="740864"/>
                  </a:lnTo>
                  <a:lnTo>
                    <a:pt x="1388220" y="729112"/>
                  </a:lnTo>
                  <a:lnTo>
                    <a:pt x="1408295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2"/>
                  </a:lnTo>
                  <a:lnTo>
                    <a:pt x="91843" y="653100"/>
                  </a:lnTo>
                  <a:lnTo>
                    <a:pt x="64151" y="619552"/>
                  </a:lnTo>
                  <a:lnTo>
                    <a:pt x="43235" y="581065"/>
                  </a:lnTo>
                  <a:lnTo>
                    <a:pt x="30011" y="538559"/>
                  </a:lnTo>
                  <a:lnTo>
                    <a:pt x="25400" y="492950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408294" y="25400"/>
                  </a:lnTo>
                  <a:lnTo>
                    <a:pt x="1388220" y="15831"/>
                  </a:lnTo>
                  <a:lnTo>
                    <a:pt x="1345666" y="4078"/>
                  </a:lnTo>
                  <a:lnTo>
                    <a:pt x="1300518" y="0"/>
                  </a:lnTo>
                  <a:close/>
                </a:path>
                <a:path w="1552575" h="745489">
                  <a:moveTo>
                    <a:pt x="1408294" y="25400"/>
                  </a:moveTo>
                  <a:lnTo>
                    <a:pt x="1300518" y="25400"/>
                  </a:lnTo>
                  <a:lnTo>
                    <a:pt x="1346130" y="30011"/>
                  </a:lnTo>
                  <a:lnTo>
                    <a:pt x="1388640" y="43235"/>
                  </a:lnTo>
                  <a:lnTo>
                    <a:pt x="1427129" y="64152"/>
                  </a:lnTo>
                  <a:lnTo>
                    <a:pt x="1460679" y="91844"/>
                  </a:lnTo>
                  <a:lnTo>
                    <a:pt x="1488371" y="125394"/>
                  </a:lnTo>
                  <a:lnTo>
                    <a:pt x="1509288" y="163883"/>
                  </a:lnTo>
                  <a:lnTo>
                    <a:pt x="1522512" y="206393"/>
                  </a:lnTo>
                  <a:lnTo>
                    <a:pt x="1527124" y="252006"/>
                  </a:lnTo>
                  <a:lnTo>
                    <a:pt x="1527124" y="492950"/>
                  </a:lnTo>
                  <a:lnTo>
                    <a:pt x="1522512" y="538559"/>
                  </a:lnTo>
                  <a:lnTo>
                    <a:pt x="1509288" y="581065"/>
                  </a:lnTo>
                  <a:lnTo>
                    <a:pt x="1488371" y="619552"/>
                  </a:lnTo>
                  <a:lnTo>
                    <a:pt x="1460679" y="653100"/>
                  </a:lnTo>
                  <a:lnTo>
                    <a:pt x="1427129" y="680792"/>
                  </a:lnTo>
                  <a:lnTo>
                    <a:pt x="1388640" y="701708"/>
                  </a:lnTo>
                  <a:lnTo>
                    <a:pt x="1346130" y="714932"/>
                  </a:lnTo>
                  <a:lnTo>
                    <a:pt x="1300518" y="719543"/>
                  </a:lnTo>
                  <a:lnTo>
                    <a:pt x="1408295" y="719543"/>
                  </a:lnTo>
                  <a:lnTo>
                    <a:pt x="1462647" y="685488"/>
                  </a:lnTo>
                  <a:lnTo>
                    <a:pt x="1493067" y="655069"/>
                  </a:lnTo>
                  <a:lnTo>
                    <a:pt x="1517991" y="619879"/>
                  </a:lnTo>
                  <a:lnTo>
                    <a:pt x="1536692" y="580646"/>
                  </a:lnTo>
                  <a:lnTo>
                    <a:pt x="1548445" y="538094"/>
                  </a:lnTo>
                  <a:lnTo>
                    <a:pt x="1552524" y="492950"/>
                  </a:lnTo>
                  <a:lnTo>
                    <a:pt x="1552524" y="252006"/>
                  </a:lnTo>
                  <a:lnTo>
                    <a:pt x="1548445" y="206858"/>
                  </a:lnTo>
                  <a:lnTo>
                    <a:pt x="1536692" y="164303"/>
                  </a:lnTo>
                  <a:lnTo>
                    <a:pt x="1517991" y="125067"/>
                  </a:lnTo>
                  <a:lnTo>
                    <a:pt x="1493067" y="89876"/>
                  </a:lnTo>
                  <a:lnTo>
                    <a:pt x="1462647" y="59456"/>
                  </a:lnTo>
                  <a:lnTo>
                    <a:pt x="1427456" y="34533"/>
                  </a:lnTo>
                  <a:lnTo>
                    <a:pt x="140829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245634" y="2589010"/>
              <a:ext cx="1552575" cy="0"/>
            </a:xfrm>
            <a:custGeom>
              <a:avLst/>
              <a:gdLst/>
              <a:ahLst/>
              <a:cxnLst/>
              <a:rect l="l" t="t" r="r" b="b"/>
              <a:pathLst>
                <a:path w="1552575">
                  <a:moveTo>
                    <a:pt x="0" y="0"/>
                  </a:moveTo>
                  <a:lnTo>
                    <a:pt x="155252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610814" y="2334398"/>
            <a:ext cx="825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安全交通教室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479424" y="2655830"/>
            <a:ext cx="10890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Road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safety</a:t>
            </a: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class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744164" y="4010277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歯科検診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410120" y="4331710"/>
            <a:ext cx="12274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Dentist</a:t>
            </a:r>
            <a:r>
              <a:rPr sz="11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examination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5242459" y="5007219"/>
            <a:ext cx="1558925" cy="745490"/>
            <a:chOff x="5242459" y="5007219"/>
            <a:chExt cx="1558925" cy="745490"/>
          </a:xfrm>
        </p:grpSpPr>
        <p:sp>
          <p:nvSpPr>
            <p:cNvPr id="46" name="object 46"/>
            <p:cNvSpPr/>
            <p:nvPr/>
          </p:nvSpPr>
          <p:spPr>
            <a:xfrm>
              <a:off x="5258332" y="5019922"/>
              <a:ext cx="1527175" cy="720090"/>
            </a:xfrm>
            <a:custGeom>
              <a:avLst/>
              <a:gdLst/>
              <a:ahLst/>
              <a:cxnLst/>
              <a:rect l="l" t="t" r="r" b="b"/>
              <a:pathLst>
                <a:path w="1527175" h="720089">
                  <a:moveTo>
                    <a:pt x="128783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87830" y="719543"/>
                  </a:lnTo>
                  <a:lnTo>
                    <a:pt x="1335994" y="714673"/>
                  </a:lnTo>
                  <a:lnTo>
                    <a:pt x="1380882" y="700708"/>
                  </a:lnTo>
                  <a:lnTo>
                    <a:pt x="1421526" y="678618"/>
                  </a:lnTo>
                  <a:lnTo>
                    <a:pt x="1456955" y="649373"/>
                  </a:lnTo>
                  <a:lnTo>
                    <a:pt x="1486199" y="613942"/>
                  </a:lnTo>
                  <a:lnTo>
                    <a:pt x="1508288" y="573297"/>
                  </a:lnTo>
                  <a:lnTo>
                    <a:pt x="1522253" y="528405"/>
                  </a:lnTo>
                  <a:lnTo>
                    <a:pt x="1527124" y="480237"/>
                  </a:lnTo>
                  <a:lnTo>
                    <a:pt x="1527124" y="239306"/>
                  </a:lnTo>
                  <a:lnTo>
                    <a:pt x="1522253" y="191134"/>
                  </a:lnTo>
                  <a:lnTo>
                    <a:pt x="1508288" y="146241"/>
                  </a:lnTo>
                  <a:lnTo>
                    <a:pt x="1486199" y="105595"/>
                  </a:lnTo>
                  <a:lnTo>
                    <a:pt x="1456955" y="70165"/>
                  </a:lnTo>
                  <a:lnTo>
                    <a:pt x="1421526" y="40922"/>
                  </a:lnTo>
                  <a:lnTo>
                    <a:pt x="1380882" y="18833"/>
                  </a:lnTo>
                  <a:lnTo>
                    <a:pt x="1335994" y="4870"/>
                  </a:lnTo>
                  <a:lnTo>
                    <a:pt x="1287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245639" y="5007219"/>
              <a:ext cx="1552575" cy="745490"/>
            </a:xfrm>
            <a:custGeom>
              <a:avLst/>
              <a:gdLst/>
              <a:ahLst/>
              <a:cxnLst/>
              <a:rect l="l" t="t" r="r" b="b"/>
              <a:pathLst>
                <a:path w="1552575" h="745489">
                  <a:moveTo>
                    <a:pt x="1300518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3"/>
                  </a:lnTo>
                  <a:lnTo>
                    <a:pt x="89869" y="59456"/>
                  </a:lnTo>
                  <a:lnTo>
                    <a:pt x="59451" y="89876"/>
                  </a:lnTo>
                  <a:lnTo>
                    <a:pt x="34529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1" y="655067"/>
                  </a:lnTo>
                  <a:lnTo>
                    <a:pt x="89869" y="685487"/>
                  </a:lnTo>
                  <a:lnTo>
                    <a:pt x="125058" y="710410"/>
                  </a:lnTo>
                  <a:lnTo>
                    <a:pt x="164292" y="729111"/>
                  </a:lnTo>
                  <a:lnTo>
                    <a:pt x="206845" y="740864"/>
                  </a:lnTo>
                  <a:lnTo>
                    <a:pt x="251993" y="744943"/>
                  </a:lnTo>
                  <a:lnTo>
                    <a:pt x="1300518" y="744943"/>
                  </a:lnTo>
                  <a:lnTo>
                    <a:pt x="1345666" y="740864"/>
                  </a:lnTo>
                  <a:lnTo>
                    <a:pt x="1388220" y="729111"/>
                  </a:lnTo>
                  <a:lnTo>
                    <a:pt x="1408294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408294" y="25400"/>
                  </a:lnTo>
                  <a:lnTo>
                    <a:pt x="1388220" y="15831"/>
                  </a:lnTo>
                  <a:lnTo>
                    <a:pt x="1345666" y="4078"/>
                  </a:lnTo>
                  <a:lnTo>
                    <a:pt x="1300518" y="0"/>
                  </a:lnTo>
                  <a:close/>
                </a:path>
                <a:path w="1552575" h="745489">
                  <a:moveTo>
                    <a:pt x="1408294" y="25400"/>
                  </a:moveTo>
                  <a:lnTo>
                    <a:pt x="1300518" y="25400"/>
                  </a:lnTo>
                  <a:lnTo>
                    <a:pt x="1346130" y="30011"/>
                  </a:lnTo>
                  <a:lnTo>
                    <a:pt x="1388640" y="43235"/>
                  </a:lnTo>
                  <a:lnTo>
                    <a:pt x="1427129" y="64152"/>
                  </a:lnTo>
                  <a:lnTo>
                    <a:pt x="1460679" y="91844"/>
                  </a:lnTo>
                  <a:lnTo>
                    <a:pt x="1488371" y="125394"/>
                  </a:lnTo>
                  <a:lnTo>
                    <a:pt x="1509288" y="163883"/>
                  </a:lnTo>
                  <a:lnTo>
                    <a:pt x="1522512" y="206393"/>
                  </a:lnTo>
                  <a:lnTo>
                    <a:pt x="1527124" y="252006"/>
                  </a:lnTo>
                  <a:lnTo>
                    <a:pt x="1527124" y="492937"/>
                  </a:lnTo>
                  <a:lnTo>
                    <a:pt x="1522512" y="538550"/>
                  </a:lnTo>
                  <a:lnTo>
                    <a:pt x="1509288" y="581060"/>
                  </a:lnTo>
                  <a:lnTo>
                    <a:pt x="1488371" y="619549"/>
                  </a:lnTo>
                  <a:lnTo>
                    <a:pt x="1460679" y="653099"/>
                  </a:lnTo>
                  <a:lnTo>
                    <a:pt x="1427129" y="680791"/>
                  </a:lnTo>
                  <a:lnTo>
                    <a:pt x="1388640" y="701708"/>
                  </a:lnTo>
                  <a:lnTo>
                    <a:pt x="1346130" y="714932"/>
                  </a:lnTo>
                  <a:lnTo>
                    <a:pt x="1300518" y="719543"/>
                  </a:lnTo>
                  <a:lnTo>
                    <a:pt x="1408294" y="719543"/>
                  </a:lnTo>
                  <a:lnTo>
                    <a:pt x="1462647" y="685487"/>
                  </a:lnTo>
                  <a:lnTo>
                    <a:pt x="1493067" y="655067"/>
                  </a:lnTo>
                  <a:lnTo>
                    <a:pt x="1517991" y="619876"/>
                  </a:lnTo>
                  <a:lnTo>
                    <a:pt x="1536692" y="580640"/>
                  </a:lnTo>
                  <a:lnTo>
                    <a:pt x="1548445" y="538085"/>
                  </a:lnTo>
                  <a:lnTo>
                    <a:pt x="1552524" y="492937"/>
                  </a:lnTo>
                  <a:lnTo>
                    <a:pt x="1552524" y="252006"/>
                  </a:lnTo>
                  <a:lnTo>
                    <a:pt x="1548445" y="206858"/>
                  </a:lnTo>
                  <a:lnTo>
                    <a:pt x="1536692" y="164303"/>
                  </a:lnTo>
                  <a:lnTo>
                    <a:pt x="1517991" y="125067"/>
                  </a:lnTo>
                  <a:lnTo>
                    <a:pt x="1493067" y="89876"/>
                  </a:lnTo>
                  <a:lnTo>
                    <a:pt x="1462647" y="59456"/>
                  </a:lnTo>
                  <a:lnTo>
                    <a:pt x="1427456" y="34533"/>
                  </a:lnTo>
                  <a:lnTo>
                    <a:pt x="140829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245634" y="5367588"/>
              <a:ext cx="1552575" cy="0"/>
            </a:xfrm>
            <a:custGeom>
              <a:avLst/>
              <a:gdLst/>
              <a:ahLst/>
              <a:cxnLst/>
              <a:rect l="l" t="t" r="r" b="b"/>
              <a:pathLst>
                <a:path w="1552575">
                  <a:moveTo>
                    <a:pt x="0" y="0"/>
                  </a:moveTo>
                  <a:lnTo>
                    <a:pt x="155252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322967" y="5112970"/>
            <a:ext cx="14767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保育参</a:t>
            </a:r>
            <a:r>
              <a:rPr sz="1000" b="1" spc="-200" dirty="0">
                <a:solidFill>
                  <a:srgbClr val="3E3A39"/>
                </a:solidFill>
                <a:latin typeface="UDShinMGoPro-DeBold"/>
                <a:cs typeface="UDShinMGoPro-DeBold"/>
              </a:rPr>
              <a:t>観</a:t>
            </a:r>
            <a:r>
              <a:rPr sz="1000" b="1" spc="-245" dirty="0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ク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ラ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ス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懇談会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664597" y="5383607"/>
            <a:ext cx="6896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Parental</a:t>
            </a:r>
            <a:r>
              <a:rPr sz="1000" b="1" spc="-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visit/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431552" y="5523307"/>
            <a:ext cx="11557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Parent-Teacher</a:t>
            </a:r>
            <a:r>
              <a:rPr sz="1000" b="1" spc="-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Meeting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810839" y="5951554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作品展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544734" y="6272998"/>
            <a:ext cx="9582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Craft</a:t>
            </a:r>
            <a:r>
              <a:rPr sz="11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exhibition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711688" y="9295589"/>
            <a:ext cx="1279525" cy="745490"/>
            <a:chOff x="3711688" y="9295589"/>
            <a:chExt cx="1279525" cy="745490"/>
          </a:xfrm>
        </p:grpSpPr>
        <p:sp>
          <p:nvSpPr>
            <p:cNvPr id="55" name="object 55"/>
            <p:cNvSpPr/>
            <p:nvPr/>
          </p:nvSpPr>
          <p:spPr>
            <a:xfrm>
              <a:off x="3727560" y="9308287"/>
              <a:ext cx="1247775" cy="720090"/>
            </a:xfrm>
            <a:custGeom>
              <a:avLst/>
              <a:gdLst/>
              <a:ahLst/>
              <a:cxnLst/>
              <a:rect l="l" t="t" r="r" b="b"/>
              <a:pathLst>
                <a:path w="1247775" h="720090">
                  <a:moveTo>
                    <a:pt x="100838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008380" y="719543"/>
                  </a:lnTo>
                  <a:lnTo>
                    <a:pt x="1056543" y="714673"/>
                  </a:lnTo>
                  <a:lnTo>
                    <a:pt x="1101431" y="700708"/>
                  </a:lnTo>
                  <a:lnTo>
                    <a:pt x="1142075" y="678618"/>
                  </a:lnTo>
                  <a:lnTo>
                    <a:pt x="1177504" y="649374"/>
                  </a:lnTo>
                  <a:lnTo>
                    <a:pt x="1206748" y="613946"/>
                  </a:lnTo>
                  <a:lnTo>
                    <a:pt x="1228837" y="573302"/>
                  </a:lnTo>
                  <a:lnTo>
                    <a:pt x="1242802" y="528413"/>
                  </a:lnTo>
                  <a:lnTo>
                    <a:pt x="1247673" y="480250"/>
                  </a:lnTo>
                  <a:lnTo>
                    <a:pt x="1247673" y="239306"/>
                  </a:lnTo>
                  <a:lnTo>
                    <a:pt x="1242802" y="191138"/>
                  </a:lnTo>
                  <a:lnTo>
                    <a:pt x="1228837" y="146246"/>
                  </a:lnTo>
                  <a:lnTo>
                    <a:pt x="1206748" y="105600"/>
                  </a:lnTo>
                  <a:lnTo>
                    <a:pt x="1177504" y="70170"/>
                  </a:lnTo>
                  <a:lnTo>
                    <a:pt x="1142075" y="40925"/>
                  </a:lnTo>
                  <a:lnTo>
                    <a:pt x="1101431" y="18835"/>
                  </a:lnTo>
                  <a:lnTo>
                    <a:pt x="1056543" y="4870"/>
                  </a:lnTo>
                  <a:lnTo>
                    <a:pt x="1008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3714869" y="9295589"/>
              <a:ext cx="1273175" cy="745490"/>
            </a:xfrm>
            <a:custGeom>
              <a:avLst/>
              <a:gdLst/>
              <a:ahLst/>
              <a:cxnLst/>
              <a:rect l="l" t="t" r="r" b="b"/>
              <a:pathLst>
                <a:path w="1273175" h="745490">
                  <a:moveTo>
                    <a:pt x="1021067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2"/>
                  </a:lnTo>
                  <a:lnTo>
                    <a:pt x="89869" y="59455"/>
                  </a:lnTo>
                  <a:lnTo>
                    <a:pt x="59451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1" y="655067"/>
                  </a:lnTo>
                  <a:lnTo>
                    <a:pt x="89869" y="685487"/>
                  </a:lnTo>
                  <a:lnTo>
                    <a:pt x="125058" y="710410"/>
                  </a:lnTo>
                  <a:lnTo>
                    <a:pt x="164292" y="729111"/>
                  </a:lnTo>
                  <a:lnTo>
                    <a:pt x="206845" y="740864"/>
                  </a:lnTo>
                  <a:lnTo>
                    <a:pt x="251993" y="744943"/>
                  </a:lnTo>
                  <a:lnTo>
                    <a:pt x="1021067" y="744943"/>
                  </a:lnTo>
                  <a:lnTo>
                    <a:pt x="1066215" y="740864"/>
                  </a:lnTo>
                  <a:lnTo>
                    <a:pt x="1108769" y="729111"/>
                  </a:lnTo>
                  <a:lnTo>
                    <a:pt x="1128843" y="719543"/>
                  </a:lnTo>
                  <a:lnTo>
                    <a:pt x="251993" y="719543"/>
                  </a:lnTo>
                  <a:lnTo>
                    <a:pt x="206381" y="714932"/>
                  </a:lnTo>
                  <a:lnTo>
                    <a:pt x="163872" y="701708"/>
                  </a:lnTo>
                  <a:lnTo>
                    <a:pt x="125385" y="680791"/>
                  </a:lnTo>
                  <a:lnTo>
                    <a:pt x="91838" y="653099"/>
                  </a:lnTo>
                  <a:lnTo>
                    <a:pt x="64148" y="619549"/>
                  </a:lnTo>
                  <a:lnTo>
                    <a:pt x="43233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3" y="163878"/>
                  </a:lnTo>
                  <a:lnTo>
                    <a:pt x="64148" y="125391"/>
                  </a:lnTo>
                  <a:lnTo>
                    <a:pt x="91838" y="91843"/>
                  </a:lnTo>
                  <a:lnTo>
                    <a:pt x="125385" y="64151"/>
                  </a:lnTo>
                  <a:lnTo>
                    <a:pt x="163872" y="43235"/>
                  </a:lnTo>
                  <a:lnTo>
                    <a:pt x="206381" y="30011"/>
                  </a:lnTo>
                  <a:lnTo>
                    <a:pt x="251993" y="25400"/>
                  </a:lnTo>
                  <a:lnTo>
                    <a:pt x="1128844" y="25400"/>
                  </a:lnTo>
                  <a:lnTo>
                    <a:pt x="1108769" y="15831"/>
                  </a:lnTo>
                  <a:lnTo>
                    <a:pt x="1066215" y="4078"/>
                  </a:lnTo>
                  <a:lnTo>
                    <a:pt x="1021067" y="0"/>
                  </a:lnTo>
                  <a:close/>
                </a:path>
                <a:path w="1273175" h="745490">
                  <a:moveTo>
                    <a:pt x="1128844" y="25400"/>
                  </a:moveTo>
                  <a:lnTo>
                    <a:pt x="1021067" y="25400"/>
                  </a:lnTo>
                  <a:lnTo>
                    <a:pt x="1066680" y="30011"/>
                  </a:lnTo>
                  <a:lnTo>
                    <a:pt x="1109190" y="43235"/>
                  </a:lnTo>
                  <a:lnTo>
                    <a:pt x="1147678" y="64151"/>
                  </a:lnTo>
                  <a:lnTo>
                    <a:pt x="1181228" y="91843"/>
                  </a:lnTo>
                  <a:lnTo>
                    <a:pt x="1208921" y="125391"/>
                  </a:lnTo>
                  <a:lnTo>
                    <a:pt x="1229838" y="163878"/>
                  </a:lnTo>
                  <a:lnTo>
                    <a:pt x="1243061" y="206384"/>
                  </a:lnTo>
                  <a:lnTo>
                    <a:pt x="1247673" y="251993"/>
                  </a:lnTo>
                  <a:lnTo>
                    <a:pt x="1247673" y="492937"/>
                  </a:lnTo>
                  <a:lnTo>
                    <a:pt x="1243061" y="538550"/>
                  </a:lnTo>
                  <a:lnTo>
                    <a:pt x="1229838" y="581060"/>
                  </a:lnTo>
                  <a:lnTo>
                    <a:pt x="1208921" y="619549"/>
                  </a:lnTo>
                  <a:lnTo>
                    <a:pt x="1181228" y="653099"/>
                  </a:lnTo>
                  <a:lnTo>
                    <a:pt x="1147678" y="680791"/>
                  </a:lnTo>
                  <a:lnTo>
                    <a:pt x="1109190" y="701708"/>
                  </a:lnTo>
                  <a:lnTo>
                    <a:pt x="1066680" y="714932"/>
                  </a:lnTo>
                  <a:lnTo>
                    <a:pt x="1021067" y="719543"/>
                  </a:lnTo>
                  <a:lnTo>
                    <a:pt x="1128843" y="719543"/>
                  </a:lnTo>
                  <a:lnTo>
                    <a:pt x="1183196" y="685487"/>
                  </a:lnTo>
                  <a:lnTo>
                    <a:pt x="1213616" y="655067"/>
                  </a:lnTo>
                  <a:lnTo>
                    <a:pt x="1238540" y="619876"/>
                  </a:lnTo>
                  <a:lnTo>
                    <a:pt x="1257241" y="580640"/>
                  </a:lnTo>
                  <a:lnTo>
                    <a:pt x="1268994" y="538085"/>
                  </a:lnTo>
                  <a:lnTo>
                    <a:pt x="1273073" y="492937"/>
                  </a:lnTo>
                  <a:lnTo>
                    <a:pt x="1273073" y="251993"/>
                  </a:lnTo>
                  <a:lnTo>
                    <a:pt x="1268994" y="206849"/>
                  </a:lnTo>
                  <a:lnTo>
                    <a:pt x="1257241" y="164297"/>
                  </a:lnTo>
                  <a:lnTo>
                    <a:pt x="1238540" y="125063"/>
                  </a:lnTo>
                  <a:lnTo>
                    <a:pt x="1213616" y="89874"/>
                  </a:lnTo>
                  <a:lnTo>
                    <a:pt x="1183196" y="59455"/>
                  </a:lnTo>
                  <a:lnTo>
                    <a:pt x="1148005" y="34532"/>
                  </a:lnTo>
                  <a:lnTo>
                    <a:pt x="112884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3714863" y="9655952"/>
              <a:ext cx="1273175" cy="0"/>
            </a:xfrm>
            <a:custGeom>
              <a:avLst/>
              <a:gdLst/>
              <a:ahLst/>
              <a:cxnLst/>
              <a:rect l="l" t="t" r="r" b="b"/>
              <a:pathLst>
                <a:path w="1273175">
                  <a:moveTo>
                    <a:pt x="0" y="0"/>
                  </a:moveTo>
                  <a:lnTo>
                    <a:pt x="127307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4068788" y="9401340"/>
            <a:ext cx="5588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避難訓練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001584" y="9651018"/>
            <a:ext cx="6940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Evacuation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176460" y="9790718"/>
            <a:ext cx="3441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drills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788456" y="9295589"/>
            <a:ext cx="1279525" cy="745490"/>
            <a:chOff x="788456" y="9295589"/>
            <a:chExt cx="1279525" cy="745490"/>
          </a:xfrm>
        </p:grpSpPr>
        <p:sp>
          <p:nvSpPr>
            <p:cNvPr id="62" name="object 62"/>
            <p:cNvSpPr/>
            <p:nvPr/>
          </p:nvSpPr>
          <p:spPr>
            <a:xfrm>
              <a:off x="804329" y="9308287"/>
              <a:ext cx="1247775" cy="720090"/>
            </a:xfrm>
            <a:custGeom>
              <a:avLst/>
              <a:gdLst/>
              <a:ahLst/>
              <a:cxnLst/>
              <a:rect l="l" t="t" r="r" b="b"/>
              <a:pathLst>
                <a:path w="1247775" h="720090">
                  <a:moveTo>
                    <a:pt x="1008380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3" y="573302"/>
                  </a:lnTo>
                  <a:lnTo>
                    <a:pt x="40921" y="613946"/>
                  </a:lnTo>
                  <a:lnTo>
                    <a:pt x="70164" y="649374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008380" y="719543"/>
                  </a:lnTo>
                  <a:lnTo>
                    <a:pt x="1056543" y="714673"/>
                  </a:lnTo>
                  <a:lnTo>
                    <a:pt x="1101431" y="700708"/>
                  </a:lnTo>
                  <a:lnTo>
                    <a:pt x="1142075" y="678618"/>
                  </a:lnTo>
                  <a:lnTo>
                    <a:pt x="1177504" y="649374"/>
                  </a:lnTo>
                  <a:lnTo>
                    <a:pt x="1206748" y="613946"/>
                  </a:lnTo>
                  <a:lnTo>
                    <a:pt x="1228837" y="573302"/>
                  </a:lnTo>
                  <a:lnTo>
                    <a:pt x="1242802" y="528413"/>
                  </a:lnTo>
                  <a:lnTo>
                    <a:pt x="1247673" y="480250"/>
                  </a:lnTo>
                  <a:lnTo>
                    <a:pt x="1247673" y="239306"/>
                  </a:lnTo>
                  <a:lnTo>
                    <a:pt x="1242802" y="191138"/>
                  </a:lnTo>
                  <a:lnTo>
                    <a:pt x="1228837" y="146246"/>
                  </a:lnTo>
                  <a:lnTo>
                    <a:pt x="1206748" y="105600"/>
                  </a:lnTo>
                  <a:lnTo>
                    <a:pt x="1177504" y="70170"/>
                  </a:lnTo>
                  <a:lnTo>
                    <a:pt x="1142075" y="40925"/>
                  </a:lnTo>
                  <a:lnTo>
                    <a:pt x="1101431" y="18835"/>
                  </a:lnTo>
                  <a:lnTo>
                    <a:pt x="1056543" y="4870"/>
                  </a:lnTo>
                  <a:lnTo>
                    <a:pt x="1008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91636" y="9295589"/>
              <a:ext cx="1273175" cy="745490"/>
            </a:xfrm>
            <a:custGeom>
              <a:avLst/>
              <a:gdLst/>
              <a:ahLst/>
              <a:cxnLst/>
              <a:rect l="l" t="t" r="r" b="b"/>
              <a:pathLst>
                <a:path w="1273175" h="745490">
                  <a:moveTo>
                    <a:pt x="1021067" y="0"/>
                  </a:moveTo>
                  <a:lnTo>
                    <a:pt x="251980" y="0"/>
                  </a:lnTo>
                  <a:lnTo>
                    <a:pt x="206836" y="4078"/>
                  </a:lnTo>
                  <a:lnTo>
                    <a:pt x="164286" y="15831"/>
                  </a:lnTo>
                  <a:lnTo>
                    <a:pt x="125054" y="34532"/>
                  </a:lnTo>
                  <a:lnTo>
                    <a:pt x="89867" y="59455"/>
                  </a:lnTo>
                  <a:lnTo>
                    <a:pt x="59450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0" y="655067"/>
                  </a:lnTo>
                  <a:lnTo>
                    <a:pt x="89867" y="685487"/>
                  </a:lnTo>
                  <a:lnTo>
                    <a:pt x="125054" y="710410"/>
                  </a:lnTo>
                  <a:lnTo>
                    <a:pt x="164286" y="729111"/>
                  </a:lnTo>
                  <a:lnTo>
                    <a:pt x="206836" y="740864"/>
                  </a:lnTo>
                  <a:lnTo>
                    <a:pt x="251980" y="744943"/>
                  </a:lnTo>
                  <a:lnTo>
                    <a:pt x="1021067" y="744943"/>
                  </a:lnTo>
                  <a:lnTo>
                    <a:pt x="1066215" y="740864"/>
                  </a:lnTo>
                  <a:lnTo>
                    <a:pt x="1108769" y="729111"/>
                  </a:lnTo>
                  <a:lnTo>
                    <a:pt x="1128843" y="719543"/>
                  </a:lnTo>
                  <a:lnTo>
                    <a:pt x="251980" y="719543"/>
                  </a:lnTo>
                  <a:lnTo>
                    <a:pt x="206372" y="714932"/>
                  </a:lnTo>
                  <a:lnTo>
                    <a:pt x="163867" y="701708"/>
                  </a:lnTo>
                  <a:lnTo>
                    <a:pt x="125382" y="680791"/>
                  </a:lnTo>
                  <a:lnTo>
                    <a:pt x="91836" y="653099"/>
                  </a:lnTo>
                  <a:lnTo>
                    <a:pt x="64147" y="619549"/>
                  </a:lnTo>
                  <a:lnTo>
                    <a:pt x="43233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3" y="163878"/>
                  </a:lnTo>
                  <a:lnTo>
                    <a:pt x="64147" y="125391"/>
                  </a:lnTo>
                  <a:lnTo>
                    <a:pt x="91836" y="91843"/>
                  </a:lnTo>
                  <a:lnTo>
                    <a:pt x="125382" y="64151"/>
                  </a:lnTo>
                  <a:lnTo>
                    <a:pt x="163867" y="43235"/>
                  </a:lnTo>
                  <a:lnTo>
                    <a:pt x="206372" y="30011"/>
                  </a:lnTo>
                  <a:lnTo>
                    <a:pt x="251980" y="25400"/>
                  </a:lnTo>
                  <a:lnTo>
                    <a:pt x="1128844" y="25400"/>
                  </a:lnTo>
                  <a:lnTo>
                    <a:pt x="1108769" y="15831"/>
                  </a:lnTo>
                  <a:lnTo>
                    <a:pt x="1066215" y="4078"/>
                  </a:lnTo>
                  <a:lnTo>
                    <a:pt x="1021067" y="0"/>
                  </a:lnTo>
                  <a:close/>
                </a:path>
                <a:path w="1273175" h="745490">
                  <a:moveTo>
                    <a:pt x="1128844" y="25400"/>
                  </a:moveTo>
                  <a:lnTo>
                    <a:pt x="1021067" y="25400"/>
                  </a:lnTo>
                  <a:lnTo>
                    <a:pt x="1066680" y="30011"/>
                  </a:lnTo>
                  <a:lnTo>
                    <a:pt x="1109190" y="43235"/>
                  </a:lnTo>
                  <a:lnTo>
                    <a:pt x="1147678" y="64151"/>
                  </a:lnTo>
                  <a:lnTo>
                    <a:pt x="1181228" y="91843"/>
                  </a:lnTo>
                  <a:lnTo>
                    <a:pt x="1208921" y="125391"/>
                  </a:lnTo>
                  <a:lnTo>
                    <a:pt x="1229838" y="163878"/>
                  </a:lnTo>
                  <a:lnTo>
                    <a:pt x="1243061" y="206384"/>
                  </a:lnTo>
                  <a:lnTo>
                    <a:pt x="1247673" y="251993"/>
                  </a:lnTo>
                  <a:lnTo>
                    <a:pt x="1247673" y="492937"/>
                  </a:lnTo>
                  <a:lnTo>
                    <a:pt x="1243061" y="538550"/>
                  </a:lnTo>
                  <a:lnTo>
                    <a:pt x="1229838" y="581060"/>
                  </a:lnTo>
                  <a:lnTo>
                    <a:pt x="1208921" y="619549"/>
                  </a:lnTo>
                  <a:lnTo>
                    <a:pt x="1181228" y="653099"/>
                  </a:lnTo>
                  <a:lnTo>
                    <a:pt x="1147678" y="680791"/>
                  </a:lnTo>
                  <a:lnTo>
                    <a:pt x="1109190" y="701708"/>
                  </a:lnTo>
                  <a:lnTo>
                    <a:pt x="1066680" y="714932"/>
                  </a:lnTo>
                  <a:lnTo>
                    <a:pt x="1021067" y="719543"/>
                  </a:lnTo>
                  <a:lnTo>
                    <a:pt x="1128843" y="719543"/>
                  </a:lnTo>
                  <a:lnTo>
                    <a:pt x="1183196" y="685487"/>
                  </a:lnTo>
                  <a:lnTo>
                    <a:pt x="1213616" y="655067"/>
                  </a:lnTo>
                  <a:lnTo>
                    <a:pt x="1238540" y="619876"/>
                  </a:lnTo>
                  <a:lnTo>
                    <a:pt x="1257241" y="580640"/>
                  </a:lnTo>
                  <a:lnTo>
                    <a:pt x="1268994" y="538085"/>
                  </a:lnTo>
                  <a:lnTo>
                    <a:pt x="1273073" y="492937"/>
                  </a:lnTo>
                  <a:lnTo>
                    <a:pt x="1273073" y="251993"/>
                  </a:lnTo>
                  <a:lnTo>
                    <a:pt x="1268994" y="206849"/>
                  </a:lnTo>
                  <a:lnTo>
                    <a:pt x="1257241" y="164297"/>
                  </a:lnTo>
                  <a:lnTo>
                    <a:pt x="1238540" y="125063"/>
                  </a:lnTo>
                  <a:lnTo>
                    <a:pt x="1213616" y="89874"/>
                  </a:lnTo>
                  <a:lnTo>
                    <a:pt x="1183196" y="59455"/>
                  </a:lnTo>
                  <a:lnTo>
                    <a:pt x="1148005" y="34532"/>
                  </a:lnTo>
                  <a:lnTo>
                    <a:pt x="112884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91631" y="9655952"/>
              <a:ext cx="1273175" cy="0"/>
            </a:xfrm>
            <a:custGeom>
              <a:avLst/>
              <a:gdLst/>
              <a:ahLst/>
              <a:cxnLst/>
              <a:rect l="l" t="t" r="r" b="b"/>
              <a:pathLst>
                <a:path w="1273175">
                  <a:moveTo>
                    <a:pt x="0" y="0"/>
                  </a:moveTo>
                  <a:lnTo>
                    <a:pt x="127307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1212230" y="9401340"/>
            <a:ext cx="4254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誕生会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168040" y="9651018"/>
            <a:ext cx="5397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Birthday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267618" y="9790718"/>
            <a:ext cx="3409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party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2265426" y="9295589"/>
            <a:ext cx="1279525" cy="745490"/>
            <a:chOff x="2265426" y="9295589"/>
            <a:chExt cx="1279525" cy="745490"/>
          </a:xfrm>
        </p:grpSpPr>
        <p:sp>
          <p:nvSpPr>
            <p:cNvPr id="69" name="object 69"/>
            <p:cNvSpPr/>
            <p:nvPr/>
          </p:nvSpPr>
          <p:spPr>
            <a:xfrm>
              <a:off x="2281298" y="9308287"/>
              <a:ext cx="1247775" cy="720090"/>
            </a:xfrm>
            <a:custGeom>
              <a:avLst/>
              <a:gdLst/>
              <a:ahLst/>
              <a:cxnLst/>
              <a:rect l="l" t="t" r="r" b="b"/>
              <a:pathLst>
                <a:path w="1247775" h="720090">
                  <a:moveTo>
                    <a:pt x="1008380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3" y="573302"/>
                  </a:lnTo>
                  <a:lnTo>
                    <a:pt x="40921" y="613946"/>
                  </a:lnTo>
                  <a:lnTo>
                    <a:pt x="70164" y="649374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008380" y="719543"/>
                  </a:lnTo>
                  <a:lnTo>
                    <a:pt x="1056543" y="714673"/>
                  </a:lnTo>
                  <a:lnTo>
                    <a:pt x="1101431" y="700708"/>
                  </a:lnTo>
                  <a:lnTo>
                    <a:pt x="1142075" y="678618"/>
                  </a:lnTo>
                  <a:lnTo>
                    <a:pt x="1177504" y="649374"/>
                  </a:lnTo>
                  <a:lnTo>
                    <a:pt x="1206748" y="613946"/>
                  </a:lnTo>
                  <a:lnTo>
                    <a:pt x="1228837" y="573302"/>
                  </a:lnTo>
                  <a:lnTo>
                    <a:pt x="1242802" y="528413"/>
                  </a:lnTo>
                  <a:lnTo>
                    <a:pt x="1247673" y="480250"/>
                  </a:lnTo>
                  <a:lnTo>
                    <a:pt x="1247673" y="239306"/>
                  </a:lnTo>
                  <a:lnTo>
                    <a:pt x="1242802" y="191138"/>
                  </a:lnTo>
                  <a:lnTo>
                    <a:pt x="1228837" y="146246"/>
                  </a:lnTo>
                  <a:lnTo>
                    <a:pt x="1206748" y="105600"/>
                  </a:lnTo>
                  <a:lnTo>
                    <a:pt x="1177504" y="70170"/>
                  </a:lnTo>
                  <a:lnTo>
                    <a:pt x="1142075" y="40925"/>
                  </a:lnTo>
                  <a:lnTo>
                    <a:pt x="1101431" y="18835"/>
                  </a:lnTo>
                  <a:lnTo>
                    <a:pt x="1056543" y="4870"/>
                  </a:lnTo>
                  <a:lnTo>
                    <a:pt x="1008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2268606" y="9295589"/>
              <a:ext cx="1273175" cy="745490"/>
            </a:xfrm>
            <a:custGeom>
              <a:avLst/>
              <a:gdLst/>
              <a:ahLst/>
              <a:cxnLst/>
              <a:rect l="l" t="t" r="r" b="b"/>
              <a:pathLst>
                <a:path w="1273175" h="745490">
                  <a:moveTo>
                    <a:pt x="1021067" y="0"/>
                  </a:moveTo>
                  <a:lnTo>
                    <a:pt x="251980" y="0"/>
                  </a:lnTo>
                  <a:lnTo>
                    <a:pt x="206836" y="4078"/>
                  </a:lnTo>
                  <a:lnTo>
                    <a:pt x="164286" y="15831"/>
                  </a:lnTo>
                  <a:lnTo>
                    <a:pt x="125054" y="34532"/>
                  </a:lnTo>
                  <a:lnTo>
                    <a:pt x="89867" y="59455"/>
                  </a:lnTo>
                  <a:lnTo>
                    <a:pt x="59450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0" y="655067"/>
                  </a:lnTo>
                  <a:lnTo>
                    <a:pt x="89867" y="685487"/>
                  </a:lnTo>
                  <a:lnTo>
                    <a:pt x="125054" y="710410"/>
                  </a:lnTo>
                  <a:lnTo>
                    <a:pt x="164286" y="729111"/>
                  </a:lnTo>
                  <a:lnTo>
                    <a:pt x="206836" y="740864"/>
                  </a:lnTo>
                  <a:lnTo>
                    <a:pt x="251980" y="744943"/>
                  </a:lnTo>
                  <a:lnTo>
                    <a:pt x="1021067" y="744943"/>
                  </a:lnTo>
                  <a:lnTo>
                    <a:pt x="1066215" y="740864"/>
                  </a:lnTo>
                  <a:lnTo>
                    <a:pt x="1108769" y="729111"/>
                  </a:lnTo>
                  <a:lnTo>
                    <a:pt x="1128843" y="719543"/>
                  </a:lnTo>
                  <a:lnTo>
                    <a:pt x="251980" y="719543"/>
                  </a:lnTo>
                  <a:lnTo>
                    <a:pt x="206372" y="714932"/>
                  </a:lnTo>
                  <a:lnTo>
                    <a:pt x="163867" y="701708"/>
                  </a:lnTo>
                  <a:lnTo>
                    <a:pt x="125382" y="680791"/>
                  </a:lnTo>
                  <a:lnTo>
                    <a:pt x="91836" y="653099"/>
                  </a:lnTo>
                  <a:lnTo>
                    <a:pt x="64147" y="619549"/>
                  </a:lnTo>
                  <a:lnTo>
                    <a:pt x="43233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3" y="163878"/>
                  </a:lnTo>
                  <a:lnTo>
                    <a:pt x="64147" y="125391"/>
                  </a:lnTo>
                  <a:lnTo>
                    <a:pt x="91836" y="91843"/>
                  </a:lnTo>
                  <a:lnTo>
                    <a:pt x="125382" y="64151"/>
                  </a:lnTo>
                  <a:lnTo>
                    <a:pt x="163867" y="43235"/>
                  </a:lnTo>
                  <a:lnTo>
                    <a:pt x="206372" y="30011"/>
                  </a:lnTo>
                  <a:lnTo>
                    <a:pt x="251980" y="25400"/>
                  </a:lnTo>
                  <a:lnTo>
                    <a:pt x="1128844" y="25400"/>
                  </a:lnTo>
                  <a:lnTo>
                    <a:pt x="1108769" y="15831"/>
                  </a:lnTo>
                  <a:lnTo>
                    <a:pt x="1066215" y="4078"/>
                  </a:lnTo>
                  <a:lnTo>
                    <a:pt x="1021067" y="0"/>
                  </a:lnTo>
                  <a:close/>
                </a:path>
                <a:path w="1273175" h="745490">
                  <a:moveTo>
                    <a:pt x="1128844" y="25400"/>
                  </a:moveTo>
                  <a:lnTo>
                    <a:pt x="1021067" y="25400"/>
                  </a:lnTo>
                  <a:lnTo>
                    <a:pt x="1066680" y="30011"/>
                  </a:lnTo>
                  <a:lnTo>
                    <a:pt x="1109190" y="43235"/>
                  </a:lnTo>
                  <a:lnTo>
                    <a:pt x="1147678" y="64151"/>
                  </a:lnTo>
                  <a:lnTo>
                    <a:pt x="1181228" y="91843"/>
                  </a:lnTo>
                  <a:lnTo>
                    <a:pt x="1208921" y="125391"/>
                  </a:lnTo>
                  <a:lnTo>
                    <a:pt x="1229838" y="163878"/>
                  </a:lnTo>
                  <a:lnTo>
                    <a:pt x="1243061" y="206384"/>
                  </a:lnTo>
                  <a:lnTo>
                    <a:pt x="1247673" y="251993"/>
                  </a:lnTo>
                  <a:lnTo>
                    <a:pt x="1247673" y="492937"/>
                  </a:lnTo>
                  <a:lnTo>
                    <a:pt x="1243061" y="538550"/>
                  </a:lnTo>
                  <a:lnTo>
                    <a:pt x="1229838" y="581060"/>
                  </a:lnTo>
                  <a:lnTo>
                    <a:pt x="1208921" y="619549"/>
                  </a:lnTo>
                  <a:lnTo>
                    <a:pt x="1181228" y="653099"/>
                  </a:lnTo>
                  <a:lnTo>
                    <a:pt x="1147678" y="680791"/>
                  </a:lnTo>
                  <a:lnTo>
                    <a:pt x="1109190" y="701708"/>
                  </a:lnTo>
                  <a:lnTo>
                    <a:pt x="1066680" y="714932"/>
                  </a:lnTo>
                  <a:lnTo>
                    <a:pt x="1021067" y="719543"/>
                  </a:lnTo>
                  <a:lnTo>
                    <a:pt x="1128843" y="719543"/>
                  </a:lnTo>
                  <a:lnTo>
                    <a:pt x="1183196" y="685487"/>
                  </a:lnTo>
                  <a:lnTo>
                    <a:pt x="1213616" y="655067"/>
                  </a:lnTo>
                  <a:lnTo>
                    <a:pt x="1238540" y="619876"/>
                  </a:lnTo>
                  <a:lnTo>
                    <a:pt x="1257241" y="580640"/>
                  </a:lnTo>
                  <a:lnTo>
                    <a:pt x="1268994" y="538085"/>
                  </a:lnTo>
                  <a:lnTo>
                    <a:pt x="1273073" y="492937"/>
                  </a:lnTo>
                  <a:lnTo>
                    <a:pt x="1273073" y="251993"/>
                  </a:lnTo>
                  <a:lnTo>
                    <a:pt x="1268994" y="206849"/>
                  </a:lnTo>
                  <a:lnTo>
                    <a:pt x="1257241" y="164297"/>
                  </a:lnTo>
                  <a:lnTo>
                    <a:pt x="1238540" y="125063"/>
                  </a:lnTo>
                  <a:lnTo>
                    <a:pt x="1213616" y="89874"/>
                  </a:lnTo>
                  <a:lnTo>
                    <a:pt x="1183196" y="59455"/>
                  </a:lnTo>
                  <a:lnTo>
                    <a:pt x="1148005" y="34532"/>
                  </a:lnTo>
                  <a:lnTo>
                    <a:pt x="112884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2268601" y="9655952"/>
              <a:ext cx="1273175" cy="0"/>
            </a:xfrm>
            <a:custGeom>
              <a:avLst/>
              <a:gdLst/>
              <a:ahLst/>
              <a:cxnLst/>
              <a:rect l="l" t="t" r="r" b="b"/>
              <a:pathLst>
                <a:path w="1273175">
                  <a:moveTo>
                    <a:pt x="0" y="0"/>
                  </a:moveTo>
                  <a:lnTo>
                    <a:pt x="108839" y="0"/>
                  </a:lnTo>
                </a:path>
                <a:path w="1273175">
                  <a:moveTo>
                    <a:pt x="166954" y="0"/>
                  </a:moveTo>
                  <a:lnTo>
                    <a:pt x="127307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2622519" y="9401340"/>
            <a:ext cx="5588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発育測定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686577" y="9651018"/>
            <a:ext cx="4572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G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owth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496180" y="9790718"/>
            <a:ext cx="8375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measurement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5303814" y="9295589"/>
            <a:ext cx="1276350" cy="745490"/>
            <a:chOff x="5303814" y="9295589"/>
            <a:chExt cx="1276350" cy="745490"/>
          </a:xfrm>
        </p:grpSpPr>
        <p:sp>
          <p:nvSpPr>
            <p:cNvPr id="76" name="object 76"/>
            <p:cNvSpPr/>
            <p:nvPr/>
          </p:nvSpPr>
          <p:spPr>
            <a:xfrm>
              <a:off x="5319687" y="9308287"/>
              <a:ext cx="1247775" cy="720090"/>
            </a:xfrm>
            <a:custGeom>
              <a:avLst/>
              <a:gdLst/>
              <a:ahLst/>
              <a:cxnLst/>
              <a:rect l="l" t="t" r="r" b="b"/>
              <a:pathLst>
                <a:path w="1247775" h="720090">
                  <a:moveTo>
                    <a:pt x="1008392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008392" y="719543"/>
                  </a:lnTo>
                  <a:lnTo>
                    <a:pt x="1056555" y="714673"/>
                  </a:lnTo>
                  <a:lnTo>
                    <a:pt x="1101442" y="700708"/>
                  </a:lnTo>
                  <a:lnTo>
                    <a:pt x="1142084" y="678618"/>
                  </a:lnTo>
                  <a:lnTo>
                    <a:pt x="1177510" y="649374"/>
                  </a:lnTo>
                  <a:lnTo>
                    <a:pt x="1206752" y="613946"/>
                  </a:lnTo>
                  <a:lnTo>
                    <a:pt x="1228839" y="573302"/>
                  </a:lnTo>
                  <a:lnTo>
                    <a:pt x="1242803" y="528413"/>
                  </a:lnTo>
                  <a:lnTo>
                    <a:pt x="1247673" y="480250"/>
                  </a:lnTo>
                  <a:lnTo>
                    <a:pt x="1247673" y="239306"/>
                  </a:lnTo>
                  <a:lnTo>
                    <a:pt x="1242803" y="191138"/>
                  </a:lnTo>
                  <a:lnTo>
                    <a:pt x="1228839" y="146246"/>
                  </a:lnTo>
                  <a:lnTo>
                    <a:pt x="1206752" y="105600"/>
                  </a:lnTo>
                  <a:lnTo>
                    <a:pt x="1177510" y="70170"/>
                  </a:lnTo>
                  <a:lnTo>
                    <a:pt x="1142084" y="40925"/>
                  </a:lnTo>
                  <a:lnTo>
                    <a:pt x="1101442" y="18835"/>
                  </a:lnTo>
                  <a:lnTo>
                    <a:pt x="1056555" y="4870"/>
                  </a:lnTo>
                  <a:lnTo>
                    <a:pt x="1008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306994" y="9295589"/>
              <a:ext cx="1273175" cy="745490"/>
            </a:xfrm>
            <a:custGeom>
              <a:avLst/>
              <a:gdLst/>
              <a:ahLst/>
              <a:cxnLst/>
              <a:rect l="l" t="t" r="r" b="b"/>
              <a:pathLst>
                <a:path w="1273175" h="745490">
                  <a:moveTo>
                    <a:pt x="1021079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2"/>
                  </a:lnTo>
                  <a:lnTo>
                    <a:pt x="89869" y="59455"/>
                  </a:lnTo>
                  <a:lnTo>
                    <a:pt x="59451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1" y="655067"/>
                  </a:lnTo>
                  <a:lnTo>
                    <a:pt x="89869" y="685487"/>
                  </a:lnTo>
                  <a:lnTo>
                    <a:pt x="125058" y="710410"/>
                  </a:lnTo>
                  <a:lnTo>
                    <a:pt x="164292" y="729111"/>
                  </a:lnTo>
                  <a:lnTo>
                    <a:pt x="206845" y="740864"/>
                  </a:lnTo>
                  <a:lnTo>
                    <a:pt x="251993" y="744943"/>
                  </a:lnTo>
                  <a:lnTo>
                    <a:pt x="1021079" y="744943"/>
                  </a:lnTo>
                  <a:lnTo>
                    <a:pt x="1066224" y="740864"/>
                  </a:lnTo>
                  <a:lnTo>
                    <a:pt x="1108775" y="729111"/>
                  </a:lnTo>
                  <a:lnTo>
                    <a:pt x="1128848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399" y="492937"/>
                  </a:lnTo>
                  <a:lnTo>
                    <a:pt x="25399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128849" y="25400"/>
                  </a:lnTo>
                  <a:lnTo>
                    <a:pt x="1108775" y="15831"/>
                  </a:lnTo>
                  <a:lnTo>
                    <a:pt x="1066224" y="4078"/>
                  </a:lnTo>
                  <a:lnTo>
                    <a:pt x="1021079" y="0"/>
                  </a:lnTo>
                  <a:close/>
                </a:path>
                <a:path w="1273175" h="745490">
                  <a:moveTo>
                    <a:pt x="1128849" y="25400"/>
                  </a:moveTo>
                  <a:lnTo>
                    <a:pt x="1021079" y="25400"/>
                  </a:lnTo>
                  <a:lnTo>
                    <a:pt x="1066688" y="30011"/>
                  </a:lnTo>
                  <a:lnTo>
                    <a:pt x="1109195" y="43235"/>
                  </a:lnTo>
                  <a:lnTo>
                    <a:pt x="1147681" y="64151"/>
                  </a:lnTo>
                  <a:lnTo>
                    <a:pt x="1181230" y="91843"/>
                  </a:lnTo>
                  <a:lnTo>
                    <a:pt x="1208921" y="125391"/>
                  </a:lnTo>
                  <a:lnTo>
                    <a:pt x="1229838" y="163878"/>
                  </a:lnTo>
                  <a:lnTo>
                    <a:pt x="1243061" y="206384"/>
                  </a:lnTo>
                  <a:lnTo>
                    <a:pt x="1247673" y="251993"/>
                  </a:lnTo>
                  <a:lnTo>
                    <a:pt x="1247673" y="492937"/>
                  </a:lnTo>
                  <a:lnTo>
                    <a:pt x="1243061" y="538550"/>
                  </a:lnTo>
                  <a:lnTo>
                    <a:pt x="1229838" y="581060"/>
                  </a:lnTo>
                  <a:lnTo>
                    <a:pt x="1208921" y="619549"/>
                  </a:lnTo>
                  <a:lnTo>
                    <a:pt x="1181230" y="653099"/>
                  </a:lnTo>
                  <a:lnTo>
                    <a:pt x="1147681" y="680791"/>
                  </a:lnTo>
                  <a:lnTo>
                    <a:pt x="1109195" y="701708"/>
                  </a:lnTo>
                  <a:lnTo>
                    <a:pt x="1066688" y="714932"/>
                  </a:lnTo>
                  <a:lnTo>
                    <a:pt x="1021079" y="719543"/>
                  </a:lnTo>
                  <a:lnTo>
                    <a:pt x="1128848" y="719543"/>
                  </a:lnTo>
                  <a:lnTo>
                    <a:pt x="1183198" y="685487"/>
                  </a:lnTo>
                  <a:lnTo>
                    <a:pt x="1213617" y="655067"/>
                  </a:lnTo>
                  <a:lnTo>
                    <a:pt x="1238540" y="619876"/>
                  </a:lnTo>
                  <a:lnTo>
                    <a:pt x="1257241" y="580640"/>
                  </a:lnTo>
                  <a:lnTo>
                    <a:pt x="1268994" y="538085"/>
                  </a:lnTo>
                  <a:lnTo>
                    <a:pt x="1273073" y="492937"/>
                  </a:lnTo>
                  <a:lnTo>
                    <a:pt x="1273073" y="251993"/>
                  </a:lnTo>
                  <a:lnTo>
                    <a:pt x="1268994" y="206849"/>
                  </a:lnTo>
                  <a:lnTo>
                    <a:pt x="1257241" y="164297"/>
                  </a:lnTo>
                  <a:lnTo>
                    <a:pt x="1238540" y="125063"/>
                  </a:lnTo>
                  <a:lnTo>
                    <a:pt x="1213617" y="89874"/>
                  </a:lnTo>
                  <a:lnTo>
                    <a:pt x="1183198" y="59455"/>
                  </a:lnTo>
                  <a:lnTo>
                    <a:pt x="1148009" y="34532"/>
                  </a:lnTo>
                  <a:lnTo>
                    <a:pt x="112884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306989" y="9655952"/>
              <a:ext cx="1035685" cy="0"/>
            </a:xfrm>
            <a:custGeom>
              <a:avLst/>
              <a:gdLst/>
              <a:ahLst/>
              <a:cxnLst/>
              <a:rect l="l" t="t" r="r" b="b"/>
              <a:pathLst>
                <a:path w="1035685">
                  <a:moveTo>
                    <a:pt x="0" y="0"/>
                  </a:moveTo>
                  <a:lnTo>
                    <a:pt x="103512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5673613" y="9401340"/>
            <a:ext cx="5588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家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庭</a:t>
            </a:r>
            <a:r>
              <a:rPr sz="1000" b="1" spc="10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訪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問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732499" y="9651018"/>
            <a:ext cx="36576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Home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620320" y="9790718"/>
            <a:ext cx="5899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visitation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81657" y="8943402"/>
            <a:ext cx="90551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A7D397"/>
                </a:solidFill>
                <a:latin typeface="UDShinMGoPro-DeBold"/>
                <a:cs typeface="UDShinMGoPro-DeBold"/>
              </a:rPr>
              <a:t>毎</a:t>
            </a:r>
            <a:r>
              <a:rPr sz="1300" b="1" spc="40" dirty="0">
                <a:solidFill>
                  <a:srgbClr val="A7D397"/>
                </a:solidFill>
                <a:latin typeface="UDShinMGoPro-DeBold"/>
                <a:cs typeface="UDShinMGoPro-DeBold"/>
              </a:rPr>
              <a:t>月</a:t>
            </a:r>
            <a:r>
              <a:rPr sz="1300" b="1" spc="90" dirty="0">
                <a:solidFill>
                  <a:srgbClr val="A7D397"/>
                </a:solidFill>
                <a:latin typeface="UDShinMGoPro-DeBold"/>
                <a:cs typeface="UDShinMGoPro-DeBold"/>
              </a:rPr>
              <a:t>の</a:t>
            </a:r>
            <a:r>
              <a:rPr sz="1300" b="1" spc="95" dirty="0">
                <a:solidFill>
                  <a:srgbClr val="A7D397"/>
                </a:solidFill>
                <a:latin typeface="UDShinMGoPro-DeBold"/>
                <a:cs typeface="UDShinMGoPro-DeBold"/>
              </a:rPr>
              <a:t>行事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696526" y="8943897"/>
            <a:ext cx="16433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80" dirty="0">
                <a:solidFill>
                  <a:srgbClr val="A7D397"/>
                </a:solidFill>
                <a:latin typeface="Arial Rounded MT Bold"/>
                <a:cs typeface="Arial Rounded MT Bold"/>
              </a:rPr>
              <a:t>Monthly</a:t>
            </a:r>
            <a:r>
              <a:rPr sz="1300" spc="120" dirty="0">
                <a:solidFill>
                  <a:srgbClr val="A7D397"/>
                </a:solidFill>
                <a:latin typeface="Arial Rounded MT Bold"/>
                <a:cs typeface="Arial Rounded MT Bold"/>
              </a:rPr>
              <a:t> </a:t>
            </a:r>
            <a:r>
              <a:rPr sz="1300" spc="95" dirty="0">
                <a:solidFill>
                  <a:srgbClr val="A7D397"/>
                </a:solidFill>
                <a:latin typeface="Arial Rounded MT Bold"/>
                <a:cs typeface="Arial Rounded MT Bold"/>
              </a:rPr>
              <a:t>activities</a:t>
            </a:r>
            <a:endParaRPr sz="1300">
              <a:latin typeface="Arial Rounded MT Bold"/>
              <a:cs typeface="Arial Rounded MT Bold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346398" y="217589"/>
            <a:ext cx="7036434" cy="9860280"/>
            <a:chOff x="346398" y="217589"/>
            <a:chExt cx="7036434" cy="9860280"/>
          </a:xfrm>
        </p:grpSpPr>
        <p:sp>
          <p:nvSpPr>
            <p:cNvPr id="85" name="object 85"/>
            <p:cNvSpPr/>
            <p:nvPr/>
          </p:nvSpPr>
          <p:spPr>
            <a:xfrm>
              <a:off x="6426200" y="6751205"/>
              <a:ext cx="32296" cy="3144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541705" y="6732257"/>
              <a:ext cx="32296" cy="3144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524305" y="6687954"/>
              <a:ext cx="21590" cy="12700"/>
            </a:xfrm>
            <a:custGeom>
              <a:avLst/>
              <a:gdLst/>
              <a:ahLst/>
              <a:cxnLst/>
              <a:rect l="l" t="t" r="r" b="b"/>
              <a:pathLst>
                <a:path w="21590" h="12700">
                  <a:moveTo>
                    <a:pt x="0" y="12612"/>
                  </a:moveTo>
                  <a:lnTo>
                    <a:pt x="6505" y="3297"/>
                  </a:lnTo>
                  <a:lnTo>
                    <a:pt x="10895" y="0"/>
                  </a:lnTo>
                  <a:lnTo>
                    <a:pt x="15167" y="2548"/>
                  </a:lnTo>
                  <a:lnTo>
                    <a:pt x="21323" y="10771"/>
                  </a:lnTo>
                </a:path>
              </a:pathLst>
            </a:custGeom>
            <a:ln w="3175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445636" y="6711186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40">
                  <a:moveTo>
                    <a:pt x="0" y="14928"/>
                  </a:moveTo>
                  <a:lnTo>
                    <a:pt x="3980" y="4287"/>
                  </a:lnTo>
                  <a:lnTo>
                    <a:pt x="7410" y="0"/>
                  </a:lnTo>
                  <a:lnTo>
                    <a:pt x="12183" y="1398"/>
                  </a:lnTo>
                  <a:lnTo>
                    <a:pt x="20193" y="7816"/>
                  </a:lnTo>
                </a:path>
              </a:pathLst>
            </a:custGeom>
            <a:ln w="3175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497515" y="6735823"/>
              <a:ext cx="16510" cy="11430"/>
            </a:xfrm>
            <a:custGeom>
              <a:avLst/>
              <a:gdLst/>
              <a:ahLst/>
              <a:cxnLst/>
              <a:rect l="l" t="t" r="r" b="b"/>
              <a:pathLst>
                <a:path w="16509" h="11429">
                  <a:moveTo>
                    <a:pt x="0" y="11040"/>
                  </a:moveTo>
                  <a:lnTo>
                    <a:pt x="1360" y="7579"/>
                  </a:lnTo>
                  <a:lnTo>
                    <a:pt x="5029" y="1887"/>
                  </a:lnTo>
                  <a:lnTo>
                    <a:pt x="10269" y="0"/>
                  </a:lnTo>
                  <a:lnTo>
                    <a:pt x="16344" y="7954"/>
                  </a:lnTo>
                </a:path>
              </a:pathLst>
            </a:custGeom>
            <a:ln w="4762">
              <a:solidFill>
                <a:srgbClr val="E597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440436" y="6672122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19050" h="31750">
                  <a:moveTo>
                    <a:pt x="18643" y="0"/>
                  </a:moveTo>
                  <a:lnTo>
                    <a:pt x="16837" y="5629"/>
                  </a:lnTo>
                  <a:lnTo>
                    <a:pt x="14293" y="10796"/>
                  </a:lnTo>
                  <a:lnTo>
                    <a:pt x="9263" y="18461"/>
                  </a:lnTo>
                  <a:lnTo>
                    <a:pt x="0" y="31584"/>
                  </a:lnTo>
                </a:path>
              </a:pathLst>
            </a:custGeom>
            <a:ln w="3175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411793" y="6673560"/>
              <a:ext cx="22225" cy="48260"/>
            </a:xfrm>
            <a:custGeom>
              <a:avLst/>
              <a:gdLst/>
              <a:ahLst/>
              <a:cxnLst/>
              <a:rect l="l" t="t" r="r" b="b"/>
              <a:pathLst>
                <a:path w="22225" h="48259">
                  <a:moveTo>
                    <a:pt x="22084" y="0"/>
                  </a:moveTo>
                  <a:lnTo>
                    <a:pt x="8554" y="7806"/>
                  </a:lnTo>
                  <a:lnTo>
                    <a:pt x="1850" y="15397"/>
                  </a:lnTo>
                  <a:lnTo>
                    <a:pt x="0" y="27262"/>
                  </a:lnTo>
                  <a:lnTo>
                    <a:pt x="1028" y="47891"/>
                  </a:lnTo>
                </a:path>
              </a:pathLst>
            </a:custGeom>
            <a:ln w="3175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402595" y="6618095"/>
              <a:ext cx="174625" cy="127000"/>
            </a:xfrm>
            <a:custGeom>
              <a:avLst/>
              <a:gdLst/>
              <a:ahLst/>
              <a:cxnLst/>
              <a:rect l="l" t="t" r="r" b="b"/>
              <a:pathLst>
                <a:path w="174625" h="127000">
                  <a:moveTo>
                    <a:pt x="129742" y="0"/>
                  </a:moveTo>
                  <a:lnTo>
                    <a:pt x="74661" y="7597"/>
                  </a:lnTo>
                  <a:lnTo>
                    <a:pt x="22862" y="30877"/>
                  </a:lnTo>
                  <a:lnTo>
                    <a:pt x="2040" y="67786"/>
                  </a:lnTo>
                  <a:lnTo>
                    <a:pt x="0" y="104384"/>
                  </a:lnTo>
                  <a:lnTo>
                    <a:pt x="4544" y="126736"/>
                  </a:lnTo>
                  <a:lnTo>
                    <a:pt x="18388" y="89159"/>
                  </a:lnTo>
                  <a:lnTo>
                    <a:pt x="32854" y="68675"/>
                  </a:lnTo>
                  <a:lnTo>
                    <a:pt x="56809" y="58120"/>
                  </a:lnTo>
                  <a:lnTo>
                    <a:pt x="99121" y="50333"/>
                  </a:lnTo>
                  <a:lnTo>
                    <a:pt x="133710" y="44368"/>
                  </a:lnTo>
                  <a:lnTo>
                    <a:pt x="153093" y="46380"/>
                  </a:lnTo>
                  <a:lnTo>
                    <a:pt x="164336" y="59969"/>
                  </a:lnTo>
                  <a:lnTo>
                    <a:pt x="174508" y="88737"/>
                  </a:lnTo>
                  <a:lnTo>
                    <a:pt x="170305" y="32963"/>
                  </a:lnTo>
                  <a:lnTo>
                    <a:pt x="158503" y="5919"/>
                  </a:lnTo>
                  <a:lnTo>
                    <a:pt x="129742" y="0"/>
                  </a:lnTo>
                  <a:close/>
                </a:path>
              </a:pathLst>
            </a:custGeom>
            <a:solidFill>
              <a:srgbClr val="FFF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402595" y="6618095"/>
              <a:ext cx="174625" cy="127000"/>
            </a:xfrm>
            <a:custGeom>
              <a:avLst/>
              <a:gdLst/>
              <a:ahLst/>
              <a:cxnLst/>
              <a:rect l="l" t="t" r="r" b="b"/>
              <a:pathLst>
                <a:path w="174625" h="127000">
                  <a:moveTo>
                    <a:pt x="4544" y="126736"/>
                  </a:moveTo>
                  <a:lnTo>
                    <a:pt x="18388" y="89159"/>
                  </a:lnTo>
                  <a:lnTo>
                    <a:pt x="56809" y="58120"/>
                  </a:lnTo>
                  <a:lnTo>
                    <a:pt x="99121" y="50333"/>
                  </a:lnTo>
                  <a:lnTo>
                    <a:pt x="133710" y="44368"/>
                  </a:lnTo>
                  <a:lnTo>
                    <a:pt x="153093" y="46380"/>
                  </a:lnTo>
                  <a:lnTo>
                    <a:pt x="164336" y="59969"/>
                  </a:lnTo>
                  <a:lnTo>
                    <a:pt x="174508" y="88737"/>
                  </a:lnTo>
                  <a:lnTo>
                    <a:pt x="170305" y="32963"/>
                  </a:lnTo>
                  <a:lnTo>
                    <a:pt x="158503" y="5919"/>
                  </a:lnTo>
                  <a:lnTo>
                    <a:pt x="129742" y="0"/>
                  </a:lnTo>
                  <a:lnTo>
                    <a:pt x="74661" y="7597"/>
                  </a:lnTo>
                  <a:lnTo>
                    <a:pt x="22862" y="30877"/>
                  </a:lnTo>
                  <a:lnTo>
                    <a:pt x="2040" y="67786"/>
                  </a:lnTo>
                  <a:lnTo>
                    <a:pt x="0" y="104384"/>
                  </a:lnTo>
                  <a:lnTo>
                    <a:pt x="4544" y="126736"/>
                  </a:lnTo>
                  <a:close/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451589" y="6732906"/>
              <a:ext cx="26034" cy="15240"/>
            </a:xfrm>
            <a:custGeom>
              <a:avLst/>
              <a:gdLst/>
              <a:ahLst/>
              <a:cxnLst/>
              <a:rect l="l" t="t" r="r" b="b"/>
              <a:pathLst>
                <a:path w="26035" h="15240">
                  <a:moveTo>
                    <a:pt x="0" y="0"/>
                  </a:moveTo>
                  <a:lnTo>
                    <a:pt x="25450" y="4660"/>
                  </a:lnTo>
                  <a:lnTo>
                    <a:pt x="4673" y="14706"/>
                  </a:lnTo>
                </a:path>
              </a:pathLst>
            </a:custGeom>
            <a:ln w="3175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529203" y="6712907"/>
              <a:ext cx="24130" cy="17145"/>
            </a:xfrm>
            <a:custGeom>
              <a:avLst/>
              <a:gdLst/>
              <a:ahLst/>
              <a:cxnLst/>
              <a:rect l="l" t="t" r="r" b="b"/>
              <a:pathLst>
                <a:path w="24129" h="17145">
                  <a:moveTo>
                    <a:pt x="19088" y="0"/>
                  </a:moveTo>
                  <a:lnTo>
                    <a:pt x="0" y="12077"/>
                  </a:lnTo>
                  <a:lnTo>
                    <a:pt x="24003" y="16929"/>
                  </a:lnTo>
                </a:path>
              </a:pathLst>
            </a:custGeom>
            <a:ln w="3175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463644" y="6751995"/>
              <a:ext cx="80010" cy="41275"/>
            </a:xfrm>
            <a:custGeom>
              <a:avLst/>
              <a:gdLst/>
              <a:ahLst/>
              <a:cxnLst/>
              <a:rect l="l" t="t" r="r" b="b"/>
              <a:pathLst>
                <a:path w="80009" h="41275">
                  <a:moveTo>
                    <a:pt x="76733" y="0"/>
                  </a:moveTo>
                  <a:lnTo>
                    <a:pt x="0" y="10490"/>
                  </a:lnTo>
                  <a:lnTo>
                    <a:pt x="3473" y="16668"/>
                  </a:lnTo>
                  <a:lnTo>
                    <a:pt x="13496" y="29513"/>
                  </a:lnTo>
                  <a:lnTo>
                    <a:pt x="29478" y="40488"/>
                  </a:lnTo>
                  <a:lnTo>
                    <a:pt x="50825" y="41059"/>
                  </a:lnTo>
                  <a:lnTo>
                    <a:pt x="69089" y="34809"/>
                  </a:lnTo>
                  <a:lnTo>
                    <a:pt x="77876" y="28449"/>
                  </a:lnTo>
                  <a:lnTo>
                    <a:pt x="79614" y="18129"/>
                  </a:lnTo>
                  <a:lnTo>
                    <a:pt x="76733" y="0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492316" y="6852774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5">
                  <a:moveTo>
                    <a:pt x="4737" y="0"/>
                  </a:moveTo>
                  <a:lnTo>
                    <a:pt x="1282" y="381"/>
                  </a:lnTo>
                  <a:lnTo>
                    <a:pt x="0" y="1689"/>
                  </a:lnTo>
                  <a:lnTo>
                    <a:pt x="165" y="3111"/>
                  </a:lnTo>
                  <a:lnTo>
                    <a:pt x="342" y="4521"/>
                  </a:lnTo>
                  <a:lnTo>
                    <a:pt x="1866" y="5511"/>
                  </a:lnTo>
                  <a:lnTo>
                    <a:pt x="5321" y="5118"/>
                  </a:lnTo>
                  <a:lnTo>
                    <a:pt x="6604" y="3810"/>
                  </a:lnTo>
                  <a:lnTo>
                    <a:pt x="6438" y="2400"/>
                  </a:lnTo>
                  <a:lnTo>
                    <a:pt x="6273" y="977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rgbClr val="9343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492316" y="6852774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5">
                  <a:moveTo>
                    <a:pt x="6438" y="2400"/>
                  </a:moveTo>
                  <a:lnTo>
                    <a:pt x="6604" y="3810"/>
                  </a:lnTo>
                  <a:lnTo>
                    <a:pt x="5321" y="5118"/>
                  </a:lnTo>
                  <a:lnTo>
                    <a:pt x="3594" y="5308"/>
                  </a:lnTo>
                  <a:lnTo>
                    <a:pt x="1866" y="5511"/>
                  </a:lnTo>
                  <a:lnTo>
                    <a:pt x="342" y="4521"/>
                  </a:lnTo>
                  <a:lnTo>
                    <a:pt x="165" y="3111"/>
                  </a:lnTo>
                  <a:lnTo>
                    <a:pt x="0" y="1689"/>
                  </a:lnTo>
                  <a:lnTo>
                    <a:pt x="1282" y="381"/>
                  </a:lnTo>
                  <a:lnTo>
                    <a:pt x="2997" y="190"/>
                  </a:lnTo>
                  <a:lnTo>
                    <a:pt x="4737" y="0"/>
                  </a:lnTo>
                  <a:lnTo>
                    <a:pt x="6273" y="977"/>
                  </a:lnTo>
                  <a:lnTo>
                    <a:pt x="6438" y="2400"/>
                  </a:lnTo>
                  <a:close/>
                </a:path>
              </a:pathLst>
            </a:custGeom>
            <a:ln w="3175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429265" y="6911975"/>
              <a:ext cx="54610" cy="59055"/>
            </a:xfrm>
            <a:custGeom>
              <a:avLst/>
              <a:gdLst/>
              <a:ahLst/>
              <a:cxnLst/>
              <a:rect l="l" t="t" r="r" b="b"/>
              <a:pathLst>
                <a:path w="54610" h="59054">
                  <a:moveTo>
                    <a:pt x="8483" y="0"/>
                  </a:moveTo>
                  <a:lnTo>
                    <a:pt x="0" y="35839"/>
                  </a:lnTo>
                  <a:lnTo>
                    <a:pt x="5208" y="52453"/>
                  </a:lnTo>
                  <a:lnTo>
                    <a:pt x="11950" y="58551"/>
                  </a:lnTo>
                  <a:lnTo>
                    <a:pt x="24731" y="54636"/>
                  </a:lnTo>
                  <a:lnTo>
                    <a:pt x="48056" y="41211"/>
                  </a:lnTo>
                  <a:lnTo>
                    <a:pt x="54419" y="6756"/>
                  </a:lnTo>
                  <a:lnTo>
                    <a:pt x="8483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429265" y="6911975"/>
              <a:ext cx="54610" cy="59055"/>
            </a:xfrm>
            <a:custGeom>
              <a:avLst/>
              <a:gdLst/>
              <a:ahLst/>
              <a:cxnLst/>
              <a:rect l="l" t="t" r="r" b="b"/>
              <a:pathLst>
                <a:path w="54610" h="59054">
                  <a:moveTo>
                    <a:pt x="0" y="35839"/>
                  </a:moveTo>
                  <a:lnTo>
                    <a:pt x="5208" y="52453"/>
                  </a:lnTo>
                  <a:lnTo>
                    <a:pt x="11950" y="58551"/>
                  </a:lnTo>
                  <a:lnTo>
                    <a:pt x="24731" y="54636"/>
                  </a:lnTo>
                  <a:lnTo>
                    <a:pt x="48056" y="41211"/>
                  </a:lnTo>
                  <a:lnTo>
                    <a:pt x="54419" y="6756"/>
                  </a:lnTo>
                  <a:lnTo>
                    <a:pt x="8483" y="0"/>
                  </a:lnTo>
                  <a:lnTo>
                    <a:pt x="0" y="35839"/>
                  </a:lnTo>
                  <a:close/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508473" y="6912300"/>
              <a:ext cx="49530" cy="61594"/>
            </a:xfrm>
            <a:custGeom>
              <a:avLst/>
              <a:gdLst/>
              <a:ahLst/>
              <a:cxnLst/>
              <a:rect l="l" t="t" r="r" b="b"/>
              <a:pathLst>
                <a:path w="49529" h="61595">
                  <a:moveTo>
                    <a:pt x="46012" y="0"/>
                  </a:moveTo>
                  <a:lnTo>
                    <a:pt x="0" y="6337"/>
                  </a:lnTo>
                  <a:lnTo>
                    <a:pt x="1854" y="43116"/>
                  </a:lnTo>
                  <a:lnTo>
                    <a:pt x="11492" y="57618"/>
                  </a:lnTo>
                  <a:lnTo>
                    <a:pt x="19669" y="61593"/>
                  </a:lnTo>
                  <a:lnTo>
                    <a:pt x="30850" y="54269"/>
                  </a:lnTo>
                  <a:lnTo>
                    <a:pt x="49504" y="34874"/>
                  </a:lnTo>
                  <a:lnTo>
                    <a:pt x="46012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508473" y="6912300"/>
              <a:ext cx="49530" cy="61594"/>
            </a:xfrm>
            <a:custGeom>
              <a:avLst/>
              <a:gdLst/>
              <a:ahLst/>
              <a:cxnLst/>
              <a:rect l="l" t="t" r="r" b="b"/>
              <a:pathLst>
                <a:path w="49529" h="61595">
                  <a:moveTo>
                    <a:pt x="1854" y="43116"/>
                  </a:moveTo>
                  <a:lnTo>
                    <a:pt x="11492" y="57618"/>
                  </a:lnTo>
                  <a:lnTo>
                    <a:pt x="19669" y="61593"/>
                  </a:lnTo>
                  <a:lnTo>
                    <a:pt x="30850" y="54269"/>
                  </a:lnTo>
                  <a:lnTo>
                    <a:pt x="49504" y="34874"/>
                  </a:lnTo>
                  <a:lnTo>
                    <a:pt x="46012" y="0"/>
                  </a:lnTo>
                  <a:lnTo>
                    <a:pt x="0" y="6337"/>
                  </a:lnTo>
                  <a:lnTo>
                    <a:pt x="1854" y="43116"/>
                  </a:lnTo>
                  <a:close/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432507" y="6860262"/>
              <a:ext cx="127000" cy="80010"/>
            </a:xfrm>
            <a:custGeom>
              <a:avLst/>
              <a:gdLst/>
              <a:ahLst/>
              <a:cxnLst/>
              <a:rect l="l" t="t" r="r" b="b"/>
              <a:pathLst>
                <a:path w="127000" h="80009">
                  <a:moveTo>
                    <a:pt x="117665" y="0"/>
                  </a:moveTo>
                  <a:lnTo>
                    <a:pt x="95699" y="11094"/>
                  </a:lnTo>
                  <a:lnTo>
                    <a:pt x="77195" y="15414"/>
                  </a:lnTo>
                  <a:lnTo>
                    <a:pt x="52087" y="13519"/>
                  </a:lnTo>
                  <a:lnTo>
                    <a:pt x="10312" y="5969"/>
                  </a:lnTo>
                  <a:lnTo>
                    <a:pt x="0" y="60883"/>
                  </a:lnTo>
                  <a:lnTo>
                    <a:pt x="12957" y="74114"/>
                  </a:lnTo>
                  <a:lnTo>
                    <a:pt x="22983" y="79481"/>
                  </a:lnTo>
                  <a:lnTo>
                    <a:pt x="35215" y="77844"/>
                  </a:lnTo>
                  <a:lnTo>
                    <a:pt x="54787" y="70065"/>
                  </a:lnTo>
                  <a:lnTo>
                    <a:pt x="63309" y="49644"/>
                  </a:lnTo>
                  <a:lnTo>
                    <a:pt x="70777" y="69951"/>
                  </a:lnTo>
                  <a:lnTo>
                    <a:pt x="87352" y="69353"/>
                  </a:lnTo>
                  <a:lnTo>
                    <a:pt x="98704" y="68549"/>
                  </a:lnTo>
                  <a:lnTo>
                    <a:pt x="110074" y="66995"/>
                  </a:lnTo>
                  <a:lnTo>
                    <a:pt x="126707" y="64147"/>
                  </a:lnTo>
                  <a:lnTo>
                    <a:pt x="117665" y="0"/>
                  </a:lnTo>
                  <a:close/>
                </a:path>
              </a:pathLst>
            </a:custGeom>
            <a:solidFill>
              <a:srgbClr val="006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432507" y="6860262"/>
              <a:ext cx="127000" cy="80010"/>
            </a:xfrm>
            <a:custGeom>
              <a:avLst/>
              <a:gdLst/>
              <a:ahLst/>
              <a:cxnLst/>
              <a:rect l="l" t="t" r="r" b="b"/>
              <a:pathLst>
                <a:path w="127000" h="80009">
                  <a:moveTo>
                    <a:pt x="10312" y="5969"/>
                  </a:moveTo>
                  <a:lnTo>
                    <a:pt x="52087" y="13519"/>
                  </a:lnTo>
                  <a:lnTo>
                    <a:pt x="77195" y="15414"/>
                  </a:lnTo>
                  <a:lnTo>
                    <a:pt x="95699" y="11094"/>
                  </a:lnTo>
                  <a:lnTo>
                    <a:pt x="117665" y="0"/>
                  </a:lnTo>
                  <a:lnTo>
                    <a:pt x="126707" y="64147"/>
                  </a:lnTo>
                  <a:lnTo>
                    <a:pt x="110074" y="66995"/>
                  </a:lnTo>
                  <a:lnTo>
                    <a:pt x="98704" y="68549"/>
                  </a:lnTo>
                  <a:lnTo>
                    <a:pt x="87352" y="69353"/>
                  </a:lnTo>
                  <a:lnTo>
                    <a:pt x="70777" y="69951"/>
                  </a:lnTo>
                  <a:lnTo>
                    <a:pt x="63309" y="49644"/>
                  </a:lnTo>
                  <a:lnTo>
                    <a:pt x="54787" y="70065"/>
                  </a:lnTo>
                  <a:lnTo>
                    <a:pt x="35215" y="77844"/>
                  </a:lnTo>
                  <a:lnTo>
                    <a:pt x="22983" y="79481"/>
                  </a:lnTo>
                  <a:lnTo>
                    <a:pt x="12957" y="74114"/>
                  </a:lnTo>
                  <a:lnTo>
                    <a:pt x="0" y="60883"/>
                  </a:lnTo>
                  <a:lnTo>
                    <a:pt x="10312" y="5969"/>
                  </a:lnTo>
                  <a:close/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576207" y="6920672"/>
              <a:ext cx="114300" cy="72390"/>
            </a:xfrm>
            <a:custGeom>
              <a:avLst/>
              <a:gdLst/>
              <a:ahLst/>
              <a:cxnLst/>
              <a:rect l="l" t="t" r="r" b="b"/>
              <a:pathLst>
                <a:path w="114300" h="72390">
                  <a:moveTo>
                    <a:pt x="3054" y="16844"/>
                  </a:moveTo>
                  <a:lnTo>
                    <a:pt x="0" y="17348"/>
                  </a:lnTo>
                  <a:lnTo>
                    <a:pt x="490" y="21503"/>
                  </a:lnTo>
                  <a:lnTo>
                    <a:pt x="3935" y="30391"/>
                  </a:lnTo>
                  <a:lnTo>
                    <a:pt x="9590" y="39727"/>
                  </a:lnTo>
                  <a:lnTo>
                    <a:pt x="16051" y="45732"/>
                  </a:lnTo>
                  <a:lnTo>
                    <a:pt x="21758" y="50232"/>
                  </a:lnTo>
                  <a:lnTo>
                    <a:pt x="25156" y="55054"/>
                  </a:lnTo>
                  <a:lnTo>
                    <a:pt x="29589" y="61659"/>
                  </a:lnTo>
                  <a:lnTo>
                    <a:pt x="37842" y="68319"/>
                  </a:lnTo>
                  <a:lnTo>
                    <a:pt x="47493" y="72074"/>
                  </a:lnTo>
                  <a:lnTo>
                    <a:pt x="56119" y="69964"/>
                  </a:lnTo>
                  <a:lnTo>
                    <a:pt x="65037" y="63131"/>
                  </a:lnTo>
                  <a:lnTo>
                    <a:pt x="76696" y="55335"/>
                  </a:lnTo>
                  <a:lnTo>
                    <a:pt x="90398" y="47541"/>
                  </a:lnTo>
                  <a:lnTo>
                    <a:pt x="105446" y="40716"/>
                  </a:lnTo>
                  <a:lnTo>
                    <a:pt x="112376" y="32689"/>
                  </a:lnTo>
                  <a:lnTo>
                    <a:pt x="49820" y="32689"/>
                  </a:lnTo>
                  <a:lnTo>
                    <a:pt x="34929" y="18923"/>
                  </a:lnTo>
                  <a:lnTo>
                    <a:pt x="10247" y="18923"/>
                  </a:lnTo>
                  <a:lnTo>
                    <a:pt x="3054" y="16844"/>
                  </a:lnTo>
                  <a:close/>
                </a:path>
                <a:path w="114300" h="72390">
                  <a:moveTo>
                    <a:pt x="91679" y="0"/>
                  </a:moveTo>
                  <a:lnTo>
                    <a:pt x="49820" y="32689"/>
                  </a:lnTo>
                  <a:lnTo>
                    <a:pt x="112376" y="32689"/>
                  </a:lnTo>
                  <a:lnTo>
                    <a:pt x="113862" y="30968"/>
                  </a:lnTo>
                  <a:lnTo>
                    <a:pt x="111253" y="17346"/>
                  </a:lnTo>
                  <a:lnTo>
                    <a:pt x="102301" y="5233"/>
                  </a:lnTo>
                  <a:lnTo>
                    <a:pt x="91679" y="0"/>
                  </a:lnTo>
                  <a:close/>
                </a:path>
                <a:path w="114300" h="72390">
                  <a:moveTo>
                    <a:pt x="21513" y="9944"/>
                  </a:moveTo>
                  <a:lnTo>
                    <a:pt x="17130" y="10896"/>
                  </a:lnTo>
                  <a:lnTo>
                    <a:pt x="10818" y="12611"/>
                  </a:lnTo>
                  <a:lnTo>
                    <a:pt x="10247" y="18923"/>
                  </a:lnTo>
                  <a:lnTo>
                    <a:pt x="34929" y="18923"/>
                  </a:lnTo>
                  <a:lnTo>
                    <a:pt x="26379" y="11896"/>
                  </a:lnTo>
                  <a:lnTo>
                    <a:pt x="21513" y="9944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576207" y="6920672"/>
              <a:ext cx="114300" cy="72390"/>
            </a:xfrm>
            <a:custGeom>
              <a:avLst/>
              <a:gdLst/>
              <a:ahLst/>
              <a:cxnLst/>
              <a:rect l="l" t="t" r="r" b="b"/>
              <a:pathLst>
                <a:path w="114300" h="72390">
                  <a:moveTo>
                    <a:pt x="91679" y="0"/>
                  </a:moveTo>
                  <a:lnTo>
                    <a:pt x="49820" y="32689"/>
                  </a:lnTo>
                  <a:lnTo>
                    <a:pt x="34793" y="18797"/>
                  </a:lnTo>
                  <a:lnTo>
                    <a:pt x="26379" y="11896"/>
                  </a:lnTo>
                  <a:lnTo>
                    <a:pt x="21513" y="9944"/>
                  </a:lnTo>
                  <a:lnTo>
                    <a:pt x="17130" y="10896"/>
                  </a:lnTo>
                  <a:lnTo>
                    <a:pt x="10818" y="12611"/>
                  </a:lnTo>
                  <a:lnTo>
                    <a:pt x="10247" y="18923"/>
                  </a:lnTo>
                  <a:lnTo>
                    <a:pt x="3054" y="16844"/>
                  </a:lnTo>
                  <a:lnTo>
                    <a:pt x="0" y="17346"/>
                  </a:lnTo>
                  <a:lnTo>
                    <a:pt x="21759" y="50232"/>
                  </a:lnTo>
                  <a:lnTo>
                    <a:pt x="25157" y="55054"/>
                  </a:lnTo>
                  <a:lnTo>
                    <a:pt x="29589" y="61659"/>
                  </a:lnTo>
                  <a:lnTo>
                    <a:pt x="37842" y="68319"/>
                  </a:lnTo>
                  <a:lnTo>
                    <a:pt x="47493" y="72074"/>
                  </a:lnTo>
                  <a:lnTo>
                    <a:pt x="56119" y="69964"/>
                  </a:lnTo>
                  <a:lnTo>
                    <a:pt x="65037" y="63131"/>
                  </a:lnTo>
                  <a:lnTo>
                    <a:pt x="76696" y="55335"/>
                  </a:lnTo>
                  <a:lnTo>
                    <a:pt x="90398" y="47541"/>
                  </a:lnTo>
                  <a:lnTo>
                    <a:pt x="105446" y="40716"/>
                  </a:lnTo>
                  <a:lnTo>
                    <a:pt x="113862" y="30968"/>
                  </a:lnTo>
                  <a:lnTo>
                    <a:pt x="111255" y="17348"/>
                  </a:lnTo>
                  <a:lnTo>
                    <a:pt x="102301" y="5233"/>
                  </a:lnTo>
                  <a:lnTo>
                    <a:pt x="91679" y="0"/>
                  </a:lnTo>
                  <a:close/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690824" y="6847838"/>
              <a:ext cx="113664" cy="105410"/>
            </a:xfrm>
            <a:custGeom>
              <a:avLst/>
              <a:gdLst/>
              <a:ahLst/>
              <a:cxnLst/>
              <a:rect l="l" t="t" r="r" b="b"/>
              <a:pathLst>
                <a:path w="113665" h="105409">
                  <a:moveTo>
                    <a:pt x="51612" y="0"/>
                  </a:moveTo>
                  <a:lnTo>
                    <a:pt x="24681" y="24583"/>
                  </a:lnTo>
                  <a:lnTo>
                    <a:pt x="10328" y="38603"/>
                  </a:lnTo>
                  <a:lnTo>
                    <a:pt x="3713" y="47300"/>
                  </a:lnTo>
                  <a:lnTo>
                    <a:pt x="0" y="55918"/>
                  </a:lnTo>
                  <a:lnTo>
                    <a:pt x="17742" y="87571"/>
                  </a:lnTo>
                  <a:lnTo>
                    <a:pt x="32257" y="102692"/>
                  </a:lnTo>
                  <a:lnTo>
                    <a:pt x="51288" y="105392"/>
                  </a:lnTo>
                  <a:lnTo>
                    <a:pt x="82575" y="99783"/>
                  </a:lnTo>
                  <a:lnTo>
                    <a:pt x="113550" y="32689"/>
                  </a:lnTo>
                  <a:lnTo>
                    <a:pt x="51612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690824" y="6847838"/>
              <a:ext cx="113664" cy="105410"/>
            </a:xfrm>
            <a:custGeom>
              <a:avLst/>
              <a:gdLst/>
              <a:ahLst/>
              <a:cxnLst/>
              <a:rect l="l" t="t" r="r" b="b"/>
              <a:pathLst>
                <a:path w="113665" h="105409">
                  <a:moveTo>
                    <a:pt x="51612" y="0"/>
                  </a:moveTo>
                  <a:lnTo>
                    <a:pt x="24681" y="24583"/>
                  </a:lnTo>
                  <a:lnTo>
                    <a:pt x="10328" y="38603"/>
                  </a:lnTo>
                  <a:lnTo>
                    <a:pt x="3713" y="47300"/>
                  </a:lnTo>
                  <a:lnTo>
                    <a:pt x="0" y="55918"/>
                  </a:lnTo>
                  <a:lnTo>
                    <a:pt x="17742" y="87571"/>
                  </a:lnTo>
                  <a:lnTo>
                    <a:pt x="32257" y="102692"/>
                  </a:lnTo>
                  <a:lnTo>
                    <a:pt x="51288" y="105392"/>
                  </a:lnTo>
                  <a:lnTo>
                    <a:pt x="82575" y="99783"/>
                  </a:lnTo>
                  <a:lnTo>
                    <a:pt x="113550" y="32689"/>
                  </a:lnTo>
                  <a:lnTo>
                    <a:pt x="51612" y="0"/>
                  </a:lnTo>
                  <a:close/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792691" y="6633847"/>
              <a:ext cx="73660" cy="155575"/>
            </a:xfrm>
            <a:custGeom>
              <a:avLst/>
              <a:gdLst/>
              <a:ahLst/>
              <a:cxnLst/>
              <a:rect l="l" t="t" r="r" b="b"/>
              <a:pathLst>
                <a:path w="73659" h="155575">
                  <a:moveTo>
                    <a:pt x="8783" y="31229"/>
                  </a:moveTo>
                  <a:lnTo>
                    <a:pt x="1231" y="33362"/>
                  </a:lnTo>
                  <a:lnTo>
                    <a:pt x="0" y="38862"/>
                  </a:lnTo>
                  <a:lnTo>
                    <a:pt x="11671" y="45453"/>
                  </a:lnTo>
                  <a:lnTo>
                    <a:pt x="14528" y="47332"/>
                  </a:lnTo>
                  <a:lnTo>
                    <a:pt x="15582" y="56489"/>
                  </a:lnTo>
                  <a:lnTo>
                    <a:pt x="18605" y="68529"/>
                  </a:lnTo>
                  <a:lnTo>
                    <a:pt x="23304" y="74663"/>
                  </a:lnTo>
                  <a:lnTo>
                    <a:pt x="9283" y="132295"/>
                  </a:lnTo>
                  <a:lnTo>
                    <a:pt x="6736" y="145447"/>
                  </a:lnTo>
                  <a:lnTo>
                    <a:pt x="7288" y="152211"/>
                  </a:lnTo>
                  <a:lnTo>
                    <a:pt x="12200" y="154729"/>
                  </a:lnTo>
                  <a:lnTo>
                    <a:pt x="22733" y="155143"/>
                  </a:lnTo>
                  <a:lnTo>
                    <a:pt x="33795" y="151352"/>
                  </a:lnTo>
                  <a:lnTo>
                    <a:pt x="40216" y="142913"/>
                  </a:lnTo>
                  <a:lnTo>
                    <a:pt x="43190" y="134454"/>
                  </a:lnTo>
                  <a:lnTo>
                    <a:pt x="43916" y="130606"/>
                  </a:lnTo>
                  <a:lnTo>
                    <a:pt x="46507" y="79171"/>
                  </a:lnTo>
                  <a:lnTo>
                    <a:pt x="58903" y="63912"/>
                  </a:lnTo>
                  <a:lnTo>
                    <a:pt x="65714" y="54349"/>
                  </a:lnTo>
                  <a:lnTo>
                    <a:pt x="69351" y="46453"/>
                  </a:lnTo>
                  <a:lnTo>
                    <a:pt x="71107" y="40182"/>
                  </a:lnTo>
                  <a:lnTo>
                    <a:pt x="24612" y="40182"/>
                  </a:lnTo>
                  <a:lnTo>
                    <a:pt x="21668" y="39065"/>
                  </a:lnTo>
                  <a:lnTo>
                    <a:pt x="15994" y="34605"/>
                  </a:lnTo>
                  <a:lnTo>
                    <a:pt x="8783" y="31229"/>
                  </a:lnTo>
                  <a:close/>
                </a:path>
                <a:path w="73659" h="155575">
                  <a:moveTo>
                    <a:pt x="29599" y="5126"/>
                  </a:moveTo>
                  <a:lnTo>
                    <a:pt x="27741" y="8686"/>
                  </a:lnTo>
                  <a:lnTo>
                    <a:pt x="26547" y="16733"/>
                  </a:lnTo>
                  <a:lnTo>
                    <a:pt x="26141" y="25915"/>
                  </a:lnTo>
                  <a:lnTo>
                    <a:pt x="26066" y="31000"/>
                  </a:lnTo>
                  <a:lnTo>
                    <a:pt x="26187" y="37477"/>
                  </a:lnTo>
                  <a:lnTo>
                    <a:pt x="24612" y="40182"/>
                  </a:lnTo>
                  <a:lnTo>
                    <a:pt x="71107" y="40182"/>
                  </a:lnTo>
                  <a:lnTo>
                    <a:pt x="71264" y="39624"/>
                  </a:lnTo>
                  <a:lnTo>
                    <a:pt x="62801" y="39624"/>
                  </a:lnTo>
                  <a:lnTo>
                    <a:pt x="64634" y="35077"/>
                  </a:lnTo>
                  <a:lnTo>
                    <a:pt x="52209" y="35077"/>
                  </a:lnTo>
                  <a:lnTo>
                    <a:pt x="53042" y="31000"/>
                  </a:lnTo>
                  <a:lnTo>
                    <a:pt x="40728" y="31000"/>
                  </a:lnTo>
                  <a:lnTo>
                    <a:pt x="37901" y="20255"/>
                  </a:lnTo>
                  <a:lnTo>
                    <a:pt x="36061" y="14144"/>
                  </a:lnTo>
                  <a:lnTo>
                    <a:pt x="34403" y="10390"/>
                  </a:lnTo>
                  <a:lnTo>
                    <a:pt x="32118" y="6718"/>
                  </a:lnTo>
                  <a:lnTo>
                    <a:pt x="29599" y="5126"/>
                  </a:lnTo>
                  <a:close/>
                </a:path>
                <a:path w="73659" h="155575">
                  <a:moveTo>
                    <a:pt x="73351" y="26631"/>
                  </a:moveTo>
                  <a:lnTo>
                    <a:pt x="69823" y="28932"/>
                  </a:lnTo>
                  <a:lnTo>
                    <a:pt x="65140" y="35721"/>
                  </a:lnTo>
                  <a:lnTo>
                    <a:pt x="62801" y="39624"/>
                  </a:lnTo>
                  <a:lnTo>
                    <a:pt x="71264" y="39624"/>
                  </a:lnTo>
                  <a:lnTo>
                    <a:pt x="72224" y="36195"/>
                  </a:lnTo>
                  <a:lnTo>
                    <a:pt x="73351" y="26631"/>
                  </a:lnTo>
                  <a:close/>
                </a:path>
                <a:path w="73659" h="155575">
                  <a:moveTo>
                    <a:pt x="62603" y="12128"/>
                  </a:moveTo>
                  <a:lnTo>
                    <a:pt x="58102" y="19450"/>
                  </a:lnTo>
                  <a:lnTo>
                    <a:pt x="54172" y="29067"/>
                  </a:lnTo>
                  <a:lnTo>
                    <a:pt x="52209" y="35077"/>
                  </a:lnTo>
                  <a:lnTo>
                    <a:pt x="64634" y="35077"/>
                  </a:lnTo>
                  <a:lnTo>
                    <a:pt x="66906" y="29442"/>
                  </a:lnTo>
                  <a:lnTo>
                    <a:pt x="68637" y="23275"/>
                  </a:lnTo>
                  <a:lnTo>
                    <a:pt x="68320" y="18628"/>
                  </a:lnTo>
                  <a:lnTo>
                    <a:pt x="66281" y="13004"/>
                  </a:lnTo>
                  <a:lnTo>
                    <a:pt x="62603" y="12128"/>
                  </a:lnTo>
                  <a:close/>
                </a:path>
                <a:path w="73659" h="155575">
                  <a:moveTo>
                    <a:pt x="52184" y="0"/>
                  </a:moveTo>
                  <a:lnTo>
                    <a:pt x="47806" y="4120"/>
                  </a:lnTo>
                  <a:lnTo>
                    <a:pt x="44156" y="14857"/>
                  </a:lnTo>
                  <a:lnTo>
                    <a:pt x="41656" y="25915"/>
                  </a:lnTo>
                  <a:lnTo>
                    <a:pt x="40728" y="31000"/>
                  </a:lnTo>
                  <a:lnTo>
                    <a:pt x="53042" y="31000"/>
                  </a:lnTo>
                  <a:lnTo>
                    <a:pt x="56131" y="15884"/>
                  </a:lnTo>
                  <a:lnTo>
                    <a:pt x="57435" y="5832"/>
                  </a:lnTo>
                  <a:lnTo>
                    <a:pt x="56120" y="1633"/>
                  </a:lnTo>
                  <a:lnTo>
                    <a:pt x="52184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792691" y="6633847"/>
              <a:ext cx="73660" cy="155575"/>
            </a:xfrm>
            <a:custGeom>
              <a:avLst/>
              <a:gdLst/>
              <a:ahLst/>
              <a:cxnLst/>
              <a:rect l="l" t="t" r="r" b="b"/>
              <a:pathLst>
                <a:path w="73659" h="155575">
                  <a:moveTo>
                    <a:pt x="23304" y="74663"/>
                  </a:moveTo>
                  <a:lnTo>
                    <a:pt x="9283" y="132295"/>
                  </a:lnTo>
                  <a:lnTo>
                    <a:pt x="6736" y="145447"/>
                  </a:lnTo>
                  <a:lnTo>
                    <a:pt x="7288" y="152211"/>
                  </a:lnTo>
                  <a:lnTo>
                    <a:pt x="12200" y="154729"/>
                  </a:lnTo>
                  <a:lnTo>
                    <a:pt x="22733" y="155143"/>
                  </a:lnTo>
                  <a:lnTo>
                    <a:pt x="33795" y="151352"/>
                  </a:lnTo>
                  <a:lnTo>
                    <a:pt x="40216" y="142913"/>
                  </a:lnTo>
                  <a:lnTo>
                    <a:pt x="43190" y="134454"/>
                  </a:lnTo>
                  <a:lnTo>
                    <a:pt x="43916" y="130606"/>
                  </a:lnTo>
                  <a:lnTo>
                    <a:pt x="46507" y="79171"/>
                  </a:lnTo>
                  <a:lnTo>
                    <a:pt x="58903" y="63912"/>
                  </a:lnTo>
                  <a:lnTo>
                    <a:pt x="65714" y="54349"/>
                  </a:lnTo>
                  <a:lnTo>
                    <a:pt x="69351" y="46453"/>
                  </a:lnTo>
                  <a:lnTo>
                    <a:pt x="72224" y="36195"/>
                  </a:lnTo>
                  <a:lnTo>
                    <a:pt x="73351" y="26631"/>
                  </a:lnTo>
                  <a:lnTo>
                    <a:pt x="69823" y="28932"/>
                  </a:lnTo>
                  <a:lnTo>
                    <a:pt x="65140" y="35721"/>
                  </a:lnTo>
                  <a:lnTo>
                    <a:pt x="62801" y="39624"/>
                  </a:lnTo>
                  <a:lnTo>
                    <a:pt x="66906" y="29442"/>
                  </a:lnTo>
                  <a:lnTo>
                    <a:pt x="68637" y="23275"/>
                  </a:lnTo>
                  <a:lnTo>
                    <a:pt x="68320" y="18628"/>
                  </a:lnTo>
                  <a:lnTo>
                    <a:pt x="66281" y="13004"/>
                  </a:lnTo>
                  <a:lnTo>
                    <a:pt x="62603" y="12128"/>
                  </a:lnTo>
                  <a:lnTo>
                    <a:pt x="58102" y="19450"/>
                  </a:lnTo>
                  <a:lnTo>
                    <a:pt x="54172" y="29067"/>
                  </a:lnTo>
                  <a:lnTo>
                    <a:pt x="52209" y="35077"/>
                  </a:lnTo>
                  <a:lnTo>
                    <a:pt x="56131" y="15884"/>
                  </a:lnTo>
                  <a:lnTo>
                    <a:pt x="57435" y="5832"/>
                  </a:lnTo>
                  <a:lnTo>
                    <a:pt x="56120" y="1633"/>
                  </a:lnTo>
                  <a:lnTo>
                    <a:pt x="52184" y="0"/>
                  </a:lnTo>
                  <a:lnTo>
                    <a:pt x="47806" y="4120"/>
                  </a:lnTo>
                  <a:lnTo>
                    <a:pt x="44156" y="14857"/>
                  </a:lnTo>
                  <a:lnTo>
                    <a:pt x="41656" y="25915"/>
                  </a:lnTo>
                  <a:lnTo>
                    <a:pt x="40728" y="31000"/>
                  </a:lnTo>
                  <a:lnTo>
                    <a:pt x="37901" y="20255"/>
                  </a:lnTo>
                  <a:lnTo>
                    <a:pt x="36061" y="14144"/>
                  </a:lnTo>
                  <a:lnTo>
                    <a:pt x="34403" y="10390"/>
                  </a:lnTo>
                  <a:lnTo>
                    <a:pt x="32118" y="6718"/>
                  </a:lnTo>
                  <a:lnTo>
                    <a:pt x="29599" y="5126"/>
                  </a:lnTo>
                  <a:lnTo>
                    <a:pt x="27741" y="8686"/>
                  </a:lnTo>
                  <a:lnTo>
                    <a:pt x="26547" y="16733"/>
                  </a:lnTo>
                  <a:lnTo>
                    <a:pt x="26022" y="28600"/>
                  </a:lnTo>
                  <a:lnTo>
                    <a:pt x="26187" y="37477"/>
                  </a:lnTo>
                  <a:lnTo>
                    <a:pt x="24612" y="40182"/>
                  </a:lnTo>
                  <a:lnTo>
                    <a:pt x="21668" y="39065"/>
                  </a:lnTo>
                  <a:lnTo>
                    <a:pt x="15994" y="34605"/>
                  </a:lnTo>
                  <a:lnTo>
                    <a:pt x="8783" y="31229"/>
                  </a:lnTo>
                  <a:lnTo>
                    <a:pt x="1231" y="33362"/>
                  </a:lnTo>
                  <a:lnTo>
                    <a:pt x="0" y="38862"/>
                  </a:lnTo>
                  <a:lnTo>
                    <a:pt x="15582" y="56489"/>
                  </a:lnTo>
                  <a:lnTo>
                    <a:pt x="18605" y="68529"/>
                  </a:lnTo>
                  <a:lnTo>
                    <a:pt x="23304" y="74663"/>
                  </a:lnTo>
                  <a:close/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693819" y="6977176"/>
              <a:ext cx="48895" cy="58419"/>
            </a:xfrm>
            <a:custGeom>
              <a:avLst/>
              <a:gdLst/>
              <a:ahLst/>
              <a:cxnLst/>
              <a:rect l="l" t="t" r="r" b="b"/>
              <a:pathLst>
                <a:path w="48895" h="58420">
                  <a:moveTo>
                    <a:pt x="48755" y="0"/>
                  </a:moveTo>
                  <a:lnTo>
                    <a:pt x="2336" y="1054"/>
                  </a:lnTo>
                  <a:lnTo>
                    <a:pt x="0" y="37820"/>
                  </a:lnTo>
                  <a:lnTo>
                    <a:pt x="7933" y="53321"/>
                  </a:lnTo>
                  <a:lnTo>
                    <a:pt x="15608" y="58197"/>
                  </a:lnTo>
                  <a:lnTo>
                    <a:pt x="27549" y="52186"/>
                  </a:lnTo>
                  <a:lnTo>
                    <a:pt x="48285" y="35026"/>
                  </a:lnTo>
                  <a:lnTo>
                    <a:pt x="48755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693819" y="6977176"/>
              <a:ext cx="48895" cy="58419"/>
            </a:xfrm>
            <a:custGeom>
              <a:avLst/>
              <a:gdLst/>
              <a:ahLst/>
              <a:cxnLst/>
              <a:rect l="l" t="t" r="r" b="b"/>
              <a:pathLst>
                <a:path w="48895" h="58420">
                  <a:moveTo>
                    <a:pt x="0" y="37820"/>
                  </a:moveTo>
                  <a:lnTo>
                    <a:pt x="7933" y="53321"/>
                  </a:lnTo>
                  <a:lnTo>
                    <a:pt x="15608" y="58197"/>
                  </a:lnTo>
                  <a:lnTo>
                    <a:pt x="27549" y="52186"/>
                  </a:lnTo>
                  <a:lnTo>
                    <a:pt x="48285" y="35026"/>
                  </a:lnTo>
                  <a:lnTo>
                    <a:pt x="48755" y="0"/>
                  </a:lnTo>
                  <a:lnTo>
                    <a:pt x="2336" y="1054"/>
                  </a:lnTo>
                  <a:lnTo>
                    <a:pt x="0" y="37820"/>
                  </a:lnTo>
                  <a:close/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770334" y="6736130"/>
              <a:ext cx="128270" cy="161925"/>
            </a:xfrm>
            <a:custGeom>
              <a:avLst/>
              <a:gdLst/>
              <a:ahLst/>
              <a:cxnLst/>
              <a:rect l="l" t="t" r="r" b="b"/>
              <a:pathLst>
                <a:path w="128270" h="161925">
                  <a:moveTo>
                    <a:pt x="62801" y="0"/>
                  </a:moveTo>
                  <a:lnTo>
                    <a:pt x="47697" y="1682"/>
                  </a:lnTo>
                  <a:lnTo>
                    <a:pt x="36120" y="11699"/>
                  </a:lnTo>
                  <a:lnTo>
                    <a:pt x="22183" y="38561"/>
                  </a:lnTo>
                  <a:lnTo>
                    <a:pt x="0" y="90779"/>
                  </a:lnTo>
                  <a:lnTo>
                    <a:pt x="3632" y="100066"/>
                  </a:lnTo>
                  <a:lnTo>
                    <a:pt x="12536" y="120840"/>
                  </a:lnTo>
                  <a:lnTo>
                    <a:pt x="23719" y="142471"/>
                  </a:lnTo>
                  <a:lnTo>
                    <a:pt x="34188" y="154330"/>
                  </a:lnTo>
                  <a:lnTo>
                    <a:pt x="55861" y="161752"/>
                  </a:lnTo>
                  <a:lnTo>
                    <a:pt x="69791" y="161656"/>
                  </a:lnTo>
                  <a:lnTo>
                    <a:pt x="82014" y="151728"/>
                  </a:lnTo>
                  <a:lnTo>
                    <a:pt x="98564" y="129654"/>
                  </a:lnTo>
                  <a:lnTo>
                    <a:pt x="124053" y="86042"/>
                  </a:lnTo>
                  <a:lnTo>
                    <a:pt x="126925" y="85114"/>
                  </a:lnTo>
                  <a:lnTo>
                    <a:pt x="127979" y="81859"/>
                  </a:lnTo>
                  <a:lnTo>
                    <a:pt x="127302" y="73624"/>
                  </a:lnTo>
                  <a:lnTo>
                    <a:pt x="124980" y="57759"/>
                  </a:lnTo>
                  <a:lnTo>
                    <a:pt x="122051" y="31089"/>
                  </a:lnTo>
                  <a:lnTo>
                    <a:pt x="114598" y="16182"/>
                  </a:lnTo>
                  <a:lnTo>
                    <a:pt x="96791" y="7624"/>
                  </a:lnTo>
                  <a:lnTo>
                    <a:pt x="62801" y="0"/>
                  </a:lnTo>
                  <a:close/>
                </a:path>
              </a:pathLst>
            </a:custGeom>
            <a:solidFill>
              <a:srgbClr val="9343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770334" y="6736130"/>
              <a:ext cx="128270" cy="161925"/>
            </a:xfrm>
            <a:custGeom>
              <a:avLst/>
              <a:gdLst/>
              <a:ahLst/>
              <a:cxnLst/>
              <a:rect l="l" t="t" r="r" b="b"/>
              <a:pathLst>
                <a:path w="128270" h="161925">
                  <a:moveTo>
                    <a:pt x="62801" y="0"/>
                  </a:moveTo>
                  <a:lnTo>
                    <a:pt x="96791" y="7624"/>
                  </a:lnTo>
                  <a:lnTo>
                    <a:pt x="114598" y="16182"/>
                  </a:lnTo>
                  <a:lnTo>
                    <a:pt x="122051" y="31089"/>
                  </a:lnTo>
                  <a:lnTo>
                    <a:pt x="124980" y="57759"/>
                  </a:lnTo>
                  <a:lnTo>
                    <a:pt x="127302" y="73624"/>
                  </a:lnTo>
                  <a:lnTo>
                    <a:pt x="127979" y="81859"/>
                  </a:lnTo>
                  <a:lnTo>
                    <a:pt x="126925" y="85114"/>
                  </a:lnTo>
                  <a:lnTo>
                    <a:pt x="124053" y="86042"/>
                  </a:lnTo>
                  <a:lnTo>
                    <a:pt x="98564" y="129654"/>
                  </a:lnTo>
                  <a:lnTo>
                    <a:pt x="82014" y="151728"/>
                  </a:lnTo>
                  <a:lnTo>
                    <a:pt x="69791" y="161656"/>
                  </a:lnTo>
                  <a:lnTo>
                    <a:pt x="55861" y="161752"/>
                  </a:lnTo>
                  <a:lnTo>
                    <a:pt x="34188" y="154330"/>
                  </a:lnTo>
                  <a:lnTo>
                    <a:pt x="23719" y="142471"/>
                  </a:lnTo>
                  <a:lnTo>
                    <a:pt x="12536" y="120840"/>
                  </a:lnTo>
                  <a:lnTo>
                    <a:pt x="3632" y="100066"/>
                  </a:lnTo>
                  <a:lnTo>
                    <a:pt x="0" y="90779"/>
                  </a:lnTo>
                  <a:lnTo>
                    <a:pt x="22183" y="38561"/>
                  </a:lnTo>
                  <a:lnTo>
                    <a:pt x="36120" y="11699"/>
                  </a:lnTo>
                  <a:lnTo>
                    <a:pt x="47697" y="1682"/>
                  </a:lnTo>
                  <a:lnTo>
                    <a:pt x="62801" y="0"/>
                  </a:lnTo>
                  <a:close/>
                </a:path>
              </a:pathLst>
            </a:custGeom>
            <a:ln w="3175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712920" y="6727977"/>
              <a:ext cx="128270" cy="161925"/>
            </a:xfrm>
            <a:custGeom>
              <a:avLst/>
              <a:gdLst/>
              <a:ahLst/>
              <a:cxnLst/>
              <a:rect l="l" t="t" r="r" b="b"/>
              <a:pathLst>
                <a:path w="128270" h="161925">
                  <a:moveTo>
                    <a:pt x="32891" y="16373"/>
                  </a:moveTo>
                  <a:lnTo>
                    <a:pt x="24953" y="24247"/>
                  </a:lnTo>
                  <a:lnTo>
                    <a:pt x="33272" y="39474"/>
                  </a:lnTo>
                  <a:lnTo>
                    <a:pt x="8789" y="64600"/>
                  </a:lnTo>
                  <a:lnTo>
                    <a:pt x="0" y="82124"/>
                  </a:lnTo>
                  <a:lnTo>
                    <a:pt x="6338" y="100282"/>
                  </a:lnTo>
                  <a:lnTo>
                    <a:pt x="27239" y="127307"/>
                  </a:lnTo>
                  <a:lnTo>
                    <a:pt x="48472" y="146545"/>
                  </a:lnTo>
                  <a:lnTo>
                    <a:pt x="68970" y="156822"/>
                  </a:lnTo>
                  <a:lnTo>
                    <a:pt x="84427" y="160937"/>
                  </a:lnTo>
                  <a:lnTo>
                    <a:pt x="90536" y="161686"/>
                  </a:lnTo>
                  <a:lnTo>
                    <a:pt x="91072" y="146545"/>
                  </a:lnTo>
                  <a:lnTo>
                    <a:pt x="92003" y="138058"/>
                  </a:lnTo>
                  <a:lnTo>
                    <a:pt x="94062" y="132622"/>
                  </a:lnTo>
                  <a:lnTo>
                    <a:pt x="97928" y="127117"/>
                  </a:lnTo>
                  <a:lnTo>
                    <a:pt x="120413" y="127117"/>
                  </a:lnTo>
                  <a:lnTo>
                    <a:pt x="122225" y="125258"/>
                  </a:lnTo>
                  <a:lnTo>
                    <a:pt x="127277" y="114582"/>
                  </a:lnTo>
                  <a:lnTo>
                    <a:pt x="127707" y="103514"/>
                  </a:lnTo>
                  <a:lnTo>
                    <a:pt x="120716" y="97342"/>
                  </a:lnTo>
                  <a:lnTo>
                    <a:pt x="112199" y="94665"/>
                  </a:lnTo>
                  <a:lnTo>
                    <a:pt x="108050" y="94084"/>
                  </a:lnTo>
                  <a:lnTo>
                    <a:pt x="114107" y="80800"/>
                  </a:lnTo>
                  <a:lnTo>
                    <a:pt x="107556" y="54541"/>
                  </a:lnTo>
                  <a:lnTo>
                    <a:pt x="106032" y="38227"/>
                  </a:lnTo>
                  <a:lnTo>
                    <a:pt x="108677" y="29721"/>
                  </a:lnTo>
                  <a:lnTo>
                    <a:pt x="46607" y="29721"/>
                  </a:lnTo>
                  <a:lnTo>
                    <a:pt x="32891" y="16373"/>
                  </a:lnTo>
                  <a:close/>
                </a:path>
                <a:path w="128270" h="161925">
                  <a:moveTo>
                    <a:pt x="120413" y="127117"/>
                  </a:moveTo>
                  <a:lnTo>
                    <a:pt x="97928" y="127117"/>
                  </a:lnTo>
                  <a:lnTo>
                    <a:pt x="110302" y="130350"/>
                  </a:lnTo>
                  <a:lnTo>
                    <a:pt x="117484" y="130122"/>
                  </a:lnTo>
                  <a:lnTo>
                    <a:pt x="120413" y="127117"/>
                  </a:lnTo>
                  <a:close/>
                </a:path>
                <a:path w="128270" h="161925">
                  <a:moveTo>
                    <a:pt x="88955" y="0"/>
                  </a:moveTo>
                  <a:lnTo>
                    <a:pt x="72599" y="9111"/>
                  </a:lnTo>
                  <a:lnTo>
                    <a:pt x="46607" y="29721"/>
                  </a:lnTo>
                  <a:lnTo>
                    <a:pt x="108677" y="29721"/>
                  </a:lnTo>
                  <a:lnTo>
                    <a:pt x="110130" y="25050"/>
                  </a:lnTo>
                  <a:lnTo>
                    <a:pt x="120445" y="8207"/>
                  </a:lnTo>
                  <a:lnTo>
                    <a:pt x="102596" y="371"/>
                  </a:lnTo>
                  <a:lnTo>
                    <a:pt x="88955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712920" y="6727977"/>
              <a:ext cx="128270" cy="161925"/>
            </a:xfrm>
            <a:custGeom>
              <a:avLst/>
              <a:gdLst/>
              <a:ahLst/>
              <a:cxnLst/>
              <a:rect l="l" t="t" r="r" b="b"/>
              <a:pathLst>
                <a:path w="128270" h="161925">
                  <a:moveTo>
                    <a:pt x="46607" y="29721"/>
                  </a:moveTo>
                  <a:lnTo>
                    <a:pt x="32891" y="16373"/>
                  </a:lnTo>
                  <a:lnTo>
                    <a:pt x="28916" y="20310"/>
                  </a:lnTo>
                  <a:lnTo>
                    <a:pt x="24953" y="24247"/>
                  </a:lnTo>
                  <a:lnTo>
                    <a:pt x="33272" y="39474"/>
                  </a:lnTo>
                  <a:lnTo>
                    <a:pt x="8789" y="64600"/>
                  </a:lnTo>
                  <a:lnTo>
                    <a:pt x="0" y="82124"/>
                  </a:lnTo>
                  <a:lnTo>
                    <a:pt x="27239" y="127307"/>
                  </a:lnTo>
                  <a:lnTo>
                    <a:pt x="68970" y="156822"/>
                  </a:lnTo>
                  <a:lnTo>
                    <a:pt x="90536" y="161686"/>
                  </a:lnTo>
                  <a:lnTo>
                    <a:pt x="91059" y="146666"/>
                  </a:lnTo>
                  <a:lnTo>
                    <a:pt x="92003" y="138058"/>
                  </a:lnTo>
                  <a:lnTo>
                    <a:pt x="94062" y="132622"/>
                  </a:lnTo>
                  <a:lnTo>
                    <a:pt x="97928" y="127117"/>
                  </a:lnTo>
                  <a:lnTo>
                    <a:pt x="110302" y="130350"/>
                  </a:lnTo>
                  <a:lnTo>
                    <a:pt x="117484" y="130122"/>
                  </a:lnTo>
                  <a:lnTo>
                    <a:pt x="122225" y="125258"/>
                  </a:lnTo>
                  <a:lnTo>
                    <a:pt x="127277" y="114582"/>
                  </a:lnTo>
                  <a:lnTo>
                    <a:pt x="127707" y="103514"/>
                  </a:lnTo>
                  <a:lnTo>
                    <a:pt x="120716" y="97342"/>
                  </a:lnTo>
                  <a:lnTo>
                    <a:pt x="112199" y="94665"/>
                  </a:lnTo>
                  <a:lnTo>
                    <a:pt x="108050" y="94084"/>
                  </a:lnTo>
                  <a:lnTo>
                    <a:pt x="114107" y="80800"/>
                  </a:lnTo>
                  <a:lnTo>
                    <a:pt x="107556" y="54541"/>
                  </a:lnTo>
                  <a:lnTo>
                    <a:pt x="106032" y="38227"/>
                  </a:lnTo>
                  <a:lnTo>
                    <a:pt x="110130" y="25050"/>
                  </a:lnTo>
                  <a:lnTo>
                    <a:pt x="120445" y="8207"/>
                  </a:lnTo>
                  <a:lnTo>
                    <a:pt x="102596" y="371"/>
                  </a:lnTo>
                  <a:lnTo>
                    <a:pt x="88955" y="0"/>
                  </a:lnTo>
                  <a:lnTo>
                    <a:pt x="72599" y="9111"/>
                  </a:lnTo>
                  <a:lnTo>
                    <a:pt x="46607" y="29721"/>
                  </a:lnTo>
                  <a:close/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783527" y="6786296"/>
              <a:ext cx="34048" cy="3205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250586" y="6739123"/>
              <a:ext cx="43180" cy="15240"/>
            </a:xfrm>
            <a:custGeom>
              <a:avLst/>
              <a:gdLst/>
              <a:ahLst/>
              <a:cxnLst/>
              <a:rect l="l" t="t" r="r" b="b"/>
              <a:pathLst>
                <a:path w="43179" h="15240">
                  <a:moveTo>
                    <a:pt x="4076" y="0"/>
                  </a:moveTo>
                  <a:lnTo>
                    <a:pt x="0" y="4691"/>
                  </a:lnTo>
                  <a:lnTo>
                    <a:pt x="4140" y="11887"/>
                  </a:lnTo>
                  <a:lnTo>
                    <a:pt x="9977" y="14726"/>
                  </a:lnTo>
                  <a:lnTo>
                    <a:pt x="21522" y="13605"/>
                  </a:lnTo>
                  <a:lnTo>
                    <a:pt x="42786" y="8920"/>
                  </a:lnTo>
                  <a:lnTo>
                    <a:pt x="35231" y="6475"/>
                  </a:lnTo>
                  <a:lnTo>
                    <a:pt x="19073" y="204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B6DA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250586" y="6739123"/>
              <a:ext cx="43180" cy="15240"/>
            </a:xfrm>
            <a:custGeom>
              <a:avLst/>
              <a:gdLst/>
              <a:ahLst/>
              <a:cxnLst/>
              <a:rect l="l" t="t" r="r" b="b"/>
              <a:pathLst>
                <a:path w="43179" h="15240">
                  <a:moveTo>
                    <a:pt x="42786" y="8920"/>
                  </a:moveTo>
                  <a:lnTo>
                    <a:pt x="21522" y="13605"/>
                  </a:lnTo>
                  <a:lnTo>
                    <a:pt x="9977" y="14726"/>
                  </a:lnTo>
                  <a:lnTo>
                    <a:pt x="4140" y="11887"/>
                  </a:lnTo>
                  <a:lnTo>
                    <a:pt x="0" y="4691"/>
                  </a:lnTo>
                  <a:lnTo>
                    <a:pt x="4076" y="0"/>
                  </a:lnTo>
                  <a:lnTo>
                    <a:pt x="19073" y="2048"/>
                  </a:lnTo>
                  <a:lnTo>
                    <a:pt x="35231" y="6475"/>
                  </a:lnTo>
                  <a:lnTo>
                    <a:pt x="42786" y="8920"/>
                  </a:lnTo>
                  <a:close/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266050" y="6782721"/>
              <a:ext cx="50800" cy="24765"/>
            </a:xfrm>
            <a:custGeom>
              <a:avLst/>
              <a:gdLst/>
              <a:ahLst/>
              <a:cxnLst/>
              <a:rect l="l" t="t" r="r" b="b"/>
              <a:pathLst>
                <a:path w="50800" h="24765">
                  <a:moveTo>
                    <a:pt x="50774" y="0"/>
                  </a:moveTo>
                  <a:lnTo>
                    <a:pt x="40887" y="1336"/>
                  </a:lnTo>
                  <a:lnTo>
                    <a:pt x="20177" y="5103"/>
                  </a:lnTo>
                  <a:lnTo>
                    <a:pt x="2072" y="10935"/>
                  </a:lnTo>
                  <a:lnTo>
                    <a:pt x="0" y="18465"/>
                  </a:lnTo>
                  <a:lnTo>
                    <a:pt x="8615" y="24363"/>
                  </a:lnTo>
                  <a:lnTo>
                    <a:pt x="16776" y="24406"/>
                  </a:lnTo>
                  <a:lnTo>
                    <a:pt x="29242" y="16862"/>
                  </a:lnTo>
                  <a:lnTo>
                    <a:pt x="50774" y="0"/>
                  </a:lnTo>
                  <a:close/>
                </a:path>
              </a:pathLst>
            </a:custGeom>
            <a:solidFill>
              <a:srgbClr val="B6DA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266050" y="6782721"/>
              <a:ext cx="50800" cy="24765"/>
            </a:xfrm>
            <a:custGeom>
              <a:avLst/>
              <a:gdLst/>
              <a:ahLst/>
              <a:cxnLst/>
              <a:rect l="l" t="t" r="r" b="b"/>
              <a:pathLst>
                <a:path w="50800" h="24765">
                  <a:moveTo>
                    <a:pt x="50774" y="0"/>
                  </a:moveTo>
                  <a:lnTo>
                    <a:pt x="29242" y="16862"/>
                  </a:lnTo>
                  <a:lnTo>
                    <a:pt x="16776" y="24406"/>
                  </a:lnTo>
                  <a:lnTo>
                    <a:pt x="8615" y="24363"/>
                  </a:lnTo>
                  <a:lnTo>
                    <a:pt x="0" y="18465"/>
                  </a:lnTo>
                  <a:lnTo>
                    <a:pt x="2072" y="10935"/>
                  </a:lnTo>
                  <a:lnTo>
                    <a:pt x="20177" y="5103"/>
                  </a:lnTo>
                  <a:lnTo>
                    <a:pt x="40887" y="1336"/>
                  </a:lnTo>
                  <a:lnTo>
                    <a:pt x="50774" y="0"/>
                  </a:lnTo>
                  <a:close/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254476" y="6567333"/>
              <a:ext cx="658146" cy="76720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208019" y="4961516"/>
              <a:ext cx="271145" cy="114300"/>
            </a:xfrm>
            <a:custGeom>
              <a:avLst/>
              <a:gdLst/>
              <a:ahLst/>
              <a:cxnLst/>
              <a:rect l="l" t="t" r="r" b="b"/>
              <a:pathLst>
                <a:path w="271145" h="114300">
                  <a:moveTo>
                    <a:pt x="216242" y="0"/>
                  </a:moveTo>
                  <a:lnTo>
                    <a:pt x="34366" y="6083"/>
                  </a:lnTo>
                  <a:lnTo>
                    <a:pt x="17305" y="46747"/>
                  </a:lnTo>
                  <a:lnTo>
                    <a:pt x="3344" y="90458"/>
                  </a:lnTo>
                  <a:lnTo>
                    <a:pt x="0" y="113677"/>
                  </a:lnTo>
                  <a:lnTo>
                    <a:pt x="270637" y="113677"/>
                  </a:lnTo>
                  <a:lnTo>
                    <a:pt x="260993" y="56508"/>
                  </a:lnTo>
                  <a:lnTo>
                    <a:pt x="252112" y="25611"/>
                  </a:lnTo>
                  <a:lnTo>
                    <a:pt x="238895" y="10327"/>
                  </a:lnTo>
                  <a:lnTo>
                    <a:pt x="216242" y="0"/>
                  </a:lnTo>
                  <a:close/>
                </a:path>
              </a:pathLst>
            </a:custGeom>
            <a:solidFill>
              <a:srgbClr val="0C33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208019" y="4961516"/>
              <a:ext cx="271145" cy="114300"/>
            </a:xfrm>
            <a:custGeom>
              <a:avLst/>
              <a:gdLst/>
              <a:ahLst/>
              <a:cxnLst/>
              <a:rect l="l" t="t" r="r" b="b"/>
              <a:pathLst>
                <a:path w="271145" h="114300">
                  <a:moveTo>
                    <a:pt x="34366" y="6083"/>
                  </a:moveTo>
                  <a:lnTo>
                    <a:pt x="17305" y="46747"/>
                  </a:lnTo>
                  <a:lnTo>
                    <a:pt x="8039" y="71510"/>
                  </a:lnTo>
                  <a:lnTo>
                    <a:pt x="3344" y="90458"/>
                  </a:lnTo>
                  <a:lnTo>
                    <a:pt x="0" y="113677"/>
                  </a:lnTo>
                  <a:lnTo>
                    <a:pt x="270637" y="113677"/>
                  </a:lnTo>
                  <a:lnTo>
                    <a:pt x="260993" y="56508"/>
                  </a:lnTo>
                  <a:lnTo>
                    <a:pt x="252112" y="25611"/>
                  </a:lnTo>
                  <a:lnTo>
                    <a:pt x="238895" y="10327"/>
                  </a:lnTo>
                  <a:lnTo>
                    <a:pt x="216242" y="0"/>
                  </a:lnTo>
                  <a:lnTo>
                    <a:pt x="34366" y="6083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173377" y="4614724"/>
              <a:ext cx="325755" cy="294005"/>
            </a:xfrm>
            <a:custGeom>
              <a:avLst/>
              <a:gdLst/>
              <a:ahLst/>
              <a:cxnLst/>
              <a:rect l="l" t="t" r="r" b="b"/>
              <a:pathLst>
                <a:path w="325754" h="294004">
                  <a:moveTo>
                    <a:pt x="154049" y="0"/>
                  </a:moveTo>
                  <a:lnTo>
                    <a:pt x="106398" y="7717"/>
                  </a:lnTo>
                  <a:lnTo>
                    <a:pt x="68691" y="26021"/>
                  </a:lnTo>
                  <a:lnTo>
                    <a:pt x="40092" y="53045"/>
                  </a:lnTo>
                  <a:lnTo>
                    <a:pt x="19761" y="86925"/>
                  </a:lnTo>
                  <a:lnTo>
                    <a:pt x="6861" y="125795"/>
                  </a:lnTo>
                  <a:lnTo>
                    <a:pt x="553" y="167790"/>
                  </a:lnTo>
                  <a:lnTo>
                    <a:pt x="0" y="211046"/>
                  </a:lnTo>
                  <a:lnTo>
                    <a:pt x="4361" y="253697"/>
                  </a:lnTo>
                  <a:lnTo>
                    <a:pt x="12800" y="293877"/>
                  </a:lnTo>
                  <a:lnTo>
                    <a:pt x="141470" y="291493"/>
                  </a:lnTo>
                  <a:lnTo>
                    <a:pt x="167054" y="290817"/>
                  </a:lnTo>
                  <a:lnTo>
                    <a:pt x="209133" y="287858"/>
                  </a:lnTo>
                  <a:lnTo>
                    <a:pt x="261550" y="282463"/>
                  </a:lnTo>
                  <a:lnTo>
                    <a:pt x="325157" y="274967"/>
                  </a:lnTo>
                  <a:lnTo>
                    <a:pt x="324440" y="112658"/>
                  </a:lnTo>
                  <a:lnTo>
                    <a:pt x="306378" y="29913"/>
                  </a:lnTo>
                  <a:lnTo>
                    <a:pt x="254928" y="953"/>
                  </a:lnTo>
                  <a:lnTo>
                    <a:pt x="154049" y="0"/>
                  </a:lnTo>
                  <a:close/>
                </a:path>
              </a:pathLst>
            </a:custGeom>
            <a:solidFill>
              <a:srgbClr val="BE77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173377" y="4614724"/>
              <a:ext cx="325755" cy="294005"/>
            </a:xfrm>
            <a:custGeom>
              <a:avLst/>
              <a:gdLst/>
              <a:ahLst/>
              <a:cxnLst/>
              <a:rect l="l" t="t" r="r" b="b"/>
              <a:pathLst>
                <a:path w="325754" h="294004">
                  <a:moveTo>
                    <a:pt x="12800" y="293877"/>
                  </a:moveTo>
                  <a:lnTo>
                    <a:pt x="78804" y="292737"/>
                  </a:lnTo>
                  <a:lnTo>
                    <a:pt x="141470" y="291493"/>
                  </a:lnTo>
                  <a:lnTo>
                    <a:pt x="209133" y="287858"/>
                  </a:lnTo>
                  <a:lnTo>
                    <a:pt x="261550" y="282463"/>
                  </a:lnTo>
                  <a:lnTo>
                    <a:pt x="306245" y="277283"/>
                  </a:lnTo>
                  <a:lnTo>
                    <a:pt x="325157" y="274967"/>
                  </a:lnTo>
                  <a:lnTo>
                    <a:pt x="324440" y="112658"/>
                  </a:lnTo>
                  <a:lnTo>
                    <a:pt x="306378" y="29913"/>
                  </a:lnTo>
                  <a:lnTo>
                    <a:pt x="254928" y="953"/>
                  </a:lnTo>
                  <a:lnTo>
                    <a:pt x="154049" y="0"/>
                  </a:lnTo>
                  <a:lnTo>
                    <a:pt x="106398" y="7717"/>
                  </a:lnTo>
                  <a:lnTo>
                    <a:pt x="68691" y="26021"/>
                  </a:lnTo>
                  <a:lnTo>
                    <a:pt x="40092" y="53045"/>
                  </a:lnTo>
                  <a:lnTo>
                    <a:pt x="19761" y="86925"/>
                  </a:lnTo>
                  <a:lnTo>
                    <a:pt x="6861" y="125795"/>
                  </a:lnTo>
                  <a:lnTo>
                    <a:pt x="553" y="167790"/>
                  </a:lnTo>
                  <a:lnTo>
                    <a:pt x="0" y="211046"/>
                  </a:lnTo>
                  <a:lnTo>
                    <a:pt x="4361" y="253697"/>
                  </a:lnTo>
                  <a:lnTo>
                    <a:pt x="12800" y="293877"/>
                  </a:lnTo>
                  <a:close/>
                </a:path>
              </a:pathLst>
            </a:custGeom>
            <a:ln w="5041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193756" y="4811119"/>
              <a:ext cx="15875" cy="97155"/>
            </a:xfrm>
            <a:custGeom>
              <a:avLst/>
              <a:gdLst/>
              <a:ahLst/>
              <a:cxnLst/>
              <a:rect l="l" t="t" r="r" b="b"/>
              <a:pathLst>
                <a:path w="15875" h="97154">
                  <a:moveTo>
                    <a:pt x="0" y="0"/>
                  </a:moveTo>
                  <a:lnTo>
                    <a:pt x="2433" y="33570"/>
                  </a:lnTo>
                  <a:lnTo>
                    <a:pt x="4897" y="54822"/>
                  </a:lnTo>
                  <a:lnTo>
                    <a:pt x="8877" y="72812"/>
                  </a:lnTo>
                  <a:lnTo>
                    <a:pt x="15862" y="96596"/>
                  </a:lnTo>
                </a:path>
              </a:pathLst>
            </a:custGeom>
            <a:ln w="5041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322083" y="4618335"/>
              <a:ext cx="139700" cy="277495"/>
            </a:xfrm>
            <a:custGeom>
              <a:avLst/>
              <a:gdLst/>
              <a:ahLst/>
              <a:cxnLst/>
              <a:rect l="l" t="t" r="r" b="b"/>
              <a:pathLst>
                <a:path w="139700" h="277495">
                  <a:moveTo>
                    <a:pt x="111099" y="165480"/>
                  </a:moveTo>
                  <a:lnTo>
                    <a:pt x="78127" y="129498"/>
                  </a:lnTo>
                  <a:lnTo>
                    <a:pt x="41671" y="73739"/>
                  </a:lnTo>
                  <a:lnTo>
                    <a:pt x="12155" y="22480"/>
                  </a:lnTo>
                  <a:lnTo>
                    <a:pt x="0" y="0"/>
                  </a:lnTo>
                  <a:lnTo>
                    <a:pt x="74308" y="16462"/>
                  </a:lnTo>
                  <a:lnTo>
                    <a:pt x="113595" y="50830"/>
                  </a:lnTo>
                  <a:lnTo>
                    <a:pt x="130927" y="129096"/>
                  </a:lnTo>
                  <a:lnTo>
                    <a:pt x="139369" y="277253"/>
                  </a:lnTo>
                </a:path>
              </a:pathLst>
            </a:custGeom>
            <a:ln w="5041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116541" y="4634372"/>
              <a:ext cx="391571" cy="46130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194242" y="4670401"/>
              <a:ext cx="279400" cy="227965"/>
            </a:xfrm>
            <a:custGeom>
              <a:avLst/>
              <a:gdLst/>
              <a:ahLst/>
              <a:cxnLst/>
              <a:rect l="l" t="t" r="r" b="b"/>
              <a:pathLst>
                <a:path w="279400" h="227964">
                  <a:moveTo>
                    <a:pt x="82905" y="0"/>
                  </a:moveTo>
                  <a:lnTo>
                    <a:pt x="57533" y="34690"/>
                  </a:lnTo>
                  <a:lnTo>
                    <a:pt x="16937" y="65789"/>
                  </a:lnTo>
                  <a:lnTo>
                    <a:pt x="4089" y="71526"/>
                  </a:lnTo>
                  <a:lnTo>
                    <a:pt x="1943" y="80941"/>
                  </a:lnTo>
                  <a:lnTo>
                    <a:pt x="571" y="90571"/>
                  </a:lnTo>
                  <a:lnTo>
                    <a:pt x="0" y="100385"/>
                  </a:lnTo>
                  <a:lnTo>
                    <a:pt x="254" y="110350"/>
                  </a:lnTo>
                  <a:lnTo>
                    <a:pt x="10024" y="149908"/>
                  </a:lnTo>
                  <a:lnTo>
                    <a:pt x="31992" y="183341"/>
                  </a:lnTo>
                  <a:lnTo>
                    <a:pt x="63741" y="208719"/>
                  </a:lnTo>
                  <a:lnTo>
                    <a:pt x="102854" y="224114"/>
                  </a:lnTo>
                  <a:lnTo>
                    <a:pt x="146913" y="227596"/>
                  </a:lnTo>
                  <a:lnTo>
                    <a:pt x="197577" y="215438"/>
                  </a:lnTo>
                  <a:lnTo>
                    <a:pt x="241846" y="188226"/>
                  </a:lnTo>
                  <a:lnTo>
                    <a:pt x="271676" y="149365"/>
                  </a:lnTo>
                  <a:lnTo>
                    <a:pt x="279019" y="102260"/>
                  </a:lnTo>
                  <a:lnTo>
                    <a:pt x="189915" y="85124"/>
                  </a:lnTo>
                  <a:lnTo>
                    <a:pt x="139786" y="68760"/>
                  </a:lnTo>
                  <a:lnTo>
                    <a:pt x="110244" y="43581"/>
                  </a:lnTo>
                  <a:lnTo>
                    <a:pt x="82905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194242" y="4670401"/>
              <a:ext cx="279400" cy="227965"/>
            </a:xfrm>
            <a:custGeom>
              <a:avLst/>
              <a:gdLst/>
              <a:ahLst/>
              <a:cxnLst/>
              <a:rect l="l" t="t" r="r" b="b"/>
              <a:pathLst>
                <a:path w="279400" h="227964">
                  <a:moveTo>
                    <a:pt x="4089" y="71526"/>
                  </a:moveTo>
                  <a:lnTo>
                    <a:pt x="1943" y="80941"/>
                  </a:lnTo>
                  <a:lnTo>
                    <a:pt x="571" y="90571"/>
                  </a:lnTo>
                  <a:lnTo>
                    <a:pt x="0" y="100385"/>
                  </a:lnTo>
                  <a:lnTo>
                    <a:pt x="254" y="110350"/>
                  </a:lnTo>
                  <a:lnTo>
                    <a:pt x="10024" y="149908"/>
                  </a:lnTo>
                  <a:lnTo>
                    <a:pt x="31992" y="183341"/>
                  </a:lnTo>
                  <a:lnTo>
                    <a:pt x="63741" y="208719"/>
                  </a:lnTo>
                  <a:lnTo>
                    <a:pt x="102854" y="224114"/>
                  </a:lnTo>
                  <a:lnTo>
                    <a:pt x="146913" y="227596"/>
                  </a:lnTo>
                  <a:lnTo>
                    <a:pt x="197577" y="215438"/>
                  </a:lnTo>
                  <a:lnTo>
                    <a:pt x="241846" y="188226"/>
                  </a:lnTo>
                  <a:lnTo>
                    <a:pt x="271676" y="149365"/>
                  </a:lnTo>
                  <a:lnTo>
                    <a:pt x="279019" y="102260"/>
                  </a:lnTo>
                  <a:lnTo>
                    <a:pt x="189915" y="85124"/>
                  </a:lnTo>
                  <a:lnTo>
                    <a:pt x="139786" y="68760"/>
                  </a:lnTo>
                  <a:lnTo>
                    <a:pt x="110244" y="43581"/>
                  </a:lnTo>
                  <a:lnTo>
                    <a:pt x="82905" y="0"/>
                  </a:lnTo>
                  <a:lnTo>
                    <a:pt x="72810" y="16013"/>
                  </a:lnTo>
                  <a:lnTo>
                    <a:pt x="45301" y="45974"/>
                  </a:lnTo>
                  <a:lnTo>
                    <a:pt x="7619" y="70173"/>
                  </a:lnTo>
                  <a:lnTo>
                    <a:pt x="4089" y="71526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251145" y="4767402"/>
              <a:ext cx="173990" cy="27940"/>
            </a:xfrm>
            <a:custGeom>
              <a:avLst/>
              <a:gdLst/>
              <a:ahLst/>
              <a:cxnLst/>
              <a:rect l="l" t="t" r="r" b="b"/>
              <a:pathLst>
                <a:path w="173989" h="27939">
                  <a:moveTo>
                    <a:pt x="21615" y="22771"/>
                  </a:moveTo>
                  <a:lnTo>
                    <a:pt x="21513" y="16954"/>
                  </a:lnTo>
                  <a:lnTo>
                    <a:pt x="21399" y="11112"/>
                  </a:lnTo>
                  <a:lnTo>
                    <a:pt x="16510" y="6489"/>
                  </a:lnTo>
                  <a:lnTo>
                    <a:pt x="4699" y="6705"/>
                  </a:lnTo>
                  <a:lnTo>
                    <a:pt x="0" y="11506"/>
                  </a:lnTo>
                  <a:lnTo>
                    <a:pt x="190" y="23177"/>
                  </a:lnTo>
                  <a:lnTo>
                    <a:pt x="5080" y="27787"/>
                  </a:lnTo>
                  <a:lnTo>
                    <a:pt x="16916" y="27571"/>
                  </a:lnTo>
                  <a:lnTo>
                    <a:pt x="21615" y="22771"/>
                  </a:lnTo>
                  <a:close/>
                </a:path>
                <a:path w="173989" h="27939">
                  <a:moveTo>
                    <a:pt x="173824" y="16268"/>
                  </a:moveTo>
                  <a:lnTo>
                    <a:pt x="173723" y="10452"/>
                  </a:lnTo>
                  <a:lnTo>
                    <a:pt x="173596" y="4622"/>
                  </a:lnTo>
                  <a:lnTo>
                    <a:pt x="168732" y="0"/>
                  </a:lnTo>
                  <a:lnTo>
                    <a:pt x="156908" y="215"/>
                  </a:lnTo>
                  <a:lnTo>
                    <a:pt x="152196" y="5029"/>
                  </a:lnTo>
                  <a:lnTo>
                    <a:pt x="152400" y="16675"/>
                  </a:lnTo>
                  <a:lnTo>
                    <a:pt x="157289" y="21297"/>
                  </a:lnTo>
                  <a:lnTo>
                    <a:pt x="169125" y="21069"/>
                  </a:lnTo>
                  <a:lnTo>
                    <a:pt x="173824" y="16268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243167" y="4726602"/>
              <a:ext cx="35560" cy="19685"/>
            </a:xfrm>
            <a:custGeom>
              <a:avLst/>
              <a:gdLst/>
              <a:ahLst/>
              <a:cxnLst/>
              <a:rect l="l" t="t" r="r" b="b"/>
              <a:pathLst>
                <a:path w="35560" h="19685">
                  <a:moveTo>
                    <a:pt x="0" y="18989"/>
                  </a:moveTo>
                  <a:lnTo>
                    <a:pt x="12313" y="4703"/>
                  </a:lnTo>
                  <a:lnTo>
                    <a:pt x="20118" y="0"/>
                  </a:lnTo>
                  <a:lnTo>
                    <a:pt x="26744" y="4930"/>
                  </a:lnTo>
                  <a:lnTo>
                    <a:pt x="35521" y="19548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394460" y="4797552"/>
              <a:ext cx="49006" cy="4901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243571" y="4807864"/>
              <a:ext cx="48999" cy="4900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302934" y="4828188"/>
              <a:ext cx="78105" cy="26034"/>
            </a:xfrm>
            <a:custGeom>
              <a:avLst/>
              <a:gdLst/>
              <a:ahLst/>
              <a:cxnLst/>
              <a:rect l="l" t="t" r="r" b="b"/>
              <a:pathLst>
                <a:path w="78104" h="26035">
                  <a:moveTo>
                    <a:pt x="75704" y="0"/>
                  </a:moveTo>
                  <a:lnTo>
                    <a:pt x="74104" y="38"/>
                  </a:lnTo>
                  <a:lnTo>
                    <a:pt x="73139" y="1015"/>
                  </a:lnTo>
                  <a:lnTo>
                    <a:pt x="62912" y="10098"/>
                  </a:lnTo>
                  <a:lnTo>
                    <a:pt x="52739" y="16436"/>
                  </a:lnTo>
                  <a:lnTo>
                    <a:pt x="42667" y="20018"/>
                  </a:lnTo>
                  <a:lnTo>
                    <a:pt x="32740" y="20827"/>
                  </a:lnTo>
                  <a:lnTo>
                    <a:pt x="21174" y="18137"/>
                  </a:lnTo>
                  <a:lnTo>
                    <a:pt x="12414" y="13176"/>
                  </a:lnTo>
                  <a:lnTo>
                    <a:pt x="6844" y="8376"/>
                  </a:lnTo>
                  <a:lnTo>
                    <a:pt x="3987" y="5054"/>
                  </a:lnTo>
                  <a:lnTo>
                    <a:pt x="2400" y="4864"/>
                  </a:lnTo>
                  <a:lnTo>
                    <a:pt x="203" y="6565"/>
                  </a:lnTo>
                  <a:lnTo>
                    <a:pt x="0" y="8140"/>
                  </a:lnTo>
                  <a:lnTo>
                    <a:pt x="838" y="9245"/>
                  </a:lnTo>
                  <a:lnTo>
                    <a:pt x="34112" y="25958"/>
                  </a:lnTo>
                  <a:lnTo>
                    <a:pt x="37566" y="25831"/>
                  </a:lnTo>
                  <a:lnTo>
                    <a:pt x="76733" y="4559"/>
                  </a:lnTo>
                  <a:lnTo>
                    <a:pt x="77698" y="3555"/>
                  </a:lnTo>
                  <a:lnTo>
                    <a:pt x="77698" y="1968"/>
                  </a:lnTo>
                  <a:lnTo>
                    <a:pt x="75704" y="0"/>
                  </a:lnTo>
                  <a:close/>
                </a:path>
              </a:pathLst>
            </a:custGeom>
            <a:solidFill>
              <a:srgbClr val="D01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326651" y="4791946"/>
              <a:ext cx="26670" cy="13335"/>
            </a:xfrm>
            <a:custGeom>
              <a:avLst/>
              <a:gdLst/>
              <a:ahLst/>
              <a:cxnLst/>
              <a:rect l="l" t="t" r="r" b="b"/>
              <a:pathLst>
                <a:path w="26670" h="13335">
                  <a:moveTo>
                    <a:pt x="20015" y="0"/>
                  </a:moveTo>
                  <a:lnTo>
                    <a:pt x="5638" y="990"/>
                  </a:lnTo>
                  <a:lnTo>
                    <a:pt x="0" y="4140"/>
                  </a:lnTo>
                  <a:lnTo>
                    <a:pt x="457" y="10960"/>
                  </a:lnTo>
                  <a:lnTo>
                    <a:pt x="6464" y="13322"/>
                  </a:lnTo>
                  <a:lnTo>
                    <a:pt x="20853" y="12344"/>
                  </a:lnTo>
                  <a:lnTo>
                    <a:pt x="26492" y="9182"/>
                  </a:lnTo>
                  <a:lnTo>
                    <a:pt x="26263" y="5778"/>
                  </a:lnTo>
                  <a:lnTo>
                    <a:pt x="26022" y="2374"/>
                  </a:lnTo>
                  <a:lnTo>
                    <a:pt x="20015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237378" y="4929825"/>
              <a:ext cx="205041" cy="6582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078129" y="4976479"/>
              <a:ext cx="24130" cy="71120"/>
            </a:xfrm>
            <a:custGeom>
              <a:avLst/>
              <a:gdLst/>
              <a:ahLst/>
              <a:cxnLst/>
              <a:rect l="l" t="t" r="r" b="b"/>
              <a:pathLst>
                <a:path w="24129" h="71120">
                  <a:moveTo>
                    <a:pt x="23737" y="0"/>
                  </a:moveTo>
                  <a:lnTo>
                    <a:pt x="6590" y="20005"/>
                  </a:lnTo>
                  <a:lnTo>
                    <a:pt x="0" y="34024"/>
                  </a:lnTo>
                  <a:lnTo>
                    <a:pt x="3179" y="48675"/>
                  </a:lnTo>
                  <a:lnTo>
                    <a:pt x="15343" y="70573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062381" y="4993279"/>
              <a:ext cx="7620" cy="38735"/>
            </a:xfrm>
            <a:custGeom>
              <a:avLst/>
              <a:gdLst/>
              <a:ahLst/>
              <a:cxnLst/>
              <a:rect l="l" t="t" r="r" b="b"/>
              <a:pathLst>
                <a:path w="7620" h="38735">
                  <a:moveTo>
                    <a:pt x="7562" y="0"/>
                  </a:moveTo>
                  <a:lnTo>
                    <a:pt x="1890" y="10062"/>
                  </a:lnTo>
                  <a:lnTo>
                    <a:pt x="0" y="17441"/>
                  </a:lnTo>
                  <a:lnTo>
                    <a:pt x="1890" y="25762"/>
                  </a:lnTo>
                  <a:lnTo>
                    <a:pt x="7562" y="38646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640650" y="4610096"/>
              <a:ext cx="323215" cy="405765"/>
            </a:xfrm>
            <a:custGeom>
              <a:avLst/>
              <a:gdLst/>
              <a:ahLst/>
              <a:cxnLst/>
              <a:rect l="l" t="t" r="r" b="b"/>
              <a:pathLst>
                <a:path w="323214" h="405764">
                  <a:moveTo>
                    <a:pt x="157213" y="0"/>
                  </a:moveTo>
                  <a:lnTo>
                    <a:pt x="71196" y="6228"/>
                  </a:lnTo>
                  <a:lnTo>
                    <a:pt x="26147" y="19824"/>
                  </a:lnTo>
                  <a:lnTo>
                    <a:pt x="7328" y="51156"/>
                  </a:lnTo>
                  <a:lnTo>
                    <a:pt x="0" y="110591"/>
                  </a:lnTo>
                  <a:lnTo>
                    <a:pt x="135890" y="196519"/>
                  </a:lnTo>
                  <a:lnTo>
                    <a:pt x="124029" y="331620"/>
                  </a:lnTo>
                  <a:lnTo>
                    <a:pt x="128117" y="335054"/>
                  </a:lnTo>
                  <a:lnTo>
                    <a:pt x="169862" y="372389"/>
                  </a:lnTo>
                  <a:lnTo>
                    <a:pt x="216121" y="401303"/>
                  </a:lnTo>
                  <a:lnTo>
                    <a:pt x="254545" y="405309"/>
                  </a:lnTo>
                  <a:lnTo>
                    <a:pt x="282096" y="393393"/>
                  </a:lnTo>
                  <a:lnTo>
                    <a:pt x="295737" y="374539"/>
                  </a:lnTo>
                  <a:lnTo>
                    <a:pt x="292430" y="357733"/>
                  </a:lnTo>
                  <a:lnTo>
                    <a:pt x="283035" y="344011"/>
                  </a:lnTo>
                  <a:lnTo>
                    <a:pt x="284192" y="334413"/>
                  </a:lnTo>
                  <a:lnTo>
                    <a:pt x="291967" y="328315"/>
                  </a:lnTo>
                  <a:lnTo>
                    <a:pt x="302425" y="325094"/>
                  </a:lnTo>
                  <a:lnTo>
                    <a:pt x="312670" y="322636"/>
                  </a:lnTo>
                  <a:lnTo>
                    <a:pt x="320414" y="318428"/>
                  </a:lnTo>
                  <a:lnTo>
                    <a:pt x="322663" y="311223"/>
                  </a:lnTo>
                  <a:lnTo>
                    <a:pt x="316420" y="299770"/>
                  </a:lnTo>
                  <a:lnTo>
                    <a:pt x="304505" y="288923"/>
                  </a:lnTo>
                  <a:lnTo>
                    <a:pt x="295024" y="281949"/>
                  </a:lnTo>
                  <a:lnTo>
                    <a:pt x="292910" y="275228"/>
                  </a:lnTo>
                  <a:lnTo>
                    <a:pt x="303098" y="265137"/>
                  </a:lnTo>
                  <a:lnTo>
                    <a:pt x="315274" y="253224"/>
                  </a:lnTo>
                  <a:lnTo>
                    <a:pt x="317085" y="243741"/>
                  </a:lnTo>
                  <a:lnTo>
                    <a:pt x="310408" y="237130"/>
                  </a:lnTo>
                  <a:lnTo>
                    <a:pt x="297116" y="233832"/>
                  </a:lnTo>
                  <a:lnTo>
                    <a:pt x="284226" y="230808"/>
                  </a:lnTo>
                  <a:lnTo>
                    <a:pt x="277955" y="224664"/>
                  </a:lnTo>
                  <a:lnTo>
                    <a:pt x="278928" y="215274"/>
                  </a:lnTo>
                  <a:lnTo>
                    <a:pt x="287769" y="202514"/>
                  </a:lnTo>
                  <a:lnTo>
                    <a:pt x="297784" y="190389"/>
                  </a:lnTo>
                  <a:lnTo>
                    <a:pt x="302926" y="177952"/>
                  </a:lnTo>
                  <a:lnTo>
                    <a:pt x="304821" y="157647"/>
                  </a:lnTo>
                  <a:lnTo>
                    <a:pt x="305092" y="121920"/>
                  </a:lnTo>
                  <a:lnTo>
                    <a:pt x="302876" y="101746"/>
                  </a:lnTo>
                  <a:lnTo>
                    <a:pt x="286859" y="57964"/>
                  </a:lnTo>
                  <a:lnTo>
                    <a:pt x="242989" y="15679"/>
                  </a:lnTo>
                  <a:lnTo>
                    <a:pt x="157213" y="0"/>
                  </a:lnTo>
                  <a:close/>
                </a:path>
                <a:path w="323214" h="405764">
                  <a:moveTo>
                    <a:pt x="116158" y="325008"/>
                  </a:moveTo>
                  <a:lnTo>
                    <a:pt x="119561" y="328826"/>
                  </a:lnTo>
                  <a:lnTo>
                    <a:pt x="123901" y="333082"/>
                  </a:lnTo>
                  <a:lnTo>
                    <a:pt x="124029" y="331620"/>
                  </a:lnTo>
                  <a:lnTo>
                    <a:pt x="116158" y="325008"/>
                  </a:lnTo>
                  <a:close/>
                </a:path>
              </a:pathLst>
            </a:custGeom>
            <a:solidFill>
              <a:srgbClr val="B38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640650" y="4610096"/>
              <a:ext cx="323215" cy="405765"/>
            </a:xfrm>
            <a:custGeom>
              <a:avLst/>
              <a:gdLst/>
              <a:ahLst/>
              <a:cxnLst/>
              <a:rect l="l" t="t" r="r" b="b"/>
              <a:pathLst>
                <a:path w="323214" h="405764">
                  <a:moveTo>
                    <a:pt x="0" y="110591"/>
                  </a:moveTo>
                  <a:lnTo>
                    <a:pt x="7328" y="51156"/>
                  </a:lnTo>
                  <a:lnTo>
                    <a:pt x="26147" y="19824"/>
                  </a:lnTo>
                  <a:lnTo>
                    <a:pt x="71196" y="6228"/>
                  </a:lnTo>
                  <a:lnTo>
                    <a:pt x="157213" y="0"/>
                  </a:lnTo>
                  <a:lnTo>
                    <a:pt x="242989" y="15679"/>
                  </a:lnTo>
                  <a:lnTo>
                    <a:pt x="286859" y="57964"/>
                  </a:lnTo>
                  <a:lnTo>
                    <a:pt x="302876" y="101746"/>
                  </a:lnTo>
                  <a:lnTo>
                    <a:pt x="305092" y="121920"/>
                  </a:lnTo>
                  <a:lnTo>
                    <a:pt x="304821" y="157647"/>
                  </a:lnTo>
                  <a:lnTo>
                    <a:pt x="302926" y="177952"/>
                  </a:lnTo>
                  <a:lnTo>
                    <a:pt x="297784" y="190389"/>
                  </a:lnTo>
                  <a:lnTo>
                    <a:pt x="287769" y="202514"/>
                  </a:lnTo>
                  <a:lnTo>
                    <a:pt x="278928" y="215274"/>
                  </a:lnTo>
                  <a:lnTo>
                    <a:pt x="277955" y="224664"/>
                  </a:lnTo>
                  <a:lnTo>
                    <a:pt x="284226" y="230808"/>
                  </a:lnTo>
                  <a:lnTo>
                    <a:pt x="297116" y="233832"/>
                  </a:lnTo>
                  <a:lnTo>
                    <a:pt x="310408" y="237130"/>
                  </a:lnTo>
                  <a:lnTo>
                    <a:pt x="317085" y="243741"/>
                  </a:lnTo>
                  <a:lnTo>
                    <a:pt x="315274" y="253224"/>
                  </a:lnTo>
                  <a:lnTo>
                    <a:pt x="303098" y="265137"/>
                  </a:lnTo>
                  <a:lnTo>
                    <a:pt x="292910" y="275228"/>
                  </a:lnTo>
                  <a:lnTo>
                    <a:pt x="295024" y="281949"/>
                  </a:lnTo>
                  <a:lnTo>
                    <a:pt x="304505" y="288923"/>
                  </a:lnTo>
                  <a:lnTo>
                    <a:pt x="316420" y="299770"/>
                  </a:lnTo>
                  <a:lnTo>
                    <a:pt x="322663" y="311223"/>
                  </a:lnTo>
                  <a:lnTo>
                    <a:pt x="320414" y="318428"/>
                  </a:lnTo>
                  <a:lnTo>
                    <a:pt x="312670" y="322636"/>
                  </a:lnTo>
                  <a:lnTo>
                    <a:pt x="302425" y="325094"/>
                  </a:lnTo>
                  <a:lnTo>
                    <a:pt x="291967" y="328315"/>
                  </a:lnTo>
                  <a:lnTo>
                    <a:pt x="284192" y="334413"/>
                  </a:lnTo>
                  <a:lnTo>
                    <a:pt x="283035" y="344011"/>
                  </a:lnTo>
                  <a:lnTo>
                    <a:pt x="292430" y="357733"/>
                  </a:lnTo>
                  <a:lnTo>
                    <a:pt x="295737" y="374539"/>
                  </a:lnTo>
                  <a:lnTo>
                    <a:pt x="282096" y="393393"/>
                  </a:lnTo>
                  <a:lnTo>
                    <a:pt x="254545" y="405309"/>
                  </a:lnTo>
                  <a:lnTo>
                    <a:pt x="216121" y="401303"/>
                  </a:lnTo>
                  <a:lnTo>
                    <a:pt x="169862" y="372389"/>
                  </a:lnTo>
                  <a:lnTo>
                    <a:pt x="128117" y="335054"/>
                  </a:lnTo>
                  <a:lnTo>
                    <a:pt x="116158" y="325008"/>
                  </a:lnTo>
                  <a:lnTo>
                    <a:pt x="119561" y="328826"/>
                  </a:lnTo>
                  <a:lnTo>
                    <a:pt x="123901" y="333082"/>
                  </a:lnTo>
                  <a:lnTo>
                    <a:pt x="135890" y="196519"/>
                  </a:lnTo>
                  <a:lnTo>
                    <a:pt x="0" y="110591"/>
                  </a:lnTo>
                  <a:close/>
                </a:path>
              </a:pathLst>
            </a:custGeom>
            <a:ln w="5041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631653" y="4838333"/>
              <a:ext cx="145797" cy="15484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642584" y="4635745"/>
              <a:ext cx="274320" cy="363220"/>
            </a:xfrm>
            <a:custGeom>
              <a:avLst/>
              <a:gdLst/>
              <a:ahLst/>
              <a:cxnLst/>
              <a:rect l="l" t="t" r="r" b="b"/>
              <a:pathLst>
                <a:path w="274320" h="363220">
                  <a:moveTo>
                    <a:pt x="0" y="89153"/>
                  </a:moveTo>
                  <a:lnTo>
                    <a:pt x="43975" y="35331"/>
                  </a:lnTo>
                  <a:lnTo>
                    <a:pt x="77671" y="8331"/>
                  </a:lnTo>
                  <a:lnTo>
                    <a:pt x="118223" y="0"/>
                  </a:lnTo>
                  <a:lnTo>
                    <a:pt x="182765" y="2184"/>
                  </a:lnTo>
                  <a:lnTo>
                    <a:pt x="239397" y="45235"/>
                  </a:lnTo>
                  <a:lnTo>
                    <a:pt x="267201" y="77179"/>
                  </a:lnTo>
                  <a:lnTo>
                    <a:pt x="274212" y="113850"/>
                  </a:lnTo>
                  <a:lnTo>
                    <a:pt x="268465" y="171081"/>
                  </a:lnTo>
                  <a:lnTo>
                    <a:pt x="260290" y="190928"/>
                  </a:lnTo>
                  <a:lnTo>
                    <a:pt x="255069" y="202269"/>
                  </a:lnTo>
                  <a:lnTo>
                    <a:pt x="250559" y="209357"/>
                  </a:lnTo>
                  <a:lnTo>
                    <a:pt x="244513" y="216446"/>
                  </a:lnTo>
                  <a:lnTo>
                    <a:pt x="240082" y="224721"/>
                  </a:lnTo>
                  <a:lnTo>
                    <a:pt x="241206" y="232519"/>
                  </a:lnTo>
                  <a:lnTo>
                    <a:pt x="246818" y="239843"/>
                  </a:lnTo>
                  <a:lnTo>
                    <a:pt x="255854" y="246697"/>
                  </a:lnTo>
                  <a:lnTo>
                    <a:pt x="265762" y="254459"/>
                  </a:lnTo>
                  <a:lnTo>
                    <a:pt x="271770" y="264347"/>
                  </a:lnTo>
                  <a:lnTo>
                    <a:pt x="269505" y="276126"/>
                  </a:lnTo>
                  <a:lnTo>
                    <a:pt x="254596" y="289559"/>
                  </a:lnTo>
                  <a:lnTo>
                    <a:pt x="239826" y="299421"/>
                  </a:lnTo>
                  <a:lnTo>
                    <a:pt x="236637" y="305150"/>
                  </a:lnTo>
                  <a:lnTo>
                    <a:pt x="238646" y="313482"/>
                  </a:lnTo>
                  <a:lnTo>
                    <a:pt x="239471" y="331152"/>
                  </a:lnTo>
                  <a:lnTo>
                    <a:pt x="233283" y="349898"/>
                  </a:lnTo>
                  <a:lnTo>
                    <a:pt x="222134" y="359194"/>
                  </a:lnTo>
                  <a:lnTo>
                    <a:pt x="211458" y="362345"/>
                  </a:lnTo>
                  <a:lnTo>
                    <a:pt x="206692" y="362661"/>
                  </a:lnTo>
                  <a:lnTo>
                    <a:pt x="129819" y="355091"/>
                  </a:lnTo>
                  <a:lnTo>
                    <a:pt x="85072" y="347846"/>
                  </a:lnTo>
                  <a:lnTo>
                    <a:pt x="72822" y="324569"/>
                  </a:lnTo>
                  <a:lnTo>
                    <a:pt x="73413" y="314448"/>
                  </a:lnTo>
                  <a:lnTo>
                    <a:pt x="72588" y="304799"/>
                  </a:lnTo>
                  <a:lnTo>
                    <a:pt x="66802" y="295859"/>
                  </a:lnTo>
                  <a:lnTo>
                    <a:pt x="55263" y="286209"/>
                  </a:lnTo>
                  <a:lnTo>
                    <a:pt x="43486" y="275377"/>
                  </a:lnTo>
                  <a:lnTo>
                    <a:pt x="37378" y="265016"/>
                  </a:lnTo>
                  <a:lnTo>
                    <a:pt x="42849" y="256781"/>
                  </a:lnTo>
                  <a:lnTo>
                    <a:pt x="54472" y="246617"/>
                  </a:lnTo>
                  <a:lnTo>
                    <a:pt x="63018" y="232202"/>
                  </a:lnTo>
                  <a:lnTo>
                    <a:pt x="68729" y="217788"/>
                  </a:lnTo>
                  <a:lnTo>
                    <a:pt x="71843" y="207632"/>
                  </a:lnTo>
                  <a:lnTo>
                    <a:pt x="82219" y="200166"/>
                  </a:lnTo>
                  <a:lnTo>
                    <a:pt x="102876" y="192346"/>
                  </a:lnTo>
                  <a:lnTo>
                    <a:pt x="123771" y="186181"/>
                  </a:lnTo>
                  <a:lnTo>
                    <a:pt x="134861" y="183680"/>
                  </a:lnTo>
                  <a:lnTo>
                    <a:pt x="147288" y="183483"/>
                  </a:lnTo>
                  <a:lnTo>
                    <a:pt x="170938" y="183051"/>
                  </a:lnTo>
                  <a:lnTo>
                    <a:pt x="193879" y="182619"/>
                  </a:lnTo>
                  <a:lnTo>
                    <a:pt x="204177" y="182422"/>
                  </a:lnTo>
                  <a:lnTo>
                    <a:pt x="215601" y="196814"/>
                  </a:lnTo>
                  <a:lnTo>
                    <a:pt x="219935" y="207781"/>
                  </a:lnTo>
                  <a:lnTo>
                    <a:pt x="217654" y="220877"/>
                  </a:lnTo>
                  <a:lnTo>
                    <a:pt x="209232" y="241655"/>
                  </a:lnTo>
                  <a:lnTo>
                    <a:pt x="202451" y="261193"/>
                  </a:lnTo>
                  <a:lnTo>
                    <a:pt x="203238" y="270332"/>
                  </a:lnTo>
                  <a:lnTo>
                    <a:pt x="209225" y="274270"/>
                  </a:lnTo>
                  <a:lnTo>
                    <a:pt x="218046" y="278206"/>
                  </a:lnTo>
                  <a:lnTo>
                    <a:pt x="222828" y="288371"/>
                  </a:lnTo>
                  <a:lnTo>
                    <a:pt x="216623" y="303734"/>
                  </a:lnTo>
                  <a:lnTo>
                    <a:pt x="196950" y="318623"/>
                  </a:lnTo>
                  <a:lnTo>
                    <a:pt x="161328" y="327367"/>
                  </a:lnTo>
                </a:path>
              </a:pathLst>
            </a:custGeom>
            <a:ln w="5041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742156" y="4843779"/>
              <a:ext cx="58419" cy="104775"/>
            </a:xfrm>
            <a:custGeom>
              <a:avLst/>
              <a:gdLst/>
              <a:ahLst/>
              <a:cxnLst/>
              <a:rect l="l" t="t" r="r" b="b"/>
              <a:pathLst>
                <a:path w="58420" h="104775">
                  <a:moveTo>
                    <a:pt x="29400" y="0"/>
                  </a:moveTo>
                  <a:lnTo>
                    <a:pt x="28587" y="0"/>
                  </a:lnTo>
                  <a:lnTo>
                    <a:pt x="17455" y="2246"/>
                  </a:lnTo>
                  <a:lnTo>
                    <a:pt x="8369" y="8374"/>
                  </a:lnTo>
                  <a:lnTo>
                    <a:pt x="2245" y="17461"/>
                  </a:lnTo>
                  <a:lnTo>
                    <a:pt x="0" y="28587"/>
                  </a:lnTo>
                  <a:lnTo>
                    <a:pt x="0" y="76034"/>
                  </a:lnTo>
                  <a:lnTo>
                    <a:pt x="2245" y="87159"/>
                  </a:lnTo>
                  <a:lnTo>
                    <a:pt x="8369" y="96242"/>
                  </a:lnTo>
                  <a:lnTo>
                    <a:pt x="17455" y="102364"/>
                  </a:lnTo>
                  <a:lnTo>
                    <a:pt x="28587" y="104609"/>
                  </a:lnTo>
                  <a:lnTo>
                    <a:pt x="29400" y="104609"/>
                  </a:lnTo>
                  <a:lnTo>
                    <a:pt x="40519" y="102364"/>
                  </a:lnTo>
                  <a:lnTo>
                    <a:pt x="49603" y="96242"/>
                  </a:lnTo>
                  <a:lnTo>
                    <a:pt x="55728" y="87159"/>
                  </a:lnTo>
                  <a:lnTo>
                    <a:pt x="57975" y="76034"/>
                  </a:lnTo>
                  <a:lnTo>
                    <a:pt x="57975" y="28587"/>
                  </a:lnTo>
                  <a:lnTo>
                    <a:pt x="55728" y="17461"/>
                  </a:lnTo>
                  <a:lnTo>
                    <a:pt x="49603" y="8374"/>
                  </a:lnTo>
                  <a:lnTo>
                    <a:pt x="40519" y="2246"/>
                  </a:lnTo>
                  <a:lnTo>
                    <a:pt x="29400" y="0"/>
                  </a:lnTo>
                  <a:close/>
                </a:path>
              </a:pathLst>
            </a:custGeom>
            <a:solidFill>
              <a:srgbClr val="F5B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742156" y="4843779"/>
              <a:ext cx="58419" cy="104775"/>
            </a:xfrm>
            <a:custGeom>
              <a:avLst/>
              <a:gdLst/>
              <a:ahLst/>
              <a:cxnLst/>
              <a:rect l="l" t="t" r="r" b="b"/>
              <a:pathLst>
                <a:path w="58420" h="104775">
                  <a:moveTo>
                    <a:pt x="57975" y="76034"/>
                  </a:moveTo>
                  <a:lnTo>
                    <a:pt x="55728" y="87159"/>
                  </a:lnTo>
                  <a:lnTo>
                    <a:pt x="49603" y="96242"/>
                  </a:lnTo>
                  <a:lnTo>
                    <a:pt x="40519" y="102364"/>
                  </a:lnTo>
                  <a:lnTo>
                    <a:pt x="29400" y="104609"/>
                  </a:lnTo>
                  <a:lnTo>
                    <a:pt x="28587" y="104609"/>
                  </a:lnTo>
                  <a:lnTo>
                    <a:pt x="17455" y="102364"/>
                  </a:lnTo>
                  <a:lnTo>
                    <a:pt x="8369" y="96242"/>
                  </a:lnTo>
                  <a:lnTo>
                    <a:pt x="2245" y="87159"/>
                  </a:lnTo>
                  <a:lnTo>
                    <a:pt x="0" y="76034"/>
                  </a:lnTo>
                  <a:lnTo>
                    <a:pt x="0" y="28587"/>
                  </a:lnTo>
                  <a:lnTo>
                    <a:pt x="2245" y="17461"/>
                  </a:lnTo>
                  <a:lnTo>
                    <a:pt x="8369" y="8374"/>
                  </a:lnTo>
                  <a:lnTo>
                    <a:pt x="17455" y="2246"/>
                  </a:lnTo>
                  <a:lnTo>
                    <a:pt x="28587" y="0"/>
                  </a:lnTo>
                  <a:lnTo>
                    <a:pt x="29400" y="0"/>
                  </a:lnTo>
                  <a:lnTo>
                    <a:pt x="40519" y="2246"/>
                  </a:lnTo>
                  <a:lnTo>
                    <a:pt x="49603" y="8374"/>
                  </a:lnTo>
                  <a:lnTo>
                    <a:pt x="55728" y="17461"/>
                  </a:lnTo>
                  <a:lnTo>
                    <a:pt x="57975" y="28587"/>
                  </a:lnTo>
                  <a:lnTo>
                    <a:pt x="57975" y="76034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636941" y="4639171"/>
              <a:ext cx="271145" cy="240029"/>
            </a:xfrm>
            <a:custGeom>
              <a:avLst/>
              <a:gdLst/>
              <a:ahLst/>
              <a:cxnLst/>
              <a:rect l="l" t="t" r="r" b="b"/>
              <a:pathLst>
                <a:path w="271145" h="240029">
                  <a:moveTo>
                    <a:pt x="190195" y="0"/>
                  </a:moveTo>
                  <a:lnTo>
                    <a:pt x="127428" y="39519"/>
                  </a:lnTo>
                  <a:lnTo>
                    <a:pt x="92379" y="56616"/>
                  </a:lnTo>
                  <a:lnTo>
                    <a:pt x="46335" y="74314"/>
                  </a:lnTo>
                  <a:lnTo>
                    <a:pt x="4978" y="80848"/>
                  </a:lnTo>
                  <a:lnTo>
                    <a:pt x="2834" y="88964"/>
                  </a:lnTo>
                  <a:lnTo>
                    <a:pt x="1274" y="97280"/>
                  </a:lnTo>
                  <a:lnTo>
                    <a:pt x="322" y="105774"/>
                  </a:lnTo>
                  <a:lnTo>
                    <a:pt x="0" y="114427"/>
                  </a:lnTo>
                  <a:lnTo>
                    <a:pt x="10740" y="163197"/>
                  </a:lnTo>
                  <a:lnTo>
                    <a:pt x="40028" y="203020"/>
                  </a:lnTo>
                  <a:lnTo>
                    <a:pt x="83469" y="229868"/>
                  </a:lnTo>
                  <a:lnTo>
                    <a:pt x="136664" y="239712"/>
                  </a:lnTo>
                  <a:lnTo>
                    <a:pt x="184107" y="231958"/>
                  </a:lnTo>
                  <a:lnTo>
                    <a:pt x="224323" y="210553"/>
                  </a:lnTo>
                  <a:lnTo>
                    <a:pt x="254275" y="178279"/>
                  </a:lnTo>
                  <a:lnTo>
                    <a:pt x="270929" y="137922"/>
                  </a:lnTo>
                  <a:lnTo>
                    <a:pt x="266495" y="135359"/>
                  </a:lnTo>
                  <a:lnTo>
                    <a:pt x="254307" y="127446"/>
                  </a:lnTo>
                  <a:lnTo>
                    <a:pt x="213359" y="94195"/>
                  </a:lnTo>
                  <a:lnTo>
                    <a:pt x="186137" y="59637"/>
                  </a:lnTo>
                  <a:lnTo>
                    <a:pt x="185342" y="37369"/>
                  </a:lnTo>
                  <a:lnTo>
                    <a:pt x="190195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636941" y="4639171"/>
              <a:ext cx="271145" cy="240029"/>
            </a:xfrm>
            <a:custGeom>
              <a:avLst/>
              <a:gdLst/>
              <a:ahLst/>
              <a:cxnLst/>
              <a:rect l="l" t="t" r="r" b="b"/>
              <a:pathLst>
                <a:path w="271145" h="240029">
                  <a:moveTo>
                    <a:pt x="270929" y="137922"/>
                  </a:moveTo>
                  <a:lnTo>
                    <a:pt x="254275" y="178279"/>
                  </a:lnTo>
                  <a:lnTo>
                    <a:pt x="224323" y="210553"/>
                  </a:lnTo>
                  <a:lnTo>
                    <a:pt x="184107" y="231958"/>
                  </a:lnTo>
                  <a:lnTo>
                    <a:pt x="136664" y="239712"/>
                  </a:lnTo>
                  <a:lnTo>
                    <a:pt x="83469" y="229868"/>
                  </a:lnTo>
                  <a:lnTo>
                    <a:pt x="40028" y="203020"/>
                  </a:lnTo>
                  <a:lnTo>
                    <a:pt x="10740" y="163197"/>
                  </a:lnTo>
                  <a:lnTo>
                    <a:pt x="0" y="114427"/>
                  </a:lnTo>
                  <a:lnTo>
                    <a:pt x="322" y="105774"/>
                  </a:lnTo>
                  <a:lnTo>
                    <a:pt x="1274" y="97280"/>
                  </a:lnTo>
                  <a:lnTo>
                    <a:pt x="2834" y="88964"/>
                  </a:lnTo>
                  <a:lnTo>
                    <a:pt x="4978" y="80848"/>
                  </a:lnTo>
                  <a:lnTo>
                    <a:pt x="29168" y="77840"/>
                  </a:lnTo>
                  <a:lnTo>
                    <a:pt x="46335" y="74314"/>
                  </a:lnTo>
                  <a:lnTo>
                    <a:pt x="92379" y="56616"/>
                  </a:lnTo>
                  <a:lnTo>
                    <a:pt x="127428" y="39519"/>
                  </a:lnTo>
                  <a:lnTo>
                    <a:pt x="181499" y="6096"/>
                  </a:lnTo>
                  <a:lnTo>
                    <a:pt x="190195" y="0"/>
                  </a:lnTo>
                  <a:lnTo>
                    <a:pt x="185342" y="37369"/>
                  </a:lnTo>
                  <a:lnTo>
                    <a:pt x="194752" y="75636"/>
                  </a:lnTo>
                  <a:lnTo>
                    <a:pt x="236039" y="113838"/>
                  </a:lnTo>
                  <a:lnTo>
                    <a:pt x="266495" y="135359"/>
                  </a:lnTo>
                  <a:lnTo>
                    <a:pt x="270929" y="137922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683945" y="4700907"/>
              <a:ext cx="35560" cy="20955"/>
            </a:xfrm>
            <a:custGeom>
              <a:avLst/>
              <a:gdLst/>
              <a:ahLst/>
              <a:cxnLst/>
              <a:rect l="l" t="t" r="r" b="b"/>
              <a:pathLst>
                <a:path w="35560" h="20954">
                  <a:moveTo>
                    <a:pt x="0" y="17702"/>
                  </a:moveTo>
                  <a:lnTo>
                    <a:pt x="13183" y="4208"/>
                  </a:lnTo>
                  <a:lnTo>
                    <a:pt x="21269" y="0"/>
                  </a:lnTo>
                  <a:lnTo>
                    <a:pt x="27578" y="5338"/>
                  </a:lnTo>
                  <a:lnTo>
                    <a:pt x="35433" y="20483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749580" y="4745680"/>
              <a:ext cx="24765" cy="51435"/>
            </a:xfrm>
            <a:custGeom>
              <a:avLst/>
              <a:gdLst/>
              <a:ahLst/>
              <a:cxnLst/>
              <a:rect l="l" t="t" r="r" b="b"/>
              <a:pathLst>
                <a:path w="24764" h="51435">
                  <a:moveTo>
                    <a:pt x="14617" y="0"/>
                  </a:moveTo>
                  <a:lnTo>
                    <a:pt x="12255" y="2031"/>
                  </a:lnTo>
                  <a:lnTo>
                    <a:pt x="10934" y="19329"/>
                  </a:lnTo>
                  <a:lnTo>
                    <a:pt x="6946" y="21843"/>
                  </a:lnTo>
                  <a:lnTo>
                    <a:pt x="0" y="27304"/>
                  </a:lnTo>
                  <a:lnTo>
                    <a:pt x="774" y="44551"/>
                  </a:lnTo>
                  <a:lnTo>
                    <a:pt x="17792" y="51193"/>
                  </a:lnTo>
                  <a:lnTo>
                    <a:pt x="19024" y="51295"/>
                  </a:lnTo>
                  <a:lnTo>
                    <a:pt x="21031" y="51295"/>
                  </a:lnTo>
                  <a:lnTo>
                    <a:pt x="22948" y="50076"/>
                  </a:lnTo>
                  <a:lnTo>
                    <a:pt x="24726" y="45491"/>
                  </a:lnTo>
                  <a:lnTo>
                    <a:pt x="23456" y="42570"/>
                  </a:lnTo>
                  <a:lnTo>
                    <a:pt x="12725" y="38392"/>
                  </a:lnTo>
                  <a:lnTo>
                    <a:pt x="10464" y="35496"/>
                  </a:lnTo>
                  <a:lnTo>
                    <a:pt x="10299" y="32296"/>
                  </a:lnTo>
                  <a:lnTo>
                    <a:pt x="14350" y="28727"/>
                  </a:lnTo>
                  <a:lnTo>
                    <a:pt x="19596" y="26085"/>
                  </a:lnTo>
                  <a:lnTo>
                    <a:pt x="20650" y="24523"/>
                  </a:lnTo>
                  <a:lnTo>
                    <a:pt x="22301" y="2806"/>
                  </a:lnTo>
                  <a:lnTo>
                    <a:pt x="20218" y="380"/>
                  </a:lnTo>
                  <a:lnTo>
                    <a:pt x="14617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726139" y="4817183"/>
              <a:ext cx="86995" cy="26670"/>
            </a:xfrm>
            <a:custGeom>
              <a:avLst/>
              <a:gdLst/>
              <a:ahLst/>
              <a:cxnLst/>
              <a:rect l="l" t="t" r="r" b="b"/>
              <a:pathLst>
                <a:path w="86995" h="26670">
                  <a:moveTo>
                    <a:pt x="82588" y="76"/>
                  </a:moveTo>
                  <a:lnTo>
                    <a:pt x="46304" y="20089"/>
                  </a:lnTo>
                  <a:lnTo>
                    <a:pt x="35255" y="20243"/>
                  </a:lnTo>
                  <a:lnTo>
                    <a:pt x="22663" y="16333"/>
                  </a:lnTo>
                  <a:lnTo>
                    <a:pt x="13344" y="10094"/>
                  </a:lnTo>
                  <a:lnTo>
                    <a:pt x="7544" y="4282"/>
                  </a:lnTo>
                  <a:lnTo>
                    <a:pt x="4635" y="342"/>
                  </a:lnTo>
                  <a:lnTo>
                    <a:pt x="2908" y="0"/>
                  </a:lnTo>
                  <a:lnTo>
                    <a:pt x="342" y="1739"/>
                  </a:lnTo>
                  <a:lnTo>
                    <a:pt x="0" y="3492"/>
                  </a:lnTo>
                  <a:lnTo>
                    <a:pt x="3299" y="8013"/>
                  </a:lnTo>
                  <a:lnTo>
                    <a:pt x="40220" y="26238"/>
                  </a:lnTo>
                  <a:lnTo>
                    <a:pt x="51181" y="24925"/>
                  </a:lnTo>
                  <a:lnTo>
                    <a:pt x="85153" y="5346"/>
                  </a:lnTo>
                  <a:lnTo>
                    <a:pt x="86423" y="2514"/>
                  </a:lnTo>
                  <a:lnTo>
                    <a:pt x="84366" y="165"/>
                  </a:lnTo>
                  <a:lnTo>
                    <a:pt x="82588" y="76"/>
                  </a:lnTo>
                  <a:close/>
                </a:path>
              </a:pathLst>
            </a:custGeom>
            <a:solidFill>
              <a:srgbClr val="D01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666829" y="4779455"/>
              <a:ext cx="50736" cy="5077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821794" y="4788776"/>
              <a:ext cx="50723" cy="5077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687468" y="475819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5600" y="0"/>
                  </a:moveTo>
                  <a:lnTo>
                    <a:pt x="584" y="4470"/>
                  </a:lnTo>
                  <a:lnTo>
                    <a:pt x="0" y="16103"/>
                  </a:lnTo>
                  <a:lnTo>
                    <a:pt x="4559" y="21056"/>
                  </a:lnTo>
                  <a:lnTo>
                    <a:pt x="16383" y="21653"/>
                  </a:lnTo>
                  <a:lnTo>
                    <a:pt x="21386" y="17170"/>
                  </a:lnTo>
                  <a:lnTo>
                    <a:pt x="21691" y="11353"/>
                  </a:lnTo>
                  <a:lnTo>
                    <a:pt x="21983" y="5537"/>
                  </a:lnTo>
                  <a:lnTo>
                    <a:pt x="17437" y="584"/>
                  </a:lnTo>
                  <a:lnTo>
                    <a:pt x="5600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820620" y="4705472"/>
              <a:ext cx="35560" cy="20955"/>
            </a:xfrm>
            <a:custGeom>
              <a:avLst/>
              <a:gdLst/>
              <a:ahLst/>
              <a:cxnLst/>
              <a:rect l="l" t="t" r="r" b="b"/>
              <a:pathLst>
                <a:path w="35560" h="20954">
                  <a:moveTo>
                    <a:pt x="0" y="17702"/>
                  </a:moveTo>
                  <a:lnTo>
                    <a:pt x="13176" y="4208"/>
                  </a:lnTo>
                  <a:lnTo>
                    <a:pt x="21259" y="0"/>
                  </a:lnTo>
                  <a:lnTo>
                    <a:pt x="27571" y="5338"/>
                  </a:lnTo>
                  <a:lnTo>
                    <a:pt x="35433" y="20483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826796" y="475819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5600" y="0"/>
                  </a:moveTo>
                  <a:lnTo>
                    <a:pt x="584" y="4470"/>
                  </a:lnTo>
                  <a:lnTo>
                    <a:pt x="0" y="16103"/>
                  </a:lnTo>
                  <a:lnTo>
                    <a:pt x="4559" y="21056"/>
                  </a:lnTo>
                  <a:lnTo>
                    <a:pt x="16370" y="21653"/>
                  </a:lnTo>
                  <a:lnTo>
                    <a:pt x="21386" y="17170"/>
                  </a:lnTo>
                  <a:lnTo>
                    <a:pt x="21691" y="11353"/>
                  </a:lnTo>
                  <a:lnTo>
                    <a:pt x="21983" y="5537"/>
                  </a:lnTo>
                  <a:lnTo>
                    <a:pt x="17424" y="584"/>
                  </a:lnTo>
                  <a:lnTo>
                    <a:pt x="5600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608573" y="4701638"/>
              <a:ext cx="40005" cy="20320"/>
            </a:xfrm>
            <a:custGeom>
              <a:avLst/>
              <a:gdLst/>
              <a:ahLst/>
              <a:cxnLst/>
              <a:rect l="l" t="t" r="r" b="b"/>
              <a:pathLst>
                <a:path w="40004" h="20320">
                  <a:moveTo>
                    <a:pt x="14936" y="0"/>
                  </a:moveTo>
                  <a:lnTo>
                    <a:pt x="1776" y="12740"/>
                  </a:lnTo>
                  <a:lnTo>
                    <a:pt x="0" y="18772"/>
                  </a:lnTo>
                  <a:lnTo>
                    <a:pt x="11956" y="19700"/>
                  </a:lnTo>
                  <a:lnTo>
                    <a:pt x="39993" y="17132"/>
                  </a:lnTo>
                </a:path>
              </a:pathLst>
            </a:custGeom>
            <a:ln w="5041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696845" y="4895255"/>
              <a:ext cx="152388" cy="14742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645530" y="4955192"/>
              <a:ext cx="274320" cy="127000"/>
            </a:xfrm>
            <a:custGeom>
              <a:avLst/>
              <a:gdLst/>
              <a:ahLst/>
              <a:cxnLst/>
              <a:rect l="l" t="t" r="r" b="b"/>
              <a:pathLst>
                <a:path w="274320" h="127000">
                  <a:moveTo>
                    <a:pt x="60032" y="0"/>
                  </a:moveTo>
                  <a:lnTo>
                    <a:pt x="35084" y="26534"/>
                  </a:lnTo>
                  <a:lnTo>
                    <a:pt x="20515" y="48588"/>
                  </a:lnTo>
                  <a:lnTo>
                    <a:pt x="10696" y="78050"/>
                  </a:lnTo>
                  <a:lnTo>
                    <a:pt x="0" y="126809"/>
                  </a:lnTo>
                  <a:lnTo>
                    <a:pt x="274231" y="126809"/>
                  </a:lnTo>
                  <a:lnTo>
                    <a:pt x="266431" y="87089"/>
                  </a:lnTo>
                  <a:lnTo>
                    <a:pt x="235640" y="37487"/>
                  </a:lnTo>
                  <a:lnTo>
                    <a:pt x="198437" y="4711"/>
                  </a:lnTo>
                  <a:lnTo>
                    <a:pt x="126885" y="59791"/>
                  </a:lnTo>
                  <a:lnTo>
                    <a:pt x="60032" y="0"/>
                  </a:lnTo>
                  <a:close/>
                </a:path>
              </a:pathLst>
            </a:custGeom>
            <a:solidFill>
              <a:srgbClr val="9F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645530" y="4955192"/>
              <a:ext cx="274320" cy="127000"/>
            </a:xfrm>
            <a:custGeom>
              <a:avLst/>
              <a:gdLst/>
              <a:ahLst/>
              <a:cxnLst/>
              <a:rect l="l" t="t" r="r" b="b"/>
              <a:pathLst>
                <a:path w="274320" h="127000">
                  <a:moveTo>
                    <a:pt x="60032" y="0"/>
                  </a:moveTo>
                  <a:lnTo>
                    <a:pt x="126885" y="59791"/>
                  </a:lnTo>
                  <a:lnTo>
                    <a:pt x="198437" y="4711"/>
                  </a:lnTo>
                  <a:lnTo>
                    <a:pt x="235640" y="37487"/>
                  </a:lnTo>
                  <a:lnTo>
                    <a:pt x="255936" y="61131"/>
                  </a:lnTo>
                  <a:lnTo>
                    <a:pt x="266431" y="87089"/>
                  </a:lnTo>
                  <a:lnTo>
                    <a:pt x="274231" y="126809"/>
                  </a:lnTo>
                  <a:lnTo>
                    <a:pt x="0" y="126809"/>
                  </a:lnTo>
                  <a:lnTo>
                    <a:pt x="10696" y="78050"/>
                  </a:lnTo>
                  <a:lnTo>
                    <a:pt x="20515" y="48588"/>
                  </a:lnTo>
                  <a:lnTo>
                    <a:pt x="35084" y="26534"/>
                  </a:lnTo>
                  <a:lnTo>
                    <a:pt x="60032" y="0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516129" y="4944039"/>
              <a:ext cx="315866" cy="14457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46398" y="9338906"/>
              <a:ext cx="757673" cy="60615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25449" y="9765715"/>
              <a:ext cx="29514" cy="28625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12292" y="9742983"/>
              <a:ext cx="29502" cy="28613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07236" y="973192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8648" y="0"/>
                  </a:moveTo>
                  <a:lnTo>
                    <a:pt x="2247" y="850"/>
                  </a:lnTo>
                  <a:lnTo>
                    <a:pt x="0" y="3759"/>
                  </a:lnTo>
                  <a:lnTo>
                    <a:pt x="838" y="10045"/>
                  </a:lnTo>
                  <a:lnTo>
                    <a:pt x="3797" y="12255"/>
                  </a:lnTo>
                  <a:lnTo>
                    <a:pt x="10172" y="11404"/>
                  </a:lnTo>
                  <a:lnTo>
                    <a:pt x="12420" y="8496"/>
                  </a:lnTo>
                  <a:lnTo>
                    <a:pt x="12001" y="5346"/>
                  </a:lnTo>
                  <a:lnTo>
                    <a:pt x="11582" y="2197"/>
                  </a:lnTo>
                  <a:lnTo>
                    <a:pt x="8648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03078" y="9706936"/>
              <a:ext cx="13970" cy="11430"/>
            </a:xfrm>
            <a:custGeom>
              <a:avLst/>
              <a:gdLst/>
              <a:ahLst/>
              <a:cxnLst/>
              <a:rect l="l" t="t" r="r" b="b"/>
              <a:pathLst>
                <a:path w="13970" h="11429">
                  <a:moveTo>
                    <a:pt x="0" y="11195"/>
                  </a:moveTo>
                  <a:lnTo>
                    <a:pt x="3809" y="2901"/>
                  </a:lnTo>
                  <a:lnTo>
                    <a:pt x="6518" y="0"/>
                  </a:lnTo>
                  <a:lnTo>
                    <a:pt x="9422" y="2365"/>
                  </a:lnTo>
                  <a:lnTo>
                    <a:pt x="13817" y="9874"/>
                  </a:lnTo>
                </a:path>
              </a:pathLst>
            </a:custGeom>
            <a:ln w="34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36629" y="9730728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4">
                  <a:moveTo>
                    <a:pt x="641" y="12946"/>
                  </a:moveTo>
                  <a:lnTo>
                    <a:pt x="0" y="3844"/>
                  </a:lnTo>
                  <a:lnTo>
                    <a:pt x="983" y="0"/>
                  </a:lnTo>
                  <a:lnTo>
                    <a:pt x="4669" y="682"/>
                  </a:lnTo>
                  <a:lnTo>
                    <a:pt x="12135" y="5160"/>
                  </a:lnTo>
                </a:path>
              </a:pathLst>
            </a:custGeom>
            <a:ln w="34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44841" y="974874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8636" y="0"/>
                  </a:moveTo>
                  <a:lnTo>
                    <a:pt x="2247" y="850"/>
                  </a:lnTo>
                  <a:lnTo>
                    <a:pt x="0" y="3759"/>
                  </a:lnTo>
                  <a:lnTo>
                    <a:pt x="838" y="10045"/>
                  </a:lnTo>
                  <a:lnTo>
                    <a:pt x="3784" y="12255"/>
                  </a:lnTo>
                  <a:lnTo>
                    <a:pt x="10172" y="11391"/>
                  </a:lnTo>
                  <a:lnTo>
                    <a:pt x="12420" y="8496"/>
                  </a:lnTo>
                  <a:lnTo>
                    <a:pt x="12001" y="5346"/>
                  </a:lnTo>
                  <a:lnTo>
                    <a:pt x="11582" y="2197"/>
                  </a:lnTo>
                  <a:lnTo>
                    <a:pt x="8636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70064" y="9732857"/>
              <a:ext cx="19685" cy="15875"/>
            </a:xfrm>
            <a:custGeom>
              <a:avLst/>
              <a:gdLst/>
              <a:ahLst/>
              <a:cxnLst/>
              <a:rect l="l" t="t" r="r" b="b"/>
              <a:pathLst>
                <a:path w="19684" h="15875">
                  <a:moveTo>
                    <a:pt x="12674" y="0"/>
                  </a:moveTo>
                  <a:lnTo>
                    <a:pt x="3517" y="2539"/>
                  </a:lnTo>
                  <a:lnTo>
                    <a:pt x="0" y="12191"/>
                  </a:lnTo>
                  <a:lnTo>
                    <a:pt x="330" y="14782"/>
                  </a:lnTo>
                  <a:lnTo>
                    <a:pt x="1397" y="15620"/>
                  </a:lnTo>
                  <a:lnTo>
                    <a:pt x="2578" y="15455"/>
                  </a:lnTo>
                  <a:lnTo>
                    <a:pt x="3543" y="15328"/>
                  </a:lnTo>
                  <a:lnTo>
                    <a:pt x="4279" y="14592"/>
                  </a:lnTo>
                  <a:lnTo>
                    <a:pt x="4419" y="13665"/>
                  </a:lnTo>
                  <a:lnTo>
                    <a:pt x="4953" y="11620"/>
                  </a:lnTo>
                  <a:lnTo>
                    <a:pt x="7797" y="5448"/>
                  </a:lnTo>
                  <a:lnTo>
                    <a:pt x="10172" y="5143"/>
                  </a:lnTo>
                  <a:lnTo>
                    <a:pt x="11264" y="5041"/>
                  </a:lnTo>
                  <a:lnTo>
                    <a:pt x="13081" y="6565"/>
                  </a:lnTo>
                  <a:lnTo>
                    <a:pt x="15570" y="12204"/>
                  </a:lnTo>
                  <a:lnTo>
                    <a:pt x="16840" y="12712"/>
                  </a:lnTo>
                  <a:lnTo>
                    <a:pt x="18999" y="11747"/>
                  </a:lnTo>
                  <a:lnTo>
                    <a:pt x="19494" y="10477"/>
                  </a:lnTo>
                  <a:lnTo>
                    <a:pt x="16065" y="2793"/>
                  </a:lnTo>
                  <a:lnTo>
                    <a:pt x="12674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30415" y="9580524"/>
              <a:ext cx="71120" cy="106680"/>
            </a:xfrm>
            <a:custGeom>
              <a:avLst/>
              <a:gdLst/>
              <a:ahLst/>
              <a:cxnLst/>
              <a:rect l="l" t="t" r="r" b="b"/>
              <a:pathLst>
                <a:path w="71120" h="106679">
                  <a:moveTo>
                    <a:pt x="0" y="0"/>
                  </a:moveTo>
                  <a:lnTo>
                    <a:pt x="914" y="106057"/>
                  </a:lnTo>
                  <a:lnTo>
                    <a:pt x="18767" y="88735"/>
                  </a:lnTo>
                  <a:lnTo>
                    <a:pt x="32010" y="80638"/>
                  </a:lnTo>
                  <a:lnTo>
                    <a:pt x="47205" y="79675"/>
                  </a:lnTo>
                  <a:lnTo>
                    <a:pt x="67461" y="79675"/>
                  </a:lnTo>
                  <a:lnTo>
                    <a:pt x="0" y="0"/>
                  </a:lnTo>
                  <a:close/>
                </a:path>
                <a:path w="71120" h="106679">
                  <a:moveTo>
                    <a:pt x="67461" y="79675"/>
                  </a:moveTo>
                  <a:lnTo>
                    <a:pt x="47205" y="79675"/>
                  </a:lnTo>
                  <a:lnTo>
                    <a:pt x="70916" y="83756"/>
                  </a:lnTo>
                  <a:lnTo>
                    <a:pt x="67461" y="79675"/>
                  </a:lnTo>
                  <a:close/>
                </a:path>
              </a:pathLst>
            </a:custGeom>
            <a:solidFill>
              <a:srgbClr val="EE8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30796" y="9599396"/>
              <a:ext cx="69850" cy="87630"/>
            </a:xfrm>
            <a:custGeom>
              <a:avLst/>
              <a:gdLst/>
              <a:ahLst/>
              <a:cxnLst/>
              <a:rect l="l" t="t" r="r" b="b"/>
              <a:pathLst>
                <a:path w="69850" h="87629">
                  <a:moveTo>
                    <a:pt x="5003" y="37185"/>
                  </a:moveTo>
                  <a:lnTo>
                    <a:pt x="3771" y="28575"/>
                  </a:lnTo>
                  <a:lnTo>
                    <a:pt x="889" y="25425"/>
                  </a:lnTo>
                  <a:lnTo>
                    <a:pt x="0" y="25552"/>
                  </a:lnTo>
                  <a:lnTo>
                    <a:pt x="127" y="41465"/>
                  </a:lnTo>
                  <a:lnTo>
                    <a:pt x="3111" y="41021"/>
                  </a:lnTo>
                  <a:lnTo>
                    <a:pt x="5003" y="37185"/>
                  </a:lnTo>
                  <a:close/>
                </a:path>
                <a:path w="69850" h="87629">
                  <a:moveTo>
                    <a:pt x="10439" y="77571"/>
                  </a:moveTo>
                  <a:lnTo>
                    <a:pt x="9982" y="74460"/>
                  </a:lnTo>
                  <a:lnTo>
                    <a:pt x="6578" y="70815"/>
                  </a:lnTo>
                  <a:lnTo>
                    <a:pt x="393" y="71704"/>
                  </a:lnTo>
                  <a:lnTo>
                    <a:pt x="520" y="87185"/>
                  </a:lnTo>
                  <a:lnTo>
                    <a:pt x="10439" y="77571"/>
                  </a:lnTo>
                  <a:close/>
                </a:path>
                <a:path w="69850" h="87629">
                  <a:moveTo>
                    <a:pt x="16573" y="13677"/>
                  </a:moveTo>
                  <a:lnTo>
                    <a:pt x="15862" y="8661"/>
                  </a:lnTo>
                  <a:lnTo>
                    <a:pt x="15138" y="3644"/>
                  </a:lnTo>
                  <a:lnTo>
                    <a:pt x="11722" y="0"/>
                  </a:lnTo>
                  <a:lnTo>
                    <a:pt x="4724" y="990"/>
                  </a:lnTo>
                  <a:lnTo>
                    <a:pt x="2476" y="5461"/>
                  </a:lnTo>
                  <a:lnTo>
                    <a:pt x="3924" y="15481"/>
                  </a:lnTo>
                  <a:lnTo>
                    <a:pt x="7315" y="19138"/>
                  </a:lnTo>
                  <a:lnTo>
                    <a:pt x="14312" y="18148"/>
                  </a:lnTo>
                  <a:lnTo>
                    <a:pt x="16573" y="13677"/>
                  </a:lnTo>
                  <a:close/>
                </a:path>
                <a:path w="69850" h="87629">
                  <a:moveTo>
                    <a:pt x="19812" y="53352"/>
                  </a:moveTo>
                  <a:lnTo>
                    <a:pt x="19100" y="48348"/>
                  </a:lnTo>
                  <a:lnTo>
                    <a:pt x="18376" y="43332"/>
                  </a:lnTo>
                  <a:lnTo>
                    <a:pt x="14681" y="39725"/>
                  </a:lnTo>
                  <a:lnTo>
                    <a:pt x="6985" y="40830"/>
                  </a:lnTo>
                  <a:lnTo>
                    <a:pt x="4445" y="45326"/>
                  </a:lnTo>
                  <a:lnTo>
                    <a:pt x="5880" y="55346"/>
                  </a:lnTo>
                  <a:lnTo>
                    <a:pt x="9588" y="58966"/>
                  </a:lnTo>
                  <a:lnTo>
                    <a:pt x="17272" y="57873"/>
                  </a:lnTo>
                  <a:lnTo>
                    <a:pt x="19812" y="53352"/>
                  </a:lnTo>
                  <a:close/>
                </a:path>
                <a:path w="69850" h="87629">
                  <a:moveTo>
                    <a:pt x="30721" y="27178"/>
                  </a:moveTo>
                  <a:lnTo>
                    <a:pt x="30099" y="22872"/>
                  </a:lnTo>
                  <a:lnTo>
                    <a:pt x="29476" y="18567"/>
                  </a:lnTo>
                  <a:lnTo>
                    <a:pt x="26606" y="15417"/>
                  </a:lnTo>
                  <a:lnTo>
                    <a:pt x="20751" y="16256"/>
                  </a:lnTo>
                  <a:lnTo>
                    <a:pt x="18872" y="20078"/>
                  </a:lnTo>
                  <a:lnTo>
                    <a:pt x="20104" y="28702"/>
                  </a:lnTo>
                  <a:lnTo>
                    <a:pt x="22974" y="31851"/>
                  </a:lnTo>
                  <a:lnTo>
                    <a:pt x="28829" y="31013"/>
                  </a:lnTo>
                  <a:lnTo>
                    <a:pt x="30721" y="27178"/>
                  </a:lnTo>
                  <a:close/>
                </a:path>
                <a:path w="69850" h="87629">
                  <a:moveTo>
                    <a:pt x="40855" y="61188"/>
                  </a:moveTo>
                  <a:lnTo>
                    <a:pt x="39573" y="52260"/>
                  </a:lnTo>
                  <a:lnTo>
                    <a:pt x="35521" y="48704"/>
                  </a:lnTo>
                  <a:lnTo>
                    <a:pt x="26962" y="49936"/>
                  </a:lnTo>
                  <a:lnTo>
                    <a:pt x="24079" y="54483"/>
                  </a:lnTo>
                  <a:lnTo>
                    <a:pt x="25514" y="64503"/>
                  </a:lnTo>
                  <a:lnTo>
                    <a:pt x="26187" y="65100"/>
                  </a:lnTo>
                  <a:lnTo>
                    <a:pt x="31623" y="61772"/>
                  </a:lnTo>
                  <a:lnTo>
                    <a:pt x="40855" y="61188"/>
                  </a:lnTo>
                  <a:close/>
                </a:path>
                <a:path w="69850" h="87629">
                  <a:moveTo>
                    <a:pt x="50253" y="40944"/>
                  </a:moveTo>
                  <a:lnTo>
                    <a:pt x="38823" y="27444"/>
                  </a:lnTo>
                  <a:lnTo>
                    <a:pt x="36588" y="31864"/>
                  </a:lnTo>
                  <a:lnTo>
                    <a:pt x="38036" y="41871"/>
                  </a:lnTo>
                  <a:lnTo>
                    <a:pt x="41440" y="45529"/>
                  </a:lnTo>
                  <a:lnTo>
                    <a:pt x="48437" y="44538"/>
                  </a:lnTo>
                  <a:lnTo>
                    <a:pt x="50253" y="40944"/>
                  </a:lnTo>
                  <a:close/>
                </a:path>
                <a:path w="69850" h="87629">
                  <a:moveTo>
                    <a:pt x="69723" y="63944"/>
                  </a:moveTo>
                  <a:lnTo>
                    <a:pt x="58305" y="50444"/>
                  </a:lnTo>
                  <a:lnTo>
                    <a:pt x="56248" y="54521"/>
                  </a:lnTo>
                  <a:lnTo>
                    <a:pt x="57404" y="62636"/>
                  </a:lnTo>
                  <a:lnTo>
                    <a:pt x="69354" y="64693"/>
                  </a:lnTo>
                  <a:lnTo>
                    <a:pt x="69723" y="63944"/>
                  </a:lnTo>
                  <a:close/>
                </a:path>
              </a:pathLst>
            </a:custGeom>
            <a:solidFill>
              <a:srgbClr val="FFF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30442" y="9580515"/>
              <a:ext cx="71120" cy="106680"/>
            </a:xfrm>
            <a:custGeom>
              <a:avLst/>
              <a:gdLst/>
              <a:ahLst/>
              <a:cxnLst/>
              <a:rect l="l" t="t" r="r" b="b"/>
              <a:pathLst>
                <a:path w="71120" h="106679">
                  <a:moveTo>
                    <a:pt x="889" y="106070"/>
                  </a:moveTo>
                  <a:lnTo>
                    <a:pt x="18749" y="88748"/>
                  </a:lnTo>
                  <a:lnTo>
                    <a:pt x="31996" y="80649"/>
                  </a:lnTo>
                  <a:lnTo>
                    <a:pt x="47193" y="79683"/>
                  </a:lnTo>
                  <a:lnTo>
                    <a:pt x="70904" y="83756"/>
                  </a:lnTo>
                  <a:lnTo>
                    <a:pt x="0" y="0"/>
                  </a:lnTo>
                  <a:lnTo>
                    <a:pt x="889" y="106070"/>
                  </a:lnTo>
                  <a:close/>
                </a:path>
              </a:pathLst>
            </a:custGeom>
            <a:ln w="3441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59409" y="9759560"/>
              <a:ext cx="57785" cy="59690"/>
            </a:xfrm>
            <a:custGeom>
              <a:avLst/>
              <a:gdLst/>
              <a:ahLst/>
              <a:cxnLst/>
              <a:rect l="l" t="t" r="r" b="b"/>
              <a:pathLst>
                <a:path w="57784" h="59690">
                  <a:moveTo>
                    <a:pt x="57467" y="0"/>
                  </a:moveTo>
                  <a:lnTo>
                    <a:pt x="0" y="13830"/>
                  </a:lnTo>
                  <a:lnTo>
                    <a:pt x="24029" y="49047"/>
                  </a:lnTo>
                  <a:lnTo>
                    <a:pt x="38025" y="59345"/>
                  </a:lnTo>
                  <a:lnTo>
                    <a:pt x="47375" y="43428"/>
                  </a:lnTo>
                  <a:lnTo>
                    <a:pt x="57467" y="0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69741" y="9827880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6324" y="0"/>
                  </a:moveTo>
                  <a:lnTo>
                    <a:pt x="0" y="12166"/>
                  </a:lnTo>
                </a:path>
              </a:pathLst>
            </a:custGeom>
            <a:ln w="34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92183" y="9828965"/>
              <a:ext cx="635" cy="15875"/>
            </a:xfrm>
            <a:custGeom>
              <a:avLst/>
              <a:gdLst/>
              <a:ahLst/>
              <a:cxnLst/>
              <a:rect l="l" t="t" r="r" b="b"/>
              <a:pathLst>
                <a:path w="634" h="15875">
                  <a:moveTo>
                    <a:pt x="126" y="-1720"/>
                  </a:moveTo>
                  <a:lnTo>
                    <a:pt x="126" y="17049"/>
                  </a:lnTo>
                </a:path>
              </a:pathLst>
            </a:custGeom>
            <a:ln w="369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07456" y="9826380"/>
              <a:ext cx="3810" cy="12700"/>
            </a:xfrm>
            <a:custGeom>
              <a:avLst/>
              <a:gdLst/>
              <a:ahLst/>
              <a:cxnLst/>
              <a:rect l="l" t="t" r="r" b="b"/>
              <a:pathLst>
                <a:path w="3809" h="12700">
                  <a:moveTo>
                    <a:pt x="0" y="0"/>
                  </a:moveTo>
                  <a:lnTo>
                    <a:pt x="3225" y="12077"/>
                  </a:lnTo>
                </a:path>
              </a:pathLst>
            </a:custGeom>
            <a:ln w="34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24683" y="9817816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4">
                  <a:moveTo>
                    <a:pt x="0" y="0"/>
                  </a:moveTo>
                  <a:lnTo>
                    <a:pt x="8496" y="7670"/>
                  </a:lnTo>
                </a:path>
              </a:pathLst>
            </a:custGeom>
            <a:ln w="34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34333" y="9622036"/>
              <a:ext cx="338289" cy="317093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925296" y="9751352"/>
              <a:ext cx="28384" cy="27762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26795" y="9729813"/>
              <a:ext cx="28409" cy="27749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50535" y="9725708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5">
                  <a:moveTo>
                    <a:pt x="3352" y="0"/>
                  </a:moveTo>
                  <a:lnTo>
                    <a:pt x="571" y="2260"/>
                  </a:lnTo>
                  <a:lnTo>
                    <a:pt x="279" y="5359"/>
                  </a:lnTo>
                  <a:lnTo>
                    <a:pt x="0" y="8458"/>
                  </a:lnTo>
                  <a:lnTo>
                    <a:pt x="2298" y="11201"/>
                  </a:lnTo>
                  <a:lnTo>
                    <a:pt x="8585" y="11798"/>
                  </a:lnTo>
                  <a:lnTo>
                    <a:pt x="11379" y="9524"/>
                  </a:lnTo>
                  <a:lnTo>
                    <a:pt x="11950" y="3340"/>
                  </a:lnTo>
                  <a:lnTo>
                    <a:pt x="9639" y="596"/>
                  </a:lnTo>
                  <a:lnTo>
                    <a:pt x="3352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7110" y="9699329"/>
              <a:ext cx="19050" cy="11430"/>
            </a:xfrm>
            <a:custGeom>
              <a:avLst/>
              <a:gdLst/>
              <a:ahLst/>
              <a:cxnLst/>
              <a:rect l="l" t="t" r="r" b="b"/>
              <a:pathLst>
                <a:path w="19050" h="11429">
                  <a:moveTo>
                    <a:pt x="18922" y="10988"/>
                  </a:moveTo>
                  <a:lnTo>
                    <a:pt x="12990" y="2846"/>
                  </a:lnTo>
                  <a:lnTo>
                    <a:pt x="9042" y="0"/>
                  </a:lnTo>
                  <a:lnTo>
                    <a:pt x="5303" y="2330"/>
                  </a:lnTo>
                  <a:lnTo>
                    <a:pt x="0" y="9718"/>
                  </a:lnTo>
                </a:path>
              </a:pathLst>
            </a:custGeom>
            <a:ln w="34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921340" y="9737806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5">
                  <a:moveTo>
                    <a:pt x="3365" y="0"/>
                  </a:moveTo>
                  <a:lnTo>
                    <a:pt x="571" y="2260"/>
                  </a:lnTo>
                  <a:lnTo>
                    <a:pt x="279" y="5346"/>
                  </a:lnTo>
                  <a:lnTo>
                    <a:pt x="0" y="8445"/>
                  </a:lnTo>
                  <a:lnTo>
                    <a:pt x="2298" y="11188"/>
                  </a:lnTo>
                  <a:lnTo>
                    <a:pt x="8585" y="11785"/>
                  </a:lnTo>
                  <a:lnTo>
                    <a:pt x="11379" y="9525"/>
                  </a:lnTo>
                  <a:lnTo>
                    <a:pt x="11658" y="6426"/>
                  </a:lnTo>
                  <a:lnTo>
                    <a:pt x="11963" y="3327"/>
                  </a:lnTo>
                  <a:lnTo>
                    <a:pt x="9639" y="584"/>
                  </a:lnTo>
                  <a:lnTo>
                    <a:pt x="3365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23913" y="9717440"/>
              <a:ext cx="18415" cy="13335"/>
            </a:xfrm>
            <a:custGeom>
              <a:avLst/>
              <a:gdLst/>
              <a:ahLst/>
              <a:cxnLst/>
              <a:rect l="l" t="t" r="r" b="b"/>
              <a:pathLst>
                <a:path w="18415" h="13334">
                  <a:moveTo>
                    <a:pt x="18008" y="13106"/>
                  </a:moveTo>
                  <a:lnTo>
                    <a:pt x="14305" y="3740"/>
                  </a:lnTo>
                  <a:lnTo>
                    <a:pt x="11195" y="0"/>
                  </a:lnTo>
                  <a:lnTo>
                    <a:pt x="6989" y="1326"/>
                  </a:lnTo>
                  <a:lnTo>
                    <a:pt x="0" y="7162"/>
                  </a:lnTo>
                </a:path>
              </a:pathLst>
            </a:custGeom>
            <a:ln w="34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77509" y="9729007"/>
              <a:ext cx="19685" cy="15240"/>
            </a:xfrm>
            <a:custGeom>
              <a:avLst/>
              <a:gdLst/>
              <a:ahLst/>
              <a:cxnLst/>
              <a:rect l="l" t="t" r="r" b="b"/>
              <a:pathLst>
                <a:path w="19684" h="15240">
                  <a:moveTo>
                    <a:pt x="6362" y="0"/>
                  </a:moveTo>
                  <a:lnTo>
                    <a:pt x="3047" y="2882"/>
                  </a:lnTo>
                  <a:lnTo>
                    <a:pt x="0" y="10579"/>
                  </a:lnTo>
                  <a:lnTo>
                    <a:pt x="533" y="11823"/>
                  </a:lnTo>
                  <a:lnTo>
                    <a:pt x="2743" y="12700"/>
                  </a:lnTo>
                  <a:lnTo>
                    <a:pt x="3962" y="12166"/>
                  </a:lnTo>
                  <a:lnTo>
                    <a:pt x="6197" y="6553"/>
                  </a:lnTo>
                  <a:lnTo>
                    <a:pt x="7899" y="4991"/>
                  </a:lnTo>
                  <a:lnTo>
                    <a:pt x="15036" y="14033"/>
                  </a:lnTo>
                  <a:lnTo>
                    <a:pt x="15798" y="14757"/>
                  </a:lnTo>
                  <a:lnTo>
                    <a:pt x="16763" y="14846"/>
                  </a:lnTo>
                  <a:lnTo>
                    <a:pt x="17932" y="14947"/>
                  </a:lnTo>
                  <a:lnTo>
                    <a:pt x="18986" y="14097"/>
                  </a:lnTo>
                  <a:lnTo>
                    <a:pt x="19215" y="11518"/>
                  </a:lnTo>
                  <a:lnTo>
                    <a:pt x="15417" y="2184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927238" y="9674823"/>
              <a:ext cx="17145" cy="27940"/>
            </a:xfrm>
            <a:custGeom>
              <a:avLst/>
              <a:gdLst/>
              <a:ahLst/>
              <a:cxnLst/>
              <a:rect l="l" t="t" r="r" b="b"/>
              <a:pathLst>
                <a:path w="17144" h="27940">
                  <a:moveTo>
                    <a:pt x="0" y="0"/>
                  </a:moveTo>
                  <a:lnTo>
                    <a:pt x="1695" y="4954"/>
                  </a:lnTo>
                  <a:lnTo>
                    <a:pt x="4038" y="9488"/>
                  </a:lnTo>
                  <a:lnTo>
                    <a:pt x="8629" y="16196"/>
                  </a:lnTo>
                  <a:lnTo>
                    <a:pt x="17068" y="27673"/>
                  </a:lnTo>
                </a:path>
              </a:pathLst>
            </a:custGeom>
            <a:ln w="34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49612" y="9675667"/>
              <a:ext cx="20320" cy="42545"/>
            </a:xfrm>
            <a:custGeom>
              <a:avLst/>
              <a:gdLst/>
              <a:ahLst/>
              <a:cxnLst/>
              <a:rect l="l" t="t" r="r" b="b"/>
              <a:pathLst>
                <a:path w="20319" h="42545">
                  <a:moveTo>
                    <a:pt x="0" y="0"/>
                  </a:moveTo>
                  <a:lnTo>
                    <a:pt x="12119" y="6686"/>
                  </a:lnTo>
                  <a:lnTo>
                    <a:pt x="18187" y="13298"/>
                  </a:lnTo>
                  <a:lnTo>
                    <a:pt x="20029" y="23779"/>
                  </a:lnTo>
                  <a:lnTo>
                    <a:pt x="19469" y="42075"/>
                  </a:lnTo>
                </a:path>
              </a:pathLst>
            </a:custGeom>
            <a:ln w="34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79982" y="9555340"/>
              <a:ext cx="71755" cy="106045"/>
            </a:xfrm>
            <a:custGeom>
              <a:avLst/>
              <a:gdLst/>
              <a:ahLst/>
              <a:cxnLst/>
              <a:rect l="l" t="t" r="r" b="b"/>
              <a:pathLst>
                <a:path w="71755" h="106045">
                  <a:moveTo>
                    <a:pt x="65544" y="0"/>
                  </a:moveTo>
                  <a:lnTo>
                    <a:pt x="0" y="88023"/>
                  </a:lnTo>
                  <a:lnTo>
                    <a:pt x="30218" y="94280"/>
                  </a:lnTo>
                  <a:lnTo>
                    <a:pt x="52593" y="100047"/>
                  </a:lnTo>
                  <a:lnTo>
                    <a:pt x="66486" y="104275"/>
                  </a:lnTo>
                  <a:lnTo>
                    <a:pt x="71259" y="105917"/>
                  </a:lnTo>
                  <a:lnTo>
                    <a:pt x="65544" y="0"/>
                  </a:lnTo>
                  <a:close/>
                </a:path>
              </a:pathLst>
            </a:custGeom>
            <a:solidFill>
              <a:srgbClr val="2AA7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80706" y="9574923"/>
              <a:ext cx="71120" cy="86360"/>
            </a:xfrm>
            <a:custGeom>
              <a:avLst/>
              <a:gdLst/>
              <a:ahLst/>
              <a:cxnLst/>
              <a:rect l="l" t="t" r="r" b="b"/>
              <a:pathLst>
                <a:path w="71119" h="86359">
                  <a:moveTo>
                    <a:pt x="12865" y="57200"/>
                  </a:moveTo>
                  <a:lnTo>
                    <a:pt x="10566" y="53263"/>
                  </a:lnTo>
                  <a:lnTo>
                    <a:pt x="0" y="67462"/>
                  </a:lnTo>
                  <a:lnTo>
                    <a:pt x="762" y="68757"/>
                  </a:lnTo>
                  <a:lnTo>
                    <a:pt x="9398" y="70548"/>
                  </a:lnTo>
                  <a:lnTo>
                    <a:pt x="12065" y="67297"/>
                  </a:lnTo>
                  <a:lnTo>
                    <a:pt x="12865" y="57200"/>
                  </a:lnTo>
                  <a:close/>
                </a:path>
                <a:path w="71119" h="86359">
                  <a:moveTo>
                    <a:pt x="31064" y="33362"/>
                  </a:moveTo>
                  <a:lnTo>
                    <a:pt x="28575" y="29095"/>
                  </a:lnTo>
                  <a:lnTo>
                    <a:pt x="18008" y="43281"/>
                  </a:lnTo>
                  <a:lnTo>
                    <a:pt x="20040" y="46761"/>
                  </a:lnTo>
                  <a:lnTo>
                    <a:pt x="27089" y="47320"/>
                  </a:lnTo>
                  <a:lnTo>
                    <a:pt x="30264" y="43459"/>
                  </a:lnTo>
                  <a:lnTo>
                    <a:pt x="31064" y="33362"/>
                  </a:lnTo>
                  <a:close/>
                </a:path>
                <a:path w="71119" h="86359">
                  <a:moveTo>
                    <a:pt x="44970" y="55168"/>
                  </a:moveTo>
                  <a:lnTo>
                    <a:pt x="41808" y="50800"/>
                  </a:lnTo>
                  <a:lnTo>
                    <a:pt x="33185" y="50114"/>
                  </a:lnTo>
                  <a:lnTo>
                    <a:pt x="29362" y="53924"/>
                  </a:lnTo>
                  <a:lnTo>
                    <a:pt x="28968" y="58966"/>
                  </a:lnTo>
                  <a:lnTo>
                    <a:pt x="28575" y="64008"/>
                  </a:lnTo>
                  <a:lnTo>
                    <a:pt x="31737" y="68376"/>
                  </a:lnTo>
                  <a:lnTo>
                    <a:pt x="40347" y="69062"/>
                  </a:lnTo>
                  <a:lnTo>
                    <a:pt x="44157" y="65265"/>
                  </a:lnTo>
                  <a:lnTo>
                    <a:pt x="44970" y="55168"/>
                  </a:lnTo>
                  <a:close/>
                </a:path>
                <a:path w="71119" h="86359">
                  <a:moveTo>
                    <a:pt x="48018" y="20510"/>
                  </a:moveTo>
                  <a:lnTo>
                    <a:pt x="45910" y="16814"/>
                  </a:lnTo>
                  <a:lnTo>
                    <a:pt x="40005" y="16332"/>
                  </a:lnTo>
                  <a:lnTo>
                    <a:pt x="37338" y="19659"/>
                  </a:lnTo>
                  <a:lnTo>
                    <a:pt x="36995" y="24003"/>
                  </a:lnTo>
                  <a:lnTo>
                    <a:pt x="36652" y="28333"/>
                  </a:lnTo>
                  <a:lnTo>
                    <a:pt x="38760" y="32042"/>
                  </a:lnTo>
                  <a:lnTo>
                    <a:pt x="44665" y="32512"/>
                  </a:lnTo>
                  <a:lnTo>
                    <a:pt x="47320" y="29197"/>
                  </a:lnTo>
                  <a:lnTo>
                    <a:pt x="48018" y="20510"/>
                  </a:lnTo>
                  <a:close/>
                </a:path>
                <a:path w="71119" h="86359">
                  <a:moveTo>
                    <a:pt x="63474" y="4889"/>
                  </a:moveTo>
                  <a:lnTo>
                    <a:pt x="60947" y="571"/>
                  </a:lnTo>
                  <a:lnTo>
                    <a:pt x="53911" y="0"/>
                  </a:lnTo>
                  <a:lnTo>
                    <a:pt x="50723" y="3873"/>
                  </a:lnTo>
                  <a:lnTo>
                    <a:pt x="50330" y="8915"/>
                  </a:lnTo>
                  <a:lnTo>
                    <a:pt x="49923" y="13957"/>
                  </a:lnTo>
                  <a:lnTo>
                    <a:pt x="52451" y="18275"/>
                  </a:lnTo>
                  <a:lnTo>
                    <a:pt x="59499" y="18834"/>
                  </a:lnTo>
                  <a:lnTo>
                    <a:pt x="62674" y="14973"/>
                  </a:lnTo>
                  <a:lnTo>
                    <a:pt x="63474" y="4889"/>
                  </a:lnTo>
                  <a:close/>
                </a:path>
                <a:path w="71119" h="86359">
                  <a:moveTo>
                    <a:pt x="64020" y="44805"/>
                  </a:moveTo>
                  <a:lnTo>
                    <a:pt x="61201" y="40474"/>
                  </a:lnTo>
                  <a:lnTo>
                    <a:pt x="53454" y="39852"/>
                  </a:lnTo>
                  <a:lnTo>
                    <a:pt x="49974" y="43688"/>
                  </a:lnTo>
                  <a:lnTo>
                    <a:pt x="49568" y="48729"/>
                  </a:lnTo>
                  <a:lnTo>
                    <a:pt x="49174" y="53771"/>
                  </a:lnTo>
                  <a:lnTo>
                    <a:pt x="51981" y="58115"/>
                  </a:lnTo>
                  <a:lnTo>
                    <a:pt x="59740" y="58737"/>
                  </a:lnTo>
                  <a:lnTo>
                    <a:pt x="63207" y="54889"/>
                  </a:lnTo>
                  <a:lnTo>
                    <a:pt x="64020" y="44805"/>
                  </a:lnTo>
                  <a:close/>
                </a:path>
                <a:path w="71119" h="86359">
                  <a:moveTo>
                    <a:pt x="68059" y="40665"/>
                  </a:moveTo>
                  <a:lnTo>
                    <a:pt x="67208" y="24790"/>
                  </a:lnTo>
                  <a:lnTo>
                    <a:pt x="66294" y="24714"/>
                  </a:lnTo>
                  <a:lnTo>
                    <a:pt x="63627" y="28054"/>
                  </a:lnTo>
                  <a:lnTo>
                    <a:pt x="62941" y="36728"/>
                  </a:lnTo>
                  <a:lnTo>
                    <a:pt x="65049" y="40424"/>
                  </a:lnTo>
                  <a:lnTo>
                    <a:pt x="68059" y="40665"/>
                  </a:lnTo>
                  <a:close/>
                </a:path>
                <a:path w="71119" h="86359">
                  <a:moveTo>
                    <a:pt x="70535" y="86334"/>
                  </a:moveTo>
                  <a:lnTo>
                    <a:pt x="69697" y="70866"/>
                  </a:lnTo>
                  <a:lnTo>
                    <a:pt x="63449" y="70370"/>
                  </a:lnTo>
                  <a:lnTo>
                    <a:pt x="60261" y="74231"/>
                  </a:lnTo>
                  <a:lnTo>
                    <a:pt x="59588" y="82816"/>
                  </a:lnTo>
                  <a:lnTo>
                    <a:pt x="65760" y="84696"/>
                  </a:lnTo>
                  <a:lnTo>
                    <a:pt x="70535" y="86334"/>
                  </a:lnTo>
                  <a:close/>
                </a:path>
              </a:pathLst>
            </a:custGeom>
            <a:solidFill>
              <a:srgbClr val="FFF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79977" y="9555349"/>
              <a:ext cx="71755" cy="106045"/>
            </a:xfrm>
            <a:custGeom>
              <a:avLst/>
              <a:gdLst/>
              <a:ahLst/>
              <a:cxnLst/>
              <a:rect l="l" t="t" r="r" b="b"/>
              <a:pathLst>
                <a:path w="71755" h="106045">
                  <a:moveTo>
                    <a:pt x="71247" y="105905"/>
                  </a:moveTo>
                  <a:lnTo>
                    <a:pt x="51824" y="97974"/>
                  </a:lnTo>
                  <a:lnTo>
                    <a:pt x="37928" y="93468"/>
                  </a:lnTo>
                  <a:lnTo>
                    <a:pt x="22880" y="90710"/>
                  </a:lnTo>
                  <a:lnTo>
                    <a:pt x="0" y="88023"/>
                  </a:lnTo>
                  <a:lnTo>
                    <a:pt x="65531" y="0"/>
                  </a:lnTo>
                  <a:lnTo>
                    <a:pt x="71247" y="105905"/>
                  </a:lnTo>
                  <a:close/>
                </a:path>
              </a:pathLst>
            </a:custGeom>
            <a:ln w="3441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60055" y="9749725"/>
              <a:ext cx="57785" cy="59690"/>
            </a:xfrm>
            <a:custGeom>
              <a:avLst/>
              <a:gdLst/>
              <a:ahLst/>
              <a:cxnLst/>
              <a:rect l="l" t="t" r="r" b="b"/>
              <a:pathLst>
                <a:path w="57784" h="59690">
                  <a:moveTo>
                    <a:pt x="0" y="0"/>
                  </a:moveTo>
                  <a:lnTo>
                    <a:pt x="10709" y="43280"/>
                  </a:lnTo>
                  <a:lnTo>
                    <a:pt x="20286" y="59062"/>
                  </a:lnTo>
                  <a:lnTo>
                    <a:pt x="34138" y="48568"/>
                  </a:lnTo>
                  <a:lnTo>
                    <a:pt x="57670" y="130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06525" y="9813505"/>
              <a:ext cx="7620" cy="11430"/>
            </a:xfrm>
            <a:custGeom>
              <a:avLst/>
              <a:gdLst/>
              <a:ahLst/>
              <a:cxnLst/>
              <a:rect l="l" t="t" r="r" b="b"/>
              <a:pathLst>
                <a:path w="7619" h="11429">
                  <a:moveTo>
                    <a:pt x="0" y="0"/>
                  </a:moveTo>
                  <a:lnTo>
                    <a:pt x="7607" y="11404"/>
                  </a:lnTo>
                </a:path>
              </a:pathLst>
            </a:custGeom>
            <a:ln w="34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90366" y="9816358"/>
              <a:ext cx="1905" cy="15240"/>
            </a:xfrm>
            <a:custGeom>
              <a:avLst/>
              <a:gdLst/>
              <a:ahLst/>
              <a:cxnLst/>
              <a:rect l="l" t="t" r="r" b="b"/>
              <a:pathLst>
                <a:path w="1905" h="15240">
                  <a:moveTo>
                    <a:pt x="0" y="0"/>
                  </a:moveTo>
                  <a:lnTo>
                    <a:pt x="1892" y="15214"/>
                  </a:lnTo>
                </a:path>
              </a:pathLst>
            </a:custGeom>
            <a:ln w="34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73255" y="9815409"/>
              <a:ext cx="1905" cy="12700"/>
            </a:xfrm>
            <a:custGeom>
              <a:avLst/>
              <a:gdLst/>
              <a:ahLst/>
              <a:cxnLst/>
              <a:rect l="l" t="t" r="r" b="b"/>
              <a:pathLst>
                <a:path w="1905" h="12700">
                  <a:moveTo>
                    <a:pt x="1892" y="0"/>
                  </a:moveTo>
                  <a:lnTo>
                    <a:pt x="0" y="12357"/>
                  </a:lnTo>
                </a:path>
              </a:pathLst>
            </a:custGeom>
            <a:ln w="34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9483" y="9808756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90">
                  <a:moveTo>
                    <a:pt x="7607" y="0"/>
                  </a:moveTo>
                  <a:lnTo>
                    <a:pt x="0" y="8559"/>
                  </a:lnTo>
                </a:path>
              </a:pathLst>
            </a:custGeom>
            <a:ln w="34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69626" y="9912573"/>
              <a:ext cx="91440" cy="144145"/>
            </a:xfrm>
            <a:custGeom>
              <a:avLst/>
              <a:gdLst/>
              <a:ahLst/>
              <a:cxnLst/>
              <a:rect l="l" t="t" r="r" b="b"/>
              <a:pathLst>
                <a:path w="91440" h="144145">
                  <a:moveTo>
                    <a:pt x="91097" y="0"/>
                  </a:moveTo>
                  <a:lnTo>
                    <a:pt x="0" y="52628"/>
                  </a:lnTo>
                  <a:lnTo>
                    <a:pt x="0" y="143738"/>
                  </a:lnTo>
                  <a:lnTo>
                    <a:pt x="91097" y="91109"/>
                  </a:lnTo>
                  <a:lnTo>
                    <a:pt x="91097" y="0"/>
                  </a:lnTo>
                  <a:close/>
                </a:path>
              </a:pathLst>
            </a:custGeom>
            <a:solidFill>
              <a:srgbClr val="FCC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69626" y="9912573"/>
              <a:ext cx="91440" cy="144145"/>
            </a:xfrm>
            <a:custGeom>
              <a:avLst/>
              <a:gdLst/>
              <a:ahLst/>
              <a:cxnLst/>
              <a:rect l="l" t="t" r="r" b="b"/>
              <a:pathLst>
                <a:path w="91440" h="144145">
                  <a:moveTo>
                    <a:pt x="91097" y="91109"/>
                  </a:moveTo>
                  <a:lnTo>
                    <a:pt x="0" y="143738"/>
                  </a:lnTo>
                  <a:lnTo>
                    <a:pt x="0" y="52628"/>
                  </a:lnTo>
                  <a:lnTo>
                    <a:pt x="91097" y="0"/>
                  </a:lnTo>
                  <a:lnTo>
                    <a:pt x="91097" y="91109"/>
                  </a:lnTo>
                  <a:close/>
                </a:path>
              </a:pathLst>
            </a:custGeom>
            <a:ln w="34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89584" y="9906688"/>
              <a:ext cx="81280" cy="149860"/>
            </a:xfrm>
            <a:custGeom>
              <a:avLst/>
              <a:gdLst/>
              <a:ahLst/>
              <a:cxnLst/>
              <a:rect l="l" t="t" r="r" b="b"/>
              <a:pathLst>
                <a:path w="81279" h="149859">
                  <a:moveTo>
                    <a:pt x="0" y="0"/>
                  </a:moveTo>
                  <a:lnTo>
                    <a:pt x="0" y="91109"/>
                  </a:lnTo>
                  <a:lnTo>
                    <a:pt x="80683" y="149618"/>
                  </a:lnTo>
                  <a:lnTo>
                    <a:pt x="80683" y="58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89584" y="9906688"/>
              <a:ext cx="81280" cy="149860"/>
            </a:xfrm>
            <a:custGeom>
              <a:avLst/>
              <a:gdLst/>
              <a:ahLst/>
              <a:cxnLst/>
              <a:rect l="l" t="t" r="r" b="b"/>
              <a:pathLst>
                <a:path w="81279" h="149859">
                  <a:moveTo>
                    <a:pt x="0" y="91109"/>
                  </a:moveTo>
                  <a:lnTo>
                    <a:pt x="80683" y="149618"/>
                  </a:lnTo>
                  <a:lnTo>
                    <a:pt x="80683" y="58508"/>
                  </a:lnTo>
                  <a:lnTo>
                    <a:pt x="0" y="0"/>
                  </a:lnTo>
                  <a:lnTo>
                    <a:pt x="0" y="91109"/>
                  </a:lnTo>
                  <a:close/>
                </a:path>
              </a:pathLst>
            </a:custGeom>
            <a:ln w="34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89584" y="9854030"/>
              <a:ext cx="171450" cy="111760"/>
            </a:xfrm>
            <a:custGeom>
              <a:avLst/>
              <a:gdLst/>
              <a:ahLst/>
              <a:cxnLst/>
              <a:rect l="l" t="t" r="r" b="b"/>
              <a:pathLst>
                <a:path w="171450" h="111759">
                  <a:moveTo>
                    <a:pt x="90246" y="0"/>
                  </a:moveTo>
                  <a:lnTo>
                    <a:pt x="0" y="53162"/>
                  </a:lnTo>
                  <a:lnTo>
                    <a:pt x="80683" y="111658"/>
                  </a:lnTo>
                  <a:lnTo>
                    <a:pt x="170929" y="58521"/>
                  </a:lnTo>
                  <a:lnTo>
                    <a:pt x="90246" y="0"/>
                  </a:lnTo>
                  <a:close/>
                </a:path>
              </a:pathLst>
            </a:custGeom>
            <a:solidFill>
              <a:srgbClr val="FFF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89584" y="9854030"/>
              <a:ext cx="171450" cy="111760"/>
            </a:xfrm>
            <a:custGeom>
              <a:avLst/>
              <a:gdLst/>
              <a:ahLst/>
              <a:cxnLst/>
              <a:rect l="l" t="t" r="r" b="b"/>
              <a:pathLst>
                <a:path w="171450" h="111759">
                  <a:moveTo>
                    <a:pt x="0" y="53162"/>
                  </a:moveTo>
                  <a:lnTo>
                    <a:pt x="80683" y="111658"/>
                  </a:lnTo>
                  <a:lnTo>
                    <a:pt x="170929" y="58521"/>
                  </a:lnTo>
                  <a:lnTo>
                    <a:pt x="90246" y="0"/>
                  </a:lnTo>
                  <a:lnTo>
                    <a:pt x="0" y="53162"/>
                  </a:lnTo>
                  <a:close/>
                </a:path>
              </a:pathLst>
            </a:custGeom>
            <a:ln w="34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21543" y="9873389"/>
              <a:ext cx="99060" cy="66040"/>
            </a:xfrm>
            <a:custGeom>
              <a:avLst/>
              <a:gdLst/>
              <a:ahLst/>
              <a:cxnLst/>
              <a:rect l="l" t="t" r="r" b="b"/>
              <a:pathLst>
                <a:path w="99059" h="66040">
                  <a:moveTo>
                    <a:pt x="86918" y="0"/>
                  </a:moveTo>
                  <a:lnTo>
                    <a:pt x="0" y="56705"/>
                  </a:lnTo>
                  <a:lnTo>
                    <a:pt x="11557" y="66027"/>
                  </a:lnTo>
                  <a:lnTo>
                    <a:pt x="98488" y="9321"/>
                  </a:lnTo>
                  <a:lnTo>
                    <a:pt x="86918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21543" y="9873389"/>
              <a:ext cx="99060" cy="66040"/>
            </a:xfrm>
            <a:custGeom>
              <a:avLst/>
              <a:gdLst/>
              <a:ahLst/>
              <a:cxnLst/>
              <a:rect l="l" t="t" r="r" b="b"/>
              <a:pathLst>
                <a:path w="99059" h="66040">
                  <a:moveTo>
                    <a:pt x="98488" y="9321"/>
                  </a:moveTo>
                  <a:lnTo>
                    <a:pt x="11557" y="66027"/>
                  </a:lnTo>
                  <a:lnTo>
                    <a:pt x="0" y="56705"/>
                  </a:lnTo>
                  <a:lnTo>
                    <a:pt x="86918" y="0"/>
                  </a:lnTo>
                  <a:lnTo>
                    <a:pt x="98488" y="9321"/>
                  </a:lnTo>
                  <a:close/>
                </a:path>
              </a:pathLst>
            </a:custGeom>
            <a:ln w="34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21549" y="9929715"/>
              <a:ext cx="13335" cy="100330"/>
            </a:xfrm>
            <a:custGeom>
              <a:avLst/>
              <a:gdLst/>
              <a:ahLst/>
              <a:cxnLst/>
              <a:rect l="l" t="t" r="r" b="b"/>
              <a:pathLst>
                <a:path w="13334" h="100329">
                  <a:moveTo>
                    <a:pt x="1485" y="0"/>
                  </a:moveTo>
                  <a:lnTo>
                    <a:pt x="0" y="90462"/>
                  </a:lnTo>
                  <a:lnTo>
                    <a:pt x="11569" y="99796"/>
                  </a:lnTo>
                  <a:lnTo>
                    <a:pt x="13055" y="9321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21549" y="9929715"/>
              <a:ext cx="13335" cy="100330"/>
            </a:xfrm>
            <a:custGeom>
              <a:avLst/>
              <a:gdLst/>
              <a:ahLst/>
              <a:cxnLst/>
              <a:rect l="l" t="t" r="r" b="b"/>
              <a:pathLst>
                <a:path w="13334" h="100329">
                  <a:moveTo>
                    <a:pt x="13055" y="9321"/>
                  </a:moveTo>
                  <a:lnTo>
                    <a:pt x="11569" y="99796"/>
                  </a:lnTo>
                  <a:lnTo>
                    <a:pt x="0" y="90462"/>
                  </a:lnTo>
                  <a:lnTo>
                    <a:pt x="1485" y="0"/>
                  </a:lnTo>
                  <a:lnTo>
                    <a:pt x="13055" y="9321"/>
                  </a:lnTo>
                  <a:close/>
                </a:path>
              </a:pathLst>
            </a:custGeom>
            <a:ln w="34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30127" y="9874126"/>
              <a:ext cx="100965" cy="64769"/>
            </a:xfrm>
            <a:custGeom>
              <a:avLst/>
              <a:gdLst/>
              <a:ahLst/>
              <a:cxnLst/>
              <a:rect l="l" t="t" r="r" b="b"/>
              <a:pathLst>
                <a:path w="100965" h="64770">
                  <a:moveTo>
                    <a:pt x="13804" y="0"/>
                  </a:moveTo>
                  <a:lnTo>
                    <a:pt x="0" y="7467"/>
                  </a:lnTo>
                  <a:lnTo>
                    <a:pt x="86931" y="64173"/>
                  </a:lnTo>
                  <a:lnTo>
                    <a:pt x="100723" y="56705"/>
                  </a:lnTo>
                  <a:lnTo>
                    <a:pt x="13804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30127" y="9874126"/>
              <a:ext cx="100965" cy="64769"/>
            </a:xfrm>
            <a:custGeom>
              <a:avLst/>
              <a:gdLst/>
              <a:ahLst/>
              <a:cxnLst/>
              <a:rect l="l" t="t" r="r" b="b"/>
              <a:pathLst>
                <a:path w="100965" h="64770">
                  <a:moveTo>
                    <a:pt x="0" y="7467"/>
                  </a:moveTo>
                  <a:lnTo>
                    <a:pt x="86931" y="64173"/>
                  </a:lnTo>
                  <a:lnTo>
                    <a:pt x="100723" y="56705"/>
                  </a:lnTo>
                  <a:lnTo>
                    <a:pt x="13804" y="0"/>
                  </a:lnTo>
                  <a:lnTo>
                    <a:pt x="0" y="7467"/>
                  </a:lnTo>
                  <a:close/>
                </a:path>
              </a:pathLst>
            </a:custGeom>
            <a:ln w="34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617787" y="9930461"/>
              <a:ext cx="12065" cy="100330"/>
            </a:xfrm>
            <a:custGeom>
              <a:avLst/>
              <a:gdLst/>
              <a:ahLst/>
              <a:cxnLst/>
              <a:rect l="l" t="t" r="r" b="b"/>
              <a:pathLst>
                <a:path w="12065" h="100329">
                  <a:moveTo>
                    <a:pt x="11569" y="0"/>
                  </a:moveTo>
                  <a:lnTo>
                    <a:pt x="0" y="7086"/>
                  </a:lnTo>
                  <a:lnTo>
                    <a:pt x="0" y="99796"/>
                  </a:lnTo>
                  <a:lnTo>
                    <a:pt x="11569" y="92709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617787" y="9930461"/>
              <a:ext cx="12065" cy="100330"/>
            </a:xfrm>
            <a:custGeom>
              <a:avLst/>
              <a:gdLst/>
              <a:ahLst/>
              <a:cxnLst/>
              <a:rect l="l" t="t" r="r" b="b"/>
              <a:pathLst>
                <a:path w="12065" h="100329">
                  <a:moveTo>
                    <a:pt x="0" y="7086"/>
                  </a:moveTo>
                  <a:lnTo>
                    <a:pt x="0" y="99796"/>
                  </a:lnTo>
                  <a:lnTo>
                    <a:pt x="11569" y="92709"/>
                  </a:lnTo>
                  <a:lnTo>
                    <a:pt x="11569" y="0"/>
                  </a:lnTo>
                  <a:lnTo>
                    <a:pt x="0" y="7086"/>
                  </a:lnTo>
                  <a:close/>
                </a:path>
              </a:pathLst>
            </a:custGeom>
            <a:ln w="34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35322" y="9878399"/>
              <a:ext cx="78740" cy="57150"/>
            </a:xfrm>
            <a:custGeom>
              <a:avLst/>
              <a:gdLst/>
              <a:ahLst/>
              <a:cxnLst/>
              <a:rect l="l" t="t" r="r" b="b"/>
              <a:pathLst>
                <a:path w="78740" h="57150">
                  <a:moveTo>
                    <a:pt x="41755" y="0"/>
                  </a:moveTo>
                  <a:lnTo>
                    <a:pt x="34872" y="810"/>
                  </a:lnTo>
                  <a:lnTo>
                    <a:pt x="33366" y="6407"/>
                  </a:lnTo>
                  <a:lnTo>
                    <a:pt x="35301" y="18270"/>
                  </a:lnTo>
                  <a:lnTo>
                    <a:pt x="34437" y="15316"/>
                  </a:lnTo>
                  <a:lnTo>
                    <a:pt x="31183" y="9700"/>
                  </a:lnTo>
                  <a:lnTo>
                    <a:pt x="24542" y="6290"/>
                  </a:lnTo>
                  <a:lnTo>
                    <a:pt x="13520" y="9951"/>
                  </a:lnTo>
                  <a:lnTo>
                    <a:pt x="3359" y="16926"/>
                  </a:lnTo>
                  <a:lnTo>
                    <a:pt x="0" y="21700"/>
                  </a:lnTo>
                  <a:lnTo>
                    <a:pt x="3467" y="26476"/>
                  </a:lnTo>
                  <a:lnTo>
                    <a:pt x="13787" y="33459"/>
                  </a:lnTo>
                  <a:lnTo>
                    <a:pt x="12786" y="35581"/>
                  </a:lnTo>
                  <a:lnTo>
                    <a:pt x="11787" y="40765"/>
                  </a:lnTo>
                  <a:lnTo>
                    <a:pt x="13798" y="47239"/>
                  </a:lnTo>
                  <a:lnTo>
                    <a:pt x="21826" y="53233"/>
                  </a:lnTo>
                  <a:lnTo>
                    <a:pt x="31156" y="56885"/>
                  </a:lnTo>
                  <a:lnTo>
                    <a:pt x="36266" y="56640"/>
                  </a:lnTo>
                  <a:lnTo>
                    <a:pt x="38957" y="51179"/>
                  </a:lnTo>
                  <a:lnTo>
                    <a:pt x="41028" y="39187"/>
                  </a:lnTo>
                  <a:lnTo>
                    <a:pt x="52186" y="51018"/>
                  </a:lnTo>
                  <a:lnTo>
                    <a:pt x="64655" y="51294"/>
                  </a:lnTo>
                  <a:lnTo>
                    <a:pt x="74702" y="43939"/>
                  </a:lnTo>
                  <a:lnTo>
                    <a:pt x="78595" y="32875"/>
                  </a:lnTo>
                  <a:lnTo>
                    <a:pt x="77973" y="23996"/>
                  </a:lnTo>
                  <a:lnTo>
                    <a:pt x="75765" y="19903"/>
                  </a:lnTo>
                  <a:lnTo>
                    <a:pt x="70167" y="19575"/>
                  </a:lnTo>
                  <a:lnTo>
                    <a:pt x="59380" y="21991"/>
                  </a:lnTo>
                  <a:lnTo>
                    <a:pt x="62309" y="19631"/>
                  </a:lnTo>
                  <a:lnTo>
                    <a:pt x="66905" y="14072"/>
                  </a:lnTo>
                  <a:lnTo>
                    <a:pt x="66881" y="7600"/>
                  </a:lnTo>
                  <a:lnTo>
                    <a:pt x="55951" y="2496"/>
                  </a:lnTo>
                  <a:lnTo>
                    <a:pt x="41755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35322" y="9878399"/>
              <a:ext cx="78740" cy="57150"/>
            </a:xfrm>
            <a:custGeom>
              <a:avLst/>
              <a:gdLst/>
              <a:ahLst/>
              <a:cxnLst/>
              <a:rect l="l" t="t" r="r" b="b"/>
              <a:pathLst>
                <a:path w="78740" h="57150">
                  <a:moveTo>
                    <a:pt x="41028" y="39187"/>
                  </a:moveTo>
                  <a:lnTo>
                    <a:pt x="38957" y="51179"/>
                  </a:lnTo>
                  <a:lnTo>
                    <a:pt x="36266" y="56640"/>
                  </a:lnTo>
                  <a:lnTo>
                    <a:pt x="31156" y="56885"/>
                  </a:lnTo>
                  <a:lnTo>
                    <a:pt x="21826" y="53233"/>
                  </a:lnTo>
                  <a:lnTo>
                    <a:pt x="13798" y="47239"/>
                  </a:lnTo>
                  <a:lnTo>
                    <a:pt x="11787" y="40765"/>
                  </a:lnTo>
                  <a:lnTo>
                    <a:pt x="12786" y="35581"/>
                  </a:lnTo>
                  <a:lnTo>
                    <a:pt x="13787" y="33459"/>
                  </a:lnTo>
                  <a:lnTo>
                    <a:pt x="3467" y="26476"/>
                  </a:lnTo>
                  <a:lnTo>
                    <a:pt x="0" y="21700"/>
                  </a:lnTo>
                  <a:lnTo>
                    <a:pt x="3359" y="16926"/>
                  </a:lnTo>
                  <a:lnTo>
                    <a:pt x="13520" y="9951"/>
                  </a:lnTo>
                  <a:lnTo>
                    <a:pt x="24542" y="6290"/>
                  </a:lnTo>
                  <a:lnTo>
                    <a:pt x="31183" y="9700"/>
                  </a:lnTo>
                  <a:lnTo>
                    <a:pt x="34437" y="15316"/>
                  </a:lnTo>
                  <a:lnTo>
                    <a:pt x="35301" y="18270"/>
                  </a:lnTo>
                  <a:lnTo>
                    <a:pt x="33366" y="6407"/>
                  </a:lnTo>
                  <a:lnTo>
                    <a:pt x="34872" y="810"/>
                  </a:lnTo>
                  <a:lnTo>
                    <a:pt x="41755" y="0"/>
                  </a:lnTo>
                  <a:lnTo>
                    <a:pt x="55951" y="2496"/>
                  </a:lnTo>
                  <a:lnTo>
                    <a:pt x="66881" y="7600"/>
                  </a:lnTo>
                  <a:lnTo>
                    <a:pt x="66905" y="14072"/>
                  </a:lnTo>
                  <a:lnTo>
                    <a:pt x="62309" y="19631"/>
                  </a:lnTo>
                  <a:lnTo>
                    <a:pt x="59380" y="21991"/>
                  </a:lnTo>
                  <a:lnTo>
                    <a:pt x="70167" y="19575"/>
                  </a:lnTo>
                  <a:lnTo>
                    <a:pt x="75765" y="19903"/>
                  </a:lnTo>
                  <a:lnTo>
                    <a:pt x="77973" y="23996"/>
                  </a:lnTo>
                  <a:lnTo>
                    <a:pt x="78595" y="32875"/>
                  </a:lnTo>
                  <a:lnTo>
                    <a:pt x="74702" y="43939"/>
                  </a:lnTo>
                  <a:lnTo>
                    <a:pt x="64655" y="51294"/>
                  </a:lnTo>
                  <a:lnTo>
                    <a:pt x="52186" y="51018"/>
                  </a:lnTo>
                  <a:lnTo>
                    <a:pt x="41028" y="39187"/>
                  </a:lnTo>
                  <a:close/>
                </a:path>
              </a:pathLst>
            </a:custGeom>
            <a:ln w="34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56167" y="9879211"/>
              <a:ext cx="45720" cy="46990"/>
            </a:xfrm>
            <a:custGeom>
              <a:avLst/>
              <a:gdLst/>
              <a:ahLst/>
              <a:cxnLst/>
              <a:rect l="l" t="t" r="r" b="b"/>
              <a:pathLst>
                <a:path w="45720" h="46990">
                  <a:moveTo>
                    <a:pt x="38674" y="36829"/>
                  </a:moveTo>
                  <a:lnTo>
                    <a:pt x="16484" y="36829"/>
                  </a:lnTo>
                  <a:lnTo>
                    <a:pt x="22872" y="46951"/>
                  </a:lnTo>
                  <a:lnTo>
                    <a:pt x="32893" y="43281"/>
                  </a:lnTo>
                  <a:lnTo>
                    <a:pt x="38466" y="40971"/>
                  </a:lnTo>
                  <a:lnTo>
                    <a:pt x="39954" y="38565"/>
                  </a:lnTo>
                  <a:lnTo>
                    <a:pt x="38674" y="36829"/>
                  </a:lnTo>
                  <a:close/>
                </a:path>
                <a:path w="45720" h="46990">
                  <a:moveTo>
                    <a:pt x="5567" y="17000"/>
                  </a:moveTo>
                  <a:lnTo>
                    <a:pt x="1031" y="18237"/>
                  </a:lnTo>
                  <a:lnTo>
                    <a:pt x="0" y="25018"/>
                  </a:lnTo>
                  <a:lnTo>
                    <a:pt x="2324" y="39052"/>
                  </a:lnTo>
                  <a:lnTo>
                    <a:pt x="16484" y="36829"/>
                  </a:lnTo>
                  <a:lnTo>
                    <a:pt x="38674" y="36829"/>
                  </a:lnTo>
                  <a:lnTo>
                    <a:pt x="37022" y="34589"/>
                  </a:lnTo>
                  <a:lnTo>
                    <a:pt x="29337" y="27571"/>
                  </a:lnTo>
                  <a:lnTo>
                    <a:pt x="42015" y="27571"/>
                  </a:lnTo>
                  <a:lnTo>
                    <a:pt x="45451" y="23180"/>
                  </a:lnTo>
                  <a:lnTo>
                    <a:pt x="44618" y="19507"/>
                  </a:lnTo>
                  <a:lnTo>
                    <a:pt x="12877" y="19507"/>
                  </a:lnTo>
                  <a:lnTo>
                    <a:pt x="10538" y="18394"/>
                  </a:lnTo>
                  <a:lnTo>
                    <a:pt x="5567" y="17000"/>
                  </a:lnTo>
                  <a:close/>
                </a:path>
                <a:path w="45720" h="46990">
                  <a:moveTo>
                    <a:pt x="42015" y="27571"/>
                  </a:moveTo>
                  <a:lnTo>
                    <a:pt x="29337" y="27571"/>
                  </a:lnTo>
                  <a:lnTo>
                    <a:pt x="41208" y="28602"/>
                  </a:lnTo>
                  <a:lnTo>
                    <a:pt x="42015" y="27571"/>
                  </a:lnTo>
                  <a:close/>
                </a:path>
                <a:path w="45720" h="46990">
                  <a:moveTo>
                    <a:pt x="15699" y="3"/>
                  </a:moveTo>
                  <a:lnTo>
                    <a:pt x="8585" y="2298"/>
                  </a:lnTo>
                  <a:lnTo>
                    <a:pt x="2237" y="7368"/>
                  </a:lnTo>
                  <a:lnTo>
                    <a:pt x="568" y="10850"/>
                  </a:lnTo>
                  <a:lnTo>
                    <a:pt x="3981" y="14359"/>
                  </a:lnTo>
                  <a:lnTo>
                    <a:pt x="12877" y="19507"/>
                  </a:lnTo>
                  <a:lnTo>
                    <a:pt x="44618" y="19507"/>
                  </a:lnTo>
                  <a:lnTo>
                    <a:pt x="43586" y="14962"/>
                  </a:lnTo>
                  <a:lnTo>
                    <a:pt x="39808" y="10655"/>
                  </a:lnTo>
                  <a:lnTo>
                    <a:pt x="23291" y="10655"/>
                  </a:lnTo>
                  <a:lnTo>
                    <a:pt x="22599" y="8149"/>
                  </a:lnTo>
                  <a:lnTo>
                    <a:pt x="20219" y="3276"/>
                  </a:lnTo>
                  <a:lnTo>
                    <a:pt x="15699" y="3"/>
                  </a:lnTo>
                  <a:close/>
                </a:path>
                <a:path w="45720" h="46990">
                  <a:moveTo>
                    <a:pt x="26149" y="0"/>
                  </a:moveTo>
                  <a:lnTo>
                    <a:pt x="23291" y="10655"/>
                  </a:lnTo>
                  <a:lnTo>
                    <a:pt x="39808" y="10655"/>
                  </a:lnTo>
                  <a:lnTo>
                    <a:pt x="37134" y="7607"/>
                  </a:lnTo>
                  <a:lnTo>
                    <a:pt x="26149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56167" y="9879211"/>
              <a:ext cx="45720" cy="46990"/>
            </a:xfrm>
            <a:custGeom>
              <a:avLst/>
              <a:gdLst/>
              <a:ahLst/>
              <a:cxnLst/>
              <a:rect l="l" t="t" r="r" b="b"/>
              <a:pathLst>
                <a:path w="45720" h="46990">
                  <a:moveTo>
                    <a:pt x="29337" y="27571"/>
                  </a:moveTo>
                  <a:lnTo>
                    <a:pt x="37022" y="34589"/>
                  </a:lnTo>
                  <a:lnTo>
                    <a:pt x="39954" y="38565"/>
                  </a:lnTo>
                  <a:lnTo>
                    <a:pt x="38466" y="40971"/>
                  </a:lnTo>
                  <a:lnTo>
                    <a:pt x="32893" y="43281"/>
                  </a:lnTo>
                  <a:lnTo>
                    <a:pt x="22872" y="46951"/>
                  </a:lnTo>
                  <a:lnTo>
                    <a:pt x="16484" y="36829"/>
                  </a:lnTo>
                  <a:lnTo>
                    <a:pt x="2324" y="39052"/>
                  </a:lnTo>
                  <a:lnTo>
                    <a:pt x="0" y="25018"/>
                  </a:lnTo>
                  <a:lnTo>
                    <a:pt x="1031" y="18237"/>
                  </a:lnTo>
                  <a:lnTo>
                    <a:pt x="5567" y="17000"/>
                  </a:lnTo>
                  <a:lnTo>
                    <a:pt x="10538" y="18394"/>
                  </a:lnTo>
                  <a:lnTo>
                    <a:pt x="12877" y="19507"/>
                  </a:lnTo>
                  <a:lnTo>
                    <a:pt x="3981" y="14359"/>
                  </a:lnTo>
                  <a:lnTo>
                    <a:pt x="568" y="10850"/>
                  </a:lnTo>
                  <a:lnTo>
                    <a:pt x="2237" y="7368"/>
                  </a:lnTo>
                  <a:lnTo>
                    <a:pt x="8585" y="2298"/>
                  </a:lnTo>
                  <a:lnTo>
                    <a:pt x="15699" y="3"/>
                  </a:lnTo>
                  <a:lnTo>
                    <a:pt x="20219" y="3276"/>
                  </a:lnTo>
                  <a:lnTo>
                    <a:pt x="22599" y="8149"/>
                  </a:lnTo>
                  <a:lnTo>
                    <a:pt x="23291" y="10655"/>
                  </a:lnTo>
                  <a:lnTo>
                    <a:pt x="26149" y="0"/>
                  </a:lnTo>
                  <a:lnTo>
                    <a:pt x="37134" y="7607"/>
                  </a:lnTo>
                  <a:lnTo>
                    <a:pt x="43586" y="14962"/>
                  </a:lnTo>
                  <a:lnTo>
                    <a:pt x="45451" y="23180"/>
                  </a:lnTo>
                  <a:lnTo>
                    <a:pt x="41208" y="28602"/>
                  </a:lnTo>
                  <a:lnTo>
                    <a:pt x="29337" y="27571"/>
                  </a:lnTo>
                  <a:close/>
                </a:path>
              </a:pathLst>
            </a:custGeom>
            <a:ln w="34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566115" y="9889985"/>
              <a:ext cx="25400" cy="19050"/>
            </a:xfrm>
            <a:custGeom>
              <a:avLst/>
              <a:gdLst/>
              <a:ahLst/>
              <a:cxnLst/>
              <a:rect l="l" t="t" r="r" b="b"/>
              <a:pathLst>
                <a:path w="25400" h="19050">
                  <a:moveTo>
                    <a:pt x="19469" y="0"/>
                  </a:moveTo>
                  <a:lnTo>
                    <a:pt x="5613" y="0"/>
                  </a:lnTo>
                  <a:lnTo>
                    <a:pt x="0" y="4254"/>
                  </a:lnTo>
                  <a:lnTo>
                    <a:pt x="0" y="14782"/>
                  </a:lnTo>
                  <a:lnTo>
                    <a:pt x="5613" y="19049"/>
                  </a:lnTo>
                  <a:lnTo>
                    <a:pt x="19469" y="19049"/>
                  </a:lnTo>
                  <a:lnTo>
                    <a:pt x="25069" y="14782"/>
                  </a:lnTo>
                  <a:lnTo>
                    <a:pt x="25069" y="9524"/>
                  </a:lnTo>
                  <a:lnTo>
                    <a:pt x="25069" y="4254"/>
                  </a:lnTo>
                  <a:lnTo>
                    <a:pt x="19469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66115" y="9889985"/>
              <a:ext cx="25400" cy="19050"/>
            </a:xfrm>
            <a:custGeom>
              <a:avLst/>
              <a:gdLst/>
              <a:ahLst/>
              <a:cxnLst/>
              <a:rect l="l" t="t" r="r" b="b"/>
              <a:pathLst>
                <a:path w="25400" h="19050">
                  <a:moveTo>
                    <a:pt x="25069" y="9524"/>
                  </a:moveTo>
                  <a:lnTo>
                    <a:pt x="25069" y="14782"/>
                  </a:lnTo>
                  <a:lnTo>
                    <a:pt x="19469" y="19049"/>
                  </a:lnTo>
                  <a:lnTo>
                    <a:pt x="12547" y="19049"/>
                  </a:lnTo>
                  <a:lnTo>
                    <a:pt x="5613" y="19049"/>
                  </a:lnTo>
                  <a:lnTo>
                    <a:pt x="0" y="14782"/>
                  </a:lnTo>
                  <a:lnTo>
                    <a:pt x="0" y="9524"/>
                  </a:lnTo>
                  <a:lnTo>
                    <a:pt x="0" y="4254"/>
                  </a:lnTo>
                  <a:lnTo>
                    <a:pt x="5613" y="0"/>
                  </a:lnTo>
                  <a:lnTo>
                    <a:pt x="12547" y="0"/>
                  </a:lnTo>
                  <a:lnTo>
                    <a:pt x="19469" y="0"/>
                  </a:lnTo>
                  <a:lnTo>
                    <a:pt x="25069" y="4254"/>
                  </a:lnTo>
                  <a:lnTo>
                    <a:pt x="25069" y="9524"/>
                  </a:lnTo>
                  <a:close/>
                </a:path>
              </a:pathLst>
            </a:custGeom>
            <a:ln w="34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46934" y="9821196"/>
              <a:ext cx="168190" cy="21323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42807" y="9790902"/>
              <a:ext cx="374037" cy="286536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4715642" y="9415775"/>
              <a:ext cx="246051" cy="171235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619977" y="9244070"/>
              <a:ext cx="302260" cy="231140"/>
            </a:xfrm>
            <a:custGeom>
              <a:avLst/>
              <a:gdLst/>
              <a:ahLst/>
              <a:cxnLst/>
              <a:rect l="l" t="t" r="r" b="b"/>
              <a:pathLst>
                <a:path w="302260" h="231140">
                  <a:moveTo>
                    <a:pt x="270359" y="0"/>
                  </a:moveTo>
                  <a:lnTo>
                    <a:pt x="237351" y="13360"/>
                  </a:lnTo>
                  <a:lnTo>
                    <a:pt x="248673" y="44822"/>
                  </a:lnTo>
                  <a:lnTo>
                    <a:pt x="254247" y="61695"/>
                  </a:lnTo>
                  <a:lnTo>
                    <a:pt x="255695" y="69726"/>
                  </a:lnTo>
                  <a:lnTo>
                    <a:pt x="254636" y="74663"/>
                  </a:lnTo>
                  <a:lnTo>
                    <a:pt x="243330" y="82683"/>
                  </a:lnTo>
                  <a:lnTo>
                    <a:pt x="220748" y="93432"/>
                  </a:lnTo>
                  <a:lnTo>
                    <a:pt x="198606" y="102854"/>
                  </a:lnTo>
                  <a:lnTo>
                    <a:pt x="188621" y="106895"/>
                  </a:lnTo>
                  <a:lnTo>
                    <a:pt x="72302" y="76238"/>
                  </a:lnTo>
                  <a:lnTo>
                    <a:pt x="41644" y="61302"/>
                  </a:lnTo>
                  <a:lnTo>
                    <a:pt x="42432" y="7861"/>
                  </a:lnTo>
                  <a:lnTo>
                    <a:pt x="11774" y="4711"/>
                  </a:lnTo>
                  <a:lnTo>
                    <a:pt x="1837" y="54389"/>
                  </a:lnTo>
                  <a:lnTo>
                    <a:pt x="0" y="80854"/>
                  </a:lnTo>
                  <a:lnTo>
                    <a:pt x="7590" y="93022"/>
                  </a:lnTo>
                  <a:lnTo>
                    <a:pt x="51316" y="109439"/>
                  </a:lnTo>
                  <a:lnTo>
                    <a:pt x="75742" y="121426"/>
                  </a:lnTo>
                  <a:lnTo>
                    <a:pt x="94127" y="131643"/>
                  </a:lnTo>
                  <a:lnTo>
                    <a:pt x="101385" y="135966"/>
                  </a:lnTo>
                  <a:lnTo>
                    <a:pt x="133503" y="230797"/>
                  </a:lnTo>
                  <a:lnTo>
                    <a:pt x="171817" y="223785"/>
                  </a:lnTo>
                  <a:lnTo>
                    <a:pt x="195794" y="216042"/>
                  </a:lnTo>
                  <a:lnTo>
                    <a:pt x="215517" y="202704"/>
                  </a:lnTo>
                  <a:lnTo>
                    <a:pt x="241072" y="178904"/>
                  </a:lnTo>
                  <a:lnTo>
                    <a:pt x="213780" y="133616"/>
                  </a:lnTo>
                  <a:lnTo>
                    <a:pt x="264226" y="114712"/>
                  </a:lnTo>
                  <a:lnTo>
                    <a:pt x="290209" y="103252"/>
                  </a:lnTo>
                  <a:lnTo>
                    <a:pt x="299980" y="94595"/>
                  </a:lnTo>
                  <a:lnTo>
                    <a:pt x="301791" y="84099"/>
                  </a:lnTo>
                  <a:lnTo>
                    <a:pt x="297217" y="63661"/>
                  </a:lnTo>
                  <a:lnTo>
                    <a:pt x="286375" y="35563"/>
                  </a:lnTo>
                  <a:lnTo>
                    <a:pt x="275383" y="10708"/>
                  </a:lnTo>
                  <a:lnTo>
                    <a:pt x="270359" y="0"/>
                  </a:lnTo>
                  <a:close/>
                </a:path>
              </a:pathLst>
            </a:custGeom>
            <a:solidFill>
              <a:srgbClr val="B6DA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619977" y="9244070"/>
              <a:ext cx="302260" cy="231140"/>
            </a:xfrm>
            <a:custGeom>
              <a:avLst/>
              <a:gdLst/>
              <a:ahLst/>
              <a:cxnLst/>
              <a:rect l="l" t="t" r="r" b="b"/>
              <a:pathLst>
                <a:path w="302260" h="231140">
                  <a:moveTo>
                    <a:pt x="72302" y="76238"/>
                  </a:moveTo>
                  <a:lnTo>
                    <a:pt x="41644" y="61302"/>
                  </a:lnTo>
                  <a:lnTo>
                    <a:pt x="42432" y="7861"/>
                  </a:lnTo>
                  <a:lnTo>
                    <a:pt x="11774" y="4711"/>
                  </a:lnTo>
                  <a:lnTo>
                    <a:pt x="1837" y="54389"/>
                  </a:lnTo>
                  <a:lnTo>
                    <a:pt x="0" y="80854"/>
                  </a:lnTo>
                  <a:lnTo>
                    <a:pt x="7590" y="93022"/>
                  </a:lnTo>
                  <a:lnTo>
                    <a:pt x="25934" y="99809"/>
                  </a:lnTo>
                  <a:lnTo>
                    <a:pt x="51316" y="109439"/>
                  </a:lnTo>
                  <a:lnTo>
                    <a:pt x="75742" y="121426"/>
                  </a:lnTo>
                  <a:lnTo>
                    <a:pt x="94127" y="131643"/>
                  </a:lnTo>
                  <a:lnTo>
                    <a:pt x="101385" y="135966"/>
                  </a:lnTo>
                  <a:lnTo>
                    <a:pt x="133503" y="230797"/>
                  </a:lnTo>
                  <a:lnTo>
                    <a:pt x="171817" y="223785"/>
                  </a:lnTo>
                  <a:lnTo>
                    <a:pt x="195794" y="216042"/>
                  </a:lnTo>
                  <a:lnTo>
                    <a:pt x="215517" y="202704"/>
                  </a:lnTo>
                  <a:lnTo>
                    <a:pt x="241072" y="178904"/>
                  </a:lnTo>
                  <a:lnTo>
                    <a:pt x="213780" y="133616"/>
                  </a:lnTo>
                  <a:lnTo>
                    <a:pt x="264226" y="114712"/>
                  </a:lnTo>
                  <a:lnTo>
                    <a:pt x="290209" y="103252"/>
                  </a:lnTo>
                  <a:lnTo>
                    <a:pt x="299980" y="94595"/>
                  </a:lnTo>
                  <a:lnTo>
                    <a:pt x="301791" y="84099"/>
                  </a:lnTo>
                  <a:lnTo>
                    <a:pt x="297217" y="63661"/>
                  </a:lnTo>
                  <a:lnTo>
                    <a:pt x="286375" y="35563"/>
                  </a:lnTo>
                  <a:lnTo>
                    <a:pt x="275383" y="10708"/>
                  </a:lnTo>
                  <a:lnTo>
                    <a:pt x="270359" y="0"/>
                  </a:lnTo>
                  <a:lnTo>
                    <a:pt x="237351" y="13360"/>
                  </a:lnTo>
                  <a:lnTo>
                    <a:pt x="248673" y="44822"/>
                  </a:lnTo>
                  <a:lnTo>
                    <a:pt x="254247" y="61695"/>
                  </a:lnTo>
                  <a:lnTo>
                    <a:pt x="255695" y="69726"/>
                  </a:lnTo>
                  <a:lnTo>
                    <a:pt x="254636" y="74663"/>
                  </a:lnTo>
                  <a:lnTo>
                    <a:pt x="243330" y="82683"/>
                  </a:lnTo>
                  <a:lnTo>
                    <a:pt x="220748" y="93432"/>
                  </a:lnTo>
                  <a:lnTo>
                    <a:pt x="198606" y="102854"/>
                  </a:lnTo>
                  <a:lnTo>
                    <a:pt x="188621" y="106895"/>
                  </a:lnTo>
                  <a:lnTo>
                    <a:pt x="72302" y="76238"/>
                  </a:lnTo>
                  <a:close/>
                </a:path>
              </a:pathLst>
            </a:custGeom>
            <a:ln w="3175">
              <a:solidFill>
                <a:srgbClr val="2A69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4802326" y="9311380"/>
              <a:ext cx="49530" cy="33655"/>
            </a:xfrm>
            <a:custGeom>
              <a:avLst/>
              <a:gdLst/>
              <a:ahLst/>
              <a:cxnLst/>
              <a:rect l="l" t="t" r="r" b="b"/>
              <a:pathLst>
                <a:path w="49529" h="33654">
                  <a:moveTo>
                    <a:pt x="31871" y="0"/>
                  </a:moveTo>
                  <a:lnTo>
                    <a:pt x="0" y="20542"/>
                  </a:lnTo>
                  <a:lnTo>
                    <a:pt x="2911" y="26738"/>
                  </a:lnTo>
                  <a:lnTo>
                    <a:pt x="8988" y="31237"/>
                  </a:lnTo>
                  <a:lnTo>
                    <a:pt x="17355" y="33624"/>
                  </a:lnTo>
                  <a:lnTo>
                    <a:pt x="27139" y="33483"/>
                  </a:lnTo>
                  <a:lnTo>
                    <a:pt x="36520" y="30723"/>
                  </a:lnTo>
                  <a:lnTo>
                    <a:pt x="43803" y="25966"/>
                  </a:lnTo>
                  <a:lnTo>
                    <a:pt x="48280" y="19869"/>
                  </a:lnTo>
                  <a:lnTo>
                    <a:pt x="49237" y="13087"/>
                  </a:lnTo>
                  <a:lnTo>
                    <a:pt x="46324" y="6889"/>
                  </a:lnTo>
                  <a:lnTo>
                    <a:pt x="40243" y="2387"/>
                  </a:lnTo>
                  <a:lnTo>
                    <a:pt x="31871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4802326" y="9311380"/>
              <a:ext cx="49530" cy="33655"/>
            </a:xfrm>
            <a:custGeom>
              <a:avLst/>
              <a:gdLst/>
              <a:ahLst/>
              <a:cxnLst/>
              <a:rect l="l" t="t" r="r" b="b"/>
              <a:pathLst>
                <a:path w="49529" h="33654">
                  <a:moveTo>
                    <a:pt x="0" y="20542"/>
                  </a:moveTo>
                  <a:lnTo>
                    <a:pt x="2911" y="26738"/>
                  </a:lnTo>
                  <a:lnTo>
                    <a:pt x="8988" y="31237"/>
                  </a:lnTo>
                  <a:lnTo>
                    <a:pt x="17355" y="33624"/>
                  </a:lnTo>
                  <a:lnTo>
                    <a:pt x="27139" y="33483"/>
                  </a:lnTo>
                  <a:lnTo>
                    <a:pt x="36520" y="30723"/>
                  </a:lnTo>
                  <a:lnTo>
                    <a:pt x="43803" y="25966"/>
                  </a:lnTo>
                  <a:lnTo>
                    <a:pt x="48280" y="19869"/>
                  </a:lnTo>
                  <a:lnTo>
                    <a:pt x="49237" y="13087"/>
                  </a:lnTo>
                  <a:lnTo>
                    <a:pt x="46324" y="6889"/>
                  </a:lnTo>
                  <a:lnTo>
                    <a:pt x="40243" y="2387"/>
                  </a:lnTo>
                  <a:lnTo>
                    <a:pt x="31871" y="0"/>
                  </a:lnTo>
                  <a:lnTo>
                    <a:pt x="22085" y="146"/>
                  </a:lnTo>
                  <a:lnTo>
                    <a:pt x="12705" y="2906"/>
                  </a:lnTo>
                  <a:lnTo>
                    <a:pt x="5422" y="7662"/>
                  </a:lnTo>
                  <a:lnTo>
                    <a:pt x="950" y="13760"/>
                  </a:lnTo>
                  <a:lnTo>
                    <a:pt x="0" y="20542"/>
                  </a:lnTo>
                  <a:close/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4666433" y="9317340"/>
              <a:ext cx="49530" cy="33655"/>
            </a:xfrm>
            <a:custGeom>
              <a:avLst/>
              <a:gdLst/>
              <a:ahLst/>
              <a:cxnLst/>
              <a:rect l="l" t="t" r="r" b="b"/>
              <a:pathLst>
                <a:path w="49529" h="33654">
                  <a:moveTo>
                    <a:pt x="31876" y="0"/>
                  </a:moveTo>
                  <a:lnTo>
                    <a:pt x="0" y="20542"/>
                  </a:lnTo>
                  <a:lnTo>
                    <a:pt x="2911" y="26738"/>
                  </a:lnTo>
                  <a:lnTo>
                    <a:pt x="8988" y="31237"/>
                  </a:lnTo>
                  <a:lnTo>
                    <a:pt x="17355" y="33624"/>
                  </a:lnTo>
                  <a:lnTo>
                    <a:pt x="27139" y="33483"/>
                  </a:lnTo>
                  <a:lnTo>
                    <a:pt x="36527" y="30723"/>
                  </a:lnTo>
                  <a:lnTo>
                    <a:pt x="43813" y="25966"/>
                  </a:lnTo>
                  <a:lnTo>
                    <a:pt x="48287" y="19869"/>
                  </a:lnTo>
                  <a:lnTo>
                    <a:pt x="49237" y="13087"/>
                  </a:lnTo>
                  <a:lnTo>
                    <a:pt x="46325" y="6889"/>
                  </a:lnTo>
                  <a:lnTo>
                    <a:pt x="40247" y="2387"/>
                  </a:lnTo>
                  <a:lnTo>
                    <a:pt x="31876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666433" y="9317340"/>
              <a:ext cx="49530" cy="33655"/>
            </a:xfrm>
            <a:custGeom>
              <a:avLst/>
              <a:gdLst/>
              <a:ahLst/>
              <a:cxnLst/>
              <a:rect l="l" t="t" r="r" b="b"/>
              <a:pathLst>
                <a:path w="49529" h="33654">
                  <a:moveTo>
                    <a:pt x="0" y="20542"/>
                  </a:moveTo>
                  <a:lnTo>
                    <a:pt x="2911" y="26738"/>
                  </a:lnTo>
                  <a:lnTo>
                    <a:pt x="8988" y="31237"/>
                  </a:lnTo>
                  <a:lnTo>
                    <a:pt x="17355" y="33624"/>
                  </a:lnTo>
                  <a:lnTo>
                    <a:pt x="27139" y="33483"/>
                  </a:lnTo>
                  <a:lnTo>
                    <a:pt x="36527" y="30723"/>
                  </a:lnTo>
                  <a:lnTo>
                    <a:pt x="43813" y="25966"/>
                  </a:lnTo>
                  <a:lnTo>
                    <a:pt x="48287" y="19869"/>
                  </a:lnTo>
                  <a:lnTo>
                    <a:pt x="49237" y="13087"/>
                  </a:lnTo>
                  <a:lnTo>
                    <a:pt x="46325" y="6889"/>
                  </a:lnTo>
                  <a:lnTo>
                    <a:pt x="40247" y="2387"/>
                  </a:lnTo>
                  <a:lnTo>
                    <a:pt x="31876" y="0"/>
                  </a:lnTo>
                  <a:lnTo>
                    <a:pt x="22085" y="146"/>
                  </a:lnTo>
                  <a:lnTo>
                    <a:pt x="12705" y="2906"/>
                  </a:lnTo>
                  <a:lnTo>
                    <a:pt x="5422" y="7662"/>
                  </a:lnTo>
                  <a:lnTo>
                    <a:pt x="950" y="13760"/>
                  </a:lnTo>
                  <a:lnTo>
                    <a:pt x="0" y="20542"/>
                  </a:lnTo>
                  <a:close/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4684963" y="9217323"/>
              <a:ext cx="154940" cy="128270"/>
            </a:xfrm>
            <a:custGeom>
              <a:avLst/>
              <a:gdLst/>
              <a:ahLst/>
              <a:cxnLst/>
              <a:rect l="l" t="t" r="r" b="b"/>
              <a:pathLst>
                <a:path w="154939" h="128270">
                  <a:moveTo>
                    <a:pt x="35689" y="20838"/>
                  </a:moveTo>
                  <a:lnTo>
                    <a:pt x="18457" y="23429"/>
                  </a:lnTo>
                  <a:lnTo>
                    <a:pt x="9841" y="33752"/>
                  </a:lnTo>
                  <a:lnTo>
                    <a:pt x="3874" y="54787"/>
                  </a:lnTo>
                  <a:lnTo>
                    <a:pt x="0" y="79967"/>
                  </a:lnTo>
                  <a:lnTo>
                    <a:pt x="393" y="100228"/>
                  </a:lnTo>
                  <a:lnTo>
                    <a:pt x="64961" y="127776"/>
                  </a:lnTo>
                  <a:lnTo>
                    <a:pt x="102996" y="128068"/>
                  </a:lnTo>
                  <a:lnTo>
                    <a:pt x="120143" y="127990"/>
                  </a:lnTo>
                  <a:lnTo>
                    <a:pt x="143562" y="121564"/>
                  </a:lnTo>
                  <a:lnTo>
                    <a:pt x="151725" y="100831"/>
                  </a:lnTo>
                  <a:lnTo>
                    <a:pt x="154577" y="86385"/>
                  </a:lnTo>
                  <a:lnTo>
                    <a:pt x="152236" y="71443"/>
                  </a:lnTo>
                  <a:lnTo>
                    <a:pt x="144819" y="49225"/>
                  </a:lnTo>
                  <a:lnTo>
                    <a:pt x="132857" y="28690"/>
                  </a:lnTo>
                  <a:lnTo>
                    <a:pt x="122943" y="22999"/>
                  </a:lnTo>
                  <a:lnTo>
                    <a:pt x="67501" y="22999"/>
                  </a:lnTo>
                  <a:lnTo>
                    <a:pt x="35689" y="20838"/>
                  </a:lnTo>
                  <a:close/>
                </a:path>
                <a:path w="154939" h="128270">
                  <a:moveTo>
                    <a:pt x="56148" y="0"/>
                  </a:moveTo>
                  <a:lnTo>
                    <a:pt x="62290" y="11146"/>
                  </a:lnTo>
                  <a:lnTo>
                    <a:pt x="65520" y="17257"/>
                  </a:lnTo>
                  <a:lnTo>
                    <a:pt x="66903" y="20490"/>
                  </a:lnTo>
                  <a:lnTo>
                    <a:pt x="67501" y="22999"/>
                  </a:lnTo>
                  <a:lnTo>
                    <a:pt x="122943" y="22999"/>
                  </a:lnTo>
                  <a:lnTo>
                    <a:pt x="122213" y="22580"/>
                  </a:lnTo>
                  <a:lnTo>
                    <a:pt x="90895" y="22580"/>
                  </a:lnTo>
                  <a:lnTo>
                    <a:pt x="91941" y="17856"/>
                  </a:lnTo>
                  <a:lnTo>
                    <a:pt x="79414" y="17856"/>
                  </a:lnTo>
                  <a:lnTo>
                    <a:pt x="71135" y="8768"/>
                  </a:lnTo>
                  <a:lnTo>
                    <a:pt x="65952" y="3879"/>
                  </a:lnTo>
                  <a:lnTo>
                    <a:pt x="61683" y="1514"/>
                  </a:lnTo>
                  <a:lnTo>
                    <a:pt x="56148" y="0"/>
                  </a:lnTo>
                  <a:close/>
                </a:path>
                <a:path w="154939" h="128270">
                  <a:moveTo>
                    <a:pt x="103571" y="19791"/>
                  </a:moveTo>
                  <a:lnTo>
                    <a:pt x="90895" y="22580"/>
                  </a:lnTo>
                  <a:lnTo>
                    <a:pt x="122213" y="22580"/>
                  </a:lnTo>
                  <a:lnTo>
                    <a:pt x="118333" y="20353"/>
                  </a:lnTo>
                  <a:lnTo>
                    <a:pt x="103571" y="19791"/>
                  </a:lnTo>
                  <a:close/>
                </a:path>
                <a:path w="154939" h="128270">
                  <a:moveTo>
                    <a:pt x="102515" y="2158"/>
                  </a:moveTo>
                  <a:lnTo>
                    <a:pt x="90974" y="5911"/>
                  </a:lnTo>
                  <a:lnTo>
                    <a:pt x="84721" y="8797"/>
                  </a:lnTo>
                  <a:lnTo>
                    <a:pt x="81589" y="12288"/>
                  </a:lnTo>
                  <a:lnTo>
                    <a:pt x="79414" y="17856"/>
                  </a:lnTo>
                  <a:lnTo>
                    <a:pt x="91941" y="17856"/>
                  </a:lnTo>
                  <a:lnTo>
                    <a:pt x="94514" y="6235"/>
                  </a:lnTo>
                  <a:lnTo>
                    <a:pt x="102515" y="2158"/>
                  </a:lnTo>
                  <a:close/>
                </a:path>
              </a:pathLst>
            </a:custGeom>
            <a:solidFill>
              <a:srgbClr val="9343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4684963" y="9217323"/>
              <a:ext cx="154940" cy="128270"/>
            </a:xfrm>
            <a:custGeom>
              <a:avLst/>
              <a:gdLst/>
              <a:ahLst/>
              <a:cxnLst/>
              <a:rect l="l" t="t" r="r" b="b"/>
              <a:pathLst>
                <a:path w="154939" h="128270">
                  <a:moveTo>
                    <a:pt x="90895" y="22580"/>
                  </a:moveTo>
                  <a:lnTo>
                    <a:pt x="94514" y="6235"/>
                  </a:lnTo>
                  <a:lnTo>
                    <a:pt x="102515" y="2158"/>
                  </a:lnTo>
                  <a:lnTo>
                    <a:pt x="90974" y="5911"/>
                  </a:lnTo>
                  <a:lnTo>
                    <a:pt x="84721" y="8797"/>
                  </a:lnTo>
                  <a:lnTo>
                    <a:pt x="81589" y="12288"/>
                  </a:lnTo>
                  <a:lnTo>
                    <a:pt x="79414" y="17856"/>
                  </a:lnTo>
                  <a:lnTo>
                    <a:pt x="71135" y="8768"/>
                  </a:lnTo>
                  <a:lnTo>
                    <a:pt x="65952" y="3879"/>
                  </a:lnTo>
                  <a:lnTo>
                    <a:pt x="61683" y="1514"/>
                  </a:lnTo>
                  <a:lnTo>
                    <a:pt x="56148" y="0"/>
                  </a:lnTo>
                  <a:lnTo>
                    <a:pt x="62290" y="11146"/>
                  </a:lnTo>
                  <a:lnTo>
                    <a:pt x="65520" y="17257"/>
                  </a:lnTo>
                  <a:lnTo>
                    <a:pt x="66903" y="20490"/>
                  </a:lnTo>
                  <a:lnTo>
                    <a:pt x="67501" y="22999"/>
                  </a:lnTo>
                  <a:lnTo>
                    <a:pt x="35689" y="20838"/>
                  </a:lnTo>
                  <a:lnTo>
                    <a:pt x="18457" y="23429"/>
                  </a:lnTo>
                  <a:lnTo>
                    <a:pt x="9841" y="33752"/>
                  </a:lnTo>
                  <a:lnTo>
                    <a:pt x="3874" y="54787"/>
                  </a:lnTo>
                  <a:lnTo>
                    <a:pt x="0" y="79967"/>
                  </a:lnTo>
                  <a:lnTo>
                    <a:pt x="393" y="100228"/>
                  </a:lnTo>
                  <a:lnTo>
                    <a:pt x="64961" y="127776"/>
                  </a:lnTo>
                  <a:lnTo>
                    <a:pt x="102996" y="128068"/>
                  </a:lnTo>
                  <a:lnTo>
                    <a:pt x="120143" y="127990"/>
                  </a:lnTo>
                  <a:lnTo>
                    <a:pt x="143562" y="121564"/>
                  </a:lnTo>
                  <a:lnTo>
                    <a:pt x="151725" y="100831"/>
                  </a:lnTo>
                  <a:lnTo>
                    <a:pt x="154577" y="86385"/>
                  </a:lnTo>
                  <a:lnTo>
                    <a:pt x="152236" y="71443"/>
                  </a:lnTo>
                  <a:lnTo>
                    <a:pt x="144819" y="49225"/>
                  </a:lnTo>
                  <a:lnTo>
                    <a:pt x="132857" y="28690"/>
                  </a:lnTo>
                  <a:lnTo>
                    <a:pt x="118333" y="20353"/>
                  </a:lnTo>
                  <a:lnTo>
                    <a:pt x="103571" y="19791"/>
                  </a:lnTo>
                  <a:lnTo>
                    <a:pt x="90895" y="22580"/>
                  </a:lnTo>
                  <a:close/>
                </a:path>
              </a:pathLst>
            </a:custGeom>
            <a:ln w="3175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4689798" y="9276397"/>
              <a:ext cx="151765" cy="111760"/>
            </a:xfrm>
            <a:custGeom>
              <a:avLst/>
              <a:gdLst/>
              <a:ahLst/>
              <a:cxnLst/>
              <a:rect l="l" t="t" r="r" b="b"/>
              <a:pathLst>
                <a:path w="151764" h="111759">
                  <a:moveTo>
                    <a:pt x="44202" y="0"/>
                  </a:moveTo>
                  <a:lnTo>
                    <a:pt x="37416" y="5587"/>
                  </a:lnTo>
                  <a:lnTo>
                    <a:pt x="30631" y="11649"/>
                  </a:lnTo>
                  <a:lnTo>
                    <a:pt x="781" y="40309"/>
                  </a:lnTo>
                  <a:lnTo>
                    <a:pt x="0" y="53228"/>
                  </a:lnTo>
                  <a:lnTo>
                    <a:pt x="4920" y="80697"/>
                  </a:lnTo>
                  <a:lnTo>
                    <a:pt x="26440" y="105787"/>
                  </a:lnTo>
                  <a:lnTo>
                    <a:pt x="75457" y="111569"/>
                  </a:lnTo>
                  <a:lnTo>
                    <a:pt x="126215" y="103203"/>
                  </a:lnTo>
                  <a:lnTo>
                    <a:pt x="149528" y="92267"/>
                  </a:lnTo>
                  <a:lnTo>
                    <a:pt x="151151" y="71426"/>
                  </a:lnTo>
                  <a:lnTo>
                    <a:pt x="136836" y="33350"/>
                  </a:lnTo>
                  <a:lnTo>
                    <a:pt x="104007" y="20370"/>
                  </a:lnTo>
                  <a:lnTo>
                    <a:pt x="119577" y="33083"/>
                  </a:lnTo>
                  <a:lnTo>
                    <a:pt x="107231" y="30446"/>
                  </a:lnTo>
                  <a:lnTo>
                    <a:pt x="98484" y="27128"/>
                  </a:lnTo>
                  <a:lnTo>
                    <a:pt x="89168" y="20937"/>
                  </a:lnTo>
                  <a:lnTo>
                    <a:pt x="75114" y="9677"/>
                  </a:lnTo>
                  <a:lnTo>
                    <a:pt x="78677" y="21644"/>
                  </a:lnTo>
                  <a:lnTo>
                    <a:pt x="81188" y="28071"/>
                  </a:lnTo>
                  <a:lnTo>
                    <a:pt x="83837" y="31153"/>
                  </a:lnTo>
                  <a:lnTo>
                    <a:pt x="87814" y="33083"/>
                  </a:lnTo>
                  <a:lnTo>
                    <a:pt x="75046" y="32780"/>
                  </a:lnTo>
                  <a:lnTo>
                    <a:pt x="66246" y="29233"/>
                  </a:lnTo>
                  <a:lnTo>
                    <a:pt x="57328" y="19340"/>
                  </a:lnTo>
                  <a:lnTo>
                    <a:pt x="44202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4689798" y="9276397"/>
              <a:ext cx="151765" cy="111760"/>
            </a:xfrm>
            <a:custGeom>
              <a:avLst/>
              <a:gdLst/>
              <a:ahLst/>
              <a:cxnLst/>
              <a:rect l="l" t="t" r="r" b="b"/>
              <a:pathLst>
                <a:path w="151764" h="111759">
                  <a:moveTo>
                    <a:pt x="136836" y="33350"/>
                  </a:moveTo>
                  <a:lnTo>
                    <a:pt x="151151" y="71426"/>
                  </a:lnTo>
                  <a:lnTo>
                    <a:pt x="149528" y="92267"/>
                  </a:lnTo>
                  <a:lnTo>
                    <a:pt x="126215" y="103203"/>
                  </a:lnTo>
                  <a:lnTo>
                    <a:pt x="75457" y="111569"/>
                  </a:lnTo>
                  <a:lnTo>
                    <a:pt x="26440" y="105787"/>
                  </a:lnTo>
                  <a:lnTo>
                    <a:pt x="4920" y="80697"/>
                  </a:lnTo>
                  <a:lnTo>
                    <a:pt x="0" y="53228"/>
                  </a:lnTo>
                  <a:lnTo>
                    <a:pt x="781" y="40309"/>
                  </a:lnTo>
                  <a:lnTo>
                    <a:pt x="19776" y="21963"/>
                  </a:lnTo>
                  <a:lnTo>
                    <a:pt x="30631" y="11649"/>
                  </a:lnTo>
                  <a:lnTo>
                    <a:pt x="37416" y="5587"/>
                  </a:lnTo>
                  <a:lnTo>
                    <a:pt x="44202" y="0"/>
                  </a:lnTo>
                  <a:lnTo>
                    <a:pt x="57328" y="19340"/>
                  </a:lnTo>
                  <a:lnTo>
                    <a:pt x="66246" y="29233"/>
                  </a:lnTo>
                  <a:lnTo>
                    <a:pt x="75046" y="32780"/>
                  </a:lnTo>
                  <a:lnTo>
                    <a:pt x="87814" y="33083"/>
                  </a:lnTo>
                  <a:lnTo>
                    <a:pt x="83837" y="31153"/>
                  </a:lnTo>
                  <a:lnTo>
                    <a:pt x="81188" y="28071"/>
                  </a:lnTo>
                  <a:lnTo>
                    <a:pt x="78677" y="21644"/>
                  </a:lnTo>
                  <a:lnTo>
                    <a:pt x="75114" y="9677"/>
                  </a:lnTo>
                  <a:lnTo>
                    <a:pt x="89168" y="20937"/>
                  </a:lnTo>
                  <a:lnTo>
                    <a:pt x="98484" y="27128"/>
                  </a:lnTo>
                  <a:lnTo>
                    <a:pt x="107231" y="30446"/>
                  </a:lnTo>
                  <a:lnTo>
                    <a:pt x="119577" y="33083"/>
                  </a:lnTo>
                  <a:lnTo>
                    <a:pt x="104007" y="20370"/>
                  </a:lnTo>
                  <a:lnTo>
                    <a:pt x="136836" y="33350"/>
                  </a:lnTo>
                  <a:close/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4794656" y="9331719"/>
              <a:ext cx="28930" cy="27952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4694339" y="9334639"/>
              <a:ext cx="28930" cy="27965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714841" y="9327024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5">
                  <a:moveTo>
                    <a:pt x="8356" y="0"/>
                  </a:moveTo>
                  <a:lnTo>
                    <a:pt x="2146" y="939"/>
                  </a:lnTo>
                  <a:lnTo>
                    <a:pt x="0" y="3797"/>
                  </a:lnTo>
                  <a:lnTo>
                    <a:pt x="457" y="6858"/>
                  </a:lnTo>
                  <a:lnTo>
                    <a:pt x="927" y="9918"/>
                  </a:lnTo>
                  <a:lnTo>
                    <a:pt x="3822" y="12014"/>
                  </a:lnTo>
                  <a:lnTo>
                    <a:pt x="10033" y="11074"/>
                  </a:lnTo>
                  <a:lnTo>
                    <a:pt x="12179" y="8216"/>
                  </a:lnTo>
                  <a:lnTo>
                    <a:pt x="11252" y="2095"/>
                  </a:lnTo>
                  <a:lnTo>
                    <a:pt x="8356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4706404" y="9301944"/>
              <a:ext cx="19050" cy="12065"/>
            </a:xfrm>
            <a:custGeom>
              <a:avLst/>
              <a:gdLst/>
              <a:ahLst/>
              <a:cxnLst/>
              <a:rect l="l" t="t" r="r" b="b"/>
              <a:pathLst>
                <a:path w="19050" h="12065">
                  <a:moveTo>
                    <a:pt x="18592" y="8231"/>
                  </a:moveTo>
                  <a:lnTo>
                    <a:pt x="10908" y="1796"/>
                  </a:lnTo>
                  <a:lnTo>
                    <a:pt x="6410" y="0"/>
                  </a:lnTo>
                  <a:lnTo>
                    <a:pt x="3355" y="3153"/>
                  </a:lnTo>
                  <a:lnTo>
                    <a:pt x="0" y="11571"/>
                  </a:lnTo>
                </a:path>
              </a:pathLst>
            </a:custGeom>
            <a:ln w="3175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4786154" y="9321635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5">
                  <a:moveTo>
                    <a:pt x="8369" y="0"/>
                  </a:moveTo>
                  <a:lnTo>
                    <a:pt x="2146" y="952"/>
                  </a:lnTo>
                  <a:lnTo>
                    <a:pt x="0" y="3810"/>
                  </a:lnTo>
                  <a:lnTo>
                    <a:pt x="469" y="6870"/>
                  </a:lnTo>
                  <a:lnTo>
                    <a:pt x="927" y="9931"/>
                  </a:lnTo>
                  <a:lnTo>
                    <a:pt x="3822" y="12026"/>
                  </a:lnTo>
                  <a:lnTo>
                    <a:pt x="10045" y="11087"/>
                  </a:lnTo>
                  <a:lnTo>
                    <a:pt x="12179" y="8216"/>
                  </a:lnTo>
                  <a:lnTo>
                    <a:pt x="11252" y="2108"/>
                  </a:lnTo>
                  <a:lnTo>
                    <a:pt x="8369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4784360" y="9300413"/>
              <a:ext cx="19050" cy="11430"/>
            </a:xfrm>
            <a:custGeom>
              <a:avLst/>
              <a:gdLst/>
              <a:ahLst/>
              <a:cxnLst/>
              <a:rect l="l" t="t" r="r" b="b"/>
              <a:pathLst>
                <a:path w="19050" h="11429">
                  <a:moveTo>
                    <a:pt x="18834" y="11014"/>
                  </a:moveTo>
                  <a:lnTo>
                    <a:pt x="12996" y="2862"/>
                  </a:lnTo>
                  <a:lnTo>
                    <a:pt x="9088" y="0"/>
                  </a:lnTo>
                  <a:lnTo>
                    <a:pt x="5344" y="2295"/>
                  </a:lnTo>
                  <a:lnTo>
                    <a:pt x="0" y="9617"/>
                  </a:lnTo>
                </a:path>
              </a:pathLst>
            </a:custGeom>
            <a:ln w="3175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4743135" y="9323867"/>
              <a:ext cx="19685" cy="13335"/>
            </a:xfrm>
            <a:custGeom>
              <a:avLst/>
              <a:gdLst/>
              <a:ahLst/>
              <a:cxnLst/>
              <a:rect l="l" t="t" r="r" b="b"/>
              <a:pathLst>
                <a:path w="19685" h="13334">
                  <a:moveTo>
                    <a:pt x="12865" y="0"/>
                  </a:moveTo>
                  <a:lnTo>
                    <a:pt x="3594" y="63"/>
                  </a:lnTo>
                  <a:lnTo>
                    <a:pt x="1092" y="3644"/>
                  </a:lnTo>
                  <a:lnTo>
                    <a:pt x="0" y="11823"/>
                  </a:lnTo>
                  <a:lnTo>
                    <a:pt x="812" y="12890"/>
                  </a:lnTo>
                  <a:lnTo>
                    <a:pt x="3162" y="13208"/>
                  </a:lnTo>
                  <a:lnTo>
                    <a:pt x="4229" y="12382"/>
                  </a:lnTo>
                  <a:lnTo>
                    <a:pt x="5016" y="6426"/>
                  </a:lnTo>
                  <a:lnTo>
                    <a:pt x="6299" y="4508"/>
                  </a:lnTo>
                  <a:lnTo>
                    <a:pt x="7264" y="4318"/>
                  </a:lnTo>
                  <a:lnTo>
                    <a:pt x="9601" y="3962"/>
                  </a:lnTo>
                  <a:lnTo>
                    <a:pt x="13919" y="8940"/>
                  </a:lnTo>
                  <a:lnTo>
                    <a:pt x="14973" y="10706"/>
                  </a:lnTo>
                  <a:lnTo>
                    <a:pt x="15366" y="11531"/>
                  </a:lnTo>
                  <a:lnTo>
                    <a:pt x="16268" y="12052"/>
                  </a:lnTo>
                  <a:lnTo>
                    <a:pt x="17221" y="11899"/>
                  </a:lnTo>
                  <a:lnTo>
                    <a:pt x="18389" y="11722"/>
                  </a:lnTo>
                  <a:lnTo>
                    <a:pt x="19176" y="10642"/>
                  </a:lnTo>
                  <a:lnTo>
                    <a:pt x="18795" y="8089"/>
                  </a:lnTo>
                  <a:lnTo>
                    <a:pt x="12865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4737672" y="9346867"/>
              <a:ext cx="44450" cy="34290"/>
            </a:xfrm>
            <a:custGeom>
              <a:avLst/>
              <a:gdLst/>
              <a:ahLst/>
              <a:cxnLst/>
              <a:rect l="l" t="t" r="r" b="b"/>
              <a:pathLst>
                <a:path w="44450" h="34290">
                  <a:moveTo>
                    <a:pt x="20383" y="0"/>
                  </a:moveTo>
                  <a:lnTo>
                    <a:pt x="11938" y="2155"/>
                  </a:lnTo>
                  <a:lnTo>
                    <a:pt x="5291" y="6459"/>
                  </a:lnTo>
                  <a:lnTo>
                    <a:pt x="1093" y="12299"/>
                  </a:lnTo>
                  <a:lnTo>
                    <a:pt x="0" y="19062"/>
                  </a:lnTo>
                  <a:lnTo>
                    <a:pt x="2359" y="25500"/>
                  </a:lnTo>
                  <a:lnTo>
                    <a:pt x="7594" y="30438"/>
                  </a:lnTo>
                  <a:lnTo>
                    <a:pt x="14944" y="33400"/>
                  </a:lnTo>
                  <a:lnTo>
                    <a:pt x="23647" y="33909"/>
                  </a:lnTo>
                  <a:lnTo>
                    <a:pt x="32092" y="31751"/>
                  </a:lnTo>
                  <a:lnTo>
                    <a:pt x="38741" y="27443"/>
                  </a:lnTo>
                  <a:lnTo>
                    <a:pt x="42942" y="21598"/>
                  </a:lnTo>
                  <a:lnTo>
                    <a:pt x="44043" y="14833"/>
                  </a:lnTo>
                  <a:lnTo>
                    <a:pt x="41671" y="8402"/>
                  </a:lnTo>
                  <a:lnTo>
                    <a:pt x="36433" y="3468"/>
                  </a:lnTo>
                  <a:lnTo>
                    <a:pt x="29084" y="508"/>
                  </a:lnTo>
                  <a:lnTo>
                    <a:pt x="20383" y="0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775573" y="9261131"/>
              <a:ext cx="23495" cy="22860"/>
            </a:xfrm>
            <a:custGeom>
              <a:avLst/>
              <a:gdLst/>
              <a:ahLst/>
              <a:cxnLst/>
              <a:rect l="l" t="t" r="r" b="b"/>
              <a:pathLst>
                <a:path w="23495" h="22859">
                  <a:moveTo>
                    <a:pt x="0" y="0"/>
                  </a:moveTo>
                  <a:lnTo>
                    <a:pt x="2840" y="4382"/>
                  </a:lnTo>
                  <a:lnTo>
                    <a:pt x="6200" y="8199"/>
                  </a:lnTo>
                  <a:lnTo>
                    <a:pt x="12251" y="13571"/>
                  </a:lnTo>
                  <a:lnTo>
                    <a:pt x="23164" y="22618"/>
                  </a:lnTo>
                </a:path>
              </a:pathLst>
            </a:custGeom>
            <a:ln w="3175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4797389" y="9256553"/>
              <a:ext cx="29209" cy="36195"/>
            </a:xfrm>
            <a:custGeom>
              <a:avLst/>
              <a:gdLst/>
              <a:ahLst/>
              <a:cxnLst/>
              <a:rect l="l" t="t" r="r" b="b"/>
              <a:pathLst>
                <a:path w="29210" h="36195">
                  <a:moveTo>
                    <a:pt x="0" y="0"/>
                  </a:moveTo>
                  <a:lnTo>
                    <a:pt x="13318" y="3540"/>
                  </a:lnTo>
                  <a:lnTo>
                    <a:pt x="20774" y="8467"/>
                  </a:lnTo>
                  <a:lnTo>
                    <a:pt x="25081" y="18152"/>
                  </a:lnTo>
                  <a:lnTo>
                    <a:pt x="28956" y="35966"/>
                  </a:lnTo>
                </a:path>
              </a:pathLst>
            </a:custGeom>
            <a:ln w="3175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4618461" y="9176669"/>
              <a:ext cx="278765" cy="99695"/>
            </a:xfrm>
            <a:custGeom>
              <a:avLst/>
              <a:gdLst/>
              <a:ahLst/>
              <a:cxnLst/>
              <a:rect l="l" t="t" r="r" b="b"/>
              <a:pathLst>
                <a:path w="278764" h="99695">
                  <a:moveTo>
                    <a:pt x="77224" y="0"/>
                  </a:moveTo>
                  <a:lnTo>
                    <a:pt x="56426" y="4606"/>
                  </a:lnTo>
                  <a:lnTo>
                    <a:pt x="15816" y="38943"/>
                  </a:lnTo>
                  <a:lnTo>
                    <a:pt x="85" y="55816"/>
                  </a:lnTo>
                  <a:lnTo>
                    <a:pt x="0" y="66099"/>
                  </a:lnTo>
                  <a:lnTo>
                    <a:pt x="33024" y="86365"/>
                  </a:lnTo>
                  <a:lnTo>
                    <a:pt x="58645" y="96449"/>
                  </a:lnTo>
                  <a:lnTo>
                    <a:pt x="90014" y="99346"/>
                  </a:lnTo>
                  <a:lnTo>
                    <a:pt x="140284" y="98052"/>
                  </a:lnTo>
                  <a:lnTo>
                    <a:pt x="191838" y="97051"/>
                  </a:lnTo>
                  <a:lnTo>
                    <a:pt x="241748" y="93557"/>
                  </a:lnTo>
                  <a:lnTo>
                    <a:pt x="276928" y="41839"/>
                  </a:lnTo>
                  <a:lnTo>
                    <a:pt x="278563" y="19661"/>
                  </a:lnTo>
                  <a:lnTo>
                    <a:pt x="267652" y="6993"/>
                  </a:lnTo>
                  <a:lnTo>
                    <a:pt x="241616" y="5609"/>
                  </a:lnTo>
                  <a:lnTo>
                    <a:pt x="207495" y="9692"/>
                  </a:lnTo>
                  <a:lnTo>
                    <a:pt x="153987" y="18982"/>
                  </a:lnTo>
                  <a:lnTo>
                    <a:pt x="134546" y="15052"/>
                  </a:lnTo>
                  <a:lnTo>
                    <a:pt x="106111" y="6103"/>
                  </a:lnTo>
                  <a:lnTo>
                    <a:pt x="77224" y="0"/>
                  </a:lnTo>
                  <a:close/>
                </a:path>
              </a:pathLst>
            </a:custGeom>
            <a:solidFill>
              <a:srgbClr val="FCD3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4618461" y="9176669"/>
              <a:ext cx="278765" cy="99695"/>
            </a:xfrm>
            <a:custGeom>
              <a:avLst/>
              <a:gdLst/>
              <a:ahLst/>
              <a:cxnLst/>
              <a:rect l="l" t="t" r="r" b="b"/>
              <a:pathLst>
                <a:path w="278764" h="99695">
                  <a:moveTo>
                    <a:pt x="0" y="66099"/>
                  </a:moveTo>
                  <a:lnTo>
                    <a:pt x="33024" y="86365"/>
                  </a:lnTo>
                  <a:lnTo>
                    <a:pt x="58645" y="96449"/>
                  </a:lnTo>
                  <a:lnTo>
                    <a:pt x="90014" y="99346"/>
                  </a:lnTo>
                  <a:lnTo>
                    <a:pt x="140284" y="98052"/>
                  </a:lnTo>
                  <a:lnTo>
                    <a:pt x="191838" y="97051"/>
                  </a:lnTo>
                  <a:lnTo>
                    <a:pt x="241748" y="93557"/>
                  </a:lnTo>
                  <a:lnTo>
                    <a:pt x="276928" y="41839"/>
                  </a:lnTo>
                  <a:lnTo>
                    <a:pt x="278563" y="19661"/>
                  </a:lnTo>
                  <a:lnTo>
                    <a:pt x="267652" y="6993"/>
                  </a:lnTo>
                  <a:lnTo>
                    <a:pt x="241616" y="5609"/>
                  </a:lnTo>
                  <a:lnTo>
                    <a:pt x="207495" y="9692"/>
                  </a:lnTo>
                  <a:lnTo>
                    <a:pt x="175037" y="15423"/>
                  </a:lnTo>
                  <a:lnTo>
                    <a:pt x="153987" y="18982"/>
                  </a:lnTo>
                  <a:lnTo>
                    <a:pt x="134546" y="15052"/>
                  </a:lnTo>
                  <a:lnTo>
                    <a:pt x="106111" y="6103"/>
                  </a:lnTo>
                  <a:lnTo>
                    <a:pt x="77224" y="0"/>
                  </a:lnTo>
                  <a:lnTo>
                    <a:pt x="56426" y="4606"/>
                  </a:lnTo>
                  <a:lnTo>
                    <a:pt x="37745" y="20276"/>
                  </a:lnTo>
                  <a:lnTo>
                    <a:pt x="15816" y="38943"/>
                  </a:lnTo>
                  <a:lnTo>
                    <a:pt x="85" y="55816"/>
                  </a:lnTo>
                  <a:lnTo>
                    <a:pt x="0" y="66099"/>
                  </a:lnTo>
                  <a:close/>
                </a:path>
              </a:pathLst>
            </a:custGeom>
            <a:ln w="3175">
              <a:solidFill>
                <a:srgbClr val="C181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4617411" y="9183192"/>
              <a:ext cx="278130" cy="91440"/>
            </a:xfrm>
            <a:custGeom>
              <a:avLst/>
              <a:gdLst/>
              <a:ahLst/>
              <a:cxnLst/>
              <a:rect l="l" t="t" r="r" b="b"/>
              <a:pathLst>
                <a:path w="278129" h="91440">
                  <a:moveTo>
                    <a:pt x="249635" y="0"/>
                  </a:moveTo>
                  <a:lnTo>
                    <a:pt x="238249" y="610"/>
                  </a:lnTo>
                  <a:lnTo>
                    <a:pt x="225933" y="1900"/>
                  </a:lnTo>
                  <a:lnTo>
                    <a:pt x="221961" y="8999"/>
                  </a:lnTo>
                  <a:lnTo>
                    <a:pt x="217250" y="15533"/>
                  </a:lnTo>
                  <a:lnTo>
                    <a:pt x="173269" y="37079"/>
                  </a:lnTo>
                  <a:lnTo>
                    <a:pt x="140017" y="38361"/>
                  </a:lnTo>
                  <a:lnTo>
                    <a:pt x="120709" y="37346"/>
                  </a:lnTo>
                  <a:lnTo>
                    <a:pt x="101714" y="35856"/>
                  </a:lnTo>
                  <a:lnTo>
                    <a:pt x="82813" y="35372"/>
                  </a:lnTo>
                  <a:lnTo>
                    <a:pt x="63792" y="37371"/>
                  </a:lnTo>
                  <a:lnTo>
                    <a:pt x="30329" y="42619"/>
                  </a:lnTo>
                  <a:lnTo>
                    <a:pt x="13055" y="47429"/>
                  </a:lnTo>
                  <a:lnTo>
                    <a:pt x="0" y="55506"/>
                  </a:lnTo>
                  <a:lnTo>
                    <a:pt x="2768" y="59558"/>
                  </a:lnTo>
                  <a:lnTo>
                    <a:pt x="35318" y="78948"/>
                  </a:lnTo>
                  <a:lnTo>
                    <a:pt x="60332" y="88579"/>
                  </a:lnTo>
                  <a:lnTo>
                    <a:pt x="90673" y="91335"/>
                  </a:lnTo>
                  <a:lnTo>
                    <a:pt x="221889" y="88369"/>
                  </a:lnTo>
                  <a:lnTo>
                    <a:pt x="267356" y="58440"/>
                  </a:lnTo>
                  <a:lnTo>
                    <a:pt x="278086" y="13835"/>
                  </a:lnTo>
                  <a:lnTo>
                    <a:pt x="267576" y="1633"/>
                  </a:lnTo>
                  <a:lnTo>
                    <a:pt x="259581" y="273"/>
                  </a:lnTo>
                  <a:lnTo>
                    <a:pt x="249635" y="0"/>
                  </a:lnTo>
                  <a:close/>
                </a:path>
              </a:pathLst>
            </a:custGeom>
            <a:solidFill>
              <a:srgbClr val="DCB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4734571" y="9205135"/>
              <a:ext cx="25400" cy="32384"/>
            </a:xfrm>
            <a:custGeom>
              <a:avLst/>
              <a:gdLst/>
              <a:ahLst/>
              <a:cxnLst/>
              <a:rect l="l" t="t" r="r" b="b"/>
              <a:pathLst>
                <a:path w="25400" h="32384">
                  <a:moveTo>
                    <a:pt x="0" y="32232"/>
                  </a:moveTo>
                  <a:lnTo>
                    <a:pt x="3449" y="21919"/>
                  </a:lnTo>
                  <a:lnTo>
                    <a:pt x="6972" y="17499"/>
                  </a:lnTo>
                  <a:lnTo>
                    <a:pt x="12705" y="18086"/>
                  </a:lnTo>
                  <a:lnTo>
                    <a:pt x="22783" y="22796"/>
                  </a:lnTo>
                  <a:lnTo>
                    <a:pt x="25307" y="21908"/>
                  </a:lnTo>
                  <a:lnTo>
                    <a:pt x="18500" y="13774"/>
                  </a:lnTo>
                  <a:lnTo>
                    <a:pt x="9317" y="4453"/>
                  </a:lnTo>
                  <a:lnTo>
                    <a:pt x="4711" y="0"/>
                  </a:lnTo>
                </a:path>
              </a:pathLst>
            </a:custGeom>
            <a:ln w="3175">
              <a:solidFill>
                <a:srgbClr val="AA76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4757355" y="9209759"/>
              <a:ext cx="27305" cy="18415"/>
            </a:xfrm>
            <a:custGeom>
              <a:avLst/>
              <a:gdLst/>
              <a:ahLst/>
              <a:cxnLst/>
              <a:rect l="l" t="t" r="r" b="b"/>
              <a:pathLst>
                <a:path w="27304" h="18415">
                  <a:moveTo>
                    <a:pt x="0" y="18176"/>
                  </a:moveTo>
                  <a:lnTo>
                    <a:pt x="3517" y="5588"/>
                  </a:lnTo>
                  <a:lnTo>
                    <a:pt x="7473" y="0"/>
                  </a:lnTo>
                  <a:lnTo>
                    <a:pt x="14373" y="160"/>
                  </a:lnTo>
                  <a:lnTo>
                    <a:pt x="26720" y="4816"/>
                  </a:lnTo>
                </a:path>
              </a:pathLst>
            </a:custGeom>
            <a:ln w="3175">
              <a:solidFill>
                <a:srgbClr val="AA76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4840690" y="9209925"/>
              <a:ext cx="53340" cy="55244"/>
            </a:xfrm>
            <a:custGeom>
              <a:avLst/>
              <a:gdLst/>
              <a:ahLst/>
              <a:cxnLst/>
              <a:rect l="l" t="t" r="r" b="b"/>
              <a:pathLst>
                <a:path w="53339" h="55245">
                  <a:moveTo>
                    <a:pt x="52706" y="28078"/>
                  </a:moveTo>
                  <a:lnTo>
                    <a:pt x="27813" y="28078"/>
                  </a:lnTo>
                  <a:lnTo>
                    <a:pt x="6451" y="31113"/>
                  </a:lnTo>
                  <a:lnTo>
                    <a:pt x="3314" y="38390"/>
                  </a:lnTo>
                  <a:lnTo>
                    <a:pt x="23126" y="40549"/>
                  </a:lnTo>
                  <a:lnTo>
                    <a:pt x="5207" y="42404"/>
                  </a:lnTo>
                  <a:lnTo>
                    <a:pt x="8318" y="49681"/>
                  </a:lnTo>
                  <a:lnTo>
                    <a:pt x="17424" y="50417"/>
                  </a:lnTo>
                  <a:lnTo>
                    <a:pt x="21577" y="52500"/>
                  </a:lnTo>
                  <a:lnTo>
                    <a:pt x="28795" y="54824"/>
                  </a:lnTo>
                  <a:lnTo>
                    <a:pt x="40352" y="54710"/>
                  </a:lnTo>
                  <a:lnTo>
                    <a:pt x="50450" y="46214"/>
                  </a:lnTo>
                  <a:lnTo>
                    <a:pt x="52706" y="28078"/>
                  </a:lnTo>
                  <a:close/>
                </a:path>
                <a:path w="53339" h="55245">
                  <a:moveTo>
                    <a:pt x="51854" y="14553"/>
                  </a:moveTo>
                  <a:lnTo>
                    <a:pt x="3994" y="19545"/>
                  </a:lnTo>
                  <a:lnTo>
                    <a:pt x="0" y="25157"/>
                  </a:lnTo>
                  <a:lnTo>
                    <a:pt x="4560" y="28024"/>
                  </a:lnTo>
                  <a:lnTo>
                    <a:pt x="14097" y="28761"/>
                  </a:lnTo>
                  <a:lnTo>
                    <a:pt x="23538" y="28425"/>
                  </a:lnTo>
                  <a:lnTo>
                    <a:pt x="27813" y="28078"/>
                  </a:lnTo>
                  <a:lnTo>
                    <a:pt x="52706" y="28078"/>
                  </a:lnTo>
                  <a:lnTo>
                    <a:pt x="53289" y="23392"/>
                  </a:lnTo>
                  <a:lnTo>
                    <a:pt x="51854" y="14553"/>
                  </a:lnTo>
                  <a:close/>
                </a:path>
                <a:path w="53339" h="55245">
                  <a:moveTo>
                    <a:pt x="37421" y="0"/>
                  </a:moveTo>
                  <a:lnTo>
                    <a:pt x="20535" y="4672"/>
                  </a:lnTo>
                  <a:lnTo>
                    <a:pt x="4927" y="8317"/>
                  </a:lnTo>
                  <a:lnTo>
                    <a:pt x="10134" y="12482"/>
                  </a:lnTo>
                  <a:lnTo>
                    <a:pt x="16228" y="14558"/>
                  </a:lnTo>
                  <a:lnTo>
                    <a:pt x="24558" y="15075"/>
                  </a:lnTo>
                  <a:lnTo>
                    <a:pt x="31912" y="14813"/>
                  </a:lnTo>
                  <a:lnTo>
                    <a:pt x="35077" y="14553"/>
                  </a:lnTo>
                  <a:lnTo>
                    <a:pt x="51854" y="14553"/>
                  </a:lnTo>
                  <a:lnTo>
                    <a:pt x="50727" y="7604"/>
                  </a:lnTo>
                  <a:lnTo>
                    <a:pt x="46461" y="392"/>
                  </a:lnTo>
                  <a:lnTo>
                    <a:pt x="37421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840690" y="9209925"/>
              <a:ext cx="53340" cy="55244"/>
            </a:xfrm>
            <a:custGeom>
              <a:avLst/>
              <a:gdLst/>
              <a:ahLst/>
              <a:cxnLst/>
              <a:rect l="l" t="t" r="r" b="b"/>
              <a:pathLst>
                <a:path w="53339" h="55245">
                  <a:moveTo>
                    <a:pt x="53289" y="23392"/>
                  </a:moveTo>
                  <a:lnTo>
                    <a:pt x="50727" y="7604"/>
                  </a:lnTo>
                  <a:lnTo>
                    <a:pt x="46461" y="392"/>
                  </a:lnTo>
                  <a:lnTo>
                    <a:pt x="37421" y="0"/>
                  </a:lnTo>
                  <a:lnTo>
                    <a:pt x="20535" y="4672"/>
                  </a:lnTo>
                  <a:lnTo>
                    <a:pt x="4927" y="8317"/>
                  </a:lnTo>
                  <a:lnTo>
                    <a:pt x="10134" y="12482"/>
                  </a:lnTo>
                  <a:lnTo>
                    <a:pt x="16228" y="14558"/>
                  </a:lnTo>
                  <a:lnTo>
                    <a:pt x="24558" y="15075"/>
                  </a:lnTo>
                  <a:lnTo>
                    <a:pt x="31912" y="14813"/>
                  </a:lnTo>
                  <a:lnTo>
                    <a:pt x="35077" y="14553"/>
                  </a:lnTo>
                  <a:lnTo>
                    <a:pt x="14505" y="17469"/>
                  </a:lnTo>
                  <a:lnTo>
                    <a:pt x="3994" y="19545"/>
                  </a:lnTo>
                  <a:lnTo>
                    <a:pt x="255" y="21777"/>
                  </a:lnTo>
                  <a:lnTo>
                    <a:pt x="0" y="25157"/>
                  </a:lnTo>
                  <a:lnTo>
                    <a:pt x="4560" y="28024"/>
                  </a:lnTo>
                  <a:lnTo>
                    <a:pt x="14097" y="28761"/>
                  </a:lnTo>
                  <a:lnTo>
                    <a:pt x="23538" y="28425"/>
                  </a:lnTo>
                  <a:lnTo>
                    <a:pt x="27813" y="28078"/>
                  </a:lnTo>
                  <a:lnTo>
                    <a:pt x="6451" y="31113"/>
                  </a:lnTo>
                  <a:lnTo>
                    <a:pt x="4876" y="34758"/>
                  </a:lnTo>
                  <a:lnTo>
                    <a:pt x="3314" y="38390"/>
                  </a:lnTo>
                  <a:lnTo>
                    <a:pt x="23126" y="40549"/>
                  </a:lnTo>
                  <a:lnTo>
                    <a:pt x="5207" y="42404"/>
                  </a:lnTo>
                  <a:lnTo>
                    <a:pt x="6769" y="46036"/>
                  </a:lnTo>
                  <a:lnTo>
                    <a:pt x="8318" y="49681"/>
                  </a:lnTo>
                  <a:lnTo>
                    <a:pt x="17424" y="50417"/>
                  </a:lnTo>
                  <a:lnTo>
                    <a:pt x="21577" y="52500"/>
                  </a:lnTo>
                  <a:lnTo>
                    <a:pt x="28795" y="54824"/>
                  </a:lnTo>
                  <a:lnTo>
                    <a:pt x="40352" y="54710"/>
                  </a:lnTo>
                  <a:lnTo>
                    <a:pt x="50450" y="46214"/>
                  </a:lnTo>
                  <a:lnTo>
                    <a:pt x="53289" y="23392"/>
                  </a:lnTo>
                  <a:close/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621887" y="9166052"/>
              <a:ext cx="63901" cy="64974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5289297" y="9295691"/>
              <a:ext cx="288343" cy="318591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5347157" y="9388145"/>
              <a:ext cx="26581" cy="25031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5419572" y="9406178"/>
              <a:ext cx="26593" cy="25031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957516" y="9049478"/>
              <a:ext cx="528670" cy="548462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5077078" y="9183916"/>
              <a:ext cx="22021" cy="21805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5174399" y="9184779"/>
              <a:ext cx="22034" cy="21818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5045523" y="9029393"/>
              <a:ext cx="189865" cy="99695"/>
            </a:xfrm>
            <a:custGeom>
              <a:avLst/>
              <a:gdLst/>
              <a:ahLst/>
              <a:cxnLst/>
              <a:rect l="l" t="t" r="r" b="b"/>
              <a:pathLst>
                <a:path w="189864" h="99695">
                  <a:moveTo>
                    <a:pt x="74455" y="0"/>
                  </a:moveTo>
                  <a:lnTo>
                    <a:pt x="37884" y="18101"/>
                  </a:lnTo>
                  <a:lnTo>
                    <a:pt x="12218" y="47876"/>
                  </a:lnTo>
                  <a:lnTo>
                    <a:pt x="0" y="81935"/>
                  </a:lnTo>
                  <a:lnTo>
                    <a:pt x="189484" y="99131"/>
                  </a:lnTo>
                  <a:lnTo>
                    <a:pt x="185166" y="52077"/>
                  </a:lnTo>
                  <a:lnTo>
                    <a:pt x="156692" y="12195"/>
                  </a:lnTo>
                  <a:lnTo>
                    <a:pt x="119392" y="960"/>
                  </a:lnTo>
                  <a:lnTo>
                    <a:pt x="744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5045523" y="9029393"/>
              <a:ext cx="189865" cy="99695"/>
            </a:xfrm>
            <a:custGeom>
              <a:avLst/>
              <a:gdLst/>
              <a:ahLst/>
              <a:cxnLst/>
              <a:rect l="l" t="t" r="r" b="b"/>
              <a:pathLst>
                <a:path w="189864" h="99695">
                  <a:moveTo>
                    <a:pt x="0" y="81935"/>
                  </a:moveTo>
                  <a:lnTo>
                    <a:pt x="189484" y="99131"/>
                  </a:lnTo>
                  <a:lnTo>
                    <a:pt x="185166" y="52077"/>
                  </a:lnTo>
                  <a:lnTo>
                    <a:pt x="176426" y="26166"/>
                  </a:lnTo>
                  <a:lnTo>
                    <a:pt x="156692" y="12195"/>
                  </a:lnTo>
                  <a:lnTo>
                    <a:pt x="119392" y="960"/>
                  </a:lnTo>
                  <a:lnTo>
                    <a:pt x="74455" y="0"/>
                  </a:lnTo>
                  <a:lnTo>
                    <a:pt x="37884" y="18101"/>
                  </a:lnTo>
                  <a:lnTo>
                    <a:pt x="12218" y="47876"/>
                  </a:lnTo>
                  <a:lnTo>
                    <a:pt x="0" y="81935"/>
                  </a:lnTo>
                  <a:close/>
                </a:path>
              </a:pathLst>
            </a:custGeom>
            <a:ln w="3175">
              <a:solidFill>
                <a:srgbClr val="8F93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5064586" y="9097524"/>
              <a:ext cx="167005" cy="14604"/>
            </a:xfrm>
            <a:custGeom>
              <a:avLst/>
              <a:gdLst/>
              <a:ahLst/>
              <a:cxnLst/>
              <a:rect l="l" t="t" r="r" b="b"/>
              <a:pathLst>
                <a:path w="167004" h="14604">
                  <a:moveTo>
                    <a:pt x="-1543" y="7054"/>
                  </a:moveTo>
                  <a:lnTo>
                    <a:pt x="168268" y="7054"/>
                  </a:lnTo>
                </a:path>
              </a:pathLst>
            </a:custGeom>
            <a:ln w="17195">
              <a:solidFill>
                <a:srgbClr val="8F93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782675" y="9196729"/>
              <a:ext cx="499291" cy="461267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977015" y="9410954"/>
              <a:ext cx="30619" cy="29692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894783" y="9402190"/>
              <a:ext cx="30632" cy="29705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911407" y="9392691"/>
              <a:ext cx="71755" cy="23495"/>
            </a:xfrm>
            <a:custGeom>
              <a:avLst/>
              <a:gdLst/>
              <a:ahLst/>
              <a:cxnLst/>
              <a:rect l="l" t="t" r="r" b="b"/>
              <a:pathLst>
                <a:path w="71754" h="23495">
                  <a:moveTo>
                    <a:pt x="12903" y="8813"/>
                  </a:moveTo>
                  <a:lnTo>
                    <a:pt x="12458" y="5549"/>
                  </a:lnTo>
                  <a:lnTo>
                    <a:pt x="12026" y="2286"/>
                  </a:lnTo>
                  <a:lnTo>
                    <a:pt x="8991" y="0"/>
                  </a:lnTo>
                  <a:lnTo>
                    <a:pt x="2336" y="889"/>
                  </a:lnTo>
                  <a:lnTo>
                    <a:pt x="0" y="3898"/>
                  </a:lnTo>
                  <a:lnTo>
                    <a:pt x="876" y="10439"/>
                  </a:lnTo>
                  <a:lnTo>
                    <a:pt x="3937" y="12725"/>
                  </a:lnTo>
                  <a:lnTo>
                    <a:pt x="10579" y="11836"/>
                  </a:lnTo>
                  <a:lnTo>
                    <a:pt x="12903" y="8813"/>
                  </a:lnTo>
                  <a:close/>
                </a:path>
                <a:path w="71754" h="23495">
                  <a:moveTo>
                    <a:pt x="71221" y="18973"/>
                  </a:moveTo>
                  <a:lnTo>
                    <a:pt x="70789" y="15709"/>
                  </a:lnTo>
                  <a:lnTo>
                    <a:pt x="70358" y="12446"/>
                  </a:lnTo>
                  <a:lnTo>
                    <a:pt x="67310" y="10147"/>
                  </a:lnTo>
                  <a:lnTo>
                    <a:pt x="60655" y="11036"/>
                  </a:lnTo>
                  <a:lnTo>
                    <a:pt x="58331" y="14058"/>
                  </a:lnTo>
                  <a:lnTo>
                    <a:pt x="59207" y="20586"/>
                  </a:lnTo>
                  <a:lnTo>
                    <a:pt x="62255" y="22885"/>
                  </a:lnTo>
                  <a:lnTo>
                    <a:pt x="68897" y="21983"/>
                  </a:lnTo>
                  <a:lnTo>
                    <a:pt x="71221" y="18973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965416" y="9376896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4" h="12065">
                  <a:moveTo>
                    <a:pt x="0" y="11630"/>
                  </a:moveTo>
                  <a:lnTo>
                    <a:pt x="3953" y="3014"/>
                  </a:lnTo>
                  <a:lnTo>
                    <a:pt x="6765" y="0"/>
                  </a:lnTo>
                  <a:lnTo>
                    <a:pt x="9783" y="2457"/>
                  </a:lnTo>
                  <a:lnTo>
                    <a:pt x="14350" y="10258"/>
                  </a:lnTo>
                </a:path>
              </a:pathLst>
            </a:custGeom>
            <a:ln w="3175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914492" y="9372403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4" h="12065">
                  <a:moveTo>
                    <a:pt x="0" y="11628"/>
                  </a:moveTo>
                  <a:lnTo>
                    <a:pt x="3953" y="3013"/>
                  </a:lnTo>
                  <a:lnTo>
                    <a:pt x="6765" y="0"/>
                  </a:lnTo>
                  <a:lnTo>
                    <a:pt x="9783" y="2461"/>
                  </a:lnTo>
                  <a:lnTo>
                    <a:pt x="14350" y="10269"/>
                  </a:lnTo>
                </a:path>
              </a:pathLst>
            </a:custGeom>
            <a:ln w="3175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932742" y="9403634"/>
              <a:ext cx="17145" cy="20955"/>
            </a:xfrm>
            <a:custGeom>
              <a:avLst/>
              <a:gdLst/>
              <a:ahLst/>
              <a:cxnLst/>
              <a:rect l="l" t="t" r="r" b="b"/>
              <a:pathLst>
                <a:path w="17145" h="20954">
                  <a:moveTo>
                    <a:pt x="7785" y="0"/>
                  </a:moveTo>
                  <a:lnTo>
                    <a:pt x="3352" y="1193"/>
                  </a:lnTo>
                  <a:lnTo>
                    <a:pt x="0" y="10452"/>
                  </a:lnTo>
                  <a:lnTo>
                    <a:pt x="6032" y="19265"/>
                  </a:lnTo>
                  <a:lnTo>
                    <a:pt x="8432" y="20535"/>
                  </a:lnTo>
                  <a:lnTo>
                    <a:pt x="9766" y="20129"/>
                  </a:lnTo>
                  <a:lnTo>
                    <a:pt x="10350" y="19050"/>
                  </a:lnTo>
                  <a:lnTo>
                    <a:pt x="10820" y="18161"/>
                  </a:lnTo>
                  <a:lnTo>
                    <a:pt x="10629" y="17081"/>
                  </a:lnTo>
                  <a:lnTo>
                    <a:pt x="9956" y="16408"/>
                  </a:lnTo>
                  <a:lnTo>
                    <a:pt x="8521" y="14732"/>
                  </a:lnTo>
                  <a:lnTo>
                    <a:pt x="5029" y="8597"/>
                  </a:lnTo>
                  <a:lnTo>
                    <a:pt x="6769" y="5422"/>
                  </a:lnTo>
                  <a:lnTo>
                    <a:pt x="9156" y="4800"/>
                  </a:lnTo>
                  <a:lnTo>
                    <a:pt x="15430" y="6096"/>
                  </a:lnTo>
                  <a:lnTo>
                    <a:pt x="16624" y="5321"/>
                  </a:lnTo>
                  <a:lnTo>
                    <a:pt x="17094" y="2921"/>
                  </a:lnTo>
                  <a:lnTo>
                    <a:pt x="16332" y="1752"/>
                  </a:lnTo>
                  <a:lnTo>
                    <a:pt x="7785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4935654" y="9426477"/>
              <a:ext cx="46355" cy="28575"/>
            </a:xfrm>
            <a:custGeom>
              <a:avLst/>
              <a:gdLst/>
              <a:ahLst/>
              <a:cxnLst/>
              <a:rect l="l" t="t" r="r" b="b"/>
              <a:pathLst>
                <a:path w="46354" h="28575">
                  <a:moveTo>
                    <a:pt x="22923" y="0"/>
                  </a:moveTo>
                  <a:lnTo>
                    <a:pt x="13999" y="1103"/>
                  </a:lnTo>
                  <a:lnTo>
                    <a:pt x="6713" y="4114"/>
                  </a:lnTo>
                  <a:lnTo>
                    <a:pt x="1801" y="8583"/>
                  </a:lnTo>
                  <a:lnTo>
                    <a:pt x="0" y="14058"/>
                  </a:lnTo>
                  <a:lnTo>
                    <a:pt x="1801" y="19529"/>
                  </a:lnTo>
                  <a:lnTo>
                    <a:pt x="6713" y="23998"/>
                  </a:lnTo>
                  <a:lnTo>
                    <a:pt x="13999" y="27012"/>
                  </a:lnTo>
                  <a:lnTo>
                    <a:pt x="22923" y="28117"/>
                  </a:lnTo>
                  <a:lnTo>
                    <a:pt x="31856" y="27012"/>
                  </a:lnTo>
                  <a:lnTo>
                    <a:pt x="39150" y="23998"/>
                  </a:lnTo>
                  <a:lnTo>
                    <a:pt x="44069" y="19529"/>
                  </a:lnTo>
                  <a:lnTo>
                    <a:pt x="45872" y="14058"/>
                  </a:lnTo>
                  <a:lnTo>
                    <a:pt x="44069" y="8583"/>
                  </a:lnTo>
                  <a:lnTo>
                    <a:pt x="39150" y="4114"/>
                  </a:lnTo>
                  <a:lnTo>
                    <a:pt x="31856" y="1103"/>
                  </a:lnTo>
                  <a:lnTo>
                    <a:pt x="22923" y="0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4995467" y="9355853"/>
              <a:ext cx="26670" cy="33655"/>
            </a:xfrm>
            <a:custGeom>
              <a:avLst/>
              <a:gdLst/>
              <a:ahLst/>
              <a:cxnLst/>
              <a:rect l="l" t="t" r="r" b="b"/>
              <a:pathLst>
                <a:path w="26670" h="33654">
                  <a:moveTo>
                    <a:pt x="0" y="0"/>
                  </a:moveTo>
                  <a:lnTo>
                    <a:pt x="5609" y="17412"/>
                  </a:lnTo>
                  <a:lnTo>
                    <a:pt x="10206" y="26665"/>
                  </a:lnTo>
                  <a:lnTo>
                    <a:pt x="16243" y="30862"/>
                  </a:lnTo>
                  <a:lnTo>
                    <a:pt x="26174" y="33108"/>
                  </a:lnTo>
                </a:path>
              </a:pathLst>
            </a:custGeom>
            <a:ln w="3175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4870141" y="9305715"/>
              <a:ext cx="171450" cy="156845"/>
            </a:xfrm>
            <a:custGeom>
              <a:avLst/>
              <a:gdLst/>
              <a:ahLst/>
              <a:cxnLst/>
              <a:rect l="l" t="t" r="r" b="b"/>
              <a:pathLst>
                <a:path w="171450" h="156845">
                  <a:moveTo>
                    <a:pt x="100933" y="0"/>
                  </a:moveTo>
                  <a:lnTo>
                    <a:pt x="77921" y="2692"/>
                  </a:lnTo>
                  <a:lnTo>
                    <a:pt x="68059" y="4524"/>
                  </a:lnTo>
                  <a:lnTo>
                    <a:pt x="20743" y="20578"/>
                  </a:lnTo>
                  <a:lnTo>
                    <a:pt x="0" y="36993"/>
                  </a:lnTo>
                  <a:lnTo>
                    <a:pt x="1354" y="63726"/>
                  </a:lnTo>
                  <a:lnTo>
                    <a:pt x="20332" y="110734"/>
                  </a:lnTo>
                  <a:lnTo>
                    <a:pt x="19642" y="93788"/>
                  </a:lnTo>
                  <a:lnTo>
                    <a:pt x="19999" y="83988"/>
                  </a:lnTo>
                  <a:lnTo>
                    <a:pt x="40658" y="49530"/>
                  </a:lnTo>
                  <a:lnTo>
                    <a:pt x="81699" y="33010"/>
                  </a:lnTo>
                  <a:lnTo>
                    <a:pt x="117974" y="53497"/>
                  </a:lnTo>
                  <a:lnTo>
                    <a:pt x="136631" y="68222"/>
                  </a:lnTo>
                  <a:lnTo>
                    <a:pt x="143580" y="84293"/>
                  </a:lnTo>
                  <a:lnTo>
                    <a:pt x="144729" y="108816"/>
                  </a:lnTo>
                  <a:lnTo>
                    <a:pt x="138592" y="131544"/>
                  </a:lnTo>
                  <a:lnTo>
                    <a:pt x="132973" y="144097"/>
                  </a:lnTo>
                  <a:lnTo>
                    <a:pt x="124657" y="150954"/>
                  </a:lnTo>
                  <a:lnTo>
                    <a:pt x="110426" y="156594"/>
                  </a:lnTo>
                  <a:lnTo>
                    <a:pt x="127363" y="154525"/>
                  </a:lnTo>
                  <a:lnTo>
                    <a:pt x="138337" y="151572"/>
                  </a:lnTo>
                  <a:lnTo>
                    <a:pt x="148145" y="145698"/>
                  </a:lnTo>
                  <a:lnTo>
                    <a:pt x="161582" y="134864"/>
                  </a:lnTo>
                  <a:lnTo>
                    <a:pt x="171235" y="109819"/>
                  </a:lnTo>
                  <a:lnTo>
                    <a:pt x="169264" y="71570"/>
                  </a:lnTo>
                  <a:lnTo>
                    <a:pt x="159794" y="33469"/>
                  </a:lnTo>
                  <a:lnTo>
                    <a:pt x="146951" y="8867"/>
                  </a:lnTo>
                  <a:lnTo>
                    <a:pt x="127230" y="656"/>
                  </a:lnTo>
                  <a:lnTo>
                    <a:pt x="100933" y="0"/>
                  </a:lnTo>
                  <a:close/>
                </a:path>
              </a:pathLst>
            </a:custGeom>
            <a:solidFill>
              <a:srgbClr val="FFF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4870141" y="9305715"/>
              <a:ext cx="171450" cy="156845"/>
            </a:xfrm>
            <a:custGeom>
              <a:avLst/>
              <a:gdLst/>
              <a:ahLst/>
              <a:cxnLst/>
              <a:rect l="l" t="t" r="r" b="b"/>
              <a:pathLst>
                <a:path w="171450" h="156845">
                  <a:moveTo>
                    <a:pt x="25971" y="70881"/>
                  </a:moveTo>
                  <a:lnTo>
                    <a:pt x="40658" y="49530"/>
                  </a:lnTo>
                  <a:lnTo>
                    <a:pt x="51358" y="38468"/>
                  </a:lnTo>
                  <a:lnTo>
                    <a:pt x="63297" y="34145"/>
                  </a:lnTo>
                  <a:lnTo>
                    <a:pt x="81699" y="33010"/>
                  </a:lnTo>
                  <a:lnTo>
                    <a:pt x="117974" y="53497"/>
                  </a:lnTo>
                  <a:lnTo>
                    <a:pt x="136631" y="68222"/>
                  </a:lnTo>
                  <a:lnTo>
                    <a:pt x="143580" y="84293"/>
                  </a:lnTo>
                  <a:lnTo>
                    <a:pt x="144729" y="108816"/>
                  </a:lnTo>
                  <a:lnTo>
                    <a:pt x="138592" y="131544"/>
                  </a:lnTo>
                  <a:lnTo>
                    <a:pt x="132973" y="144097"/>
                  </a:lnTo>
                  <a:lnTo>
                    <a:pt x="124657" y="150954"/>
                  </a:lnTo>
                  <a:lnTo>
                    <a:pt x="110426" y="156594"/>
                  </a:lnTo>
                  <a:lnTo>
                    <a:pt x="127363" y="154525"/>
                  </a:lnTo>
                  <a:lnTo>
                    <a:pt x="138337" y="151572"/>
                  </a:lnTo>
                  <a:lnTo>
                    <a:pt x="148145" y="145698"/>
                  </a:lnTo>
                  <a:lnTo>
                    <a:pt x="161582" y="134864"/>
                  </a:lnTo>
                  <a:lnTo>
                    <a:pt x="171235" y="109819"/>
                  </a:lnTo>
                  <a:lnTo>
                    <a:pt x="169264" y="71570"/>
                  </a:lnTo>
                  <a:lnTo>
                    <a:pt x="159794" y="33469"/>
                  </a:lnTo>
                  <a:lnTo>
                    <a:pt x="146951" y="8867"/>
                  </a:lnTo>
                  <a:lnTo>
                    <a:pt x="127230" y="656"/>
                  </a:lnTo>
                  <a:lnTo>
                    <a:pt x="100933" y="0"/>
                  </a:lnTo>
                  <a:lnTo>
                    <a:pt x="77921" y="2692"/>
                  </a:lnTo>
                  <a:lnTo>
                    <a:pt x="68059" y="4524"/>
                  </a:lnTo>
                  <a:lnTo>
                    <a:pt x="20743" y="20578"/>
                  </a:lnTo>
                  <a:lnTo>
                    <a:pt x="0" y="36993"/>
                  </a:lnTo>
                  <a:lnTo>
                    <a:pt x="1354" y="63726"/>
                  </a:lnTo>
                  <a:lnTo>
                    <a:pt x="20332" y="110734"/>
                  </a:lnTo>
                  <a:lnTo>
                    <a:pt x="19642" y="93788"/>
                  </a:lnTo>
                  <a:lnTo>
                    <a:pt x="19999" y="83988"/>
                  </a:lnTo>
                  <a:lnTo>
                    <a:pt x="21932" y="77598"/>
                  </a:lnTo>
                  <a:lnTo>
                    <a:pt x="25971" y="70881"/>
                  </a:lnTo>
                  <a:close/>
                </a:path>
              </a:pathLst>
            </a:custGeom>
            <a:ln w="3175">
              <a:solidFill>
                <a:srgbClr val="F6A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4949653" y="9307487"/>
              <a:ext cx="60325" cy="15875"/>
            </a:xfrm>
            <a:custGeom>
              <a:avLst/>
              <a:gdLst/>
              <a:ahLst/>
              <a:cxnLst/>
              <a:rect l="l" t="t" r="r" b="b"/>
              <a:pathLst>
                <a:path w="60325" h="15875">
                  <a:moveTo>
                    <a:pt x="0" y="15462"/>
                  </a:moveTo>
                  <a:lnTo>
                    <a:pt x="19607" y="5664"/>
                  </a:lnTo>
                  <a:lnTo>
                    <a:pt x="32369" y="946"/>
                  </a:lnTo>
                  <a:lnTo>
                    <a:pt x="43887" y="0"/>
                  </a:lnTo>
                  <a:lnTo>
                    <a:pt x="59766" y="1518"/>
                  </a:lnTo>
                </a:path>
              </a:pathLst>
            </a:custGeom>
            <a:ln w="3175">
              <a:solidFill>
                <a:srgbClr val="F6A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342113" y="9732543"/>
              <a:ext cx="615950" cy="324485"/>
            </a:xfrm>
            <a:custGeom>
              <a:avLst/>
              <a:gdLst/>
              <a:ahLst/>
              <a:cxnLst/>
              <a:rect l="l" t="t" r="r" b="b"/>
              <a:pathLst>
                <a:path w="615950" h="324484">
                  <a:moveTo>
                    <a:pt x="0" y="324116"/>
                  </a:moveTo>
                  <a:lnTo>
                    <a:pt x="615924" y="324116"/>
                  </a:lnTo>
                  <a:lnTo>
                    <a:pt x="615924" y="0"/>
                  </a:lnTo>
                  <a:lnTo>
                    <a:pt x="0" y="0"/>
                  </a:lnTo>
                  <a:lnTo>
                    <a:pt x="0" y="324116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342113" y="9719589"/>
              <a:ext cx="615950" cy="13335"/>
            </a:xfrm>
            <a:custGeom>
              <a:avLst/>
              <a:gdLst/>
              <a:ahLst/>
              <a:cxnLst/>
              <a:rect l="l" t="t" r="r" b="b"/>
              <a:pathLst>
                <a:path w="615950" h="13334">
                  <a:moveTo>
                    <a:pt x="0" y="12953"/>
                  </a:moveTo>
                  <a:lnTo>
                    <a:pt x="615924" y="12953"/>
                  </a:lnTo>
                  <a:lnTo>
                    <a:pt x="615924" y="0"/>
                  </a:lnTo>
                  <a:lnTo>
                    <a:pt x="0" y="0"/>
                  </a:lnTo>
                  <a:lnTo>
                    <a:pt x="0" y="12953"/>
                  </a:lnTo>
                  <a:close/>
                </a:path>
              </a:pathLst>
            </a:custGeom>
            <a:solidFill>
              <a:srgbClr val="CAB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6342113" y="9590849"/>
              <a:ext cx="615950" cy="128905"/>
            </a:xfrm>
            <a:custGeom>
              <a:avLst/>
              <a:gdLst/>
              <a:ahLst/>
              <a:cxnLst/>
              <a:rect l="l" t="t" r="r" b="b"/>
              <a:pathLst>
                <a:path w="615950" h="128904">
                  <a:moveTo>
                    <a:pt x="615924" y="0"/>
                  </a:moveTo>
                  <a:lnTo>
                    <a:pt x="0" y="0"/>
                  </a:lnTo>
                  <a:lnTo>
                    <a:pt x="0" y="128739"/>
                  </a:lnTo>
                  <a:lnTo>
                    <a:pt x="615924" y="128739"/>
                  </a:lnTo>
                  <a:lnTo>
                    <a:pt x="615924" y="0"/>
                  </a:lnTo>
                  <a:close/>
                </a:path>
              </a:pathLst>
            </a:custGeom>
            <a:solidFill>
              <a:srgbClr val="FEEF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6607183" y="9240399"/>
              <a:ext cx="374601" cy="234661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6681178" y="9516668"/>
              <a:ext cx="197702" cy="178648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6704799" y="9243601"/>
              <a:ext cx="159766" cy="310219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6356229" y="9226051"/>
              <a:ext cx="510190" cy="469629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6488989" y="9404985"/>
              <a:ext cx="35102" cy="34162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6588201" y="9397974"/>
              <a:ext cx="35128" cy="34163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6531275" y="9421350"/>
              <a:ext cx="58419" cy="43815"/>
            </a:xfrm>
            <a:custGeom>
              <a:avLst/>
              <a:gdLst/>
              <a:ahLst/>
              <a:cxnLst/>
              <a:rect l="l" t="t" r="r" b="b"/>
              <a:pathLst>
                <a:path w="58420" h="43815">
                  <a:moveTo>
                    <a:pt x="0" y="0"/>
                  </a:moveTo>
                  <a:lnTo>
                    <a:pt x="132" y="21278"/>
                  </a:lnTo>
                  <a:lnTo>
                    <a:pt x="2676" y="32873"/>
                  </a:lnTo>
                  <a:lnTo>
                    <a:pt x="9883" y="38840"/>
                  </a:lnTo>
                  <a:lnTo>
                    <a:pt x="24002" y="43230"/>
                  </a:lnTo>
                  <a:lnTo>
                    <a:pt x="39645" y="39542"/>
                  </a:lnTo>
                  <a:lnTo>
                    <a:pt x="50234" y="25001"/>
                  </a:lnTo>
                  <a:lnTo>
                    <a:pt x="56242" y="9224"/>
                  </a:lnTo>
                  <a:lnTo>
                    <a:pt x="58140" y="1828"/>
                  </a:lnTo>
                  <a:lnTo>
                    <a:pt x="40401" y="14644"/>
                  </a:lnTo>
                  <a:lnTo>
                    <a:pt x="28432" y="18726"/>
                  </a:lnTo>
                  <a:lnTo>
                    <a:pt x="16781" y="139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6509078" y="9664739"/>
              <a:ext cx="120014" cy="34290"/>
            </a:xfrm>
            <a:custGeom>
              <a:avLst/>
              <a:gdLst/>
              <a:ahLst/>
              <a:cxnLst/>
              <a:rect l="l" t="t" r="r" b="b"/>
              <a:pathLst>
                <a:path w="120015" h="34290">
                  <a:moveTo>
                    <a:pt x="76550" y="0"/>
                  </a:moveTo>
                  <a:lnTo>
                    <a:pt x="64269" y="2682"/>
                  </a:lnTo>
                  <a:lnTo>
                    <a:pt x="57883" y="5835"/>
                  </a:lnTo>
                  <a:lnTo>
                    <a:pt x="55328" y="11494"/>
                  </a:lnTo>
                  <a:lnTo>
                    <a:pt x="54541" y="21691"/>
                  </a:lnTo>
                  <a:lnTo>
                    <a:pt x="38260" y="20104"/>
                  </a:lnTo>
                  <a:lnTo>
                    <a:pt x="9718" y="18907"/>
                  </a:lnTo>
                  <a:lnTo>
                    <a:pt x="0" y="19440"/>
                  </a:lnTo>
                  <a:lnTo>
                    <a:pt x="8919" y="22540"/>
                  </a:lnTo>
                  <a:lnTo>
                    <a:pt x="36291" y="29044"/>
                  </a:lnTo>
                  <a:lnTo>
                    <a:pt x="61474" y="33095"/>
                  </a:lnTo>
                  <a:lnTo>
                    <a:pt x="88753" y="33720"/>
                  </a:lnTo>
                  <a:lnTo>
                    <a:pt x="110649" y="30461"/>
                  </a:lnTo>
                  <a:lnTo>
                    <a:pt x="119680" y="22859"/>
                  </a:lnTo>
                  <a:lnTo>
                    <a:pt x="119077" y="15059"/>
                  </a:lnTo>
                  <a:lnTo>
                    <a:pt x="114384" y="10077"/>
                  </a:lnTo>
                  <a:lnTo>
                    <a:pt x="101556" y="5772"/>
                  </a:lnTo>
                  <a:lnTo>
                    <a:pt x="76550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6509078" y="9664739"/>
              <a:ext cx="120014" cy="34290"/>
            </a:xfrm>
            <a:custGeom>
              <a:avLst/>
              <a:gdLst/>
              <a:ahLst/>
              <a:cxnLst/>
              <a:rect l="l" t="t" r="r" b="b"/>
              <a:pathLst>
                <a:path w="120015" h="34290">
                  <a:moveTo>
                    <a:pt x="54541" y="21691"/>
                  </a:moveTo>
                  <a:lnTo>
                    <a:pt x="55328" y="11494"/>
                  </a:lnTo>
                  <a:lnTo>
                    <a:pt x="57883" y="5835"/>
                  </a:lnTo>
                  <a:lnTo>
                    <a:pt x="64269" y="2682"/>
                  </a:lnTo>
                  <a:lnTo>
                    <a:pt x="76550" y="0"/>
                  </a:lnTo>
                  <a:lnTo>
                    <a:pt x="101556" y="5772"/>
                  </a:lnTo>
                  <a:lnTo>
                    <a:pt x="114384" y="10077"/>
                  </a:lnTo>
                  <a:lnTo>
                    <a:pt x="119077" y="15059"/>
                  </a:lnTo>
                  <a:lnTo>
                    <a:pt x="119680" y="22859"/>
                  </a:lnTo>
                  <a:lnTo>
                    <a:pt x="110649" y="30461"/>
                  </a:lnTo>
                  <a:lnTo>
                    <a:pt x="88753" y="33720"/>
                  </a:lnTo>
                  <a:lnTo>
                    <a:pt x="61474" y="33095"/>
                  </a:lnTo>
                  <a:lnTo>
                    <a:pt x="36291" y="29044"/>
                  </a:lnTo>
                  <a:lnTo>
                    <a:pt x="8919" y="22540"/>
                  </a:lnTo>
                  <a:lnTo>
                    <a:pt x="0" y="19440"/>
                  </a:lnTo>
                  <a:lnTo>
                    <a:pt x="9718" y="18907"/>
                  </a:lnTo>
                  <a:lnTo>
                    <a:pt x="38260" y="20104"/>
                  </a:lnTo>
                  <a:lnTo>
                    <a:pt x="54541" y="21691"/>
                  </a:lnTo>
                  <a:close/>
                </a:path>
              </a:pathLst>
            </a:custGeom>
            <a:ln w="370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6716342" y="9036357"/>
              <a:ext cx="227329" cy="138430"/>
            </a:xfrm>
            <a:custGeom>
              <a:avLst/>
              <a:gdLst/>
              <a:ahLst/>
              <a:cxnLst/>
              <a:rect l="l" t="t" r="r" b="b"/>
              <a:pathLst>
                <a:path w="227329" h="138429">
                  <a:moveTo>
                    <a:pt x="36125" y="0"/>
                  </a:moveTo>
                  <a:lnTo>
                    <a:pt x="22231" y="4013"/>
                  </a:lnTo>
                  <a:lnTo>
                    <a:pt x="12041" y="20699"/>
                  </a:lnTo>
                  <a:lnTo>
                    <a:pt x="0" y="54835"/>
                  </a:lnTo>
                  <a:lnTo>
                    <a:pt x="9571" y="69444"/>
                  </a:lnTo>
                  <a:lnTo>
                    <a:pt x="34448" y="100725"/>
                  </a:lnTo>
                  <a:lnTo>
                    <a:pt x="68880" y="129860"/>
                  </a:lnTo>
                  <a:lnTo>
                    <a:pt x="107111" y="138033"/>
                  </a:lnTo>
                  <a:lnTo>
                    <a:pt x="136552" y="130637"/>
                  </a:lnTo>
                  <a:lnTo>
                    <a:pt x="151564" y="121781"/>
                  </a:lnTo>
                  <a:lnTo>
                    <a:pt x="156828" y="105713"/>
                  </a:lnTo>
                  <a:lnTo>
                    <a:pt x="157022" y="76679"/>
                  </a:lnTo>
                  <a:lnTo>
                    <a:pt x="157965" y="79002"/>
                  </a:lnTo>
                  <a:lnTo>
                    <a:pt x="162223" y="83567"/>
                  </a:lnTo>
                  <a:lnTo>
                    <a:pt x="171938" y="86768"/>
                  </a:lnTo>
                  <a:lnTo>
                    <a:pt x="189255" y="84997"/>
                  </a:lnTo>
                  <a:lnTo>
                    <a:pt x="206221" y="80003"/>
                  </a:lnTo>
                  <a:lnTo>
                    <a:pt x="215777" y="72380"/>
                  </a:lnTo>
                  <a:lnTo>
                    <a:pt x="221436" y="56765"/>
                  </a:lnTo>
                  <a:lnTo>
                    <a:pt x="226707" y="27797"/>
                  </a:lnTo>
                  <a:lnTo>
                    <a:pt x="192523" y="46857"/>
                  </a:lnTo>
                  <a:lnTo>
                    <a:pt x="173154" y="42225"/>
                  </a:lnTo>
                  <a:lnTo>
                    <a:pt x="162363" y="26480"/>
                  </a:lnTo>
                  <a:lnTo>
                    <a:pt x="153911" y="12201"/>
                  </a:lnTo>
                  <a:lnTo>
                    <a:pt x="144067" y="8802"/>
                  </a:lnTo>
                  <a:lnTo>
                    <a:pt x="133635" y="13885"/>
                  </a:lnTo>
                  <a:lnTo>
                    <a:pt x="123203" y="22286"/>
                  </a:lnTo>
                  <a:lnTo>
                    <a:pt x="113360" y="28838"/>
                  </a:lnTo>
                  <a:lnTo>
                    <a:pt x="105194" y="28300"/>
                  </a:lnTo>
                  <a:lnTo>
                    <a:pt x="96451" y="21428"/>
                  </a:lnTo>
                  <a:lnTo>
                    <a:pt x="82643" y="12022"/>
                  </a:lnTo>
                  <a:lnTo>
                    <a:pt x="59283" y="3883"/>
                  </a:lnTo>
                  <a:lnTo>
                    <a:pt x="36125" y="0"/>
                  </a:lnTo>
                  <a:close/>
                </a:path>
              </a:pathLst>
            </a:custGeom>
            <a:solidFill>
              <a:srgbClr val="775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6716342" y="9036357"/>
              <a:ext cx="227329" cy="138430"/>
            </a:xfrm>
            <a:custGeom>
              <a:avLst/>
              <a:gdLst/>
              <a:ahLst/>
              <a:cxnLst/>
              <a:rect l="l" t="t" r="r" b="b"/>
              <a:pathLst>
                <a:path w="227329" h="138429">
                  <a:moveTo>
                    <a:pt x="0" y="54835"/>
                  </a:moveTo>
                  <a:lnTo>
                    <a:pt x="12041" y="20699"/>
                  </a:lnTo>
                  <a:lnTo>
                    <a:pt x="22231" y="4013"/>
                  </a:lnTo>
                  <a:lnTo>
                    <a:pt x="36125" y="0"/>
                  </a:lnTo>
                  <a:lnTo>
                    <a:pt x="59283" y="3883"/>
                  </a:lnTo>
                  <a:lnTo>
                    <a:pt x="82643" y="12022"/>
                  </a:lnTo>
                  <a:lnTo>
                    <a:pt x="96451" y="21428"/>
                  </a:lnTo>
                  <a:lnTo>
                    <a:pt x="105194" y="28300"/>
                  </a:lnTo>
                  <a:lnTo>
                    <a:pt x="113360" y="28838"/>
                  </a:lnTo>
                  <a:lnTo>
                    <a:pt x="123203" y="22286"/>
                  </a:lnTo>
                  <a:lnTo>
                    <a:pt x="133635" y="13885"/>
                  </a:lnTo>
                  <a:lnTo>
                    <a:pt x="144067" y="8802"/>
                  </a:lnTo>
                  <a:lnTo>
                    <a:pt x="153911" y="12201"/>
                  </a:lnTo>
                  <a:lnTo>
                    <a:pt x="162363" y="26480"/>
                  </a:lnTo>
                  <a:lnTo>
                    <a:pt x="173154" y="42225"/>
                  </a:lnTo>
                  <a:lnTo>
                    <a:pt x="192523" y="46857"/>
                  </a:lnTo>
                  <a:lnTo>
                    <a:pt x="226707" y="27797"/>
                  </a:lnTo>
                  <a:lnTo>
                    <a:pt x="221436" y="56765"/>
                  </a:lnTo>
                  <a:lnTo>
                    <a:pt x="215777" y="72380"/>
                  </a:lnTo>
                  <a:lnTo>
                    <a:pt x="206221" y="80003"/>
                  </a:lnTo>
                  <a:lnTo>
                    <a:pt x="189255" y="84997"/>
                  </a:lnTo>
                  <a:lnTo>
                    <a:pt x="171938" y="86768"/>
                  </a:lnTo>
                  <a:lnTo>
                    <a:pt x="162223" y="83567"/>
                  </a:lnTo>
                  <a:lnTo>
                    <a:pt x="157965" y="79002"/>
                  </a:lnTo>
                  <a:lnTo>
                    <a:pt x="157022" y="76679"/>
                  </a:lnTo>
                  <a:lnTo>
                    <a:pt x="156828" y="105713"/>
                  </a:lnTo>
                  <a:lnTo>
                    <a:pt x="151564" y="121781"/>
                  </a:lnTo>
                  <a:lnTo>
                    <a:pt x="136552" y="130637"/>
                  </a:lnTo>
                  <a:lnTo>
                    <a:pt x="107111" y="138033"/>
                  </a:lnTo>
                  <a:lnTo>
                    <a:pt x="68880" y="129860"/>
                  </a:lnTo>
                  <a:lnTo>
                    <a:pt x="34448" y="100725"/>
                  </a:lnTo>
                  <a:lnTo>
                    <a:pt x="9571" y="69444"/>
                  </a:lnTo>
                  <a:lnTo>
                    <a:pt x="0" y="54835"/>
                  </a:lnTo>
                  <a:close/>
                </a:path>
              </a:pathLst>
            </a:custGeom>
            <a:ln w="3708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6638863" y="9060901"/>
              <a:ext cx="203835" cy="133350"/>
            </a:xfrm>
            <a:custGeom>
              <a:avLst/>
              <a:gdLst/>
              <a:ahLst/>
              <a:cxnLst/>
              <a:rect l="l" t="t" r="r" b="b"/>
              <a:pathLst>
                <a:path w="203834" h="133350">
                  <a:moveTo>
                    <a:pt x="125055" y="0"/>
                  </a:moveTo>
                  <a:lnTo>
                    <a:pt x="108805" y="7620"/>
                  </a:lnTo>
                  <a:lnTo>
                    <a:pt x="84753" y="28208"/>
                  </a:lnTo>
                  <a:lnTo>
                    <a:pt x="78952" y="26356"/>
                  </a:lnTo>
                  <a:lnTo>
                    <a:pt x="22358" y="50052"/>
                  </a:lnTo>
                  <a:lnTo>
                    <a:pt x="0" y="88531"/>
                  </a:lnTo>
                  <a:lnTo>
                    <a:pt x="2180" y="106211"/>
                  </a:lnTo>
                  <a:lnTo>
                    <a:pt x="11969" y="133249"/>
                  </a:lnTo>
                  <a:lnTo>
                    <a:pt x="115957" y="124931"/>
                  </a:lnTo>
                  <a:lnTo>
                    <a:pt x="203307" y="108294"/>
                  </a:lnTo>
                  <a:lnTo>
                    <a:pt x="201225" y="71971"/>
                  </a:lnTo>
                  <a:lnTo>
                    <a:pt x="196805" y="51739"/>
                  </a:lnTo>
                  <a:lnTo>
                    <a:pt x="185755" y="37944"/>
                  </a:lnTo>
                  <a:lnTo>
                    <a:pt x="163785" y="20931"/>
                  </a:lnTo>
                  <a:lnTo>
                    <a:pt x="140912" y="4664"/>
                  </a:lnTo>
                  <a:lnTo>
                    <a:pt x="125055" y="0"/>
                  </a:lnTo>
                  <a:close/>
                </a:path>
              </a:pathLst>
            </a:custGeom>
            <a:solidFill>
              <a:srgbClr val="A77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6638863" y="9060901"/>
              <a:ext cx="203835" cy="133350"/>
            </a:xfrm>
            <a:custGeom>
              <a:avLst/>
              <a:gdLst/>
              <a:ahLst/>
              <a:cxnLst/>
              <a:rect l="l" t="t" r="r" b="b"/>
              <a:pathLst>
                <a:path w="203834" h="133350">
                  <a:moveTo>
                    <a:pt x="11969" y="133249"/>
                  </a:moveTo>
                  <a:lnTo>
                    <a:pt x="2180" y="106211"/>
                  </a:lnTo>
                  <a:lnTo>
                    <a:pt x="0" y="88531"/>
                  </a:lnTo>
                  <a:lnTo>
                    <a:pt x="6401" y="72412"/>
                  </a:lnTo>
                  <a:lnTo>
                    <a:pt x="22358" y="50052"/>
                  </a:lnTo>
                  <a:lnTo>
                    <a:pt x="43953" y="30844"/>
                  </a:lnTo>
                  <a:lnTo>
                    <a:pt x="64085" y="25090"/>
                  </a:lnTo>
                  <a:lnTo>
                    <a:pt x="78952" y="26356"/>
                  </a:lnTo>
                  <a:lnTo>
                    <a:pt x="84753" y="28208"/>
                  </a:lnTo>
                  <a:lnTo>
                    <a:pt x="108805" y="7620"/>
                  </a:lnTo>
                  <a:lnTo>
                    <a:pt x="125055" y="0"/>
                  </a:lnTo>
                  <a:lnTo>
                    <a:pt x="140912" y="4664"/>
                  </a:lnTo>
                  <a:lnTo>
                    <a:pt x="163785" y="20931"/>
                  </a:lnTo>
                  <a:lnTo>
                    <a:pt x="185755" y="37944"/>
                  </a:lnTo>
                  <a:lnTo>
                    <a:pt x="196805" y="51739"/>
                  </a:lnTo>
                  <a:lnTo>
                    <a:pt x="201225" y="71971"/>
                  </a:lnTo>
                  <a:lnTo>
                    <a:pt x="203307" y="108294"/>
                  </a:lnTo>
                  <a:lnTo>
                    <a:pt x="115957" y="124931"/>
                  </a:lnTo>
                  <a:lnTo>
                    <a:pt x="11969" y="133249"/>
                  </a:lnTo>
                  <a:close/>
                </a:path>
              </a:pathLst>
            </a:custGeom>
            <a:ln w="3708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6795686" y="9151385"/>
              <a:ext cx="71755" cy="46355"/>
            </a:xfrm>
            <a:custGeom>
              <a:avLst/>
              <a:gdLst/>
              <a:ahLst/>
              <a:cxnLst/>
              <a:rect l="l" t="t" r="r" b="b"/>
              <a:pathLst>
                <a:path w="71754" h="46354">
                  <a:moveTo>
                    <a:pt x="44313" y="0"/>
                  </a:moveTo>
                  <a:lnTo>
                    <a:pt x="6486" y="14803"/>
                  </a:lnTo>
                  <a:lnTo>
                    <a:pt x="0" y="32539"/>
                  </a:lnTo>
                  <a:lnTo>
                    <a:pt x="4970" y="40050"/>
                  </a:lnTo>
                  <a:lnTo>
                    <a:pt x="14370" y="44783"/>
                  </a:lnTo>
                  <a:lnTo>
                    <a:pt x="26874" y="46356"/>
                  </a:lnTo>
                  <a:lnTo>
                    <a:pt x="41160" y="44388"/>
                  </a:lnTo>
                  <a:lnTo>
                    <a:pt x="54575" y="39074"/>
                  </a:lnTo>
                  <a:lnTo>
                    <a:pt x="64690" y="31558"/>
                  </a:lnTo>
                  <a:lnTo>
                    <a:pt x="70542" y="22817"/>
                  </a:lnTo>
                  <a:lnTo>
                    <a:pt x="71170" y="13832"/>
                  </a:lnTo>
                  <a:lnTo>
                    <a:pt x="66209" y="6306"/>
                  </a:lnTo>
                  <a:lnTo>
                    <a:pt x="56816" y="1568"/>
                  </a:lnTo>
                  <a:lnTo>
                    <a:pt x="44313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6795686" y="9151385"/>
              <a:ext cx="71755" cy="46355"/>
            </a:xfrm>
            <a:custGeom>
              <a:avLst/>
              <a:gdLst/>
              <a:ahLst/>
              <a:cxnLst/>
              <a:rect l="l" t="t" r="r" b="b"/>
              <a:pathLst>
                <a:path w="71754" h="46354">
                  <a:moveTo>
                    <a:pt x="71170" y="13832"/>
                  </a:moveTo>
                  <a:lnTo>
                    <a:pt x="41160" y="44388"/>
                  </a:lnTo>
                  <a:lnTo>
                    <a:pt x="26874" y="46356"/>
                  </a:lnTo>
                  <a:lnTo>
                    <a:pt x="14370" y="44783"/>
                  </a:lnTo>
                  <a:lnTo>
                    <a:pt x="4970" y="40050"/>
                  </a:lnTo>
                  <a:lnTo>
                    <a:pt x="0" y="32539"/>
                  </a:lnTo>
                  <a:lnTo>
                    <a:pt x="626" y="23546"/>
                  </a:lnTo>
                  <a:lnTo>
                    <a:pt x="6486" y="14803"/>
                  </a:lnTo>
                  <a:lnTo>
                    <a:pt x="16609" y="7289"/>
                  </a:lnTo>
                  <a:lnTo>
                    <a:pt x="30022" y="1982"/>
                  </a:lnTo>
                  <a:lnTo>
                    <a:pt x="44313" y="0"/>
                  </a:lnTo>
                  <a:lnTo>
                    <a:pt x="56816" y="1568"/>
                  </a:lnTo>
                  <a:lnTo>
                    <a:pt x="66209" y="6306"/>
                  </a:lnTo>
                  <a:lnTo>
                    <a:pt x="71170" y="13832"/>
                  </a:lnTo>
                  <a:close/>
                </a:path>
              </a:pathLst>
            </a:custGeom>
            <a:ln w="370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6637619" y="9179470"/>
              <a:ext cx="71755" cy="46355"/>
            </a:xfrm>
            <a:custGeom>
              <a:avLst/>
              <a:gdLst/>
              <a:ahLst/>
              <a:cxnLst/>
              <a:rect l="l" t="t" r="r" b="b"/>
              <a:pathLst>
                <a:path w="71754" h="46354">
                  <a:moveTo>
                    <a:pt x="44315" y="0"/>
                  </a:moveTo>
                  <a:lnTo>
                    <a:pt x="6486" y="14799"/>
                  </a:lnTo>
                  <a:lnTo>
                    <a:pt x="0" y="32539"/>
                  </a:lnTo>
                  <a:lnTo>
                    <a:pt x="4970" y="40048"/>
                  </a:lnTo>
                  <a:lnTo>
                    <a:pt x="14370" y="44777"/>
                  </a:lnTo>
                  <a:lnTo>
                    <a:pt x="26874" y="46346"/>
                  </a:lnTo>
                  <a:lnTo>
                    <a:pt x="41160" y="44375"/>
                  </a:lnTo>
                  <a:lnTo>
                    <a:pt x="54575" y="39067"/>
                  </a:lnTo>
                  <a:lnTo>
                    <a:pt x="64690" y="31550"/>
                  </a:lnTo>
                  <a:lnTo>
                    <a:pt x="70542" y="22807"/>
                  </a:lnTo>
                  <a:lnTo>
                    <a:pt x="71170" y="13819"/>
                  </a:lnTo>
                  <a:lnTo>
                    <a:pt x="66214" y="6301"/>
                  </a:lnTo>
                  <a:lnTo>
                    <a:pt x="56821" y="1567"/>
                  </a:lnTo>
                  <a:lnTo>
                    <a:pt x="44315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6637619" y="9179470"/>
              <a:ext cx="71755" cy="46355"/>
            </a:xfrm>
            <a:custGeom>
              <a:avLst/>
              <a:gdLst/>
              <a:ahLst/>
              <a:cxnLst/>
              <a:rect l="l" t="t" r="r" b="b"/>
              <a:pathLst>
                <a:path w="71754" h="46354">
                  <a:moveTo>
                    <a:pt x="71170" y="13819"/>
                  </a:moveTo>
                  <a:lnTo>
                    <a:pt x="41160" y="44375"/>
                  </a:lnTo>
                  <a:lnTo>
                    <a:pt x="26874" y="46346"/>
                  </a:lnTo>
                  <a:lnTo>
                    <a:pt x="14370" y="44777"/>
                  </a:lnTo>
                  <a:lnTo>
                    <a:pt x="4970" y="40048"/>
                  </a:lnTo>
                  <a:lnTo>
                    <a:pt x="0" y="32539"/>
                  </a:lnTo>
                  <a:lnTo>
                    <a:pt x="626" y="23544"/>
                  </a:lnTo>
                  <a:lnTo>
                    <a:pt x="6486" y="14799"/>
                  </a:lnTo>
                  <a:lnTo>
                    <a:pt x="16609" y="7284"/>
                  </a:lnTo>
                  <a:lnTo>
                    <a:pt x="30022" y="1983"/>
                  </a:lnTo>
                  <a:lnTo>
                    <a:pt x="44315" y="0"/>
                  </a:lnTo>
                  <a:lnTo>
                    <a:pt x="56821" y="1567"/>
                  </a:lnTo>
                  <a:lnTo>
                    <a:pt x="66214" y="6301"/>
                  </a:lnTo>
                  <a:lnTo>
                    <a:pt x="71170" y="13819"/>
                  </a:lnTo>
                  <a:close/>
                </a:path>
              </a:pathLst>
            </a:custGeom>
            <a:ln w="370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6658039" y="9106438"/>
              <a:ext cx="183515" cy="165735"/>
            </a:xfrm>
            <a:custGeom>
              <a:avLst/>
              <a:gdLst/>
              <a:ahLst/>
              <a:cxnLst/>
              <a:rect l="l" t="t" r="r" b="b"/>
              <a:pathLst>
                <a:path w="183515" h="165734">
                  <a:moveTo>
                    <a:pt x="101460" y="0"/>
                  </a:moveTo>
                  <a:lnTo>
                    <a:pt x="95163" y="23168"/>
                  </a:lnTo>
                  <a:lnTo>
                    <a:pt x="88136" y="37233"/>
                  </a:lnTo>
                  <a:lnTo>
                    <a:pt x="75944" y="47902"/>
                  </a:lnTo>
                  <a:lnTo>
                    <a:pt x="54152" y="60883"/>
                  </a:lnTo>
                  <a:lnTo>
                    <a:pt x="65553" y="43444"/>
                  </a:lnTo>
                  <a:lnTo>
                    <a:pt x="71302" y="32432"/>
                  </a:lnTo>
                  <a:lnTo>
                    <a:pt x="73153" y="23168"/>
                  </a:lnTo>
                  <a:lnTo>
                    <a:pt x="72859" y="10972"/>
                  </a:lnTo>
                  <a:lnTo>
                    <a:pt x="43282" y="38390"/>
                  </a:lnTo>
                  <a:lnTo>
                    <a:pt x="25833" y="54146"/>
                  </a:lnTo>
                  <a:lnTo>
                    <a:pt x="13682" y="64197"/>
                  </a:lnTo>
                  <a:lnTo>
                    <a:pt x="0" y="74498"/>
                  </a:lnTo>
                  <a:lnTo>
                    <a:pt x="7130" y="130937"/>
                  </a:lnTo>
                  <a:lnTo>
                    <a:pt x="19946" y="158588"/>
                  </a:lnTo>
                  <a:lnTo>
                    <a:pt x="47843" y="165402"/>
                  </a:lnTo>
                  <a:lnTo>
                    <a:pt x="100215" y="159334"/>
                  </a:lnTo>
                  <a:lnTo>
                    <a:pt x="151292" y="135070"/>
                  </a:lnTo>
                  <a:lnTo>
                    <a:pt x="175596" y="94519"/>
                  </a:lnTo>
                  <a:lnTo>
                    <a:pt x="182965" y="56435"/>
                  </a:lnTo>
                  <a:lnTo>
                    <a:pt x="183235" y="39573"/>
                  </a:lnTo>
                  <a:lnTo>
                    <a:pt x="149410" y="42612"/>
                  </a:lnTo>
                  <a:lnTo>
                    <a:pt x="129617" y="39503"/>
                  </a:lnTo>
                  <a:lnTo>
                    <a:pt x="116189" y="26535"/>
                  </a:lnTo>
                  <a:lnTo>
                    <a:pt x="101460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6658039" y="9106438"/>
              <a:ext cx="183515" cy="165735"/>
            </a:xfrm>
            <a:custGeom>
              <a:avLst/>
              <a:gdLst/>
              <a:ahLst/>
              <a:cxnLst/>
              <a:rect l="l" t="t" r="r" b="b"/>
              <a:pathLst>
                <a:path w="183515" h="165734">
                  <a:moveTo>
                    <a:pt x="0" y="74498"/>
                  </a:moveTo>
                  <a:lnTo>
                    <a:pt x="7130" y="130937"/>
                  </a:lnTo>
                  <a:lnTo>
                    <a:pt x="19946" y="158588"/>
                  </a:lnTo>
                  <a:lnTo>
                    <a:pt x="47843" y="165402"/>
                  </a:lnTo>
                  <a:lnTo>
                    <a:pt x="100215" y="159334"/>
                  </a:lnTo>
                  <a:lnTo>
                    <a:pt x="151292" y="135070"/>
                  </a:lnTo>
                  <a:lnTo>
                    <a:pt x="175596" y="94519"/>
                  </a:lnTo>
                  <a:lnTo>
                    <a:pt x="182965" y="56435"/>
                  </a:lnTo>
                  <a:lnTo>
                    <a:pt x="183235" y="39573"/>
                  </a:lnTo>
                  <a:lnTo>
                    <a:pt x="149410" y="42612"/>
                  </a:lnTo>
                  <a:lnTo>
                    <a:pt x="129617" y="39503"/>
                  </a:lnTo>
                  <a:lnTo>
                    <a:pt x="116189" y="26535"/>
                  </a:lnTo>
                  <a:lnTo>
                    <a:pt x="101460" y="0"/>
                  </a:lnTo>
                  <a:lnTo>
                    <a:pt x="95163" y="23168"/>
                  </a:lnTo>
                  <a:lnTo>
                    <a:pt x="88136" y="37233"/>
                  </a:lnTo>
                  <a:lnTo>
                    <a:pt x="75944" y="47902"/>
                  </a:lnTo>
                  <a:lnTo>
                    <a:pt x="54152" y="60883"/>
                  </a:lnTo>
                  <a:lnTo>
                    <a:pt x="65553" y="43444"/>
                  </a:lnTo>
                  <a:lnTo>
                    <a:pt x="71302" y="32432"/>
                  </a:lnTo>
                  <a:lnTo>
                    <a:pt x="73153" y="23168"/>
                  </a:lnTo>
                  <a:lnTo>
                    <a:pt x="72859" y="10972"/>
                  </a:lnTo>
                  <a:lnTo>
                    <a:pt x="43282" y="38390"/>
                  </a:lnTo>
                  <a:lnTo>
                    <a:pt x="25833" y="54146"/>
                  </a:lnTo>
                  <a:lnTo>
                    <a:pt x="13682" y="64197"/>
                  </a:lnTo>
                  <a:lnTo>
                    <a:pt x="0" y="74498"/>
                  </a:lnTo>
                  <a:close/>
                </a:path>
              </a:pathLst>
            </a:custGeom>
            <a:ln w="370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6723861" y="9184981"/>
              <a:ext cx="26034" cy="27305"/>
            </a:xfrm>
            <a:custGeom>
              <a:avLst/>
              <a:gdLst/>
              <a:ahLst/>
              <a:cxnLst/>
              <a:rect l="l" t="t" r="r" b="b"/>
              <a:pathLst>
                <a:path w="26034" h="27304">
                  <a:moveTo>
                    <a:pt x="12649" y="0"/>
                  </a:moveTo>
                  <a:lnTo>
                    <a:pt x="2832" y="7365"/>
                  </a:lnTo>
                  <a:lnTo>
                    <a:pt x="0" y="13131"/>
                  </a:lnTo>
                  <a:lnTo>
                    <a:pt x="6591" y="25298"/>
                  </a:lnTo>
                  <a:lnTo>
                    <a:pt x="21488" y="27152"/>
                  </a:lnTo>
                  <a:lnTo>
                    <a:pt x="25057" y="25819"/>
                  </a:lnTo>
                  <a:lnTo>
                    <a:pt x="25895" y="24015"/>
                  </a:lnTo>
                  <a:lnTo>
                    <a:pt x="25285" y="22402"/>
                  </a:lnTo>
                  <a:lnTo>
                    <a:pt x="24803" y="21069"/>
                  </a:lnTo>
                  <a:lnTo>
                    <a:pt x="23494" y="20281"/>
                  </a:lnTo>
                  <a:lnTo>
                    <a:pt x="22136" y="20370"/>
                  </a:lnTo>
                  <a:lnTo>
                    <a:pt x="19049" y="20294"/>
                  </a:lnTo>
                  <a:lnTo>
                    <a:pt x="9334" y="18275"/>
                  </a:lnTo>
                  <a:lnTo>
                    <a:pt x="8102" y="14985"/>
                  </a:lnTo>
                  <a:lnTo>
                    <a:pt x="7619" y="13474"/>
                  </a:lnTo>
                  <a:lnTo>
                    <a:pt x="9194" y="10388"/>
                  </a:lnTo>
                  <a:lnTo>
                    <a:pt x="16395" y="4991"/>
                  </a:lnTo>
                  <a:lnTo>
                    <a:pt x="16675" y="3035"/>
                  </a:lnTo>
                  <a:lnTo>
                    <a:pt x="14604" y="279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6769263" y="9165689"/>
              <a:ext cx="21590" cy="18415"/>
            </a:xfrm>
            <a:custGeom>
              <a:avLst/>
              <a:gdLst/>
              <a:ahLst/>
              <a:cxnLst/>
              <a:rect l="l" t="t" r="r" b="b"/>
              <a:pathLst>
                <a:path w="21590" h="18415">
                  <a:moveTo>
                    <a:pt x="0" y="17802"/>
                  </a:moveTo>
                  <a:lnTo>
                    <a:pt x="4729" y="4760"/>
                  </a:lnTo>
                  <a:lnTo>
                    <a:pt x="8497" y="0"/>
                  </a:lnTo>
                  <a:lnTo>
                    <a:pt x="13278" y="3150"/>
                  </a:lnTo>
                  <a:lnTo>
                    <a:pt x="21043" y="13839"/>
                  </a:lnTo>
                </a:path>
              </a:pathLst>
            </a:custGeom>
            <a:ln w="3708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6759812" y="9136424"/>
              <a:ext cx="27940" cy="20320"/>
            </a:xfrm>
            <a:custGeom>
              <a:avLst/>
              <a:gdLst/>
              <a:ahLst/>
              <a:cxnLst/>
              <a:rect l="l" t="t" r="r" b="b"/>
              <a:pathLst>
                <a:path w="27940" h="20320">
                  <a:moveTo>
                    <a:pt x="0" y="20159"/>
                  </a:moveTo>
                  <a:lnTo>
                    <a:pt x="5858" y="5739"/>
                  </a:lnTo>
                  <a:lnTo>
                    <a:pt x="10720" y="0"/>
                  </a:lnTo>
                  <a:lnTo>
                    <a:pt x="17203" y="2102"/>
                  </a:lnTo>
                  <a:lnTo>
                    <a:pt x="27927" y="11206"/>
                  </a:lnTo>
                </a:path>
              </a:pathLst>
            </a:custGeom>
            <a:ln w="3708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6695655" y="9181722"/>
              <a:ext cx="21590" cy="18415"/>
            </a:xfrm>
            <a:custGeom>
              <a:avLst/>
              <a:gdLst/>
              <a:ahLst/>
              <a:cxnLst/>
              <a:rect l="l" t="t" r="r" b="b"/>
              <a:pathLst>
                <a:path w="21590" h="18415">
                  <a:moveTo>
                    <a:pt x="0" y="17811"/>
                  </a:moveTo>
                  <a:lnTo>
                    <a:pt x="4729" y="4762"/>
                  </a:lnTo>
                  <a:lnTo>
                    <a:pt x="8499" y="0"/>
                  </a:lnTo>
                  <a:lnTo>
                    <a:pt x="13283" y="3152"/>
                  </a:lnTo>
                  <a:lnTo>
                    <a:pt x="21056" y="13849"/>
                  </a:lnTo>
                </a:path>
              </a:pathLst>
            </a:custGeom>
            <a:ln w="3708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6686230" y="9152450"/>
              <a:ext cx="27940" cy="20320"/>
            </a:xfrm>
            <a:custGeom>
              <a:avLst/>
              <a:gdLst/>
              <a:ahLst/>
              <a:cxnLst/>
              <a:rect l="l" t="t" r="r" b="b"/>
              <a:pathLst>
                <a:path w="27940" h="20320">
                  <a:moveTo>
                    <a:pt x="0" y="20158"/>
                  </a:moveTo>
                  <a:lnTo>
                    <a:pt x="5843" y="5738"/>
                  </a:lnTo>
                  <a:lnTo>
                    <a:pt x="10699" y="0"/>
                  </a:lnTo>
                  <a:lnTo>
                    <a:pt x="17184" y="2105"/>
                  </a:lnTo>
                  <a:lnTo>
                    <a:pt x="27914" y="11217"/>
                  </a:lnTo>
                </a:path>
              </a:pathLst>
            </a:custGeom>
            <a:ln w="3708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6681798" y="9202852"/>
              <a:ext cx="40273" cy="40364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6785796" y="9184145"/>
              <a:ext cx="40273" cy="40351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6726041" y="9212817"/>
              <a:ext cx="58419" cy="60960"/>
            </a:xfrm>
            <a:custGeom>
              <a:avLst/>
              <a:gdLst/>
              <a:ahLst/>
              <a:cxnLst/>
              <a:rect l="l" t="t" r="r" b="b"/>
              <a:pathLst>
                <a:path w="58420" h="60959">
                  <a:moveTo>
                    <a:pt x="58039" y="0"/>
                  </a:moveTo>
                  <a:lnTo>
                    <a:pt x="48352" y="4472"/>
                  </a:lnTo>
                  <a:lnTo>
                    <a:pt x="39077" y="7256"/>
                  </a:lnTo>
                  <a:lnTo>
                    <a:pt x="24774" y="9513"/>
                  </a:lnTo>
                  <a:lnTo>
                    <a:pt x="0" y="12407"/>
                  </a:lnTo>
                  <a:lnTo>
                    <a:pt x="26795" y="49361"/>
                  </a:lnTo>
                  <a:lnTo>
                    <a:pt x="41773" y="60386"/>
                  </a:lnTo>
                  <a:lnTo>
                    <a:pt x="50374" y="44320"/>
                  </a:lnTo>
                  <a:lnTo>
                    <a:pt x="58039" y="0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6578647" y="9919187"/>
              <a:ext cx="240665" cy="139326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6596757" y="9769741"/>
              <a:ext cx="151765" cy="80010"/>
            </a:xfrm>
            <a:custGeom>
              <a:avLst/>
              <a:gdLst/>
              <a:ahLst/>
              <a:cxnLst/>
              <a:rect l="l" t="t" r="r" b="b"/>
              <a:pathLst>
                <a:path w="151765" h="80009">
                  <a:moveTo>
                    <a:pt x="101053" y="0"/>
                  </a:moveTo>
                  <a:lnTo>
                    <a:pt x="38734" y="6743"/>
                  </a:lnTo>
                  <a:lnTo>
                    <a:pt x="37045" y="22733"/>
                  </a:lnTo>
                  <a:lnTo>
                    <a:pt x="33693" y="26949"/>
                  </a:lnTo>
                  <a:lnTo>
                    <a:pt x="27003" y="31754"/>
                  </a:lnTo>
                  <a:lnTo>
                    <a:pt x="15579" y="38214"/>
                  </a:lnTo>
                  <a:lnTo>
                    <a:pt x="4789" y="43883"/>
                  </a:lnTo>
                  <a:lnTo>
                    <a:pt x="0" y="46316"/>
                  </a:lnTo>
                  <a:lnTo>
                    <a:pt x="10106" y="67636"/>
                  </a:lnTo>
                  <a:lnTo>
                    <a:pt x="20843" y="77900"/>
                  </a:lnTo>
                  <a:lnTo>
                    <a:pt x="38844" y="79951"/>
                  </a:lnTo>
                  <a:lnTo>
                    <a:pt x="70738" y="76631"/>
                  </a:lnTo>
                  <a:lnTo>
                    <a:pt x="106461" y="69714"/>
                  </a:lnTo>
                  <a:lnTo>
                    <a:pt x="131683" y="61058"/>
                  </a:lnTo>
                  <a:lnTo>
                    <a:pt x="146641" y="53664"/>
                  </a:lnTo>
                  <a:lnTo>
                    <a:pt x="151574" y="50533"/>
                  </a:lnTo>
                  <a:lnTo>
                    <a:pt x="136681" y="46882"/>
                  </a:lnTo>
                  <a:lnTo>
                    <a:pt x="127155" y="43472"/>
                  </a:lnTo>
                  <a:lnTo>
                    <a:pt x="118891" y="38328"/>
                  </a:lnTo>
                  <a:lnTo>
                    <a:pt x="107784" y="29476"/>
                  </a:lnTo>
                  <a:lnTo>
                    <a:pt x="98921" y="18473"/>
                  </a:lnTo>
                  <a:lnTo>
                    <a:pt x="97475" y="9051"/>
                  </a:lnTo>
                  <a:lnTo>
                    <a:pt x="99501" y="2473"/>
                  </a:lnTo>
                  <a:lnTo>
                    <a:pt x="101053" y="0"/>
                  </a:lnTo>
                  <a:close/>
                </a:path>
              </a:pathLst>
            </a:custGeom>
            <a:solidFill>
              <a:srgbClr val="F5B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6596757" y="9769741"/>
              <a:ext cx="151765" cy="80010"/>
            </a:xfrm>
            <a:custGeom>
              <a:avLst/>
              <a:gdLst/>
              <a:ahLst/>
              <a:cxnLst/>
              <a:rect l="l" t="t" r="r" b="b"/>
              <a:pathLst>
                <a:path w="151765" h="80009">
                  <a:moveTo>
                    <a:pt x="38734" y="6743"/>
                  </a:moveTo>
                  <a:lnTo>
                    <a:pt x="37045" y="22733"/>
                  </a:lnTo>
                  <a:lnTo>
                    <a:pt x="33693" y="26949"/>
                  </a:lnTo>
                  <a:lnTo>
                    <a:pt x="27003" y="31754"/>
                  </a:lnTo>
                  <a:lnTo>
                    <a:pt x="15579" y="38214"/>
                  </a:lnTo>
                  <a:lnTo>
                    <a:pt x="4789" y="43883"/>
                  </a:lnTo>
                  <a:lnTo>
                    <a:pt x="0" y="46316"/>
                  </a:lnTo>
                  <a:lnTo>
                    <a:pt x="10106" y="67636"/>
                  </a:lnTo>
                  <a:lnTo>
                    <a:pt x="20843" y="77900"/>
                  </a:lnTo>
                  <a:lnTo>
                    <a:pt x="38844" y="79951"/>
                  </a:lnTo>
                  <a:lnTo>
                    <a:pt x="70738" y="76631"/>
                  </a:lnTo>
                  <a:lnTo>
                    <a:pt x="106461" y="69714"/>
                  </a:lnTo>
                  <a:lnTo>
                    <a:pt x="131683" y="61058"/>
                  </a:lnTo>
                  <a:lnTo>
                    <a:pt x="146641" y="53664"/>
                  </a:lnTo>
                  <a:lnTo>
                    <a:pt x="151574" y="50533"/>
                  </a:lnTo>
                  <a:lnTo>
                    <a:pt x="136681" y="46882"/>
                  </a:lnTo>
                  <a:lnTo>
                    <a:pt x="127155" y="43472"/>
                  </a:lnTo>
                  <a:lnTo>
                    <a:pt x="118891" y="38328"/>
                  </a:lnTo>
                  <a:lnTo>
                    <a:pt x="107784" y="29476"/>
                  </a:lnTo>
                  <a:lnTo>
                    <a:pt x="98921" y="18473"/>
                  </a:lnTo>
                  <a:lnTo>
                    <a:pt x="97475" y="9051"/>
                  </a:lnTo>
                  <a:lnTo>
                    <a:pt x="99501" y="2473"/>
                  </a:lnTo>
                  <a:lnTo>
                    <a:pt x="101053" y="0"/>
                  </a:lnTo>
                  <a:lnTo>
                    <a:pt x="38734" y="6743"/>
                  </a:lnTo>
                  <a:close/>
                </a:path>
              </a:pathLst>
            </a:custGeom>
            <a:ln w="370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6450618" y="9758978"/>
              <a:ext cx="104775" cy="109855"/>
            </a:xfrm>
            <a:custGeom>
              <a:avLst/>
              <a:gdLst/>
              <a:ahLst/>
              <a:cxnLst/>
              <a:rect l="l" t="t" r="r" b="b"/>
              <a:pathLst>
                <a:path w="104775" h="109854">
                  <a:moveTo>
                    <a:pt x="0" y="53974"/>
                  </a:moveTo>
                  <a:lnTo>
                    <a:pt x="3285" y="59295"/>
                  </a:lnTo>
                  <a:lnTo>
                    <a:pt x="13635" y="68184"/>
                  </a:lnTo>
                  <a:lnTo>
                    <a:pt x="30937" y="81546"/>
                  </a:lnTo>
                  <a:lnTo>
                    <a:pt x="39306" y="91865"/>
                  </a:lnTo>
                  <a:lnTo>
                    <a:pt x="45671" y="99134"/>
                  </a:lnTo>
                  <a:lnTo>
                    <a:pt x="51485" y="104546"/>
                  </a:lnTo>
                  <a:lnTo>
                    <a:pt x="57594" y="109258"/>
                  </a:lnTo>
                  <a:lnTo>
                    <a:pt x="84454" y="102488"/>
                  </a:lnTo>
                  <a:lnTo>
                    <a:pt x="86436" y="93395"/>
                  </a:lnTo>
                  <a:lnTo>
                    <a:pt x="89319" y="87337"/>
                  </a:lnTo>
                  <a:lnTo>
                    <a:pt x="92570" y="78841"/>
                  </a:lnTo>
                  <a:lnTo>
                    <a:pt x="94246" y="76238"/>
                  </a:lnTo>
                  <a:lnTo>
                    <a:pt x="97188" y="70962"/>
                  </a:lnTo>
                  <a:lnTo>
                    <a:pt x="99122" y="66941"/>
                  </a:lnTo>
                  <a:lnTo>
                    <a:pt x="83007" y="66941"/>
                  </a:lnTo>
                  <a:lnTo>
                    <a:pt x="82383" y="64223"/>
                  </a:lnTo>
                  <a:lnTo>
                    <a:pt x="28371" y="64223"/>
                  </a:lnTo>
                  <a:lnTo>
                    <a:pt x="26085" y="63207"/>
                  </a:lnTo>
                  <a:lnTo>
                    <a:pt x="19248" y="60057"/>
                  </a:lnTo>
                  <a:lnTo>
                    <a:pt x="11175" y="56495"/>
                  </a:lnTo>
                  <a:lnTo>
                    <a:pt x="4036" y="53981"/>
                  </a:lnTo>
                  <a:lnTo>
                    <a:pt x="0" y="53974"/>
                  </a:lnTo>
                  <a:close/>
                </a:path>
                <a:path w="104775" h="109854">
                  <a:moveTo>
                    <a:pt x="104647" y="47180"/>
                  </a:moveTo>
                  <a:lnTo>
                    <a:pt x="100484" y="48055"/>
                  </a:lnTo>
                  <a:lnTo>
                    <a:pt x="94322" y="54189"/>
                  </a:lnTo>
                  <a:lnTo>
                    <a:pt x="87913" y="61759"/>
                  </a:lnTo>
                  <a:lnTo>
                    <a:pt x="83007" y="66941"/>
                  </a:lnTo>
                  <a:lnTo>
                    <a:pt x="99122" y="66941"/>
                  </a:lnTo>
                  <a:lnTo>
                    <a:pt x="101471" y="62061"/>
                  </a:lnTo>
                  <a:lnTo>
                    <a:pt x="104742" y="52985"/>
                  </a:lnTo>
                  <a:lnTo>
                    <a:pt x="104647" y="47180"/>
                  </a:lnTo>
                  <a:close/>
                </a:path>
                <a:path w="104775" h="109854">
                  <a:moveTo>
                    <a:pt x="18378" y="22534"/>
                  </a:moveTo>
                  <a:lnTo>
                    <a:pt x="14477" y="22758"/>
                  </a:lnTo>
                  <a:lnTo>
                    <a:pt x="14164" y="29629"/>
                  </a:lnTo>
                  <a:lnTo>
                    <a:pt x="19491" y="43495"/>
                  </a:lnTo>
                  <a:lnTo>
                    <a:pt x="25975" y="57121"/>
                  </a:lnTo>
                  <a:lnTo>
                    <a:pt x="29133" y="63271"/>
                  </a:lnTo>
                  <a:lnTo>
                    <a:pt x="28371" y="64223"/>
                  </a:lnTo>
                  <a:lnTo>
                    <a:pt x="82383" y="64223"/>
                  </a:lnTo>
                  <a:lnTo>
                    <a:pt x="80181" y="54635"/>
                  </a:lnTo>
                  <a:lnTo>
                    <a:pt x="41897" y="54635"/>
                  </a:lnTo>
                  <a:lnTo>
                    <a:pt x="29517" y="35484"/>
                  </a:lnTo>
                  <a:lnTo>
                    <a:pt x="22534" y="25780"/>
                  </a:lnTo>
                  <a:lnTo>
                    <a:pt x="18378" y="22534"/>
                  </a:lnTo>
                  <a:close/>
                </a:path>
                <a:path w="104775" h="109854">
                  <a:moveTo>
                    <a:pt x="39369" y="0"/>
                  </a:moveTo>
                  <a:lnTo>
                    <a:pt x="36066" y="7398"/>
                  </a:lnTo>
                  <a:lnTo>
                    <a:pt x="38965" y="25915"/>
                  </a:lnTo>
                  <a:lnTo>
                    <a:pt x="43818" y="44864"/>
                  </a:lnTo>
                  <a:lnTo>
                    <a:pt x="46380" y="53555"/>
                  </a:lnTo>
                  <a:lnTo>
                    <a:pt x="41897" y="54635"/>
                  </a:lnTo>
                  <a:lnTo>
                    <a:pt x="80181" y="54635"/>
                  </a:lnTo>
                  <a:lnTo>
                    <a:pt x="79301" y="50799"/>
                  </a:lnTo>
                  <a:lnTo>
                    <a:pt x="57937" y="50799"/>
                  </a:lnTo>
                  <a:lnTo>
                    <a:pt x="53081" y="22758"/>
                  </a:lnTo>
                  <a:lnTo>
                    <a:pt x="49520" y="8074"/>
                  </a:lnTo>
                  <a:lnTo>
                    <a:pt x="45532" y="2086"/>
                  </a:lnTo>
                  <a:lnTo>
                    <a:pt x="39369" y="0"/>
                  </a:lnTo>
                  <a:close/>
                </a:path>
                <a:path w="104775" h="109854">
                  <a:moveTo>
                    <a:pt x="63131" y="4914"/>
                  </a:moveTo>
                  <a:lnTo>
                    <a:pt x="60105" y="12662"/>
                  </a:lnTo>
                  <a:lnTo>
                    <a:pt x="60345" y="27935"/>
                  </a:lnTo>
                  <a:lnTo>
                    <a:pt x="61911" y="42867"/>
                  </a:lnTo>
                  <a:lnTo>
                    <a:pt x="62864" y="49593"/>
                  </a:lnTo>
                  <a:lnTo>
                    <a:pt x="57937" y="50799"/>
                  </a:lnTo>
                  <a:lnTo>
                    <a:pt x="79301" y="50799"/>
                  </a:lnTo>
                  <a:lnTo>
                    <a:pt x="74595" y="30303"/>
                  </a:lnTo>
                  <a:lnTo>
                    <a:pt x="69721" y="11630"/>
                  </a:lnTo>
                  <a:lnTo>
                    <a:pt x="66521" y="5105"/>
                  </a:lnTo>
                  <a:lnTo>
                    <a:pt x="63131" y="4914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6450618" y="9758978"/>
              <a:ext cx="104775" cy="109855"/>
            </a:xfrm>
            <a:custGeom>
              <a:avLst/>
              <a:gdLst/>
              <a:ahLst/>
              <a:cxnLst/>
              <a:rect l="l" t="t" r="r" b="b"/>
              <a:pathLst>
                <a:path w="104775" h="109854">
                  <a:moveTo>
                    <a:pt x="86436" y="93395"/>
                  </a:moveTo>
                  <a:lnTo>
                    <a:pt x="89319" y="87337"/>
                  </a:lnTo>
                  <a:lnTo>
                    <a:pt x="92570" y="78841"/>
                  </a:lnTo>
                  <a:lnTo>
                    <a:pt x="94246" y="76238"/>
                  </a:lnTo>
                  <a:lnTo>
                    <a:pt x="97188" y="70962"/>
                  </a:lnTo>
                  <a:lnTo>
                    <a:pt x="101471" y="62061"/>
                  </a:lnTo>
                  <a:lnTo>
                    <a:pt x="104742" y="52985"/>
                  </a:lnTo>
                  <a:lnTo>
                    <a:pt x="104647" y="47180"/>
                  </a:lnTo>
                  <a:lnTo>
                    <a:pt x="100484" y="48055"/>
                  </a:lnTo>
                  <a:lnTo>
                    <a:pt x="94322" y="54189"/>
                  </a:lnTo>
                  <a:lnTo>
                    <a:pt x="87913" y="61759"/>
                  </a:lnTo>
                  <a:lnTo>
                    <a:pt x="83007" y="66941"/>
                  </a:lnTo>
                  <a:lnTo>
                    <a:pt x="74595" y="30303"/>
                  </a:lnTo>
                  <a:lnTo>
                    <a:pt x="69721" y="11630"/>
                  </a:lnTo>
                  <a:lnTo>
                    <a:pt x="66521" y="5105"/>
                  </a:lnTo>
                  <a:lnTo>
                    <a:pt x="63131" y="4914"/>
                  </a:lnTo>
                  <a:lnTo>
                    <a:pt x="60105" y="12662"/>
                  </a:lnTo>
                  <a:lnTo>
                    <a:pt x="60345" y="27935"/>
                  </a:lnTo>
                  <a:lnTo>
                    <a:pt x="61911" y="42867"/>
                  </a:lnTo>
                  <a:lnTo>
                    <a:pt x="62864" y="49593"/>
                  </a:lnTo>
                  <a:lnTo>
                    <a:pt x="57937" y="50799"/>
                  </a:lnTo>
                  <a:lnTo>
                    <a:pt x="53075" y="22724"/>
                  </a:lnTo>
                  <a:lnTo>
                    <a:pt x="49520" y="8074"/>
                  </a:lnTo>
                  <a:lnTo>
                    <a:pt x="45532" y="2086"/>
                  </a:lnTo>
                  <a:lnTo>
                    <a:pt x="39369" y="0"/>
                  </a:lnTo>
                  <a:lnTo>
                    <a:pt x="36066" y="7398"/>
                  </a:lnTo>
                  <a:lnTo>
                    <a:pt x="38965" y="25915"/>
                  </a:lnTo>
                  <a:lnTo>
                    <a:pt x="43818" y="44864"/>
                  </a:lnTo>
                  <a:lnTo>
                    <a:pt x="46380" y="53555"/>
                  </a:lnTo>
                  <a:lnTo>
                    <a:pt x="41897" y="54635"/>
                  </a:lnTo>
                  <a:lnTo>
                    <a:pt x="29517" y="35484"/>
                  </a:lnTo>
                  <a:lnTo>
                    <a:pt x="22534" y="25780"/>
                  </a:lnTo>
                  <a:lnTo>
                    <a:pt x="18378" y="22534"/>
                  </a:lnTo>
                  <a:lnTo>
                    <a:pt x="14477" y="22758"/>
                  </a:lnTo>
                  <a:lnTo>
                    <a:pt x="14164" y="29629"/>
                  </a:lnTo>
                  <a:lnTo>
                    <a:pt x="19491" y="43495"/>
                  </a:lnTo>
                  <a:lnTo>
                    <a:pt x="25975" y="57121"/>
                  </a:lnTo>
                  <a:lnTo>
                    <a:pt x="29133" y="63271"/>
                  </a:lnTo>
                  <a:lnTo>
                    <a:pt x="28371" y="64223"/>
                  </a:lnTo>
                  <a:lnTo>
                    <a:pt x="26085" y="63207"/>
                  </a:lnTo>
                  <a:lnTo>
                    <a:pt x="19248" y="60057"/>
                  </a:lnTo>
                  <a:lnTo>
                    <a:pt x="11175" y="56495"/>
                  </a:lnTo>
                  <a:lnTo>
                    <a:pt x="4036" y="53981"/>
                  </a:lnTo>
                  <a:lnTo>
                    <a:pt x="0" y="53974"/>
                  </a:lnTo>
                  <a:lnTo>
                    <a:pt x="3285" y="59295"/>
                  </a:lnTo>
                  <a:lnTo>
                    <a:pt x="13635" y="68184"/>
                  </a:lnTo>
                  <a:lnTo>
                    <a:pt x="24901" y="76861"/>
                  </a:lnTo>
                  <a:lnTo>
                    <a:pt x="30937" y="81546"/>
                  </a:lnTo>
                  <a:lnTo>
                    <a:pt x="33894" y="85186"/>
                  </a:lnTo>
                  <a:lnTo>
                    <a:pt x="39306" y="91865"/>
                  </a:lnTo>
                  <a:lnTo>
                    <a:pt x="45671" y="99134"/>
                  </a:lnTo>
                  <a:lnTo>
                    <a:pt x="51485" y="104546"/>
                  </a:lnTo>
                  <a:lnTo>
                    <a:pt x="57594" y="109258"/>
                  </a:lnTo>
                  <a:lnTo>
                    <a:pt x="71018" y="105867"/>
                  </a:lnTo>
                  <a:lnTo>
                    <a:pt x="84454" y="102488"/>
                  </a:lnTo>
                  <a:lnTo>
                    <a:pt x="86436" y="93395"/>
                  </a:lnTo>
                  <a:close/>
                </a:path>
              </a:pathLst>
            </a:custGeom>
            <a:ln w="370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6574054" y="9558897"/>
              <a:ext cx="190500" cy="231775"/>
            </a:xfrm>
            <a:custGeom>
              <a:avLst/>
              <a:gdLst/>
              <a:ahLst/>
              <a:cxnLst/>
              <a:rect l="l" t="t" r="r" b="b"/>
              <a:pathLst>
                <a:path w="190500" h="231775">
                  <a:moveTo>
                    <a:pt x="72123" y="0"/>
                  </a:moveTo>
                  <a:lnTo>
                    <a:pt x="57759" y="14508"/>
                  </a:lnTo>
                  <a:lnTo>
                    <a:pt x="41046" y="50190"/>
                  </a:lnTo>
                  <a:lnTo>
                    <a:pt x="20523" y="57174"/>
                  </a:lnTo>
                  <a:lnTo>
                    <a:pt x="9407" y="67579"/>
                  </a:lnTo>
                  <a:lnTo>
                    <a:pt x="3848" y="88677"/>
                  </a:lnTo>
                  <a:lnTo>
                    <a:pt x="0" y="127736"/>
                  </a:lnTo>
                  <a:lnTo>
                    <a:pt x="586" y="183886"/>
                  </a:lnTo>
                  <a:lnTo>
                    <a:pt x="8978" y="213413"/>
                  </a:lnTo>
                  <a:lnTo>
                    <a:pt x="32554" y="226048"/>
                  </a:lnTo>
                  <a:lnTo>
                    <a:pt x="78689" y="231521"/>
                  </a:lnTo>
                  <a:lnTo>
                    <a:pt x="95333" y="229702"/>
                  </a:lnTo>
                  <a:lnTo>
                    <a:pt x="132294" y="218689"/>
                  </a:lnTo>
                  <a:lnTo>
                    <a:pt x="170109" y="190142"/>
                  </a:lnTo>
                  <a:lnTo>
                    <a:pt x="189318" y="135724"/>
                  </a:lnTo>
                  <a:lnTo>
                    <a:pt x="190315" y="81460"/>
                  </a:lnTo>
                  <a:lnTo>
                    <a:pt x="180192" y="52324"/>
                  </a:lnTo>
                  <a:lnTo>
                    <a:pt x="149540" y="38369"/>
                  </a:lnTo>
                  <a:lnTo>
                    <a:pt x="88950" y="29654"/>
                  </a:lnTo>
                  <a:lnTo>
                    <a:pt x="91442" y="25096"/>
                  </a:lnTo>
                  <a:lnTo>
                    <a:pt x="96075" y="23102"/>
                  </a:lnTo>
                  <a:lnTo>
                    <a:pt x="106270" y="23244"/>
                  </a:lnTo>
                  <a:lnTo>
                    <a:pt x="125450" y="25095"/>
                  </a:lnTo>
                  <a:lnTo>
                    <a:pt x="92049" y="4313"/>
                  </a:lnTo>
                  <a:lnTo>
                    <a:pt x="72123" y="0"/>
                  </a:lnTo>
                  <a:close/>
                </a:path>
              </a:pathLst>
            </a:custGeom>
            <a:solidFill>
              <a:srgbClr val="BE77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6574054" y="9558897"/>
              <a:ext cx="190500" cy="231775"/>
            </a:xfrm>
            <a:custGeom>
              <a:avLst/>
              <a:gdLst/>
              <a:ahLst/>
              <a:cxnLst/>
              <a:rect l="l" t="t" r="r" b="b"/>
              <a:pathLst>
                <a:path w="190500" h="231775">
                  <a:moveTo>
                    <a:pt x="78689" y="231521"/>
                  </a:moveTo>
                  <a:lnTo>
                    <a:pt x="32554" y="226048"/>
                  </a:lnTo>
                  <a:lnTo>
                    <a:pt x="8978" y="213413"/>
                  </a:lnTo>
                  <a:lnTo>
                    <a:pt x="586" y="183886"/>
                  </a:lnTo>
                  <a:lnTo>
                    <a:pt x="0" y="127736"/>
                  </a:lnTo>
                  <a:lnTo>
                    <a:pt x="3848" y="88677"/>
                  </a:lnTo>
                  <a:lnTo>
                    <a:pt x="9407" y="67579"/>
                  </a:lnTo>
                  <a:lnTo>
                    <a:pt x="20523" y="57174"/>
                  </a:lnTo>
                  <a:lnTo>
                    <a:pt x="41046" y="50190"/>
                  </a:lnTo>
                  <a:lnTo>
                    <a:pt x="57759" y="14508"/>
                  </a:lnTo>
                  <a:lnTo>
                    <a:pt x="72123" y="0"/>
                  </a:lnTo>
                  <a:lnTo>
                    <a:pt x="92049" y="4313"/>
                  </a:lnTo>
                  <a:lnTo>
                    <a:pt x="125450" y="25095"/>
                  </a:lnTo>
                  <a:lnTo>
                    <a:pt x="106270" y="23244"/>
                  </a:lnTo>
                  <a:lnTo>
                    <a:pt x="96075" y="23102"/>
                  </a:lnTo>
                  <a:lnTo>
                    <a:pt x="91442" y="25096"/>
                  </a:lnTo>
                  <a:lnTo>
                    <a:pt x="88950" y="29654"/>
                  </a:lnTo>
                  <a:lnTo>
                    <a:pt x="149540" y="38369"/>
                  </a:lnTo>
                  <a:lnTo>
                    <a:pt x="180192" y="52324"/>
                  </a:lnTo>
                  <a:lnTo>
                    <a:pt x="190315" y="81460"/>
                  </a:lnTo>
                  <a:lnTo>
                    <a:pt x="189318" y="135724"/>
                  </a:lnTo>
                  <a:lnTo>
                    <a:pt x="170109" y="190142"/>
                  </a:lnTo>
                  <a:lnTo>
                    <a:pt x="132294" y="218689"/>
                  </a:lnTo>
                  <a:lnTo>
                    <a:pt x="95333" y="229702"/>
                  </a:lnTo>
                  <a:lnTo>
                    <a:pt x="78689" y="231521"/>
                  </a:lnTo>
                  <a:close/>
                </a:path>
              </a:pathLst>
            </a:custGeom>
            <a:ln w="3708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6594291" y="9642155"/>
              <a:ext cx="116839" cy="148590"/>
            </a:xfrm>
            <a:custGeom>
              <a:avLst/>
              <a:gdLst/>
              <a:ahLst/>
              <a:cxnLst/>
              <a:rect l="l" t="t" r="r" b="b"/>
              <a:pathLst>
                <a:path w="116840" h="148590">
                  <a:moveTo>
                    <a:pt x="45913" y="0"/>
                  </a:moveTo>
                  <a:lnTo>
                    <a:pt x="10766" y="44014"/>
                  </a:lnTo>
                  <a:lnTo>
                    <a:pt x="0" y="74129"/>
                  </a:lnTo>
                  <a:lnTo>
                    <a:pt x="14470" y="104245"/>
                  </a:lnTo>
                  <a:lnTo>
                    <a:pt x="55032" y="148259"/>
                  </a:lnTo>
                  <a:lnTo>
                    <a:pt x="87426" y="126041"/>
                  </a:lnTo>
                  <a:lnTo>
                    <a:pt x="104640" y="111626"/>
                  </a:lnTo>
                  <a:lnTo>
                    <a:pt x="112444" y="98707"/>
                  </a:lnTo>
                  <a:lnTo>
                    <a:pt x="116614" y="80975"/>
                  </a:lnTo>
                </a:path>
              </a:pathLst>
            </a:custGeom>
            <a:ln w="3708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6621948" y="9623914"/>
              <a:ext cx="102870" cy="114300"/>
            </a:xfrm>
            <a:custGeom>
              <a:avLst/>
              <a:gdLst/>
              <a:ahLst/>
              <a:cxnLst/>
              <a:rect l="l" t="t" r="r" b="b"/>
              <a:pathLst>
                <a:path w="102870" h="114300">
                  <a:moveTo>
                    <a:pt x="51320" y="0"/>
                  </a:moveTo>
                  <a:lnTo>
                    <a:pt x="31348" y="4480"/>
                  </a:lnTo>
                  <a:lnTo>
                    <a:pt x="15035" y="16700"/>
                  </a:lnTo>
                  <a:lnTo>
                    <a:pt x="4034" y="34825"/>
                  </a:lnTo>
                  <a:lnTo>
                    <a:pt x="0" y="57022"/>
                  </a:lnTo>
                  <a:lnTo>
                    <a:pt x="4034" y="79214"/>
                  </a:lnTo>
                  <a:lnTo>
                    <a:pt x="15035" y="97340"/>
                  </a:lnTo>
                  <a:lnTo>
                    <a:pt x="31348" y="109563"/>
                  </a:lnTo>
                  <a:lnTo>
                    <a:pt x="51320" y="114045"/>
                  </a:lnTo>
                  <a:lnTo>
                    <a:pt x="71298" y="109563"/>
                  </a:lnTo>
                  <a:lnTo>
                    <a:pt x="87610" y="97340"/>
                  </a:lnTo>
                  <a:lnTo>
                    <a:pt x="98608" y="79214"/>
                  </a:lnTo>
                  <a:lnTo>
                    <a:pt x="102641" y="57022"/>
                  </a:lnTo>
                  <a:lnTo>
                    <a:pt x="98608" y="34825"/>
                  </a:lnTo>
                  <a:lnTo>
                    <a:pt x="87610" y="16700"/>
                  </a:lnTo>
                  <a:lnTo>
                    <a:pt x="71298" y="4480"/>
                  </a:lnTo>
                  <a:lnTo>
                    <a:pt x="51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6621948" y="9623914"/>
              <a:ext cx="102870" cy="114300"/>
            </a:xfrm>
            <a:custGeom>
              <a:avLst/>
              <a:gdLst/>
              <a:ahLst/>
              <a:cxnLst/>
              <a:rect l="l" t="t" r="r" b="b"/>
              <a:pathLst>
                <a:path w="102870" h="114300">
                  <a:moveTo>
                    <a:pt x="102641" y="57022"/>
                  </a:moveTo>
                  <a:lnTo>
                    <a:pt x="98608" y="79214"/>
                  </a:lnTo>
                  <a:lnTo>
                    <a:pt x="87610" y="97340"/>
                  </a:lnTo>
                  <a:lnTo>
                    <a:pt x="71298" y="109563"/>
                  </a:lnTo>
                  <a:lnTo>
                    <a:pt x="51320" y="114045"/>
                  </a:lnTo>
                  <a:lnTo>
                    <a:pt x="31348" y="109563"/>
                  </a:lnTo>
                  <a:lnTo>
                    <a:pt x="15035" y="97340"/>
                  </a:lnTo>
                  <a:lnTo>
                    <a:pt x="4034" y="79214"/>
                  </a:lnTo>
                  <a:lnTo>
                    <a:pt x="0" y="57022"/>
                  </a:lnTo>
                  <a:lnTo>
                    <a:pt x="4034" y="34825"/>
                  </a:lnTo>
                  <a:lnTo>
                    <a:pt x="15035" y="16700"/>
                  </a:lnTo>
                  <a:lnTo>
                    <a:pt x="31348" y="4480"/>
                  </a:lnTo>
                  <a:lnTo>
                    <a:pt x="51320" y="0"/>
                  </a:lnTo>
                  <a:lnTo>
                    <a:pt x="71298" y="4480"/>
                  </a:lnTo>
                  <a:lnTo>
                    <a:pt x="87610" y="16700"/>
                  </a:lnTo>
                  <a:lnTo>
                    <a:pt x="98608" y="34825"/>
                  </a:lnTo>
                  <a:lnTo>
                    <a:pt x="102641" y="57022"/>
                  </a:lnTo>
                  <a:close/>
                </a:path>
              </a:pathLst>
            </a:custGeom>
            <a:ln w="370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6630526" y="9648650"/>
              <a:ext cx="120650" cy="185420"/>
            </a:xfrm>
            <a:custGeom>
              <a:avLst/>
              <a:gdLst/>
              <a:ahLst/>
              <a:cxnLst/>
              <a:rect l="l" t="t" r="r" b="b"/>
              <a:pathLst>
                <a:path w="120650" h="185420">
                  <a:moveTo>
                    <a:pt x="61433" y="0"/>
                  </a:moveTo>
                  <a:lnTo>
                    <a:pt x="30657" y="6060"/>
                  </a:lnTo>
                  <a:lnTo>
                    <a:pt x="7894" y="23952"/>
                  </a:lnTo>
                  <a:lnTo>
                    <a:pt x="0" y="37994"/>
                  </a:lnTo>
                  <a:lnTo>
                    <a:pt x="6697" y="55456"/>
                  </a:lnTo>
                  <a:lnTo>
                    <a:pt x="27711" y="83606"/>
                  </a:lnTo>
                  <a:lnTo>
                    <a:pt x="45272" y="103795"/>
                  </a:lnTo>
                  <a:lnTo>
                    <a:pt x="49996" y="121098"/>
                  </a:lnTo>
                  <a:lnTo>
                    <a:pt x="40866" y="145034"/>
                  </a:lnTo>
                  <a:lnTo>
                    <a:pt x="16865" y="185117"/>
                  </a:lnTo>
                  <a:lnTo>
                    <a:pt x="76391" y="165347"/>
                  </a:lnTo>
                  <a:lnTo>
                    <a:pt x="107364" y="133919"/>
                  </a:lnTo>
                  <a:lnTo>
                    <a:pt x="118951" y="101855"/>
                  </a:lnTo>
                  <a:lnTo>
                    <a:pt x="120319" y="80177"/>
                  </a:lnTo>
                  <a:lnTo>
                    <a:pt x="111160" y="49033"/>
                  </a:lnTo>
                  <a:lnTo>
                    <a:pt x="89900" y="18316"/>
                  </a:lnTo>
                  <a:lnTo>
                    <a:pt x="61433" y="0"/>
                  </a:lnTo>
                  <a:close/>
                </a:path>
              </a:pathLst>
            </a:custGeom>
            <a:solidFill>
              <a:srgbClr val="AD5D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6630526" y="9648650"/>
              <a:ext cx="120650" cy="185420"/>
            </a:xfrm>
            <a:custGeom>
              <a:avLst/>
              <a:gdLst/>
              <a:ahLst/>
              <a:cxnLst/>
              <a:rect l="l" t="t" r="r" b="b"/>
              <a:pathLst>
                <a:path w="120650" h="185420">
                  <a:moveTo>
                    <a:pt x="27711" y="83606"/>
                  </a:moveTo>
                  <a:lnTo>
                    <a:pt x="6697" y="55456"/>
                  </a:lnTo>
                  <a:lnTo>
                    <a:pt x="0" y="37994"/>
                  </a:lnTo>
                  <a:lnTo>
                    <a:pt x="7894" y="23952"/>
                  </a:lnTo>
                  <a:lnTo>
                    <a:pt x="30657" y="6060"/>
                  </a:lnTo>
                  <a:lnTo>
                    <a:pt x="61433" y="0"/>
                  </a:lnTo>
                  <a:lnTo>
                    <a:pt x="89900" y="18316"/>
                  </a:lnTo>
                  <a:lnTo>
                    <a:pt x="111160" y="49033"/>
                  </a:lnTo>
                  <a:lnTo>
                    <a:pt x="120319" y="80177"/>
                  </a:lnTo>
                  <a:lnTo>
                    <a:pt x="118951" y="101855"/>
                  </a:lnTo>
                  <a:lnTo>
                    <a:pt x="107364" y="133919"/>
                  </a:lnTo>
                  <a:lnTo>
                    <a:pt x="76391" y="165347"/>
                  </a:lnTo>
                  <a:lnTo>
                    <a:pt x="16865" y="185117"/>
                  </a:lnTo>
                  <a:lnTo>
                    <a:pt x="40866" y="145034"/>
                  </a:lnTo>
                  <a:lnTo>
                    <a:pt x="49996" y="121098"/>
                  </a:lnTo>
                  <a:lnTo>
                    <a:pt x="45272" y="103795"/>
                  </a:lnTo>
                  <a:lnTo>
                    <a:pt x="27711" y="83606"/>
                  </a:lnTo>
                  <a:close/>
                </a:path>
              </a:pathLst>
            </a:custGeom>
            <a:ln w="3708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6645433" y="9651284"/>
              <a:ext cx="85725" cy="182880"/>
            </a:xfrm>
            <a:custGeom>
              <a:avLst/>
              <a:gdLst/>
              <a:ahLst/>
              <a:cxnLst/>
              <a:rect l="l" t="t" r="r" b="b"/>
              <a:pathLst>
                <a:path w="85725" h="182879">
                  <a:moveTo>
                    <a:pt x="25615" y="0"/>
                  </a:moveTo>
                  <a:lnTo>
                    <a:pt x="61450" y="25718"/>
                  </a:lnTo>
                  <a:lnTo>
                    <a:pt x="79552" y="43200"/>
                  </a:lnTo>
                  <a:lnTo>
                    <a:pt x="85462" y="60466"/>
                  </a:lnTo>
                  <a:lnTo>
                    <a:pt x="84721" y="85534"/>
                  </a:lnTo>
                  <a:lnTo>
                    <a:pt x="70548" y="118487"/>
                  </a:lnTo>
                  <a:lnTo>
                    <a:pt x="42240" y="149836"/>
                  </a:lnTo>
                  <a:lnTo>
                    <a:pt x="14484" y="173272"/>
                  </a:lnTo>
                  <a:lnTo>
                    <a:pt x="1968" y="182486"/>
                  </a:lnTo>
                  <a:lnTo>
                    <a:pt x="36603" y="141088"/>
                  </a:lnTo>
                  <a:lnTo>
                    <a:pt x="53690" y="116478"/>
                  </a:lnTo>
                  <a:lnTo>
                    <a:pt x="58216" y="98925"/>
                  </a:lnTo>
                  <a:lnTo>
                    <a:pt x="55168" y="78701"/>
                  </a:lnTo>
                  <a:lnTo>
                    <a:pt x="43639" y="55656"/>
                  </a:lnTo>
                  <a:lnTo>
                    <a:pt x="24998" y="37212"/>
                  </a:lnTo>
                  <a:lnTo>
                    <a:pt x="7650" y="24971"/>
                  </a:lnTo>
                  <a:lnTo>
                    <a:pt x="0" y="20535"/>
                  </a:lnTo>
                </a:path>
              </a:pathLst>
            </a:custGeom>
            <a:ln w="3708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6496373" y="9810877"/>
              <a:ext cx="302895" cy="246379"/>
            </a:xfrm>
            <a:custGeom>
              <a:avLst/>
              <a:gdLst/>
              <a:ahLst/>
              <a:cxnLst/>
              <a:rect l="l" t="t" r="r" b="b"/>
              <a:pathLst>
                <a:path w="302895" h="246379">
                  <a:moveTo>
                    <a:pt x="298954" y="106895"/>
                  </a:moveTo>
                  <a:lnTo>
                    <a:pt x="92557" y="106895"/>
                  </a:lnTo>
                  <a:lnTo>
                    <a:pt x="93859" y="121056"/>
                  </a:lnTo>
                  <a:lnTo>
                    <a:pt x="93206" y="141936"/>
                  </a:lnTo>
                  <a:lnTo>
                    <a:pt x="89623" y="184078"/>
                  </a:lnTo>
                  <a:lnTo>
                    <a:pt x="83692" y="245783"/>
                  </a:lnTo>
                  <a:lnTo>
                    <a:pt x="255375" y="245783"/>
                  </a:lnTo>
                  <a:lnTo>
                    <a:pt x="253174" y="109588"/>
                  </a:lnTo>
                  <a:lnTo>
                    <a:pt x="299492" y="109588"/>
                  </a:lnTo>
                  <a:lnTo>
                    <a:pt x="298954" y="106895"/>
                  </a:lnTo>
                  <a:close/>
                </a:path>
                <a:path w="302895" h="246379">
                  <a:moveTo>
                    <a:pt x="29498" y="39603"/>
                  </a:moveTo>
                  <a:lnTo>
                    <a:pt x="18355" y="44757"/>
                  </a:lnTo>
                  <a:lnTo>
                    <a:pt x="0" y="57365"/>
                  </a:lnTo>
                  <a:lnTo>
                    <a:pt x="204" y="77551"/>
                  </a:lnTo>
                  <a:lnTo>
                    <a:pt x="2609" y="122056"/>
                  </a:lnTo>
                  <a:lnTo>
                    <a:pt x="9901" y="166804"/>
                  </a:lnTo>
                  <a:lnTo>
                    <a:pt x="24764" y="187718"/>
                  </a:lnTo>
                  <a:lnTo>
                    <a:pt x="40497" y="187191"/>
                  </a:lnTo>
                  <a:lnTo>
                    <a:pt x="52803" y="178596"/>
                  </a:lnTo>
                  <a:lnTo>
                    <a:pt x="68038" y="154357"/>
                  </a:lnTo>
                  <a:lnTo>
                    <a:pt x="92557" y="106895"/>
                  </a:lnTo>
                  <a:lnTo>
                    <a:pt x="298954" y="106895"/>
                  </a:lnTo>
                  <a:lnTo>
                    <a:pt x="296060" y="92438"/>
                  </a:lnTo>
                  <a:lnTo>
                    <a:pt x="289285" y="63218"/>
                  </a:lnTo>
                  <a:lnTo>
                    <a:pt x="284744" y="48234"/>
                  </a:lnTo>
                  <a:lnTo>
                    <a:pt x="48234" y="48234"/>
                  </a:lnTo>
                  <a:lnTo>
                    <a:pt x="37951" y="41047"/>
                  </a:lnTo>
                  <a:lnTo>
                    <a:pt x="29498" y="39603"/>
                  </a:lnTo>
                  <a:close/>
                </a:path>
                <a:path w="302895" h="246379">
                  <a:moveTo>
                    <a:pt x="299492" y="109588"/>
                  </a:moveTo>
                  <a:lnTo>
                    <a:pt x="253174" y="109588"/>
                  </a:lnTo>
                  <a:lnTo>
                    <a:pt x="302717" y="126542"/>
                  </a:lnTo>
                  <a:lnTo>
                    <a:pt x="300881" y="116526"/>
                  </a:lnTo>
                  <a:lnTo>
                    <a:pt x="299492" y="109588"/>
                  </a:lnTo>
                  <a:close/>
                </a:path>
                <a:path w="302895" h="246379">
                  <a:moveTo>
                    <a:pt x="104292" y="0"/>
                  </a:moveTo>
                  <a:lnTo>
                    <a:pt x="83621" y="17"/>
                  </a:lnTo>
                  <a:lnTo>
                    <a:pt x="70891" y="5048"/>
                  </a:lnTo>
                  <a:lnTo>
                    <a:pt x="60847" y="19613"/>
                  </a:lnTo>
                  <a:lnTo>
                    <a:pt x="48234" y="48234"/>
                  </a:lnTo>
                  <a:lnTo>
                    <a:pt x="284744" y="48234"/>
                  </a:lnTo>
                  <a:lnTo>
                    <a:pt x="281584" y="37807"/>
                  </a:lnTo>
                  <a:lnTo>
                    <a:pt x="278904" y="31164"/>
                  </a:lnTo>
                  <a:lnTo>
                    <a:pt x="141872" y="31164"/>
                  </a:lnTo>
                  <a:lnTo>
                    <a:pt x="123028" y="29006"/>
                  </a:lnTo>
                  <a:lnTo>
                    <a:pt x="112742" y="19514"/>
                  </a:lnTo>
                  <a:lnTo>
                    <a:pt x="104292" y="0"/>
                  </a:lnTo>
                  <a:close/>
                </a:path>
                <a:path w="302895" h="246379">
                  <a:moveTo>
                    <a:pt x="247688" y="9131"/>
                  </a:moveTo>
                  <a:lnTo>
                    <a:pt x="211946" y="23425"/>
                  </a:lnTo>
                  <a:lnTo>
                    <a:pt x="141872" y="31164"/>
                  </a:lnTo>
                  <a:lnTo>
                    <a:pt x="278904" y="31164"/>
                  </a:lnTo>
                  <a:lnTo>
                    <a:pt x="275189" y="21957"/>
                  </a:lnTo>
                  <a:lnTo>
                    <a:pt x="269527" y="13687"/>
                  </a:lnTo>
                  <a:lnTo>
                    <a:pt x="261419" y="10308"/>
                  </a:lnTo>
                  <a:lnTo>
                    <a:pt x="247688" y="9131"/>
                  </a:lnTo>
                  <a:close/>
                </a:path>
              </a:pathLst>
            </a:custGeom>
            <a:solidFill>
              <a:srgbClr val="F4A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6494519" y="9805593"/>
              <a:ext cx="306425" cy="252920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7322528" y="737463"/>
              <a:ext cx="60325" cy="240665"/>
            </a:xfrm>
            <a:custGeom>
              <a:avLst/>
              <a:gdLst/>
              <a:ahLst/>
              <a:cxnLst/>
              <a:rect l="l" t="t" r="r" b="b"/>
              <a:pathLst>
                <a:path w="60325" h="240665">
                  <a:moveTo>
                    <a:pt x="0" y="240499"/>
                  </a:moveTo>
                  <a:lnTo>
                    <a:pt x="60198" y="240499"/>
                  </a:lnTo>
                  <a:lnTo>
                    <a:pt x="60198" y="0"/>
                  </a:lnTo>
                  <a:lnTo>
                    <a:pt x="0" y="0"/>
                  </a:lnTo>
                  <a:lnTo>
                    <a:pt x="0" y="240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6976910" y="217589"/>
              <a:ext cx="346075" cy="1541145"/>
            </a:xfrm>
            <a:custGeom>
              <a:avLst/>
              <a:gdLst/>
              <a:ahLst/>
              <a:cxnLst/>
              <a:rect l="l" t="t" r="r" b="b"/>
              <a:pathLst>
                <a:path w="346075" h="1541145">
                  <a:moveTo>
                    <a:pt x="345617" y="0"/>
                  </a:moveTo>
                  <a:lnTo>
                    <a:pt x="0" y="0"/>
                  </a:lnTo>
                  <a:lnTo>
                    <a:pt x="0" y="1540662"/>
                  </a:lnTo>
                  <a:lnTo>
                    <a:pt x="345617" y="1540662"/>
                  </a:lnTo>
                  <a:lnTo>
                    <a:pt x="345617" y="0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7" name="object 317"/>
          <p:cNvGrpSpPr/>
          <p:nvPr/>
        </p:nvGrpSpPr>
        <p:grpSpPr>
          <a:xfrm>
            <a:off x="539997" y="2083355"/>
            <a:ext cx="4220845" cy="6583045"/>
            <a:chOff x="539997" y="2083355"/>
            <a:chExt cx="4220845" cy="6583045"/>
          </a:xfrm>
        </p:grpSpPr>
        <p:sp>
          <p:nvSpPr>
            <p:cNvPr id="318" name="object 318"/>
            <p:cNvSpPr/>
            <p:nvPr/>
          </p:nvSpPr>
          <p:spPr>
            <a:xfrm>
              <a:off x="546348" y="2096053"/>
              <a:ext cx="4208145" cy="6557645"/>
            </a:xfrm>
            <a:custGeom>
              <a:avLst/>
              <a:gdLst/>
              <a:ahLst/>
              <a:cxnLst/>
              <a:rect l="l" t="t" r="r" b="b"/>
              <a:pathLst>
                <a:path w="4208145" h="6557645">
                  <a:moveTo>
                    <a:pt x="4141876" y="0"/>
                  </a:moveTo>
                  <a:lnTo>
                    <a:pt x="65646" y="0"/>
                  </a:lnTo>
                  <a:lnTo>
                    <a:pt x="40113" y="5167"/>
                  </a:lnTo>
                  <a:lnTo>
                    <a:pt x="19245" y="19250"/>
                  </a:lnTo>
                  <a:lnTo>
                    <a:pt x="5165" y="40119"/>
                  </a:lnTo>
                  <a:lnTo>
                    <a:pt x="0" y="65646"/>
                  </a:lnTo>
                  <a:lnTo>
                    <a:pt x="0" y="6491528"/>
                  </a:lnTo>
                  <a:lnTo>
                    <a:pt x="5165" y="6517055"/>
                  </a:lnTo>
                  <a:lnTo>
                    <a:pt x="19245" y="6537925"/>
                  </a:lnTo>
                  <a:lnTo>
                    <a:pt x="40113" y="6552007"/>
                  </a:lnTo>
                  <a:lnTo>
                    <a:pt x="65646" y="6557175"/>
                  </a:lnTo>
                  <a:lnTo>
                    <a:pt x="4141876" y="6557175"/>
                  </a:lnTo>
                  <a:lnTo>
                    <a:pt x="4167405" y="6552007"/>
                  </a:lnTo>
                  <a:lnTo>
                    <a:pt x="4188279" y="6537925"/>
                  </a:lnTo>
                  <a:lnTo>
                    <a:pt x="4202366" y="6517055"/>
                  </a:lnTo>
                  <a:lnTo>
                    <a:pt x="4207535" y="6491528"/>
                  </a:lnTo>
                  <a:lnTo>
                    <a:pt x="4207535" y="65646"/>
                  </a:lnTo>
                  <a:lnTo>
                    <a:pt x="4202366" y="40119"/>
                  </a:lnTo>
                  <a:lnTo>
                    <a:pt x="4188279" y="19250"/>
                  </a:lnTo>
                  <a:lnTo>
                    <a:pt x="4167405" y="5167"/>
                  </a:lnTo>
                  <a:lnTo>
                    <a:pt x="4141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539997" y="2089698"/>
              <a:ext cx="4220845" cy="6570345"/>
            </a:xfrm>
            <a:custGeom>
              <a:avLst/>
              <a:gdLst/>
              <a:ahLst/>
              <a:cxnLst/>
              <a:rect l="l" t="t" r="r" b="b"/>
              <a:pathLst>
                <a:path w="4220845" h="6570345">
                  <a:moveTo>
                    <a:pt x="4148226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6497878"/>
                  </a:lnTo>
                  <a:lnTo>
                    <a:pt x="5680" y="6525833"/>
                  </a:lnTo>
                  <a:lnTo>
                    <a:pt x="21148" y="6548726"/>
                  </a:lnTo>
                  <a:lnTo>
                    <a:pt x="44041" y="6564194"/>
                  </a:lnTo>
                  <a:lnTo>
                    <a:pt x="71996" y="6569875"/>
                  </a:lnTo>
                  <a:lnTo>
                    <a:pt x="4148226" y="6569875"/>
                  </a:lnTo>
                  <a:lnTo>
                    <a:pt x="4176183" y="6564194"/>
                  </a:lnTo>
                  <a:lnTo>
                    <a:pt x="4186573" y="6557175"/>
                  </a:lnTo>
                  <a:lnTo>
                    <a:pt x="71996" y="6557175"/>
                  </a:lnTo>
                  <a:lnTo>
                    <a:pt x="48940" y="6552508"/>
                  </a:lnTo>
                  <a:lnTo>
                    <a:pt x="30089" y="6539790"/>
                  </a:lnTo>
                  <a:lnTo>
                    <a:pt x="17368" y="6520940"/>
                  </a:lnTo>
                  <a:lnTo>
                    <a:pt x="12700" y="6497878"/>
                  </a:lnTo>
                  <a:lnTo>
                    <a:pt x="12700" y="71996"/>
                  </a:lnTo>
                  <a:lnTo>
                    <a:pt x="17368" y="48940"/>
                  </a:lnTo>
                  <a:lnTo>
                    <a:pt x="30089" y="30089"/>
                  </a:lnTo>
                  <a:lnTo>
                    <a:pt x="48940" y="17368"/>
                  </a:lnTo>
                  <a:lnTo>
                    <a:pt x="71996" y="12700"/>
                  </a:lnTo>
                  <a:lnTo>
                    <a:pt x="4186573" y="12700"/>
                  </a:lnTo>
                  <a:lnTo>
                    <a:pt x="4176183" y="5680"/>
                  </a:lnTo>
                  <a:lnTo>
                    <a:pt x="4148226" y="0"/>
                  </a:lnTo>
                  <a:close/>
                </a:path>
                <a:path w="4220845" h="6570345">
                  <a:moveTo>
                    <a:pt x="4186573" y="12700"/>
                  </a:moveTo>
                  <a:lnTo>
                    <a:pt x="4148226" y="12700"/>
                  </a:lnTo>
                  <a:lnTo>
                    <a:pt x="4171289" y="17368"/>
                  </a:lnTo>
                  <a:lnTo>
                    <a:pt x="4190144" y="30089"/>
                  </a:lnTo>
                  <a:lnTo>
                    <a:pt x="4202867" y="48940"/>
                  </a:lnTo>
                  <a:lnTo>
                    <a:pt x="4207535" y="71996"/>
                  </a:lnTo>
                  <a:lnTo>
                    <a:pt x="4207535" y="6497878"/>
                  </a:lnTo>
                  <a:lnTo>
                    <a:pt x="4202867" y="6520940"/>
                  </a:lnTo>
                  <a:lnTo>
                    <a:pt x="4190144" y="6539790"/>
                  </a:lnTo>
                  <a:lnTo>
                    <a:pt x="4171289" y="6552508"/>
                  </a:lnTo>
                  <a:lnTo>
                    <a:pt x="4148226" y="6557175"/>
                  </a:lnTo>
                  <a:lnTo>
                    <a:pt x="4186573" y="6557175"/>
                  </a:lnTo>
                  <a:lnTo>
                    <a:pt x="4199080" y="6548726"/>
                  </a:lnTo>
                  <a:lnTo>
                    <a:pt x="4214552" y="6525833"/>
                  </a:lnTo>
                  <a:lnTo>
                    <a:pt x="4220235" y="6497878"/>
                  </a:lnTo>
                  <a:lnTo>
                    <a:pt x="4220235" y="71996"/>
                  </a:lnTo>
                  <a:lnTo>
                    <a:pt x="4214552" y="44041"/>
                  </a:lnTo>
                  <a:lnTo>
                    <a:pt x="4199080" y="21148"/>
                  </a:lnTo>
                  <a:lnTo>
                    <a:pt x="4186573" y="12700"/>
                  </a:lnTo>
                  <a:close/>
                </a:path>
              </a:pathLst>
            </a:custGeom>
            <a:solidFill>
              <a:srgbClr val="F8C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1230153" y="2089705"/>
              <a:ext cx="0" cy="6570345"/>
            </a:xfrm>
            <a:custGeom>
              <a:avLst/>
              <a:gdLst/>
              <a:ahLst/>
              <a:cxnLst/>
              <a:rect l="l" t="t" r="r" b="b"/>
              <a:pathLst>
                <a:path h="6570345">
                  <a:moveTo>
                    <a:pt x="0" y="0"/>
                  </a:moveTo>
                  <a:lnTo>
                    <a:pt x="0" y="6569875"/>
                  </a:lnTo>
                </a:path>
              </a:pathLst>
            </a:custGeom>
            <a:ln w="12700">
              <a:solidFill>
                <a:srgbClr val="F8C4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1" name="object 321"/>
          <p:cNvSpPr txBox="1"/>
          <p:nvPr/>
        </p:nvSpPr>
        <p:spPr>
          <a:xfrm>
            <a:off x="815428" y="2529852"/>
            <a:ext cx="1346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3994F"/>
                </a:solidFill>
                <a:latin typeface="UDShinMGoPro-DeBold"/>
                <a:cs typeface="UDShinMGoPro-DeBold"/>
              </a:rPr>
              <a:t>4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322" name="object 322"/>
          <p:cNvSpPr txBox="1"/>
          <p:nvPr/>
        </p:nvSpPr>
        <p:spPr>
          <a:xfrm>
            <a:off x="815428" y="2911068"/>
            <a:ext cx="134620" cy="40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80"/>
              </a:lnSpc>
              <a:spcBef>
                <a:spcPts val="100"/>
              </a:spcBef>
            </a:pPr>
            <a:r>
              <a:rPr sz="1300" b="1" dirty="0">
                <a:solidFill>
                  <a:srgbClr val="F3994F"/>
                </a:solidFill>
                <a:latin typeface="UDShinMGoPro-DeBold"/>
                <a:cs typeface="UDShinMGoPro-DeBold"/>
              </a:rPr>
              <a:t>5</a:t>
            </a:r>
            <a:endParaRPr sz="1300">
              <a:latin typeface="UDShinMGoPro-DeBold"/>
              <a:cs typeface="UDShinMGoPro-DeBold"/>
            </a:endParaRPr>
          </a:p>
          <a:p>
            <a:pPr marL="12700">
              <a:lnSpc>
                <a:spcPts val="1480"/>
              </a:lnSpc>
            </a:pPr>
            <a:r>
              <a:rPr sz="1300" b="1" dirty="0">
                <a:solidFill>
                  <a:srgbClr val="F3994F"/>
                </a:solidFill>
                <a:latin typeface="UDShinMGoPro-DeBold"/>
                <a:cs typeface="UDShinMGoPro-DeBold"/>
              </a:rPr>
              <a:t>6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323" name="object 323"/>
          <p:cNvSpPr txBox="1"/>
          <p:nvPr/>
        </p:nvSpPr>
        <p:spPr>
          <a:xfrm>
            <a:off x="1377063" y="2474184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入所式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324" name="object 324"/>
          <p:cNvSpPr txBox="1"/>
          <p:nvPr/>
        </p:nvSpPr>
        <p:spPr>
          <a:xfrm>
            <a:off x="1377050" y="2638912"/>
            <a:ext cx="13131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Enrollment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ceremony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325" name="object 325"/>
          <p:cNvSpPr txBox="1"/>
          <p:nvPr/>
        </p:nvSpPr>
        <p:spPr>
          <a:xfrm>
            <a:off x="2912615" y="2474184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歓迎遠足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326" name="object 326"/>
          <p:cNvSpPr txBox="1"/>
          <p:nvPr/>
        </p:nvSpPr>
        <p:spPr>
          <a:xfrm>
            <a:off x="2914116" y="2638912"/>
            <a:ext cx="125984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Welcoming </a:t>
            </a:r>
            <a:r>
              <a:rPr sz="11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field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trip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327" name="object 327"/>
          <p:cNvSpPr txBox="1"/>
          <p:nvPr/>
        </p:nvSpPr>
        <p:spPr>
          <a:xfrm>
            <a:off x="1377063" y="7417399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修了式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328" name="object 328"/>
          <p:cNvSpPr txBox="1"/>
          <p:nvPr/>
        </p:nvSpPr>
        <p:spPr>
          <a:xfrm>
            <a:off x="1378563" y="7569440"/>
            <a:ext cx="18453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Grade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advancement</a:t>
            </a:r>
            <a:r>
              <a:rPr sz="11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ceremony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1377069" y="8226361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卒園式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330" name="object 330"/>
          <p:cNvSpPr txBox="1"/>
          <p:nvPr/>
        </p:nvSpPr>
        <p:spPr>
          <a:xfrm>
            <a:off x="1378569" y="8378389"/>
            <a:ext cx="13163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Graduation</a:t>
            </a:r>
            <a:r>
              <a:rPr sz="11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ceremony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331" name="object 331"/>
          <p:cNvSpPr txBox="1"/>
          <p:nvPr/>
        </p:nvSpPr>
        <p:spPr>
          <a:xfrm>
            <a:off x="1377063" y="6928511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節分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332" name="object 332"/>
          <p:cNvSpPr txBox="1"/>
          <p:nvPr/>
        </p:nvSpPr>
        <p:spPr>
          <a:xfrm>
            <a:off x="1378563" y="7093239"/>
            <a:ext cx="5854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Setsubun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333" name="object 333"/>
          <p:cNvSpPr txBox="1"/>
          <p:nvPr/>
        </p:nvSpPr>
        <p:spPr>
          <a:xfrm>
            <a:off x="1375022" y="7826838"/>
            <a:ext cx="5537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お別れ会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334" name="object 334"/>
          <p:cNvSpPr txBox="1"/>
          <p:nvPr/>
        </p:nvSpPr>
        <p:spPr>
          <a:xfrm>
            <a:off x="1378558" y="7978866"/>
            <a:ext cx="15925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Graduation goodbye</a:t>
            </a:r>
            <a:r>
              <a:rPr sz="11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party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335" name="object 335"/>
          <p:cNvSpPr txBox="1"/>
          <p:nvPr/>
        </p:nvSpPr>
        <p:spPr>
          <a:xfrm>
            <a:off x="815428" y="3468958"/>
            <a:ext cx="1346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3994F"/>
                </a:solidFill>
                <a:latin typeface="UDShinMGoPro-DeBold"/>
                <a:cs typeface="UDShinMGoPro-DeBold"/>
              </a:rPr>
              <a:t>7</a:t>
            </a:r>
            <a:endParaRPr sz="1300">
              <a:latin typeface="UDShinMGoPro-DeBold"/>
              <a:cs typeface="UDShinMGoPro-DeBold"/>
            </a:endParaRPr>
          </a:p>
        </p:txBody>
      </p:sp>
      <p:grpSp>
        <p:nvGrpSpPr>
          <p:cNvPr id="336" name="object 336"/>
          <p:cNvGrpSpPr/>
          <p:nvPr/>
        </p:nvGrpSpPr>
        <p:grpSpPr>
          <a:xfrm>
            <a:off x="533650" y="2409859"/>
            <a:ext cx="4622165" cy="6849745"/>
            <a:chOff x="533650" y="2409859"/>
            <a:chExt cx="4622165" cy="6849745"/>
          </a:xfrm>
        </p:grpSpPr>
        <p:sp>
          <p:nvSpPr>
            <p:cNvPr id="337" name="object 337"/>
            <p:cNvSpPr/>
            <p:nvPr/>
          </p:nvSpPr>
          <p:spPr>
            <a:xfrm>
              <a:off x="540000" y="2416209"/>
              <a:ext cx="4220845" cy="0"/>
            </a:xfrm>
            <a:custGeom>
              <a:avLst/>
              <a:gdLst/>
              <a:ahLst/>
              <a:cxnLst/>
              <a:rect l="l" t="t" r="r" b="b"/>
              <a:pathLst>
                <a:path w="4220845">
                  <a:moveTo>
                    <a:pt x="0" y="0"/>
                  </a:moveTo>
                  <a:lnTo>
                    <a:pt x="4220235" y="0"/>
                  </a:lnTo>
                </a:path>
              </a:pathLst>
            </a:custGeom>
            <a:ln w="12700">
              <a:solidFill>
                <a:srgbClr val="F8C4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540000" y="2886363"/>
              <a:ext cx="4220845" cy="0"/>
            </a:xfrm>
            <a:custGeom>
              <a:avLst/>
              <a:gdLst/>
              <a:ahLst/>
              <a:cxnLst/>
              <a:rect l="l" t="t" r="r" b="b"/>
              <a:pathLst>
                <a:path w="4220845">
                  <a:moveTo>
                    <a:pt x="0" y="0"/>
                  </a:moveTo>
                  <a:lnTo>
                    <a:pt x="4220235" y="0"/>
                  </a:lnTo>
                </a:path>
              </a:pathLst>
            </a:custGeom>
            <a:ln w="12700">
              <a:solidFill>
                <a:srgbClr val="F8C4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4111740" y="7256890"/>
              <a:ext cx="21590" cy="22860"/>
            </a:xfrm>
            <a:custGeom>
              <a:avLst/>
              <a:gdLst/>
              <a:ahLst/>
              <a:cxnLst/>
              <a:rect l="l" t="t" r="r" b="b"/>
              <a:pathLst>
                <a:path w="21589" h="22859">
                  <a:moveTo>
                    <a:pt x="16357" y="0"/>
                  </a:moveTo>
                  <a:lnTo>
                    <a:pt x="4711" y="0"/>
                  </a:lnTo>
                  <a:lnTo>
                    <a:pt x="0" y="5016"/>
                  </a:lnTo>
                  <a:lnTo>
                    <a:pt x="0" y="17424"/>
                  </a:lnTo>
                  <a:lnTo>
                    <a:pt x="4711" y="22466"/>
                  </a:lnTo>
                  <a:lnTo>
                    <a:pt x="16357" y="22466"/>
                  </a:lnTo>
                  <a:lnTo>
                    <a:pt x="21069" y="17424"/>
                  </a:lnTo>
                  <a:lnTo>
                    <a:pt x="21069" y="11226"/>
                  </a:lnTo>
                  <a:lnTo>
                    <a:pt x="21069" y="5016"/>
                  </a:lnTo>
                  <a:lnTo>
                    <a:pt x="16357" y="0"/>
                  </a:lnTo>
                  <a:close/>
                </a:path>
              </a:pathLst>
            </a:custGeom>
            <a:solidFill>
              <a:srgbClr val="EDD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4111740" y="7256890"/>
              <a:ext cx="21590" cy="22860"/>
            </a:xfrm>
            <a:custGeom>
              <a:avLst/>
              <a:gdLst/>
              <a:ahLst/>
              <a:cxnLst/>
              <a:rect l="l" t="t" r="r" b="b"/>
              <a:pathLst>
                <a:path w="21589" h="22859">
                  <a:moveTo>
                    <a:pt x="21069" y="11226"/>
                  </a:moveTo>
                  <a:lnTo>
                    <a:pt x="21069" y="17424"/>
                  </a:lnTo>
                  <a:lnTo>
                    <a:pt x="16357" y="22466"/>
                  </a:lnTo>
                  <a:lnTo>
                    <a:pt x="10540" y="22466"/>
                  </a:lnTo>
                  <a:lnTo>
                    <a:pt x="4711" y="22466"/>
                  </a:lnTo>
                  <a:lnTo>
                    <a:pt x="0" y="17424"/>
                  </a:lnTo>
                  <a:lnTo>
                    <a:pt x="0" y="11226"/>
                  </a:lnTo>
                  <a:lnTo>
                    <a:pt x="0" y="5016"/>
                  </a:lnTo>
                  <a:lnTo>
                    <a:pt x="4711" y="0"/>
                  </a:lnTo>
                  <a:lnTo>
                    <a:pt x="10540" y="0"/>
                  </a:lnTo>
                  <a:lnTo>
                    <a:pt x="16357" y="0"/>
                  </a:lnTo>
                  <a:lnTo>
                    <a:pt x="21069" y="5016"/>
                  </a:lnTo>
                  <a:lnTo>
                    <a:pt x="21069" y="11226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4008764" y="7150558"/>
              <a:ext cx="21590" cy="22860"/>
            </a:xfrm>
            <a:custGeom>
              <a:avLst/>
              <a:gdLst/>
              <a:ahLst/>
              <a:cxnLst/>
              <a:rect l="l" t="t" r="r" b="b"/>
              <a:pathLst>
                <a:path w="21589" h="22859">
                  <a:moveTo>
                    <a:pt x="16357" y="0"/>
                  </a:moveTo>
                  <a:lnTo>
                    <a:pt x="4711" y="0"/>
                  </a:lnTo>
                  <a:lnTo>
                    <a:pt x="0" y="5029"/>
                  </a:lnTo>
                  <a:lnTo>
                    <a:pt x="0" y="17437"/>
                  </a:lnTo>
                  <a:lnTo>
                    <a:pt x="4711" y="22453"/>
                  </a:lnTo>
                  <a:lnTo>
                    <a:pt x="16357" y="22453"/>
                  </a:lnTo>
                  <a:lnTo>
                    <a:pt x="21069" y="17437"/>
                  </a:lnTo>
                  <a:lnTo>
                    <a:pt x="21069" y="11226"/>
                  </a:lnTo>
                  <a:lnTo>
                    <a:pt x="21069" y="5029"/>
                  </a:lnTo>
                  <a:lnTo>
                    <a:pt x="16357" y="0"/>
                  </a:lnTo>
                  <a:close/>
                </a:path>
              </a:pathLst>
            </a:custGeom>
            <a:solidFill>
              <a:srgbClr val="EDD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4008764" y="7150558"/>
              <a:ext cx="21590" cy="22860"/>
            </a:xfrm>
            <a:custGeom>
              <a:avLst/>
              <a:gdLst/>
              <a:ahLst/>
              <a:cxnLst/>
              <a:rect l="l" t="t" r="r" b="b"/>
              <a:pathLst>
                <a:path w="21589" h="22859">
                  <a:moveTo>
                    <a:pt x="21069" y="11226"/>
                  </a:moveTo>
                  <a:lnTo>
                    <a:pt x="21069" y="17437"/>
                  </a:lnTo>
                  <a:lnTo>
                    <a:pt x="16357" y="22453"/>
                  </a:lnTo>
                  <a:lnTo>
                    <a:pt x="10528" y="22453"/>
                  </a:lnTo>
                  <a:lnTo>
                    <a:pt x="4711" y="22453"/>
                  </a:lnTo>
                  <a:lnTo>
                    <a:pt x="0" y="17437"/>
                  </a:lnTo>
                  <a:lnTo>
                    <a:pt x="0" y="11226"/>
                  </a:lnTo>
                  <a:lnTo>
                    <a:pt x="0" y="5029"/>
                  </a:lnTo>
                  <a:lnTo>
                    <a:pt x="4711" y="0"/>
                  </a:lnTo>
                  <a:lnTo>
                    <a:pt x="10528" y="0"/>
                  </a:lnTo>
                  <a:lnTo>
                    <a:pt x="16357" y="0"/>
                  </a:lnTo>
                  <a:lnTo>
                    <a:pt x="21069" y="5029"/>
                  </a:lnTo>
                  <a:lnTo>
                    <a:pt x="21069" y="11226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4221323" y="6979963"/>
              <a:ext cx="617909" cy="717702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4670704" y="7157758"/>
              <a:ext cx="46685" cy="46901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4536134" y="7143432"/>
              <a:ext cx="46659" cy="46888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4561611" y="7127875"/>
              <a:ext cx="116839" cy="37465"/>
            </a:xfrm>
            <a:custGeom>
              <a:avLst/>
              <a:gdLst/>
              <a:ahLst/>
              <a:cxnLst/>
              <a:rect l="l" t="t" r="r" b="b"/>
              <a:pathLst>
                <a:path w="116839" h="37465">
                  <a:moveTo>
                    <a:pt x="21120" y="14427"/>
                  </a:moveTo>
                  <a:lnTo>
                    <a:pt x="20396" y="9080"/>
                  </a:lnTo>
                  <a:lnTo>
                    <a:pt x="19672" y="3733"/>
                  </a:lnTo>
                  <a:lnTo>
                    <a:pt x="14693" y="0"/>
                  </a:lnTo>
                  <a:lnTo>
                    <a:pt x="3810" y="1447"/>
                  </a:lnTo>
                  <a:lnTo>
                    <a:pt x="0" y="6375"/>
                  </a:lnTo>
                  <a:lnTo>
                    <a:pt x="1435" y="17081"/>
                  </a:lnTo>
                  <a:lnTo>
                    <a:pt x="6426" y="20828"/>
                  </a:lnTo>
                  <a:lnTo>
                    <a:pt x="17297" y="19367"/>
                  </a:lnTo>
                  <a:lnTo>
                    <a:pt x="21120" y="14427"/>
                  </a:lnTo>
                  <a:close/>
                </a:path>
                <a:path w="116839" h="37465">
                  <a:moveTo>
                    <a:pt x="116586" y="31038"/>
                  </a:moveTo>
                  <a:lnTo>
                    <a:pt x="115862" y="25704"/>
                  </a:lnTo>
                  <a:lnTo>
                    <a:pt x="115138" y="20358"/>
                  </a:lnTo>
                  <a:lnTo>
                    <a:pt x="110159" y="16611"/>
                  </a:lnTo>
                  <a:lnTo>
                    <a:pt x="99275" y="18059"/>
                  </a:lnTo>
                  <a:lnTo>
                    <a:pt x="95465" y="22999"/>
                  </a:lnTo>
                  <a:lnTo>
                    <a:pt x="96901" y="33680"/>
                  </a:lnTo>
                  <a:lnTo>
                    <a:pt x="101892" y="37452"/>
                  </a:lnTo>
                  <a:lnTo>
                    <a:pt x="112763" y="35991"/>
                  </a:lnTo>
                  <a:lnTo>
                    <a:pt x="116586" y="31038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4650000" y="7102022"/>
              <a:ext cx="23495" cy="19050"/>
            </a:xfrm>
            <a:custGeom>
              <a:avLst/>
              <a:gdLst/>
              <a:ahLst/>
              <a:cxnLst/>
              <a:rect l="l" t="t" r="r" b="b"/>
              <a:pathLst>
                <a:path w="23495" h="19050">
                  <a:moveTo>
                    <a:pt x="0" y="19034"/>
                  </a:moveTo>
                  <a:lnTo>
                    <a:pt x="6482" y="4933"/>
                  </a:lnTo>
                  <a:lnTo>
                    <a:pt x="11090" y="0"/>
                  </a:lnTo>
                  <a:lnTo>
                    <a:pt x="16027" y="4025"/>
                  </a:lnTo>
                  <a:lnTo>
                    <a:pt x="23495" y="16798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4566657" y="7094667"/>
              <a:ext cx="24130" cy="19050"/>
            </a:xfrm>
            <a:custGeom>
              <a:avLst/>
              <a:gdLst/>
              <a:ahLst/>
              <a:cxnLst/>
              <a:rect l="l" t="t" r="r" b="b"/>
              <a:pathLst>
                <a:path w="24129" h="19050">
                  <a:moveTo>
                    <a:pt x="0" y="19034"/>
                  </a:moveTo>
                  <a:lnTo>
                    <a:pt x="6475" y="4933"/>
                  </a:lnTo>
                  <a:lnTo>
                    <a:pt x="11082" y="0"/>
                  </a:lnTo>
                  <a:lnTo>
                    <a:pt x="16025" y="4025"/>
                  </a:lnTo>
                  <a:lnTo>
                    <a:pt x="23507" y="16798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4599443" y="7145787"/>
              <a:ext cx="25400" cy="33655"/>
            </a:xfrm>
            <a:custGeom>
              <a:avLst/>
              <a:gdLst/>
              <a:ahLst/>
              <a:cxnLst/>
              <a:rect l="l" t="t" r="r" b="b"/>
              <a:pathLst>
                <a:path w="25400" h="33654">
                  <a:moveTo>
                    <a:pt x="9828" y="0"/>
                  </a:moveTo>
                  <a:lnTo>
                    <a:pt x="2576" y="1955"/>
                  </a:lnTo>
                  <a:lnTo>
                    <a:pt x="265" y="8331"/>
                  </a:lnTo>
                  <a:lnTo>
                    <a:pt x="0" y="15676"/>
                  </a:lnTo>
                  <a:lnTo>
                    <a:pt x="2684" y="23367"/>
                  </a:lnTo>
                  <a:lnTo>
                    <a:pt x="6369" y="29630"/>
                  </a:lnTo>
                  <a:lnTo>
                    <a:pt x="9104" y="32689"/>
                  </a:lnTo>
                  <a:lnTo>
                    <a:pt x="10882" y="33616"/>
                  </a:lnTo>
                  <a:lnTo>
                    <a:pt x="13079" y="32956"/>
                  </a:lnTo>
                  <a:lnTo>
                    <a:pt x="14019" y="31178"/>
                  </a:lnTo>
                  <a:lnTo>
                    <a:pt x="14807" y="29717"/>
                  </a:lnTo>
                  <a:lnTo>
                    <a:pt x="14489" y="27965"/>
                  </a:lnTo>
                  <a:lnTo>
                    <a:pt x="13359" y="26860"/>
                  </a:lnTo>
                  <a:lnTo>
                    <a:pt x="11047" y="24104"/>
                  </a:lnTo>
                  <a:lnTo>
                    <a:pt x="5307" y="14071"/>
                  </a:lnTo>
                  <a:lnTo>
                    <a:pt x="7237" y="10490"/>
                  </a:lnTo>
                  <a:lnTo>
                    <a:pt x="8164" y="8889"/>
                  </a:lnTo>
                  <a:lnTo>
                    <a:pt x="12076" y="7861"/>
                  </a:lnTo>
                  <a:lnTo>
                    <a:pt x="22338" y="9982"/>
                  </a:lnTo>
                  <a:lnTo>
                    <a:pt x="24293" y="8712"/>
                  </a:lnTo>
                  <a:lnTo>
                    <a:pt x="25081" y="4787"/>
                  </a:lnTo>
                  <a:lnTo>
                    <a:pt x="23811" y="2857"/>
                  </a:lnTo>
                  <a:lnTo>
                    <a:pt x="9828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4601284" y="7183179"/>
              <a:ext cx="75565" cy="46355"/>
            </a:xfrm>
            <a:custGeom>
              <a:avLst/>
              <a:gdLst/>
              <a:ahLst/>
              <a:cxnLst/>
              <a:rect l="l" t="t" r="r" b="b"/>
              <a:pathLst>
                <a:path w="75564" h="46354">
                  <a:moveTo>
                    <a:pt x="37553" y="0"/>
                  </a:moveTo>
                  <a:lnTo>
                    <a:pt x="22931" y="1807"/>
                  </a:lnTo>
                  <a:lnTo>
                    <a:pt x="10995" y="6738"/>
                  </a:lnTo>
                  <a:lnTo>
                    <a:pt x="2949" y="14053"/>
                  </a:lnTo>
                  <a:lnTo>
                    <a:pt x="0" y="23012"/>
                  </a:lnTo>
                  <a:lnTo>
                    <a:pt x="2949" y="31971"/>
                  </a:lnTo>
                  <a:lnTo>
                    <a:pt x="10995" y="39285"/>
                  </a:lnTo>
                  <a:lnTo>
                    <a:pt x="22931" y="44216"/>
                  </a:lnTo>
                  <a:lnTo>
                    <a:pt x="37553" y="46024"/>
                  </a:lnTo>
                  <a:lnTo>
                    <a:pt x="52171" y="44216"/>
                  </a:lnTo>
                  <a:lnTo>
                    <a:pt x="64108" y="39285"/>
                  </a:lnTo>
                  <a:lnTo>
                    <a:pt x="72156" y="31971"/>
                  </a:lnTo>
                  <a:lnTo>
                    <a:pt x="75107" y="23012"/>
                  </a:lnTo>
                  <a:lnTo>
                    <a:pt x="72156" y="14053"/>
                  </a:lnTo>
                  <a:lnTo>
                    <a:pt x="64108" y="6738"/>
                  </a:lnTo>
                  <a:lnTo>
                    <a:pt x="52171" y="1807"/>
                  </a:lnTo>
                  <a:lnTo>
                    <a:pt x="37553" y="0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4699200" y="7067578"/>
              <a:ext cx="43180" cy="54610"/>
            </a:xfrm>
            <a:custGeom>
              <a:avLst/>
              <a:gdLst/>
              <a:ahLst/>
              <a:cxnLst/>
              <a:rect l="l" t="t" r="r" b="b"/>
              <a:pathLst>
                <a:path w="43179" h="54609">
                  <a:moveTo>
                    <a:pt x="0" y="0"/>
                  </a:moveTo>
                  <a:lnTo>
                    <a:pt x="9170" y="28500"/>
                  </a:lnTo>
                  <a:lnTo>
                    <a:pt x="16690" y="43646"/>
                  </a:lnTo>
                  <a:lnTo>
                    <a:pt x="26578" y="50520"/>
                  </a:lnTo>
                  <a:lnTo>
                    <a:pt x="42849" y="54203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4585756" y="7035911"/>
              <a:ext cx="81280" cy="24130"/>
            </a:xfrm>
            <a:custGeom>
              <a:avLst/>
              <a:gdLst/>
              <a:ahLst/>
              <a:cxnLst/>
              <a:rect l="l" t="t" r="r" b="b"/>
              <a:pathLst>
                <a:path w="81279" h="24129">
                  <a:moveTo>
                    <a:pt x="0" y="24106"/>
                  </a:moveTo>
                  <a:lnTo>
                    <a:pt x="21827" y="6912"/>
                  </a:lnTo>
                  <a:lnTo>
                    <a:pt x="37506" y="0"/>
                  </a:lnTo>
                  <a:lnTo>
                    <a:pt x="54599" y="2305"/>
                  </a:lnTo>
                  <a:lnTo>
                    <a:pt x="80670" y="12765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4695082" y="7211121"/>
              <a:ext cx="460583" cy="604947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4887270" y="7375880"/>
              <a:ext cx="41868" cy="41880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5016492" y="7408062"/>
              <a:ext cx="41864" cy="41870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5012206" y="7380031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8699" y="0"/>
                  </a:moveTo>
                  <a:lnTo>
                    <a:pt x="3581" y="2146"/>
                  </a:lnTo>
                  <a:lnTo>
                    <a:pt x="0" y="11061"/>
                  </a:lnTo>
                  <a:lnTo>
                    <a:pt x="2235" y="16141"/>
                  </a:lnTo>
                  <a:lnTo>
                    <a:pt x="11290" y="19761"/>
                  </a:lnTo>
                  <a:lnTo>
                    <a:pt x="16383" y="17614"/>
                  </a:lnTo>
                  <a:lnTo>
                    <a:pt x="18186" y="13169"/>
                  </a:lnTo>
                  <a:lnTo>
                    <a:pt x="19964" y="8712"/>
                  </a:lnTo>
                  <a:lnTo>
                    <a:pt x="17754" y="3632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5016253" y="7348007"/>
              <a:ext cx="27305" cy="20320"/>
            </a:xfrm>
            <a:custGeom>
              <a:avLst/>
              <a:gdLst/>
              <a:ahLst/>
              <a:cxnLst/>
              <a:rect l="l" t="t" r="r" b="b"/>
              <a:pathLst>
                <a:path w="27304" h="20320">
                  <a:moveTo>
                    <a:pt x="0" y="8097"/>
                  </a:moveTo>
                  <a:lnTo>
                    <a:pt x="13885" y="1114"/>
                  </a:lnTo>
                  <a:lnTo>
                    <a:pt x="21313" y="0"/>
                  </a:lnTo>
                  <a:lnTo>
                    <a:pt x="24803" y="5845"/>
                  </a:lnTo>
                  <a:lnTo>
                    <a:pt x="26873" y="19743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4899431" y="7351858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8686" y="0"/>
                  </a:moveTo>
                  <a:lnTo>
                    <a:pt x="3581" y="2133"/>
                  </a:lnTo>
                  <a:lnTo>
                    <a:pt x="0" y="11049"/>
                  </a:lnTo>
                  <a:lnTo>
                    <a:pt x="2222" y="16141"/>
                  </a:lnTo>
                  <a:lnTo>
                    <a:pt x="11277" y="19773"/>
                  </a:lnTo>
                  <a:lnTo>
                    <a:pt x="16370" y="17614"/>
                  </a:lnTo>
                  <a:lnTo>
                    <a:pt x="18186" y="13169"/>
                  </a:lnTo>
                  <a:lnTo>
                    <a:pt x="19977" y="8712"/>
                  </a:lnTo>
                  <a:lnTo>
                    <a:pt x="17741" y="3644"/>
                  </a:lnTo>
                  <a:lnTo>
                    <a:pt x="8686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4904050" y="7320127"/>
              <a:ext cx="29209" cy="17780"/>
            </a:xfrm>
            <a:custGeom>
              <a:avLst/>
              <a:gdLst/>
              <a:ahLst/>
              <a:cxnLst/>
              <a:rect l="l" t="t" r="r" b="b"/>
              <a:pathLst>
                <a:path w="29210" h="17779">
                  <a:moveTo>
                    <a:pt x="0" y="13163"/>
                  </a:moveTo>
                  <a:lnTo>
                    <a:pt x="11696" y="2933"/>
                  </a:lnTo>
                  <a:lnTo>
                    <a:pt x="18607" y="0"/>
                  </a:lnTo>
                  <a:lnTo>
                    <a:pt x="23444" y="4791"/>
                  </a:lnTo>
                  <a:lnTo>
                    <a:pt x="28917" y="17735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4939413" y="7362074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4" h="29209">
                  <a:moveTo>
                    <a:pt x="11074" y="0"/>
                  </a:moveTo>
                  <a:lnTo>
                    <a:pt x="0" y="9169"/>
                  </a:lnTo>
                  <a:lnTo>
                    <a:pt x="1028" y="24701"/>
                  </a:lnTo>
                  <a:lnTo>
                    <a:pt x="3124" y="28117"/>
                  </a:lnTo>
                  <a:lnTo>
                    <a:pt x="5156" y="28613"/>
                  </a:lnTo>
                  <a:lnTo>
                    <a:pt x="6705" y="27660"/>
                  </a:lnTo>
                  <a:lnTo>
                    <a:pt x="8001" y="26873"/>
                  </a:lnTo>
                  <a:lnTo>
                    <a:pt x="8559" y="25361"/>
                  </a:lnTo>
                  <a:lnTo>
                    <a:pt x="8178" y="23977"/>
                  </a:lnTo>
                  <a:lnTo>
                    <a:pt x="7670" y="20828"/>
                  </a:lnTo>
                  <a:lnTo>
                    <a:pt x="7810" y="10629"/>
                  </a:lnTo>
                  <a:lnTo>
                    <a:pt x="10947" y="8712"/>
                  </a:lnTo>
                  <a:lnTo>
                    <a:pt x="12293" y="7975"/>
                  </a:lnTo>
                  <a:lnTo>
                    <a:pt x="15722" y="8978"/>
                  </a:lnTo>
                  <a:lnTo>
                    <a:pt x="22618" y="15240"/>
                  </a:lnTo>
                  <a:lnTo>
                    <a:pt x="24701" y="15138"/>
                  </a:lnTo>
                  <a:lnTo>
                    <a:pt x="27152" y="12446"/>
                  </a:lnTo>
                  <a:lnTo>
                    <a:pt x="27063" y="10363"/>
                  </a:lnTo>
                  <a:lnTo>
                    <a:pt x="17576" y="1765"/>
                  </a:lnTo>
                  <a:lnTo>
                    <a:pt x="11074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5056362" y="7283644"/>
              <a:ext cx="20955" cy="45720"/>
            </a:xfrm>
            <a:custGeom>
              <a:avLst/>
              <a:gdLst/>
              <a:ahLst/>
              <a:cxnLst/>
              <a:rect l="l" t="t" r="r" b="b"/>
              <a:pathLst>
                <a:path w="20954" h="45720">
                  <a:moveTo>
                    <a:pt x="0" y="0"/>
                  </a:moveTo>
                  <a:lnTo>
                    <a:pt x="4912" y="6435"/>
                  </a:lnTo>
                  <a:lnTo>
                    <a:pt x="8724" y="13335"/>
                  </a:lnTo>
                  <a:lnTo>
                    <a:pt x="13394" y="24978"/>
                  </a:lnTo>
                  <a:lnTo>
                    <a:pt x="20878" y="45643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5008599" y="7268674"/>
              <a:ext cx="39370" cy="61594"/>
            </a:xfrm>
            <a:custGeom>
              <a:avLst/>
              <a:gdLst/>
              <a:ahLst/>
              <a:cxnLst/>
              <a:rect l="l" t="t" r="r" b="b"/>
              <a:pathLst>
                <a:path w="39370" h="61595">
                  <a:moveTo>
                    <a:pt x="1824" y="0"/>
                  </a:moveTo>
                  <a:lnTo>
                    <a:pt x="0" y="21300"/>
                  </a:lnTo>
                  <a:lnTo>
                    <a:pt x="3277" y="34766"/>
                  </a:lnTo>
                  <a:lnTo>
                    <a:pt x="15153" y="46127"/>
                  </a:lnTo>
                  <a:lnTo>
                    <a:pt x="39124" y="61112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4936527" y="7410417"/>
              <a:ext cx="55244" cy="48260"/>
            </a:xfrm>
            <a:custGeom>
              <a:avLst/>
              <a:gdLst/>
              <a:ahLst/>
              <a:cxnLst/>
              <a:rect l="l" t="t" r="r" b="b"/>
              <a:pathLst>
                <a:path w="55245" h="48259">
                  <a:moveTo>
                    <a:pt x="22395" y="0"/>
                  </a:moveTo>
                  <a:lnTo>
                    <a:pt x="12443" y="2701"/>
                  </a:lnTo>
                  <a:lnTo>
                    <a:pt x="4688" y="8532"/>
                  </a:lnTo>
                  <a:lnTo>
                    <a:pt x="202" y="16973"/>
                  </a:lnTo>
                  <a:lnTo>
                    <a:pt x="0" y="26528"/>
                  </a:lnTo>
                  <a:lnTo>
                    <a:pt x="3929" y="35398"/>
                  </a:lnTo>
                  <a:lnTo>
                    <a:pt x="11306" y="42605"/>
                  </a:lnTo>
                  <a:lnTo>
                    <a:pt x="21449" y="47174"/>
                  </a:lnTo>
                  <a:lnTo>
                    <a:pt x="32529" y="48122"/>
                  </a:lnTo>
                  <a:lnTo>
                    <a:pt x="42481" y="45424"/>
                  </a:lnTo>
                  <a:lnTo>
                    <a:pt x="50236" y="39598"/>
                  </a:lnTo>
                  <a:lnTo>
                    <a:pt x="54723" y="31159"/>
                  </a:lnTo>
                  <a:lnTo>
                    <a:pt x="54925" y="21600"/>
                  </a:lnTo>
                  <a:lnTo>
                    <a:pt x="50995" y="12733"/>
                  </a:lnTo>
                  <a:lnTo>
                    <a:pt x="43618" y="5525"/>
                  </a:lnTo>
                  <a:lnTo>
                    <a:pt x="33476" y="946"/>
                  </a:lnTo>
                  <a:lnTo>
                    <a:pt x="22395" y="0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3981216" y="7254481"/>
              <a:ext cx="677744" cy="768050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3841693" y="8433903"/>
              <a:ext cx="379423" cy="825239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4109707" y="8626792"/>
              <a:ext cx="41389" cy="41427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3921328" y="8614905"/>
              <a:ext cx="41402" cy="41427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3917101" y="8440881"/>
              <a:ext cx="740714" cy="815491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4365663" y="8626144"/>
              <a:ext cx="41414" cy="41427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4547628" y="8633460"/>
              <a:ext cx="41414" cy="41427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4395689" y="8570647"/>
              <a:ext cx="36195" cy="22860"/>
            </a:xfrm>
            <a:custGeom>
              <a:avLst/>
              <a:gdLst/>
              <a:ahLst/>
              <a:cxnLst/>
              <a:rect l="l" t="t" r="r" b="b"/>
              <a:pathLst>
                <a:path w="36195" h="22859">
                  <a:moveTo>
                    <a:pt x="0" y="16155"/>
                  </a:moveTo>
                  <a:lnTo>
                    <a:pt x="14721" y="3563"/>
                  </a:lnTo>
                  <a:lnTo>
                    <a:pt x="23377" y="0"/>
                  </a:lnTo>
                  <a:lnTo>
                    <a:pt x="29342" y="6035"/>
                  </a:lnTo>
                  <a:lnTo>
                    <a:pt x="35991" y="22239"/>
                  </a:lnTo>
                </a:path>
              </a:pathLst>
            </a:custGeom>
            <a:ln w="548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4402772" y="8608874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10" h="22225">
                  <a:moveTo>
                    <a:pt x="0" y="16716"/>
                  </a:moveTo>
                  <a:lnTo>
                    <a:pt x="12268" y="3780"/>
                  </a:lnTo>
                  <a:lnTo>
                    <a:pt x="19380" y="0"/>
                  </a:lnTo>
                  <a:lnTo>
                    <a:pt x="24053" y="5854"/>
                  </a:lnTo>
                  <a:lnTo>
                    <a:pt x="29006" y="21821"/>
                  </a:lnTo>
                </a:path>
              </a:pathLst>
            </a:custGeom>
            <a:ln w="548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4519491" y="8575021"/>
              <a:ext cx="36830" cy="20955"/>
            </a:xfrm>
            <a:custGeom>
              <a:avLst/>
              <a:gdLst/>
              <a:ahLst/>
              <a:cxnLst/>
              <a:rect l="l" t="t" r="r" b="b"/>
              <a:pathLst>
                <a:path w="36829" h="20954">
                  <a:moveTo>
                    <a:pt x="36436" y="20958"/>
                  </a:moveTo>
                  <a:lnTo>
                    <a:pt x="24879" y="5402"/>
                  </a:lnTo>
                  <a:lnTo>
                    <a:pt x="17232" y="0"/>
                  </a:lnTo>
                  <a:lnTo>
                    <a:pt x="10077" y="4556"/>
                  </a:lnTo>
                  <a:lnTo>
                    <a:pt x="0" y="18875"/>
                  </a:lnTo>
                </a:path>
              </a:pathLst>
            </a:custGeom>
            <a:ln w="548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4515898" y="8606879"/>
              <a:ext cx="29845" cy="20955"/>
            </a:xfrm>
            <a:custGeom>
              <a:avLst/>
              <a:gdLst/>
              <a:ahLst/>
              <a:cxnLst/>
              <a:rect l="l" t="t" r="r" b="b"/>
              <a:pathLst>
                <a:path w="29845" h="20954">
                  <a:moveTo>
                    <a:pt x="29400" y="20615"/>
                  </a:moveTo>
                  <a:lnTo>
                    <a:pt x="20318" y="5268"/>
                  </a:lnTo>
                  <a:lnTo>
                    <a:pt x="14228" y="0"/>
                  </a:lnTo>
                  <a:lnTo>
                    <a:pt x="8374" y="4670"/>
                  </a:lnTo>
                  <a:lnTo>
                    <a:pt x="0" y="19142"/>
                  </a:lnTo>
                </a:path>
              </a:pathLst>
            </a:custGeom>
            <a:ln w="548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4457812" y="8630813"/>
              <a:ext cx="28575" cy="16510"/>
            </a:xfrm>
            <a:custGeom>
              <a:avLst/>
              <a:gdLst/>
              <a:ahLst/>
              <a:cxnLst/>
              <a:rect l="l" t="t" r="r" b="b"/>
              <a:pathLst>
                <a:path w="28575" h="16509">
                  <a:moveTo>
                    <a:pt x="0" y="15978"/>
                  </a:moveTo>
                  <a:lnTo>
                    <a:pt x="3184" y="10487"/>
                  </a:lnTo>
                  <a:lnTo>
                    <a:pt x="10826" y="1832"/>
                  </a:lnTo>
                  <a:lnTo>
                    <a:pt x="20145" y="0"/>
                  </a:lnTo>
                  <a:lnTo>
                    <a:pt x="28359" y="14975"/>
                  </a:lnTo>
                </a:path>
              </a:pathLst>
            </a:custGeom>
            <a:ln w="8229">
              <a:solidFill>
                <a:srgbClr val="E597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4356995" y="8729117"/>
              <a:ext cx="245110" cy="268605"/>
            </a:xfrm>
            <a:custGeom>
              <a:avLst/>
              <a:gdLst/>
              <a:ahLst/>
              <a:cxnLst/>
              <a:rect l="l" t="t" r="r" b="b"/>
              <a:pathLst>
                <a:path w="245110" h="268604">
                  <a:moveTo>
                    <a:pt x="208772" y="0"/>
                  </a:moveTo>
                  <a:lnTo>
                    <a:pt x="5048" y="223507"/>
                  </a:lnTo>
                  <a:lnTo>
                    <a:pt x="0" y="236750"/>
                  </a:lnTo>
                  <a:lnTo>
                    <a:pt x="1379" y="243327"/>
                  </a:lnTo>
                  <a:lnTo>
                    <a:pt x="5353" y="248793"/>
                  </a:lnTo>
                  <a:lnTo>
                    <a:pt x="23272" y="264604"/>
                  </a:lnTo>
                  <a:lnTo>
                    <a:pt x="29200" y="267858"/>
                  </a:lnTo>
                  <a:lnTo>
                    <a:pt x="35906" y="268403"/>
                  </a:lnTo>
                  <a:lnTo>
                    <a:pt x="42578" y="266331"/>
                  </a:lnTo>
                  <a:lnTo>
                    <a:pt x="48406" y="261734"/>
                  </a:lnTo>
                  <a:lnTo>
                    <a:pt x="239617" y="44907"/>
                  </a:lnTo>
                  <a:lnTo>
                    <a:pt x="243452" y="38546"/>
                  </a:lnTo>
                  <a:lnTo>
                    <a:pt x="244676" y="31667"/>
                  </a:lnTo>
                  <a:lnTo>
                    <a:pt x="243298" y="25083"/>
                  </a:lnTo>
                  <a:lnTo>
                    <a:pt x="239325" y="19608"/>
                  </a:lnTo>
                  <a:lnTo>
                    <a:pt x="221405" y="3797"/>
                  </a:lnTo>
                  <a:lnTo>
                    <a:pt x="215474" y="543"/>
                  </a:lnTo>
                  <a:lnTo>
                    <a:pt x="208772" y="0"/>
                  </a:lnTo>
                  <a:close/>
                </a:path>
              </a:pathLst>
            </a:custGeom>
            <a:solidFill>
              <a:srgbClr val="DACE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4356995" y="8729117"/>
              <a:ext cx="245110" cy="268605"/>
            </a:xfrm>
            <a:custGeom>
              <a:avLst/>
              <a:gdLst/>
              <a:ahLst/>
              <a:cxnLst/>
              <a:rect l="l" t="t" r="r" b="b"/>
              <a:pathLst>
                <a:path w="245110" h="268604">
                  <a:moveTo>
                    <a:pt x="48406" y="261734"/>
                  </a:moveTo>
                  <a:lnTo>
                    <a:pt x="42578" y="266331"/>
                  </a:lnTo>
                  <a:lnTo>
                    <a:pt x="35906" y="268403"/>
                  </a:lnTo>
                  <a:lnTo>
                    <a:pt x="29200" y="267858"/>
                  </a:lnTo>
                  <a:lnTo>
                    <a:pt x="23272" y="264604"/>
                  </a:lnTo>
                  <a:lnTo>
                    <a:pt x="5353" y="248793"/>
                  </a:lnTo>
                  <a:lnTo>
                    <a:pt x="1379" y="243327"/>
                  </a:lnTo>
                  <a:lnTo>
                    <a:pt x="0" y="236750"/>
                  </a:lnTo>
                  <a:lnTo>
                    <a:pt x="1220" y="229872"/>
                  </a:lnTo>
                  <a:lnTo>
                    <a:pt x="5048" y="223507"/>
                  </a:lnTo>
                  <a:lnTo>
                    <a:pt x="196272" y="6680"/>
                  </a:lnTo>
                  <a:lnTo>
                    <a:pt x="202103" y="2075"/>
                  </a:lnTo>
                  <a:lnTo>
                    <a:pt x="208772" y="0"/>
                  </a:lnTo>
                  <a:lnTo>
                    <a:pt x="215474" y="543"/>
                  </a:lnTo>
                  <a:lnTo>
                    <a:pt x="221405" y="3797"/>
                  </a:lnTo>
                  <a:lnTo>
                    <a:pt x="239325" y="19608"/>
                  </a:lnTo>
                  <a:lnTo>
                    <a:pt x="243298" y="25083"/>
                  </a:lnTo>
                  <a:lnTo>
                    <a:pt x="244676" y="31667"/>
                  </a:lnTo>
                  <a:lnTo>
                    <a:pt x="243452" y="38546"/>
                  </a:lnTo>
                  <a:lnTo>
                    <a:pt x="239617" y="44907"/>
                  </a:lnTo>
                  <a:lnTo>
                    <a:pt x="48406" y="261734"/>
                  </a:lnTo>
                  <a:close/>
                </a:path>
              </a:pathLst>
            </a:custGeom>
            <a:ln w="548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4358064" y="8872588"/>
              <a:ext cx="116388" cy="103884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4510986" y="8768396"/>
              <a:ext cx="163390" cy="146243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4342878" y="8160457"/>
              <a:ext cx="95644" cy="91897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3738310" y="8648742"/>
              <a:ext cx="89593" cy="105765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4163661" y="8293420"/>
              <a:ext cx="89325" cy="98107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4698828" y="8657289"/>
              <a:ext cx="105321" cy="89485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4442968" y="8232914"/>
              <a:ext cx="149225" cy="156845"/>
            </a:xfrm>
            <a:custGeom>
              <a:avLst/>
              <a:gdLst/>
              <a:ahLst/>
              <a:cxnLst/>
              <a:rect l="l" t="t" r="r" b="b"/>
              <a:pathLst>
                <a:path w="149225" h="156845">
                  <a:moveTo>
                    <a:pt x="149225" y="54749"/>
                  </a:moveTo>
                  <a:lnTo>
                    <a:pt x="126415" y="52692"/>
                  </a:lnTo>
                  <a:lnTo>
                    <a:pt x="134200" y="30340"/>
                  </a:lnTo>
                  <a:lnTo>
                    <a:pt x="106807" y="34150"/>
                  </a:lnTo>
                  <a:lnTo>
                    <a:pt x="102196" y="20764"/>
                  </a:lnTo>
                  <a:lnTo>
                    <a:pt x="81902" y="0"/>
                  </a:lnTo>
                  <a:lnTo>
                    <a:pt x="68148" y="17894"/>
                  </a:lnTo>
                  <a:lnTo>
                    <a:pt x="53263" y="889"/>
                  </a:lnTo>
                  <a:lnTo>
                    <a:pt x="42151" y="28460"/>
                  </a:lnTo>
                  <a:lnTo>
                    <a:pt x="40017" y="46075"/>
                  </a:lnTo>
                  <a:lnTo>
                    <a:pt x="12153" y="45415"/>
                  </a:lnTo>
                  <a:lnTo>
                    <a:pt x="22440" y="66738"/>
                  </a:lnTo>
                  <a:lnTo>
                    <a:pt x="0" y="71348"/>
                  </a:lnTo>
                  <a:lnTo>
                    <a:pt x="11036" y="98209"/>
                  </a:lnTo>
                  <a:lnTo>
                    <a:pt x="23101" y="109232"/>
                  </a:lnTo>
                  <a:lnTo>
                    <a:pt x="25781" y="108851"/>
                  </a:lnTo>
                  <a:lnTo>
                    <a:pt x="25323" y="109308"/>
                  </a:lnTo>
                  <a:lnTo>
                    <a:pt x="26860" y="125577"/>
                  </a:lnTo>
                  <a:lnTo>
                    <a:pt x="41656" y="150558"/>
                  </a:lnTo>
                  <a:lnTo>
                    <a:pt x="58851" y="135445"/>
                  </a:lnTo>
                  <a:lnTo>
                    <a:pt x="69684" y="156476"/>
                  </a:lnTo>
                  <a:lnTo>
                    <a:pt x="82588" y="138493"/>
                  </a:lnTo>
                  <a:lnTo>
                    <a:pt x="91922" y="143306"/>
                  </a:lnTo>
                  <a:lnTo>
                    <a:pt x="120954" y="144386"/>
                  </a:lnTo>
                  <a:lnTo>
                    <a:pt x="118605" y="121945"/>
                  </a:lnTo>
                  <a:lnTo>
                    <a:pt x="141097" y="124028"/>
                  </a:lnTo>
                  <a:lnTo>
                    <a:pt x="130162" y="96393"/>
                  </a:lnTo>
                  <a:lnTo>
                    <a:pt x="129095" y="94970"/>
                  </a:lnTo>
                  <a:lnTo>
                    <a:pt x="130568" y="95008"/>
                  </a:lnTo>
                  <a:lnTo>
                    <a:pt x="141312" y="82689"/>
                  </a:lnTo>
                  <a:lnTo>
                    <a:pt x="149225" y="54749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4497971" y="8293620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37477" y="11582"/>
                  </a:moveTo>
                  <a:lnTo>
                    <a:pt x="34544" y="8293"/>
                  </a:lnTo>
                  <a:lnTo>
                    <a:pt x="32029" y="8140"/>
                  </a:lnTo>
                  <a:lnTo>
                    <a:pt x="22974" y="16179"/>
                  </a:lnTo>
                  <a:lnTo>
                    <a:pt x="22974" y="1778"/>
                  </a:lnTo>
                  <a:lnTo>
                    <a:pt x="21183" y="0"/>
                  </a:lnTo>
                  <a:lnTo>
                    <a:pt x="16789" y="0"/>
                  </a:lnTo>
                  <a:lnTo>
                    <a:pt x="14998" y="1778"/>
                  </a:lnTo>
                  <a:lnTo>
                    <a:pt x="14998" y="16878"/>
                  </a:lnTo>
                  <a:lnTo>
                    <a:pt x="4191" y="11988"/>
                  </a:lnTo>
                  <a:lnTo>
                    <a:pt x="1816" y="12877"/>
                  </a:lnTo>
                  <a:lnTo>
                    <a:pt x="0" y="16903"/>
                  </a:lnTo>
                  <a:lnTo>
                    <a:pt x="901" y="19253"/>
                  </a:lnTo>
                  <a:lnTo>
                    <a:pt x="2908" y="20154"/>
                  </a:lnTo>
                  <a:lnTo>
                    <a:pt x="13144" y="24790"/>
                  </a:lnTo>
                  <a:lnTo>
                    <a:pt x="8331" y="37249"/>
                  </a:lnTo>
                  <a:lnTo>
                    <a:pt x="9347" y="39560"/>
                  </a:lnTo>
                  <a:lnTo>
                    <a:pt x="13449" y="41148"/>
                  </a:lnTo>
                  <a:lnTo>
                    <a:pt x="15773" y="40132"/>
                  </a:lnTo>
                  <a:lnTo>
                    <a:pt x="20180" y="28702"/>
                  </a:lnTo>
                  <a:lnTo>
                    <a:pt x="31559" y="38303"/>
                  </a:lnTo>
                  <a:lnTo>
                    <a:pt x="34061" y="38087"/>
                  </a:lnTo>
                  <a:lnTo>
                    <a:pt x="36906" y="34709"/>
                  </a:lnTo>
                  <a:lnTo>
                    <a:pt x="36690" y="32207"/>
                  </a:lnTo>
                  <a:lnTo>
                    <a:pt x="26555" y="23660"/>
                  </a:lnTo>
                  <a:lnTo>
                    <a:pt x="37325" y="14122"/>
                  </a:lnTo>
                  <a:lnTo>
                    <a:pt x="37477" y="115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3758374" y="8271891"/>
              <a:ext cx="128905" cy="135255"/>
            </a:xfrm>
            <a:custGeom>
              <a:avLst/>
              <a:gdLst/>
              <a:ahLst/>
              <a:cxnLst/>
              <a:rect l="l" t="t" r="r" b="b"/>
              <a:pathLst>
                <a:path w="128904" h="135254">
                  <a:moveTo>
                    <a:pt x="128841" y="65252"/>
                  </a:moveTo>
                  <a:lnTo>
                    <a:pt x="110109" y="58775"/>
                  </a:lnTo>
                  <a:lnTo>
                    <a:pt x="121310" y="41617"/>
                  </a:lnTo>
                  <a:lnTo>
                    <a:pt x="97485" y="39103"/>
                  </a:lnTo>
                  <a:lnTo>
                    <a:pt x="96393" y="26885"/>
                  </a:lnTo>
                  <a:lnTo>
                    <a:pt x="83667" y="5194"/>
                  </a:lnTo>
                  <a:lnTo>
                    <a:pt x="68389" y="17386"/>
                  </a:lnTo>
                  <a:lnTo>
                    <a:pt x="59423" y="0"/>
                  </a:lnTo>
                  <a:lnTo>
                    <a:pt x="44348" y="20853"/>
                  </a:lnTo>
                  <a:lnTo>
                    <a:pt x="38874" y="35204"/>
                  </a:lnTo>
                  <a:lnTo>
                    <a:pt x="15621" y="28841"/>
                  </a:lnTo>
                  <a:lnTo>
                    <a:pt x="19824" y="48907"/>
                  </a:lnTo>
                  <a:lnTo>
                    <a:pt x="0" y="48107"/>
                  </a:lnTo>
                  <a:lnTo>
                    <a:pt x="3683" y="72974"/>
                  </a:lnTo>
                  <a:lnTo>
                    <a:pt x="11518" y="84747"/>
                  </a:lnTo>
                  <a:lnTo>
                    <a:pt x="13830" y="84988"/>
                  </a:lnTo>
                  <a:lnTo>
                    <a:pt x="13360" y="85267"/>
                  </a:lnTo>
                  <a:lnTo>
                    <a:pt x="11264" y="99263"/>
                  </a:lnTo>
                  <a:lnTo>
                    <a:pt x="18503" y="123329"/>
                  </a:lnTo>
                  <a:lnTo>
                    <a:pt x="36106" y="114223"/>
                  </a:lnTo>
                  <a:lnTo>
                    <a:pt x="40805" y="134150"/>
                  </a:lnTo>
                  <a:lnTo>
                    <a:pt x="55397" y="121716"/>
                  </a:lnTo>
                  <a:lnTo>
                    <a:pt x="62242" y="127723"/>
                  </a:lnTo>
                  <a:lnTo>
                    <a:pt x="86423" y="134670"/>
                  </a:lnTo>
                  <a:lnTo>
                    <a:pt x="89115" y="115316"/>
                  </a:lnTo>
                  <a:lnTo>
                    <a:pt x="107569" y="121754"/>
                  </a:lnTo>
                  <a:lnTo>
                    <a:pt x="104140" y="96253"/>
                  </a:lnTo>
                  <a:lnTo>
                    <a:pt x="103543" y="94856"/>
                  </a:lnTo>
                  <a:lnTo>
                    <a:pt x="104762" y="95186"/>
                  </a:lnTo>
                  <a:lnTo>
                    <a:pt x="116357" y="87071"/>
                  </a:lnTo>
                  <a:lnTo>
                    <a:pt x="128841" y="65252"/>
                  </a:lnTo>
                  <a:close/>
                </a:path>
              </a:pathLst>
            </a:custGeom>
            <a:solidFill>
              <a:srgbClr val="E956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3803281" y="8326005"/>
              <a:ext cx="33020" cy="36195"/>
            </a:xfrm>
            <a:custGeom>
              <a:avLst/>
              <a:gdLst/>
              <a:ahLst/>
              <a:cxnLst/>
              <a:rect l="l" t="t" r="r" b="b"/>
              <a:pathLst>
                <a:path w="33020" h="36195">
                  <a:moveTo>
                    <a:pt x="32600" y="14046"/>
                  </a:moveTo>
                  <a:lnTo>
                    <a:pt x="30835" y="10693"/>
                  </a:lnTo>
                  <a:lnTo>
                    <a:pt x="28752" y="10020"/>
                  </a:lnTo>
                  <a:lnTo>
                    <a:pt x="19456" y="14897"/>
                  </a:lnTo>
                  <a:lnTo>
                    <a:pt x="22466" y="2781"/>
                  </a:lnTo>
                  <a:lnTo>
                    <a:pt x="21323" y="914"/>
                  </a:lnTo>
                  <a:lnTo>
                    <a:pt x="17627" y="0"/>
                  </a:lnTo>
                  <a:lnTo>
                    <a:pt x="15760" y="1130"/>
                  </a:lnTo>
                  <a:lnTo>
                    <a:pt x="12623" y="13830"/>
                  </a:lnTo>
                  <a:lnTo>
                    <a:pt x="4546" y="7454"/>
                  </a:lnTo>
                  <a:lnTo>
                    <a:pt x="2362" y="7708"/>
                  </a:lnTo>
                  <a:lnTo>
                    <a:pt x="0" y="10706"/>
                  </a:lnTo>
                  <a:lnTo>
                    <a:pt x="279" y="12877"/>
                  </a:lnTo>
                  <a:lnTo>
                    <a:pt x="1765" y="14046"/>
                  </a:lnTo>
                  <a:lnTo>
                    <a:pt x="9398" y="20091"/>
                  </a:lnTo>
                  <a:lnTo>
                    <a:pt x="2768" y="29552"/>
                  </a:lnTo>
                  <a:lnTo>
                    <a:pt x="3149" y="31699"/>
                  </a:lnTo>
                  <a:lnTo>
                    <a:pt x="6261" y="33896"/>
                  </a:lnTo>
                  <a:lnTo>
                    <a:pt x="8420" y="33515"/>
                  </a:lnTo>
                  <a:lnTo>
                    <a:pt x="14503" y="24828"/>
                  </a:lnTo>
                  <a:lnTo>
                    <a:pt x="22059" y="35255"/>
                  </a:lnTo>
                  <a:lnTo>
                    <a:pt x="24218" y="35598"/>
                  </a:lnTo>
                  <a:lnTo>
                    <a:pt x="27305" y="33362"/>
                  </a:lnTo>
                  <a:lnTo>
                    <a:pt x="27660" y="31216"/>
                  </a:lnTo>
                  <a:lnTo>
                    <a:pt x="26555" y="29654"/>
                  </a:lnTo>
                  <a:lnTo>
                    <a:pt x="20942" y="21907"/>
                  </a:lnTo>
                  <a:lnTo>
                    <a:pt x="31953" y="16141"/>
                  </a:lnTo>
                  <a:lnTo>
                    <a:pt x="32600" y="140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4560036" y="8354898"/>
              <a:ext cx="129539" cy="135890"/>
            </a:xfrm>
            <a:custGeom>
              <a:avLst/>
              <a:gdLst/>
              <a:ahLst/>
              <a:cxnLst/>
              <a:rect l="l" t="t" r="r" b="b"/>
              <a:pathLst>
                <a:path w="129539" h="135890">
                  <a:moveTo>
                    <a:pt x="129159" y="47396"/>
                  </a:moveTo>
                  <a:lnTo>
                    <a:pt x="109410" y="45631"/>
                  </a:lnTo>
                  <a:lnTo>
                    <a:pt x="116154" y="26276"/>
                  </a:lnTo>
                  <a:lnTo>
                    <a:pt x="92456" y="29565"/>
                  </a:lnTo>
                  <a:lnTo>
                    <a:pt x="88455" y="17970"/>
                  </a:lnTo>
                  <a:lnTo>
                    <a:pt x="70891" y="0"/>
                  </a:lnTo>
                  <a:lnTo>
                    <a:pt x="58978" y="15494"/>
                  </a:lnTo>
                  <a:lnTo>
                    <a:pt x="46101" y="774"/>
                  </a:lnTo>
                  <a:lnTo>
                    <a:pt x="36474" y="24638"/>
                  </a:lnTo>
                  <a:lnTo>
                    <a:pt x="34620" y="39890"/>
                  </a:lnTo>
                  <a:lnTo>
                    <a:pt x="10515" y="39293"/>
                  </a:lnTo>
                  <a:lnTo>
                    <a:pt x="19418" y="57759"/>
                  </a:lnTo>
                  <a:lnTo>
                    <a:pt x="0" y="61760"/>
                  </a:lnTo>
                  <a:lnTo>
                    <a:pt x="9550" y="85013"/>
                  </a:lnTo>
                  <a:lnTo>
                    <a:pt x="19989" y="94551"/>
                  </a:lnTo>
                  <a:lnTo>
                    <a:pt x="22313" y="94221"/>
                  </a:lnTo>
                  <a:lnTo>
                    <a:pt x="21907" y="94627"/>
                  </a:lnTo>
                  <a:lnTo>
                    <a:pt x="23228" y="108699"/>
                  </a:lnTo>
                  <a:lnTo>
                    <a:pt x="36042" y="130327"/>
                  </a:lnTo>
                  <a:lnTo>
                    <a:pt x="50939" y="117233"/>
                  </a:lnTo>
                  <a:lnTo>
                    <a:pt x="60312" y="135458"/>
                  </a:lnTo>
                  <a:lnTo>
                    <a:pt x="71475" y="119888"/>
                  </a:lnTo>
                  <a:lnTo>
                    <a:pt x="79552" y="124066"/>
                  </a:lnTo>
                  <a:lnTo>
                    <a:pt x="104686" y="125006"/>
                  </a:lnTo>
                  <a:lnTo>
                    <a:pt x="102641" y="105562"/>
                  </a:lnTo>
                  <a:lnTo>
                    <a:pt x="122110" y="107365"/>
                  </a:lnTo>
                  <a:lnTo>
                    <a:pt x="112661" y="83439"/>
                  </a:lnTo>
                  <a:lnTo>
                    <a:pt x="111747" y="82219"/>
                  </a:lnTo>
                  <a:lnTo>
                    <a:pt x="113004" y="82245"/>
                  </a:lnTo>
                  <a:lnTo>
                    <a:pt x="122301" y="71589"/>
                  </a:lnTo>
                  <a:lnTo>
                    <a:pt x="129159" y="47396"/>
                  </a:lnTo>
                  <a:close/>
                </a:path>
              </a:pathLst>
            </a:custGeom>
            <a:solidFill>
              <a:srgbClr val="E956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4607649" y="8407438"/>
              <a:ext cx="33020" cy="36195"/>
            </a:xfrm>
            <a:custGeom>
              <a:avLst/>
              <a:gdLst/>
              <a:ahLst/>
              <a:cxnLst/>
              <a:rect l="l" t="t" r="r" b="b"/>
              <a:pathLst>
                <a:path w="33020" h="36195">
                  <a:moveTo>
                    <a:pt x="32435" y="10045"/>
                  </a:moveTo>
                  <a:lnTo>
                    <a:pt x="29895" y="7200"/>
                  </a:lnTo>
                  <a:lnTo>
                    <a:pt x="27724" y="7061"/>
                  </a:lnTo>
                  <a:lnTo>
                    <a:pt x="19888" y="14008"/>
                  </a:lnTo>
                  <a:lnTo>
                    <a:pt x="19888" y="1536"/>
                  </a:lnTo>
                  <a:lnTo>
                    <a:pt x="18338" y="0"/>
                  </a:lnTo>
                  <a:lnTo>
                    <a:pt x="14528" y="0"/>
                  </a:lnTo>
                  <a:lnTo>
                    <a:pt x="12979" y="1536"/>
                  </a:lnTo>
                  <a:lnTo>
                    <a:pt x="12979" y="14630"/>
                  </a:lnTo>
                  <a:lnTo>
                    <a:pt x="3606" y="10388"/>
                  </a:lnTo>
                  <a:lnTo>
                    <a:pt x="1574" y="11163"/>
                  </a:lnTo>
                  <a:lnTo>
                    <a:pt x="0" y="14630"/>
                  </a:lnTo>
                  <a:lnTo>
                    <a:pt x="774" y="16675"/>
                  </a:lnTo>
                  <a:lnTo>
                    <a:pt x="2501" y="17462"/>
                  </a:lnTo>
                  <a:lnTo>
                    <a:pt x="11353" y="21475"/>
                  </a:lnTo>
                  <a:lnTo>
                    <a:pt x="7188" y="32270"/>
                  </a:lnTo>
                  <a:lnTo>
                    <a:pt x="8077" y="34264"/>
                  </a:lnTo>
                  <a:lnTo>
                    <a:pt x="11633" y="35648"/>
                  </a:lnTo>
                  <a:lnTo>
                    <a:pt x="13627" y="34759"/>
                  </a:lnTo>
                  <a:lnTo>
                    <a:pt x="17449" y="24853"/>
                  </a:lnTo>
                  <a:lnTo>
                    <a:pt x="27305" y="33159"/>
                  </a:lnTo>
                  <a:lnTo>
                    <a:pt x="29476" y="32981"/>
                  </a:lnTo>
                  <a:lnTo>
                    <a:pt x="31940" y="30060"/>
                  </a:lnTo>
                  <a:lnTo>
                    <a:pt x="31762" y="27889"/>
                  </a:lnTo>
                  <a:lnTo>
                    <a:pt x="22987" y="20485"/>
                  </a:lnTo>
                  <a:lnTo>
                    <a:pt x="32296" y="12230"/>
                  </a:lnTo>
                  <a:lnTo>
                    <a:pt x="32435" y="100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4593221" y="8230539"/>
              <a:ext cx="122555" cy="137160"/>
            </a:xfrm>
            <a:custGeom>
              <a:avLst/>
              <a:gdLst/>
              <a:ahLst/>
              <a:cxnLst/>
              <a:rect l="l" t="t" r="r" b="b"/>
              <a:pathLst>
                <a:path w="122554" h="137159">
                  <a:moveTo>
                    <a:pt x="122377" y="82207"/>
                  </a:moveTo>
                  <a:lnTo>
                    <a:pt x="106248" y="70700"/>
                  </a:lnTo>
                  <a:lnTo>
                    <a:pt x="121843" y="57416"/>
                  </a:lnTo>
                  <a:lnTo>
                    <a:pt x="99720" y="48272"/>
                  </a:lnTo>
                  <a:lnTo>
                    <a:pt x="102108" y="36258"/>
                  </a:lnTo>
                  <a:lnTo>
                    <a:pt x="96037" y="11849"/>
                  </a:lnTo>
                  <a:lnTo>
                    <a:pt x="77927" y="19202"/>
                  </a:lnTo>
                  <a:lnTo>
                    <a:pt x="74244" y="0"/>
                  </a:lnTo>
                  <a:lnTo>
                    <a:pt x="53886" y="15748"/>
                  </a:lnTo>
                  <a:lnTo>
                    <a:pt x="44589" y="27965"/>
                  </a:lnTo>
                  <a:lnTo>
                    <a:pt x="24079" y="15290"/>
                  </a:lnTo>
                  <a:lnTo>
                    <a:pt x="22428" y="35712"/>
                  </a:lnTo>
                  <a:lnTo>
                    <a:pt x="3644" y="29349"/>
                  </a:lnTo>
                  <a:lnTo>
                    <a:pt x="152" y="54241"/>
                  </a:lnTo>
                  <a:lnTo>
                    <a:pt x="4356" y="67754"/>
                  </a:lnTo>
                  <a:lnTo>
                    <a:pt x="6515" y="68643"/>
                  </a:lnTo>
                  <a:lnTo>
                    <a:pt x="5969" y="68783"/>
                  </a:lnTo>
                  <a:lnTo>
                    <a:pt x="0" y="81597"/>
                  </a:lnTo>
                  <a:lnTo>
                    <a:pt x="127" y="106730"/>
                  </a:lnTo>
                  <a:lnTo>
                    <a:pt x="19583" y="102971"/>
                  </a:lnTo>
                  <a:lnTo>
                    <a:pt x="18465" y="123418"/>
                  </a:lnTo>
                  <a:lnTo>
                    <a:pt x="35966" y="115620"/>
                  </a:lnTo>
                  <a:lnTo>
                    <a:pt x="40843" y="123317"/>
                  </a:lnTo>
                  <a:lnTo>
                    <a:pt x="62052" y="136804"/>
                  </a:lnTo>
                  <a:lnTo>
                    <a:pt x="70129" y="118999"/>
                  </a:lnTo>
                  <a:lnTo>
                    <a:pt x="86017" y="130390"/>
                  </a:lnTo>
                  <a:lnTo>
                    <a:pt x="89941" y="104965"/>
                  </a:lnTo>
                  <a:lnTo>
                    <a:pt x="89763" y="103454"/>
                  </a:lnTo>
                  <a:lnTo>
                    <a:pt x="90843" y="104114"/>
                  </a:lnTo>
                  <a:lnTo>
                    <a:pt x="104241" y="99618"/>
                  </a:lnTo>
                  <a:lnTo>
                    <a:pt x="122377" y="82207"/>
                  </a:lnTo>
                  <a:close/>
                </a:path>
              </a:pathLst>
            </a:custGeom>
            <a:solidFill>
              <a:srgbClr val="E956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4632300" y="8283333"/>
              <a:ext cx="33655" cy="36195"/>
            </a:xfrm>
            <a:custGeom>
              <a:avLst/>
              <a:gdLst/>
              <a:ahLst/>
              <a:cxnLst/>
              <a:rect l="l" t="t" r="r" b="b"/>
              <a:pathLst>
                <a:path w="33654" h="36195">
                  <a:moveTo>
                    <a:pt x="33235" y="17703"/>
                  </a:moveTo>
                  <a:lnTo>
                    <a:pt x="32499" y="13970"/>
                  </a:lnTo>
                  <a:lnTo>
                    <a:pt x="30683" y="12738"/>
                  </a:lnTo>
                  <a:lnTo>
                    <a:pt x="20408" y="14795"/>
                  </a:lnTo>
                  <a:lnTo>
                    <a:pt x="26708" y="4038"/>
                  </a:lnTo>
                  <a:lnTo>
                    <a:pt x="26149" y="1917"/>
                  </a:lnTo>
                  <a:lnTo>
                    <a:pt x="22872" y="0"/>
                  </a:lnTo>
                  <a:lnTo>
                    <a:pt x="20764" y="546"/>
                  </a:lnTo>
                  <a:lnTo>
                    <a:pt x="14147" y="11836"/>
                  </a:lnTo>
                  <a:lnTo>
                    <a:pt x="8191" y="3441"/>
                  </a:lnTo>
                  <a:lnTo>
                    <a:pt x="6045" y="3073"/>
                  </a:lnTo>
                  <a:lnTo>
                    <a:pt x="2921" y="5283"/>
                  </a:lnTo>
                  <a:lnTo>
                    <a:pt x="2565" y="7429"/>
                  </a:lnTo>
                  <a:lnTo>
                    <a:pt x="3670" y="8978"/>
                  </a:lnTo>
                  <a:lnTo>
                    <a:pt x="9283" y="16941"/>
                  </a:lnTo>
                  <a:lnTo>
                    <a:pt x="254" y="24130"/>
                  </a:lnTo>
                  <a:lnTo>
                    <a:pt x="0" y="26301"/>
                  </a:lnTo>
                  <a:lnTo>
                    <a:pt x="2374" y="29286"/>
                  </a:lnTo>
                  <a:lnTo>
                    <a:pt x="4546" y="29527"/>
                  </a:lnTo>
                  <a:lnTo>
                    <a:pt x="12839" y="22936"/>
                  </a:lnTo>
                  <a:lnTo>
                    <a:pt x="17132" y="35077"/>
                  </a:lnTo>
                  <a:lnTo>
                    <a:pt x="19113" y="36004"/>
                  </a:lnTo>
                  <a:lnTo>
                    <a:pt x="22707" y="34721"/>
                  </a:lnTo>
                  <a:lnTo>
                    <a:pt x="23647" y="32766"/>
                  </a:lnTo>
                  <a:lnTo>
                    <a:pt x="19812" y="21945"/>
                  </a:lnTo>
                  <a:lnTo>
                    <a:pt x="32029" y="19519"/>
                  </a:lnTo>
                  <a:lnTo>
                    <a:pt x="33235" y="177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3691001" y="8357641"/>
              <a:ext cx="151130" cy="154940"/>
            </a:xfrm>
            <a:custGeom>
              <a:avLst/>
              <a:gdLst/>
              <a:ahLst/>
              <a:cxnLst/>
              <a:rect l="l" t="t" r="r" b="b"/>
              <a:pathLst>
                <a:path w="151129" h="154940">
                  <a:moveTo>
                    <a:pt x="150583" y="94221"/>
                  </a:moveTo>
                  <a:lnTo>
                    <a:pt x="130403" y="72415"/>
                  </a:lnTo>
                  <a:lnTo>
                    <a:pt x="128892" y="71475"/>
                  </a:lnTo>
                  <a:lnTo>
                    <a:pt x="130276" y="70980"/>
                  </a:lnTo>
                  <a:lnTo>
                    <a:pt x="135839" y="55613"/>
                  </a:lnTo>
                  <a:lnTo>
                    <a:pt x="133121" y="26695"/>
                  </a:lnTo>
                  <a:lnTo>
                    <a:pt x="111112" y="33032"/>
                  </a:lnTo>
                  <a:lnTo>
                    <a:pt x="110286" y="9385"/>
                  </a:lnTo>
                  <a:lnTo>
                    <a:pt x="86131" y="22821"/>
                  </a:lnTo>
                  <a:lnTo>
                    <a:pt x="76987" y="12026"/>
                  </a:lnTo>
                  <a:lnTo>
                    <a:pt x="50533" y="0"/>
                  </a:lnTo>
                  <a:lnTo>
                    <a:pt x="44196" y="21666"/>
                  </a:lnTo>
                  <a:lnTo>
                    <a:pt x="24168" y="11188"/>
                  </a:lnTo>
                  <a:lnTo>
                    <a:pt x="23787" y="40919"/>
                  </a:lnTo>
                  <a:lnTo>
                    <a:pt x="28168" y="58115"/>
                  </a:lnTo>
                  <a:lnTo>
                    <a:pt x="1955" y="67564"/>
                  </a:lnTo>
                  <a:lnTo>
                    <a:pt x="19253" y="83718"/>
                  </a:lnTo>
                  <a:lnTo>
                    <a:pt x="0" y="96139"/>
                  </a:lnTo>
                  <a:lnTo>
                    <a:pt x="20015" y="117195"/>
                  </a:lnTo>
                  <a:lnTo>
                    <a:pt x="35242" y="123101"/>
                  </a:lnTo>
                  <a:lnTo>
                    <a:pt x="37592" y="121780"/>
                  </a:lnTo>
                  <a:lnTo>
                    <a:pt x="37338" y="122364"/>
                  </a:lnTo>
                  <a:lnTo>
                    <a:pt x="44640" y="136982"/>
                  </a:lnTo>
                  <a:lnTo>
                    <a:pt x="67487" y="154927"/>
                  </a:lnTo>
                  <a:lnTo>
                    <a:pt x="78054" y="134607"/>
                  </a:lnTo>
                  <a:lnTo>
                    <a:pt x="95770" y="150317"/>
                  </a:lnTo>
                  <a:lnTo>
                    <a:pt x="101282" y="128866"/>
                  </a:lnTo>
                  <a:lnTo>
                    <a:pt x="111734" y="129984"/>
                  </a:lnTo>
                  <a:lnTo>
                    <a:pt x="139179" y="120497"/>
                  </a:lnTo>
                  <a:lnTo>
                    <a:pt x="128866" y="100418"/>
                  </a:lnTo>
                  <a:lnTo>
                    <a:pt x="150583" y="94221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3744544" y="8416302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0868" y="26670"/>
                  </a:moveTo>
                  <a:lnTo>
                    <a:pt x="39763" y="24409"/>
                  </a:lnTo>
                  <a:lnTo>
                    <a:pt x="27203" y="20104"/>
                  </a:lnTo>
                  <a:lnTo>
                    <a:pt x="33794" y="7327"/>
                  </a:lnTo>
                  <a:lnTo>
                    <a:pt x="33020" y="4914"/>
                  </a:lnTo>
                  <a:lnTo>
                    <a:pt x="29108" y="2908"/>
                  </a:lnTo>
                  <a:lnTo>
                    <a:pt x="26695" y="3657"/>
                  </a:lnTo>
                  <a:lnTo>
                    <a:pt x="21158" y="14427"/>
                  </a:lnTo>
                  <a:lnTo>
                    <a:pt x="15951" y="1016"/>
                  </a:lnTo>
                  <a:lnTo>
                    <a:pt x="13627" y="0"/>
                  </a:lnTo>
                  <a:lnTo>
                    <a:pt x="9537" y="1574"/>
                  </a:lnTo>
                  <a:lnTo>
                    <a:pt x="8521" y="3898"/>
                  </a:lnTo>
                  <a:lnTo>
                    <a:pt x="13982" y="17983"/>
                  </a:lnTo>
                  <a:lnTo>
                    <a:pt x="2120" y="17335"/>
                  </a:lnTo>
                  <a:lnTo>
                    <a:pt x="241" y="19024"/>
                  </a:lnTo>
                  <a:lnTo>
                    <a:pt x="0" y="23418"/>
                  </a:lnTo>
                  <a:lnTo>
                    <a:pt x="1689" y="25298"/>
                  </a:lnTo>
                  <a:lnTo>
                    <a:pt x="3886" y="25412"/>
                  </a:lnTo>
                  <a:lnTo>
                    <a:pt x="15113" y="26035"/>
                  </a:lnTo>
                  <a:lnTo>
                    <a:pt x="15125" y="39395"/>
                  </a:lnTo>
                  <a:lnTo>
                    <a:pt x="16929" y="41173"/>
                  </a:lnTo>
                  <a:lnTo>
                    <a:pt x="21310" y="41160"/>
                  </a:lnTo>
                  <a:lnTo>
                    <a:pt x="23114" y="39382"/>
                  </a:lnTo>
                  <a:lnTo>
                    <a:pt x="23088" y="27114"/>
                  </a:lnTo>
                  <a:lnTo>
                    <a:pt x="37172" y="31953"/>
                  </a:lnTo>
                  <a:lnTo>
                    <a:pt x="39420" y="30848"/>
                  </a:lnTo>
                  <a:lnTo>
                    <a:pt x="40868" y="266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4723066" y="8361514"/>
              <a:ext cx="151130" cy="154940"/>
            </a:xfrm>
            <a:custGeom>
              <a:avLst/>
              <a:gdLst/>
              <a:ahLst/>
              <a:cxnLst/>
              <a:rect l="l" t="t" r="r" b="b"/>
              <a:pathLst>
                <a:path w="151129" h="154940">
                  <a:moveTo>
                    <a:pt x="150596" y="94221"/>
                  </a:moveTo>
                  <a:lnTo>
                    <a:pt x="130403" y="72415"/>
                  </a:lnTo>
                  <a:lnTo>
                    <a:pt x="128892" y="71475"/>
                  </a:lnTo>
                  <a:lnTo>
                    <a:pt x="130276" y="70980"/>
                  </a:lnTo>
                  <a:lnTo>
                    <a:pt x="135839" y="55613"/>
                  </a:lnTo>
                  <a:lnTo>
                    <a:pt x="133134" y="26695"/>
                  </a:lnTo>
                  <a:lnTo>
                    <a:pt x="111112" y="33032"/>
                  </a:lnTo>
                  <a:lnTo>
                    <a:pt x="110286" y="9372"/>
                  </a:lnTo>
                  <a:lnTo>
                    <a:pt x="86131" y="22821"/>
                  </a:lnTo>
                  <a:lnTo>
                    <a:pt x="76987" y="12026"/>
                  </a:lnTo>
                  <a:lnTo>
                    <a:pt x="50546" y="0"/>
                  </a:lnTo>
                  <a:lnTo>
                    <a:pt x="44196" y="21666"/>
                  </a:lnTo>
                  <a:lnTo>
                    <a:pt x="24180" y="11188"/>
                  </a:lnTo>
                  <a:lnTo>
                    <a:pt x="23787" y="40919"/>
                  </a:lnTo>
                  <a:lnTo>
                    <a:pt x="28155" y="58115"/>
                  </a:lnTo>
                  <a:lnTo>
                    <a:pt x="1955" y="67564"/>
                  </a:lnTo>
                  <a:lnTo>
                    <a:pt x="19253" y="83731"/>
                  </a:lnTo>
                  <a:lnTo>
                    <a:pt x="0" y="96151"/>
                  </a:lnTo>
                  <a:lnTo>
                    <a:pt x="20002" y="117195"/>
                  </a:lnTo>
                  <a:lnTo>
                    <a:pt x="35242" y="123101"/>
                  </a:lnTo>
                  <a:lnTo>
                    <a:pt x="37604" y="121780"/>
                  </a:lnTo>
                  <a:lnTo>
                    <a:pt x="37338" y="122377"/>
                  </a:lnTo>
                  <a:lnTo>
                    <a:pt x="44653" y="136982"/>
                  </a:lnTo>
                  <a:lnTo>
                    <a:pt x="67475" y="154927"/>
                  </a:lnTo>
                  <a:lnTo>
                    <a:pt x="78041" y="134620"/>
                  </a:lnTo>
                  <a:lnTo>
                    <a:pt x="95758" y="150317"/>
                  </a:lnTo>
                  <a:lnTo>
                    <a:pt x="101282" y="128866"/>
                  </a:lnTo>
                  <a:lnTo>
                    <a:pt x="111734" y="129984"/>
                  </a:lnTo>
                  <a:lnTo>
                    <a:pt x="139179" y="120484"/>
                  </a:lnTo>
                  <a:lnTo>
                    <a:pt x="128866" y="100406"/>
                  </a:lnTo>
                  <a:lnTo>
                    <a:pt x="150596" y="94221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4776609" y="8420176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0855" y="26682"/>
                  </a:moveTo>
                  <a:lnTo>
                    <a:pt x="39751" y="24422"/>
                  </a:lnTo>
                  <a:lnTo>
                    <a:pt x="27203" y="20104"/>
                  </a:lnTo>
                  <a:lnTo>
                    <a:pt x="33782" y="7327"/>
                  </a:lnTo>
                  <a:lnTo>
                    <a:pt x="33007" y="4914"/>
                  </a:lnTo>
                  <a:lnTo>
                    <a:pt x="29108" y="2908"/>
                  </a:lnTo>
                  <a:lnTo>
                    <a:pt x="26682" y="3670"/>
                  </a:lnTo>
                  <a:lnTo>
                    <a:pt x="21158" y="14427"/>
                  </a:lnTo>
                  <a:lnTo>
                    <a:pt x="15951" y="1016"/>
                  </a:lnTo>
                  <a:lnTo>
                    <a:pt x="13627" y="0"/>
                  </a:lnTo>
                  <a:lnTo>
                    <a:pt x="9537" y="1587"/>
                  </a:lnTo>
                  <a:lnTo>
                    <a:pt x="8521" y="3886"/>
                  </a:lnTo>
                  <a:lnTo>
                    <a:pt x="13982" y="17970"/>
                  </a:lnTo>
                  <a:lnTo>
                    <a:pt x="2120" y="17335"/>
                  </a:lnTo>
                  <a:lnTo>
                    <a:pt x="241" y="19011"/>
                  </a:lnTo>
                  <a:lnTo>
                    <a:pt x="0" y="23406"/>
                  </a:lnTo>
                  <a:lnTo>
                    <a:pt x="1689" y="25298"/>
                  </a:lnTo>
                  <a:lnTo>
                    <a:pt x="3898" y="25412"/>
                  </a:lnTo>
                  <a:lnTo>
                    <a:pt x="15100" y="26035"/>
                  </a:lnTo>
                  <a:lnTo>
                    <a:pt x="15125" y="39382"/>
                  </a:lnTo>
                  <a:lnTo>
                    <a:pt x="16916" y="41160"/>
                  </a:lnTo>
                  <a:lnTo>
                    <a:pt x="21297" y="41160"/>
                  </a:lnTo>
                  <a:lnTo>
                    <a:pt x="23101" y="39382"/>
                  </a:lnTo>
                  <a:lnTo>
                    <a:pt x="23075" y="27139"/>
                  </a:lnTo>
                  <a:lnTo>
                    <a:pt x="37160" y="31965"/>
                  </a:lnTo>
                  <a:lnTo>
                    <a:pt x="39408" y="30848"/>
                  </a:lnTo>
                  <a:lnTo>
                    <a:pt x="40855" y="266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6" name="object 396"/>
          <p:cNvSpPr txBox="1"/>
          <p:nvPr/>
        </p:nvSpPr>
        <p:spPr>
          <a:xfrm>
            <a:off x="815428" y="6986424"/>
            <a:ext cx="1346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3994F"/>
                </a:solidFill>
                <a:latin typeface="UDShinMGoPro-DeBold"/>
                <a:cs typeface="UDShinMGoPro-DeBold"/>
              </a:rPr>
              <a:t>2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397" name="object 397"/>
          <p:cNvSpPr txBox="1"/>
          <p:nvPr/>
        </p:nvSpPr>
        <p:spPr>
          <a:xfrm>
            <a:off x="815428" y="7876644"/>
            <a:ext cx="1346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3994F"/>
                </a:solidFill>
                <a:latin typeface="UDShinMGoPro-DeBold"/>
                <a:cs typeface="UDShinMGoPro-DeBold"/>
              </a:rPr>
              <a:t>3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398" name="object 398"/>
          <p:cNvSpPr txBox="1"/>
          <p:nvPr/>
        </p:nvSpPr>
        <p:spPr>
          <a:xfrm>
            <a:off x="631428" y="2132500"/>
            <a:ext cx="5207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F3994F"/>
                </a:solidFill>
                <a:latin typeface="Arial Rounded MT Bold"/>
                <a:cs typeface="Arial Rounded MT Bold"/>
              </a:rPr>
              <a:t>Month</a:t>
            </a:r>
            <a:endParaRPr sz="1300">
              <a:latin typeface="Arial Rounded MT Bold"/>
              <a:cs typeface="Arial Rounded MT Bold"/>
            </a:endParaRPr>
          </a:p>
        </p:txBody>
      </p:sp>
      <p:sp>
        <p:nvSpPr>
          <p:cNvPr id="399" name="object 399"/>
          <p:cNvSpPr txBox="1"/>
          <p:nvPr/>
        </p:nvSpPr>
        <p:spPr>
          <a:xfrm>
            <a:off x="2323043" y="2132500"/>
            <a:ext cx="123444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0065" algn="l"/>
              </a:tabLst>
            </a:pPr>
            <a:r>
              <a:rPr sz="1300" b="1" spc="65" dirty="0">
                <a:solidFill>
                  <a:srgbClr val="F3994F"/>
                </a:solidFill>
                <a:latin typeface="UDShinMGoPro-DeBold"/>
                <a:cs typeface="UDShinMGoPro-DeBold"/>
              </a:rPr>
              <a:t>行</a:t>
            </a:r>
            <a:r>
              <a:rPr sz="1300" b="1" dirty="0">
                <a:solidFill>
                  <a:srgbClr val="F3994F"/>
                </a:solidFill>
                <a:latin typeface="UDShinMGoPro-DeBold"/>
                <a:cs typeface="UDShinMGoPro-DeBold"/>
              </a:rPr>
              <a:t>事	</a:t>
            </a:r>
            <a:r>
              <a:rPr sz="1300" spc="95" dirty="0">
                <a:solidFill>
                  <a:srgbClr val="F3994F"/>
                </a:solidFill>
                <a:latin typeface="Arial Rounded MT Bold"/>
                <a:cs typeface="Arial Rounded MT Bold"/>
              </a:rPr>
              <a:t>Activity</a:t>
            </a:r>
            <a:endParaRPr sz="1300">
              <a:latin typeface="Arial Rounded MT Bold"/>
              <a:cs typeface="Arial Rounded MT Bold"/>
            </a:endParaRPr>
          </a:p>
        </p:txBody>
      </p:sp>
      <p:sp>
        <p:nvSpPr>
          <p:cNvPr id="400" name="object 400"/>
          <p:cNvSpPr txBox="1"/>
          <p:nvPr/>
        </p:nvSpPr>
        <p:spPr>
          <a:xfrm>
            <a:off x="815515" y="3855318"/>
            <a:ext cx="1346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3994F"/>
                </a:solidFill>
                <a:latin typeface="UDShinMGoPro-DeBold"/>
                <a:cs typeface="UDShinMGoPro-DeBold"/>
              </a:rPr>
              <a:t>8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401" name="object 401"/>
          <p:cNvSpPr txBox="1"/>
          <p:nvPr/>
        </p:nvSpPr>
        <p:spPr>
          <a:xfrm>
            <a:off x="1377063" y="3412348"/>
            <a:ext cx="2851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七夕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402" name="object 402"/>
          <p:cNvSpPr txBox="1"/>
          <p:nvPr/>
        </p:nvSpPr>
        <p:spPr>
          <a:xfrm>
            <a:off x="1378563" y="3577075"/>
            <a:ext cx="5772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anabata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403" name="object 403"/>
          <p:cNvSpPr txBox="1"/>
          <p:nvPr/>
        </p:nvSpPr>
        <p:spPr>
          <a:xfrm>
            <a:off x="1375562" y="4641668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運動会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404" name="object 404"/>
          <p:cNvSpPr txBox="1"/>
          <p:nvPr/>
        </p:nvSpPr>
        <p:spPr>
          <a:xfrm>
            <a:off x="1377063" y="4806396"/>
            <a:ext cx="9036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Sports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festival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405" name="object 405"/>
          <p:cNvSpPr txBox="1"/>
          <p:nvPr/>
        </p:nvSpPr>
        <p:spPr>
          <a:xfrm>
            <a:off x="1377069" y="4178602"/>
            <a:ext cx="5518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秋の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遠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406" name="object 406"/>
          <p:cNvSpPr txBox="1"/>
          <p:nvPr/>
        </p:nvSpPr>
        <p:spPr>
          <a:xfrm>
            <a:off x="1378569" y="4343330"/>
            <a:ext cx="10521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Autumn </a:t>
            </a:r>
            <a:r>
              <a:rPr sz="11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field</a:t>
            </a: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trip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407" name="object 407"/>
          <p:cNvSpPr txBox="1"/>
          <p:nvPr/>
        </p:nvSpPr>
        <p:spPr>
          <a:xfrm>
            <a:off x="1371481" y="5431040"/>
            <a:ext cx="7715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ク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リ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スマ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ス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会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408" name="object 408"/>
          <p:cNvSpPr txBox="1"/>
          <p:nvPr/>
        </p:nvSpPr>
        <p:spPr>
          <a:xfrm>
            <a:off x="1378569" y="5595768"/>
            <a:ext cx="9906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Christmas</a:t>
            </a:r>
            <a:r>
              <a:rPr sz="11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party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409" name="object 409"/>
          <p:cNvSpPr txBox="1"/>
          <p:nvPr/>
        </p:nvSpPr>
        <p:spPr>
          <a:xfrm>
            <a:off x="2750096" y="5431040"/>
            <a:ext cx="6718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保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育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お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さめ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410" name="object 410"/>
          <p:cNvSpPr txBox="1"/>
          <p:nvPr/>
        </p:nvSpPr>
        <p:spPr>
          <a:xfrm>
            <a:off x="2751595" y="5595768"/>
            <a:ext cx="12249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End 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of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nursery</a:t>
            </a:r>
            <a:r>
              <a:rPr sz="1100" b="1" spc="10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year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411" name="object 411"/>
          <p:cNvSpPr txBox="1"/>
          <p:nvPr/>
        </p:nvSpPr>
        <p:spPr>
          <a:xfrm>
            <a:off x="815428" y="4258616"/>
            <a:ext cx="1346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3994F"/>
                </a:solidFill>
                <a:latin typeface="UDShinMGoPro-DeBold"/>
                <a:cs typeface="UDShinMGoPro-DeBold"/>
              </a:rPr>
              <a:t>9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412" name="object 412"/>
          <p:cNvSpPr txBox="1"/>
          <p:nvPr/>
        </p:nvSpPr>
        <p:spPr>
          <a:xfrm>
            <a:off x="756818" y="5107725"/>
            <a:ext cx="26035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65" dirty="0">
                <a:solidFill>
                  <a:srgbClr val="F3994F"/>
                </a:solidFill>
                <a:latin typeface="UDShinMGoPro-DeBold"/>
                <a:cs typeface="UDShinMGoPro-DeBold"/>
              </a:rPr>
              <a:t>11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413" name="object 413"/>
          <p:cNvSpPr txBox="1"/>
          <p:nvPr/>
        </p:nvSpPr>
        <p:spPr>
          <a:xfrm>
            <a:off x="756818" y="5485639"/>
            <a:ext cx="26035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65" dirty="0">
                <a:solidFill>
                  <a:srgbClr val="F3994F"/>
                </a:solidFill>
                <a:latin typeface="UDShinMGoPro-DeBold"/>
                <a:cs typeface="UDShinMGoPro-DeBold"/>
              </a:rPr>
              <a:t>12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414" name="object 414"/>
          <p:cNvSpPr txBox="1"/>
          <p:nvPr/>
        </p:nvSpPr>
        <p:spPr>
          <a:xfrm>
            <a:off x="756818" y="4708678"/>
            <a:ext cx="26035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65" dirty="0">
                <a:solidFill>
                  <a:srgbClr val="F3994F"/>
                </a:solidFill>
                <a:latin typeface="UDShinMGoPro-DeBold"/>
                <a:cs typeface="UDShinMGoPro-DeBold"/>
              </a:rPr>
              <a:t>10</a:t>
            </a:r>
            <a:endParaRPr sz="1300">
              <a:latin typeface="UDShinMGoPro-DeBold"/>
              <a:cs typeface="UDShinMGoPro-DeBold"/>
            </a:endParaRPr>
          </a:p>
        </p:txBody>
      </p:sp>
      <p:grpSp>
        <p:nvGrpSpPr>
          <p:cNvPr id="415" name="object 415"/>
          <p:cNvGrpSpPr/>
          <p:nvPr/>
        </p:nvGrpSpPr>
        <p:grpSpPr>
          <a:xfrm>
            <a:off x="540000" y="1270372"/>
            <a:ext cx="4961255" cy="8910320"/>
            <a:chOff x="540000" y="1270372"/>
            <a:chExt cx="4961255" cy="8910320"/>
          </a:xfrm>
        </p:grpSpPr>
        <p:sp>
          <p:nvSpPr>
            <p:cNvPr id="416" name="object 416"/>
            <p:cNvSpPr/>
            <p:nvPr/>
          </p:nvSpPr>
          <p:spPr>
            <a:xfrm>
              <a:off x="540000" y="5059545"/>
              <a:ext cx="4220845" cy="0"/>
            </a:xfrm>
            <a:custGeom>
              <a:avLst/>
              <a:gdLst/>
              <a:ahLst/>
              <a:cxnLst/>
              <a:rect l="l" t="t" r="r" b="b"/>
              <a:pathLst>
                <a:path w="4220845">
                  <a:moveTo>
                    <a:pt x="0" y="0"/>
                  </a:moveTo>
                  <a:lnTo>
                    <a:pt x="4220235" y="0"/>
                  </a:lnTo>
                </a:path>
              </a:pathLst>
            </a:custGeom>
            <a:ln w="12700">
              <a:solidFill>
                <a:srgbClr val="F8C4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540000" y="4589385"/>
              <a:ext cx="4220845" cy="0"/>
            </a:xfrm>
            <a:custGeom>
              <a:avLst/>
              <a:gdLst/>
              <a:ahLst/>
              <a:cxnLst/>
              <a:rect l="l" t="t" r="r" b="b"/>
              <a:pathLst>
                <a:path w="4220845">
                  <a:moveTo>
                    <a:pt x="0" y="0"/>
                  </a:moveTo>
                  <a:lnTo>
                    <a:pt x="4220235" y="0"/>
                  </a:lnTo>
                </a:path>
              </a:pathLst>
            </a:custGeom>
            <a:ln w="12700">
              <a:solidFill>
                <a:srgbClr val="F8C4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540000" y="4119231"/>
              <a:ext cx="4220845" cy="0"/>
            </a:xfrm>
            <a:custGeom>
              <a:avLst/>
              <a:gdLst/>
              <a:ahLst/>
              <a:cxnLst/>
              <a:rect l="l" t="t" r="r" b="b"/>
              <a:pathLst>
                <a:path w="4220845">
                  <a:moveTo>
                    <a:pt x="0" y="0"/>
                  </a:moveTo>
                  <a:lnTo>
                    <a:pt x="4220235" y="0"/>
                  </a:lnTo>
                </a:path>
              </a:pathLst>
            </a:custGeom>
            <a:ln w="12700">
              <a:solidFill>
                <a:srgbClr val="F8C4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540000" y="3812433"/>
              <a:ext cx="4220845" cy="0"/>
            </a:xfrm>
            <a:custGeom>
              <a:avLst/>
              <a:gdLst/>
              <a:ahLst/>
              <a:cxnLst/>
              <a:rect l="l" t="t" r="r" b="b"/>
              <a:pathLst>
                <a:path w="4220845">
                  <a:moveTo>
                    <a:pt x="0" y="0"/>
                  </a:moveTo>
                  <a:lnTo>
                    <a:pt x="4220235" y="0"/>
                  </a:lnTo>
                </a:path>
              </a:pathLst>
            </a:custGeom>
            <a:ln w="12700">
              <a:solidFill>
                <a:srgbClr val="F8C4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540000" y="3342279"/>
              <a:ext cx="4220845" cy="0"/>
            </a:xfrm>
            <a:custGeom>
              <a:avLst/>
              <a:gdLst/>
              <a:ahLst/>
              <a:cxnLst/>
              <a:rect l="l" t="t" r="r" b="b"/>
              <a:pathLst>
                <a:path w="4220845">
                  <a:moveTo>
                    <a:pt x="0" y="0"/>
                  </a:moveTo>
                  <a:lnTo>
                    <a:pt x="4220235" y="0"/>
                  </a:lnTo>
                </a:path>
              </a:pathLst>
            </a:custGeom>
            <a:ln w="12700">
              <a:solidFill>
                <a:srgbClr val="F8C4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2587237" y="4440677"/>
              <a:ext cx="683799" cy="654790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2897746" y="4551057"/>
              <a:ext cx="43307" cy="43294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2951982" y="4541282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4160" y="0"/>
                  </a:moveTo>
                  <a:lnTo>
                    <a:pt x="4089" y="0"/>
                  </a:lnTo>
                  <a:lnTo>
                    <a:pt x="0" y="4013"/>
                  </a:lnTo>
                  <a:lnTo>
                    <a:pt x="0" y="8991"/>
                  </a:lnTo>
                  <a:lnTo>
                    <a:pt x="0" y="13957"/>
                  </a:lnTo>
                  <a:lnTo>
                    <a:pt x="4089" y="17983"/>
                  </a:lnTo>
                  <a:lnTo>
                    <a:pt x="14160" y="17983"/>
                  </a:lnTo>
                  <a:lnTo>
                    <a:pt x="18249" y="13957"/>
                  </a:lnTo>
                  <a:lnTo>
                    <a:pt x="18249" y="4013"/>
                  </a:lnTo>
                  <a:lnTo>
                    <a:pt x="14160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2940483" y="4503402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30276" y="15971"/>
                  </a:moveTo>
                  <a:lnTo>
                    <a:pt x="19631" y="3926"/>
                  </a:lnTo>
                  <a:lnTo>
                    <a:pt x="12928" y="0"/>
                  </a:lnTo>
                  <a:lnTo>
                    <a:pt x="7331" y="4272"/>
                  </a:lnTo>
                  <a:lnTo>
                    <a:pt x="0" y="16822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2947362" y="4599319"/>
              <a:ext cx="58419" cy="22860"/>
            </a:xfrm>
            <a:custGeom>
              <a:avLst/>
              <a:gdLst/>
              <a:ahLst/>
              <a:cxnLst/>
              <a:rect l="l" t="t" r="r" b="b"/>
              <a:pathLst>
                <a:path w="58419" h="22860">
                  <a:moveTo>
                    <a:pt x="57937" y="9598"/>
                  </a:moveTo>
                  <a:lnTo>
                    <a:pt x="44709" y="1379"/>
                  </a:lnTo>
                  <a:lnTo>
                    <a:pt x="34264" y="0"/>
                  </a:lnTo>
                  <a:lnTo>
                    <a:pt x="21172" y="6683"/>
                  </a:lnTo>
                  <a:lnTo>
                    <a:pt x="0" y="22653"/>
                  </a:lnTo>
                </a:path>
              </a:pathLst>
            </a:custGeom>
            <a:ln w="5041">
              <a:solidFill>
                <a:srgbClr val="D45C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2860050" y="4591191"/>
              <a:ext cx="11430" cy="17145"/>
            </a:xfrm>
            <a:custGeom>
              <a:avLst/>
              <a:gdLst/>
              <a:ahLst/>
              <a:cxnLst/>
              <a:rect l="l" t="t" r="r" b="b"/>
              <a:pathLst>
                <a:path w="11430" h="17145">
                  <a:moveTo>
                    <a:pt x="11404" y="16865"/>
                  </a:moveTo>
                  <a:lnTo>
                    <a:pt x="9118" y="901"/>
                  </a:lnTo>
                  <a:lnTo>
                    <a:pt x="0" y="0"/>
                  </a:lnTo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2806114" y="4552555"/>
              <a:ext cx="20955" cy="81280"/>
            </a:xfrm>
            <a:custGeom>
              <a:avLst/>
              <a:gdLst/>
              <a:ahLst/>
              <a:cxnLst/>
              <a:rect l="l" t="t" r="r" b="b"/>
              <a:pathLst>
                <a:path w="20955" h="81279">
                  <a:moveTo>
                    <a:pt x="3576" y="0"/>
                  </a:moveTo>
                  <a:lnTo>
                    <a:pt x="0" y="32002"/>
                  </a:lnTo>
                  <a:lnTo>
                    <a:pt x="587" y="51088"/>
                  </a:lnTo>
                  <a:lnTo>
                    <a:pt x="6939" y="64836"/>
                  </a:lnTo>
                  <a:lnTo>
                    <a:pt x="20657" y="80822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2863203" y="4481967"/>
              <a:ext cx="25400" cy="57150"/>
            </a:xfrm>
            <a:custGeom>
              <a:avLst/>
              <a:gdLst/>
              <a:ahLst/>
              <a:cxnLst/>
              <a:rect l="l" t="t" r="r" b="b"/>
              <a:pathLst>
                <a:path w="25400" h="57150">
                  <a:moveTo>
                    <a:pt x="25044" y="0"/>
                  </a:moveTo>
                  <a:lnTo>
                    <a:pt x="15687" y="29707"/>
                  </a:lnTo>
                  <a:lnTo>
                    <a:pt x="9959" y="45539"/>
                  </a:lnTo>
                  <a:lnTo>
                    <a:pt x="5513" y="52831"/>
                  </a:lnTo>
                  <a:lnTo>
                    <a:pt x="0" y="56921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2728289" y="4449181"/>
              <a:ext cx="191135" cy="201295"/>
            </a:xfrm>
            <a:custGeom>
              <a:avLst/>
              <a:gdLst/>
              <a:ahLst/>
              <a:cxnLst/>
              <a:rect l="l" t="t" r="r" b="b"/>
              <a:pathLst>
                <a:path w="191135" h="201295">
                  <a:moveTo>
                    <a:pt x="123650" y="0"/>
                  </a:moveTo>
                  <a:lnTo>
                    <a:pt x="82499" y="13521"/>
                  </a:lnTo>
                  <a:lnTo>
                    <a:pt x="44927" y="52109"/>
                  </a:lnTo>
                  <a:lnTo>
                    <a:pt x="9427" y="112127"/>
                  </a:lnTo>
                  <a:lnTo>
                    <a:pt x="0" y="147629"/>
                  </a:lnTo>
                  <a:lnTo>
                    <a:pt x="18812" y="172564"/>
                  </a:lnTo>
                  <a:lnTo>
                    <a:pt x="68029" y="200877"/>
                  </a:lnTo>
                  <a:lnTo>
                    <a:pt x="190914" y="12384"/>
                  </a:lnTo>
                  <a:lnTo>
                    <a:pt x="161937" y="2601"/>
                  </a:lnTo>
                  <a:lnTo>
                    <a:pt x="123650" y="0"/>
                  </a:lnTo>
                  <a:close/>
                </a:path>
              </a:pathLst>
            </a:custGeom>
            <a:solidFill>
              <a:srgbClr val="E838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2728289" y="4449181"/>
              <a:ext cx="191135" cy="201295"/>
            </a:xfrm>
            <a:custGeom>
              <a:avLst/>
              <a:gdLst/>
              <a:ahLst/>
              <a:cxnLst/>
              <a:rect l="l" t="t" r="r" b="b"/>
              <a:pathLst>
                <a:path w="191135" h="201295">
                  <a:moveTo>
                    <a:pt x="190914" y="12384"/>
                  </a:moveTo>
                  <a:lnTo>
                    <a:pt x="68029" y="200877"/>
                  </a:lnTo>
                  <a:lnTo>
                    <a:pt x="18812" y="172564"/>
                  </a:lnTo>
                  <a:lnTo>
                    <a:pt x="0" y="147629"/>
                  </a:lnTo>
                  <a:lnTo>
                    <a:pt x="9427" y="112127"/>
                  </a:lnTo>
                  <a:lnTo>
                    <a:pt x="44927" y="52109"/>
                  </a:lnTo>
                  <a:lnTo>
                    <a:pt x="82499" y="13521"/>
                  </a:lnTo>
                  <a:lnTo>
                    <a:pt x="123650" y="0"/>
                  </a:lnTo>
                  <a:lnTo>
                    <a:pt x="161937" y="2601"/>
                  </a:lnTo>
                  <a:lnTo>
                    <a:pt x="190914" y="12384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2886646" y="4399625"/>
              <a:ext cx="80645" cy="113664"/>
            </a:xfrm>
            <a:custGeom>
              <a:avLst/>
              <a:gdLst/>
              <a:ahLst/>
              <a:cxnLst/>
              <a:rect l="l" t="t" r="r" b="b"/>
              <a:pathLst>
                <a:path w="80644" h="113664">
                  <a:moveTo>
                    <a:pt x="77674" y="0"/>
                  </a:moveTo>
                  <a:lnTo>
                    <a:pt x="56736" y="15867"/>
                  </a:lnTo>
                  <a:lnTo>
                    <a:pt x="12230" y="55472"/>
                  </a:lnTo>
                  <a:lnTo>
                    <a:pt x="10996" y="65209"/>
                  </a:lnTo>
                  <a:lnTo>
                    <a:pt x="9310" y="74510"/>
                  </a:lnTo>
                  <a:lnTo>
                    <a:pt x="6027" y="88824"/>
                  </a:lnTo>
                  <a:lnTo>
                    <a:pt x="0" y="113599"/>
                  </a:lnTo>
                  <a:lnTo>
                    <a:pt x="34455" y="73974"/>
                  </a:lnTo>
                  <a:lnTo>
                    <a:pt x="58678" y="45475"/>
                  </a:lnTo>
                  <a:lnTo>
                    <a:pt x="70815" y="29881"/>
                  </a:lnTo>
                  <a:lnTo>
                    <a:pt x="80536" y="5471"/>
                  </a:lnTo>
                  <a:lnTo>
                    <a:pt x="77674" y="0"/>
                  </a:lnTo>
                  <a:close/>
                </a:path>
              </a:pathLst>
            </a:custGeom>
            <a:solidFill>
              <a:srgbClr val="E838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2886646" y="4399625"/>
              <a:ext cx="80645" cy="113664"/>
            </a:xfrm>
            <a:custGeom>
              <a:avLst/>
              <a:gdLst/>
              <a:ahLst/>
              <a:cxnLst/>
              <a:rect l="l" t="t" r="r" b="b"/>
              <a:pathLst>
                <a:path w="80644" h="113664">
                  <a:moveTo>
                    <a:pt x="12230" y="55472"/>
                  </a:moveTo>
                  <a:lnTo>
                    <a:pt x="56736" y="15867"/>
                  </a:lnTo>
                  <a:lnTo>
                    <a:pt x="77674" y="0"/>
                  </a:lnTo>
                  <a:lnTo>
                    <a:pt x="80536" y="5471"/>
                  </a:lnTo>
                  <a:lnTo>
                    <a:pt x="58678" y="45475"/>
                  </a:lnTo>
                  <a:lnTo>
                    <a:pt x="10707" y="101356"/>
                  </a:lnTo>
                  <a:lnTo>
                    <a:pt x="0" y="113599"/>
                  </a:lnTo>
                  <a:lnTo>
                    <a:pt x="6027" y="88824"/>
                  </a:lnTo>
                  <a:lnTo>
                    <a:pt x="9310" y="74510"/>
                  </a:lnTo>
                  <a:lnTo>
                    <a:pt x="10996" y="65209"/>
                  </a:lnTo>
                  <a:lnTo>
                    <a:pt x="12230" y="55472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2725550" y="4669270"/>
              <a:ext cx="199390" cy="163195"/>
            </a:xfrm>
            <a:custGeom>
              <a:avLst/>
              <a:gdLst/>
              <a:ahLst/>
              <a:cxnLst/>
              <a:rect l="l" t="t" r="r" b="b"/>
              <a:pathLst>
                <a:path w="199389" h="163195">
                  <a:moveTo>
                    <a:pt x="90030" y="0"/>
                  </a:moveTo>
                  <a:lnTo>
                    <a:pt x="61341" y="35433"/>
                  </a:lnTo>
                  <a:lnTo>
                    <a:pt x="53288" y="50821"/>
                  </a:lnTo>
                  <a:lnTo>
                    <a:pt x="44215" y="64003"/>
                  </a:lnTo>
                  <a:lnTo>
                    <a:pt x="28369" y="82226"/>
                  </a:lnTo>
                  <a:lnTo>
                    <a:pt x="0" y="112737"/>
                  </a:lnTo>
                  <a:lnTo>
                    <a:pt x="19165" y="131951"/>
                  </a:lnTo>
                  <a:lnTo>
                    <a:pt x="39879" y="143576"/>
                  </a:lnTo>
                  <a:lnTo>
                    <a:pt x="75036" y="152310"/>
                  </a:lnTo>
                  <a:lnTo>
                    <a:pt x="137528" y="162852"/>
                  </a:lnTo>
                  <a:lnTo>
                    <a:pt x="176689" y="115627"/>
                  </a:lnTo>
                  <a:lnTo>
                    <a:pt x="195548" y="84424"/>
                  </a:lnTo>
                  <a:lnTo>
                    <a:pt x="199328" y="55329"/>
                  </a:lnTo>
                  <a:lnTo>
                    <a:pt x="193255" y="14427"/>
                  </a:lnTo>
                  <a:lnTo>
                    <a:pt x="188883" y="16751"/>
                  </a:lnTo>
                  <a:lnTo>
                    <a:pt x="177185" y="21674"/>
                  </a:lnTo>
                  <a:lnTo>
                    <a:pt x="160289" y="26123"/>
                  </a:lnTo>
                  <a:lnTo>
                    <a:pt x="140322" y="27025"/>
                  </a:lnTo>
                  <a:lnTo>
                    <a:pt x="123934" y="25188"/>
                  </a:lnTo>
                  <a:lnTo>
                    <a:pt x="113233" y="21761"/>
                  </a:lnTo>
                  <a:lnTo>
                    <a:pt x="103503" y="14209"/>
                  </a:lnTo>
                  <a:lnTo>
                    <a:pt x="900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2725550" y="4669270"/>
              <a:ext cx="199390" cy="163195"/>
            </a:xfrm>
            <a:custGeom>
              <a:avLst/>
              <a:gdLst/>
              <a:ahLst/>
              <a:cxnLst/>
              <a:rect l="l" t="t" r="r" b="b"/>
              <a:pathLst>
                <a:path w="199389" h="163195">
                  <a:moveTo>
                    <a:pt x="193255" y="14427"/>
                  </a:moveTo>
                  <a:lnTo>
                    <a:pt x="199328" y="55329"/>
                  </a:lnTo>
                  <a:lnTo>
                    <a:pt x="195548" y="84424"/>
                  </a:lnTo>
                  <a:lnTo>
                    <a:pt x="176689" y="115627"/>
                  </a:lnTo>
                  <a:lnTo>
                    <a:pt x="137528" y="162852"/>
                  </a:lnTo>
                  <a:lnTo>
                    <a:pt x="75036" y="152310"/>
                  </a:lnTo>
                  <a:lnTo>
                    <a:pt x="39879" y="143576"/>
                  </a:lnTo>
                  <a:lnTo>
                    <a:pt x="19165" y="131951"/>
                  </a:lnTo>
                  <a:lnTo>
                    <a:pt x="0" y="112737"/>
                  </a:lnTo>
                  <a:lnTo>
                    <a:pt x="28369" y="82226"/>
                  </a:lnTo>
                  <a:lnTo>
                    <a:pt x="44215" y="64003"/>
                  </a:lnTo>
                  <a:lnTo>
                    <a:pt x="53288" y="50821"/>
                  </a:lnTo>
                  <a:lnTo>
                    <a:pt x="61341" y="35433"/>
                  </a:lnTo>
                  <a:lnTo>
                    <a:pt x="71138" y="19261"/>
                  </a:lnTo>
                  <a:lnTo>
                    <a:pt x="80410" y="8262"/>
                  </a:lnTo>
                  <a:lnTo>
                    <a:pt x="87319" y="1991"/>
                  </a:lnTo>
                  <a:lnTo>
                    <a:pt x="90030" y="0"/>
                  </a:lnTo>
                  <a:lnTo>
                    <a:pt x="103503" y="14209"/>
                  </a:lnTo>
                  <a:lnTo>
                    <a:pt x="113233" y="21761"/>
                  </a:lnTo>
                  <a:lnTo>
                    <a:pt x="123934" y="25188"/>
                  </a:lnTo>
                  <a:lnTo>
                    <a:pt x="140322" y="27025"/>
                  </a:lnTo>
                  <a:lnTo>
                    <a:pt x="160289" y="26123"/>
                  </a:lnTo>
                  <a:lnTo>
                    <a:pt x="177185" y="21674"/>
                  </a:lnTo>
                  <a:lnTo>
                    <a:pt x="188883" y="16751"/>
                  </a:lnTo>
                  <a:lnTo>
                    <a:pt x="193255" y="14427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2802857" y="4662771"/>
              <a:ext cx="116205" cy="56515"/>
            </a:xfrm>
            <a:custGeom>
              <a:avLst/>
              <a:gdLst/>
              <a:ahLst/>
              <a:cxnLst/>
              <a:rect l="l" t="t" r="r" b="b"/>
              <a:pathLst>
                <a:path w="116205" h="56514">
                  <a:moveTo>
                    <a:pt x="14897" y="0"/>
                  </a:moveTo>
                  <a:lnTo>
                    <a:pt x="17548" y="38847"/>
                  </a:lnTo>
                  <a:lnTo>
                    <a:pt x="64693" y="56222"/>
                  </a:lnTo>
                  <a:lnTo>
                    <a:pt x="87459" y="53990"/>
                  </a:lnTo>
                  <a:lnTo>
                    <a:pt x="103131" y="49079"/>
                  </a:lnTo>
                  <a:lnTo>
                    <a:pt x="112187" y="44167"/>
                  </a:lnTo>
                  <a:lnTo>
                    <a:pt x="115100" y="41935"/>
                  </a:lnTo>
                  <a:lnTo>
                    <a:pt x="115951" y="20929"/>
                  </a:lnTo>
                  <a:lnTo>
                    <a:pt x="100472" y="29634"/>
                  </a:lnTo>
                  <a:lnTo>
                    <a:pt x="89798" y="33848"/>
                  </a:lnTo>
                  <a:lnTo>
                    <a:pt x="44156" y="27228"/>
                  </a:lnTo>
                  <a:lnTo>
                    <a:pt x="18635" y="4885"/>
                  </a:lnTo>
                  <a:lnTo>
                    <a:pt x="14897" y="0"/>
                  </a:lnTo>
                  <a:close/>
                </a:path>
              </a:pathLst>
            </a:custGeom>
            <a:solidFill>
              <a:srgbClr val="0C33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2802857" y="4662771"/>
              <a:ext cx="116205" cy="56515"/>
            </a:xfrm>
            <a:custGeom>
              <a:avLst/>
              <a:gdLst/>
              <a:ahLst/>
              <a:cxnLst/>
              <a:rect l="l" t="t" r="r" b="b"/>
              <a:pathLst>
                <a:path w="116205" h="56514">
                  <a:moveTo>
                    <a:pt x="0" y="15036"/>
                  </a:moveTo>
                  <a:lnTo>
                    <a:pt x="17548" y="38847"/>
                  </a:lnTo>
                  <a:lnTo>
                    <a:pt x="30137" y="51074"/>
                  </a:lnTo>
                  <a:lnTo>
                    <a:pt x="43830" y="55579"/>
                  </a:lnTo>
                  <a:lnTo>
                    <a:pt x="64693" y="56222"/>
                  </a:lnTo>
                  <a:lnTo>
                    <a:pt x="87459" y="53990"/>
                  </a:lnTo>
                  <a:lnTo>
                    <a:pt x="103131" y="49079"/>
                  </a:lnTo>
                  <a:lnTo>
                    <a:pt x="112187" y="44167"/>
                  </a:lnTo>
                  <a:lnTo>
                    <a:pt x="115100" y="41935"/>
                  </a:lnTo>
                  <a:lnTo>
                    <a:pt x="115951" y="20929"/>
                  </a:lnTo>
                  <a:lnTo>
                    <a:pt x="100472" y="29634"/>
                  </a:lnTo>
                  <a:lnTo>
                    <a:pt x="89798" y="33848"/>
                  </a:lnTo>
                  <a:lnTo>
                    <a:pt x="44156" y="27228"/>
                  </a:lnTo>
                  <a:lnTo>
                    <a:pt x="14897" y="0"/>
                  </a:lnTo>
                  <a:lnTo>
                    <a:pt x="0" y="15036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2617964" y="4685397"/>
              <a:ext cx="142240" cy="127000"/>
            </a:xfrm>
            <a:custGeom>
              <a:avLst/>
              <a:gdLst/>
              <a:ahLst/>
              <a:cxnLst/>
              <a:rect l="l" t="t" r="r" b="b"/>
              <a:pathLst>
                <a:path w="142239" h="127000">
                  <a:moveTo>
                    <a:pt x="104811" y="0"/>
                  </a:moveTo>
                  <a:lnTo>
                    <a:pt x="58624" y="18527"/>
                  </a:lnTo>
                  <a:lnTo>
                    <a:pt x="32662" y="51701"/>
                  </a:lnTo>
                  <a:lnTo>
                    <a:pt x="31608" y="53162"/>
                  </a:lnTo>
                  <a:lnTo>
                    <a:pt x="19861" y="60667"/>
                  </a:lnTo>
                  <a:lnTo>
                    <a:pt x="15238" y="66040"/>
                  </a:lnTo>
                  <a:lnTo>
                    <a:pt x="7578" y="75777"/>
                  </a:lnTo>
                  <a:lnTo>
                    <a:pt x="0" y="90743"/>
                  </a:lnTo>
                  <a:lnTo>
                    <a:pt x="606" y="107082"/>
                  </a:lnTo>
                  <a:lnTo>
                    <a:pt x="17499" y="120942"/>
                  </a:lnTo>
                  <a:lnTo>
                    <a:pt x="41757" y="126602"/>
                  </a:lnTo>
                  <a:lnTo>
                    <a:pt x="58856" y="122354"/>
                  </a:lnTo>
                  <a:lnTo>
                    <a:pt x="68458" y="110387"/>
                  </a:lnTo>
                  <a:lnTo>
                    <a:pt x="70229" y="92887"/>
                  </a:lnTo>
                  <a:lnTo>
                    <a:pt x="81915" y="92887"/>
                  </a:lnTo>
                  <a:lnTo>
                    <a:pt x="79998" y="83607"/>
                  </a:lnTo>
                  <a:lnTo>
                    <a:pt x="75848" y="72523"/>
                  </a:lnTo>
                  <a:lnTo>
                    <a:pt x="73658" y="67652"/>
                  </a:lnTo>
                  <a:lnTo>
                    <a:pt x="80649" y="57725"/>
                  </a:lnTo>
                  <a:lnTo>
                    <a:pt x="128598" y="36499"/>
                  </a:lnTo>
                  <a:lnTo>
                    <a:pt x="140332" y="27048"/>
                  </a:lnTo>
                  <a:lnTo>
                    <a:pt x="142227" y="13177"/>
                  </a:lnTo>
                  <a:lnTo>
                    <a:pt x="131361" y="1843"/>
                  </a:lnTo>
                  <a:lnTo>
                    <a:pt x="104811" y="0"/>
                  </a:lnTo>
                  <a:close/>
                </a:path>
                <a:path w="142239" h="127000">
                  <a:moveTo>
                    <a:pt x="81915" y="92887"/>
                  </a:moveTo>
                  <a:lnTo>
                    <a:pt x="70229" y="92887"/>
                  </a:lnTo>
                  <a:lnTo>
                    <a:pt x="70229" y="108419"/>
                  </a:lnTo>
                  <a:lnTo>
                    <a:pt x="79652" y="103238"/>
                  </a:lnTo>
                  <a:lnTo>
                    <a:pt x="82477" y="95609"/>
                  </a:lnTo>
                  <a:lnTo>
                    <a:pt x="81915" y="92887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2617964" y="4685397"/>
              <a:ext cx="142240" cy="127000"/>
            </a:xfrm>
            <a:custGeom>
              <a:avLst/>
              <a:gdLst/>
              <a:ahLst/>
              <a:cxnLst/>
              <a:rect l="l" t="t" r="r" b="b"/>
              <a:pathLst>
                <a:path w="142239" h="127000">
                  <a:moveTo>
                    <a:pt x="104811" y="0"/>
                  </a:moveTo>
                  <a:lnTo>
                    <a:pt x="58624" y="18527"/>
                  </a:lnTo>
                  <a:lnTo>
                    <a:pt x="32662" y="51701"/>
                  </a:lnTo>
                  <a:lnTo>
                    <a:pt x="31608" y="53162"/>
                  </a:lnTo>
                  <a:lnTo>
                    <a:pt x="19861" y="60667"/>
                  </a:lnTo>
                  <a:lnTo>
                    <a:pt x="15238" y="66040"/>
                  </a:lnTo>
                  <a:lnTo>
                    <a:pt x="7578" y="75777"/>
                  </a:lnTo>
                  <a:lnTo>
                    <a:pt x="0" y="90743"/>
                  </a:lnTo>
                  <a:lnTo>
                    <a:pt x="606" y="107082"/>
                  </a:lnTo>
                  <a:lnTo>
                    <a:pt x="17499" y="120942"/>
                  </a:lnTo>
                  <a:lnTo>
                    <a:pt x="41757" y="126602"/>
                  </a:lnTo>
                  <a:lnTo>
                    <a:pt x="58856" y="122354"/>
                  </a:lnTo>
                  <a:lnTo>
                    <a:pt x="68458" y="110387"/>
                  </a:lnTo>
                  <a:lnTo>
                    <a:pt x="70229" y="92887"/>
                  </a:lnTo>
                  <a:lnTo>
                    <a:pt x="70229" y="108419"/>
                  </a:lnTo>
                  <a:lnTo>
                    <a:pt x="79652" y="103238"/>
                  </a:lnTo>
                  <a:lnTo>
                    <a:pt x="82477" y="95609"/>
                  </a:lnTo>
                  <a:lnTo>
                    <a:pt x="79998" y="83607"/>
                  </a:lnTo>
                  <a:lnTo>
                    <a:pt x="75848" y="72523"/>
                  </a:lnTo>
                  <a:lnTo>
                    <a:pt x="73658" y="67652"/>
                  </a:lnTo>
                  <a:lnTo>
                    <a:pt x="80649" y="57725"/>
                  </a:lnTo>
                  <a:lnTo>
                    <a:pt x="122874" y="37376"/>
                  </a:lnTo>
                  <a:lnTo>
                    <a:pt x="128598" y="36499"/>
                  </a:lnTo>
                  <a:lnTo>
                    <a:pt x="140332" y="27048"/>
                  </a:lnTo>
                  <a:lnTo>
                    <a:pt x="142227" y="13177"/>
                  </a:lnTo>
                  <a:lnTo>
                    <a:pt x="131361" y="1843"/>
                  </a:lnTo>
                  <a:lnTo>
                    <a:pt x="104811" y="0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2725639" y="4668576"/>
              <a:ext cx="102870" cy="64769"/>
            </a:xfrm>
            <a:custGeom>
              <a:avLst/>
              <a:gdLst/>
              <a:ahLst/>
              <a:cxnLst/>
              <a:rect l="l" t="t" r="r" b="b"/>
              <a:pathLst>
                <a:path w="102869" h="64770">
                  <a:moveTo>
                    <a:pt x="39112" y="0"/>
                  </a:moveTo>
                  <a:lnTo>
                    <a:pt x="23617" y="3225"/>
                  </a:lnTo>
                  <a:lnTo>
                    <a:pt x="0" y="11320"/>
                  </a:lnTo>
                  <a:lnTo>
                    <a:pt x="19487" y="22788"/>
                  </a:lnTo>
                  <a:lnTo>
                    <a:pt x="27503" y="31962"/>
                  </a:lnTo>
                  <a:lnTo>
                    <a:pt x="25415" y="43658"/>
                  </a:lnTo>
                  <a:lnTo>
                    <a:pt x="14592" y="62691"/>
                  </a:lnTo>
                  <a:lnTo>
                    <a:pt x="55460" y="64508"/>
                  </a:lnTo>
                  <a:lnTo>
                    <a:pt x="89206" y="51346"/>
                  </a:lnTo>
                  <a:lnTo>
                    <a:pt x="102300" y="40890"/>
                  </a:lnTo>
                  <a:lnTo>
                    <a:pt x="96403" y="27680"/>
                  </a:lnTo>
                  <a:lnTo>
                    <a:pt x="73177" y="6253"/>
                  </a:lnTo>
                  <a:lnTo>
                    <a:pt x="53345" y="1167"/>
                  </a:lnTo>
                  <a:lnTo>
                    <a:pt x="391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2725639" y="4668576"/>
              <a:ext cx="102870" cy="64769"/>
            </a:xfrm>
            <a:custGeom>
              <a:avLst/>
              <a:gdLst/>
              <a:ahLst/>
              <a:cxnLst/>
              <a:rect l="l" t="t" r="r" b="b"/>
              <a:pathLst>
                <a:path w="102869" h="64770">
                  <a:moveTo>
                    <a:pt x="0" y="11320"/>
                  </a:moveTo>
                  <a:lnTo>
                    <a:pt x="23617" y="3225"/>
                  </a:lnTo>
                  <a:lnTo>
                    <a:pt x="39112" y="0"/>
                  </a:lnTo>
                  <a:lnTo>
                    <a:pt x="53345" y="1167"/>
                  </a:lnTo>
                  <a:lnTo>
                    <a:pt x="73177" y="6253"/>
                  </a:lnTo>
                  <a:lnTo>
                    <a:pt x="96403" y="27680"/>
                  </a:lnTo>
                  <a:lnTo>
                    <a:pt x="102300" y="40890"/>
                  </a:lnTo>
                  <a:lnTo>
                    <a:pt x="89206" y="51346"/>
                  </a:lnTo>
                  <a:lnTo>
                    <a:pt x="55460" y="64508"/>
                  </a:lnTo>
                  <a:lnTo>
                    <a:pt x="14592" y="62691"/>
                  </a:lnTo>
                  <a:lnTo>
                    <a:pt x="25415" y="43658"/>
                  </a:lnTo>
                  <a:lnTo>
                    <a:pt x="27503" y="31962"/>
                  </a:lnTo>
                  <a:lnTo>
                    <a:pt x="19487" y="22788"/>
                  </a:lnTo>
                  <a:lnTo>
                    <a:pt x="0" y="11320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1981742" y="3110418"/>
              <a:ext cx="1110399" cy="910640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2476195" y="3900018"/>
              <a:ext cx="53555" cy="53555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2644521" y="3911790"/>
              <a:ext cx="53581" cy="53555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2528519" y="3888193"/>
              <a:ext cx="123189" cy="21590"/>
            </a:xfrm>
            <a:custGeom>
              <a:avLst/>
              <a:gdLst/>
              <a:ahLst/>
              <a:cxnLst/>
              <a:rect l="l" t="t" r="r" b="b"/>
              <a:pathLst>
                <a:path w="123189" h="21589">
                  <a:moveTo>
                    <a:pt x="16878" y="8394"/>
                  </a:moveTo>
                  <a:lnTo>
                    <a:pt x="13093" y="4673"/>
                  </a:lnTo>
                  <a:lnTo>
                    <a:pt x="3771" y="4673"/>
                  </a:lnTo>
                  <a:lnTo>
                    <a:pt x="0" y="8394"/>
                  </a:lnTo>
                  <a:lnTo>
                    <a:pt x="0" y="17576"/>
                  </a:lnTo>
                  <a:lnTo>
                    <a:pt x="3771" y="21297"/>
                  </a:lnTo>
                  <a:lnTo>
                    <a:pt x="13093" y="21297"/>
                  </a:lnTo>
                  <a:lnTo>
                    <a:pt x="16878" y="17576"/>
                  </a:lnTo>
                  <a:lnTo>
                    <a:pt x="16878" y="12979"/>
                  </a:lnTo>
                  <a:lnTo>
                    <a:pt x="16878" y="8394"/>
                  </a:lnTo>
                  <a:close/>
                </a:path>
                <a:path w="123189" h="21589">
                  <a:moveTo>
                    <a:pt x="122809" y="3721"/>
                  </a:moveTo>
                  <a:lnTo>
                    <a:pt x="119024" y="0"/>
                  </a:lnTo>
                  <a:lnTo>
                    <a:pt x="109715" y="0"/>
                  </a:lnTo>
                  <a:lnTo>
                    <a:pt x="105930" y="3721"/>
                  </a:lnTo>
                  <a:lnTo>
                    <a:pt x="105930" y="12903"/>
                  </a:lnTo>
                  <a:lnTo>
                    <a:pt x="109715" y="16624"/>
                  </a:lnTo>
                  <a:lnTo>
                    <a:pt x="119024" y="16624"/>
                  </a:lnTo>
                  <a:lnTo>
                    <a:pt x="122809" y="12903"/>
                  </a:lnTo>
                  <a:lnTo>
                    <a:pt x="122809" y="8305"/>
                  </a:lnTo>
                  <a:lnTo>
                    <a:pt x="122809" y="3721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2518707" y="3846103"/>
              <a:ext cx="31750" cy="21590"/>
            </a:xfrm>
            <a:custGeom>
              <a:avLst/>
              <a:gdLst/>
              <a:ahLst/>
              <a:cxnLst/>
              <a:rect l="l" t="t" r="r" b="b"/>
              <a:pathLst>
                <a:path w="31750" h="21589">
                  <a:moveTo>
                    <a:pt x="0" y="21259"/>
                  </a:moveTo>
                  <a:lnTo>
                    <a:pt x="7831" y="5880"/>
                  </a:lnTo>
                  <a:lnTo>
                    <a:pt x="13744" y="0"/>
                  </a:lnTo>
                  <a:lnTo>
                    <a:pt x="20709" y="2939"/>
                  </a:lnTo>
                  <a:lnTo>
                    <a:pt x="31699" y="14020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2619410" y="3843836"/>
              <a:ext cx="33020" cy="19050"/>
            </a:xfrm>
            <a:custGeom>
              <a:avLst/>
              <a:gdLst/>
              <a:ahLst/>
              <a:cxnLst/>
              <a:rect l="l" t="t" r="r" b="b"/>
              <a:pathLst>
                <a:path w="33019" h="19050">
                  <a:moveTo>
                    <a:pt x="32435" y="16271"/>
                  </a:moveTo>
                  <a:lnTo>
                    <a:pt x="20427" y="3879"/>
                  </a:lnTo>
                  <a:lnTo>
                    <a:pt x="13046" y="0"/>
                  </a:lnTo>
                  <a:lnTo>
                    <a:pt x="7250" y="4859"/>
                  </a:lnTo>
                  <a:lnTo>
                    <a:pt x="0" y="18684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2564521" y="3895562"/>
              <a:ext cx="27940" cy="16510"/>
            </a:xfrm>
            <a:custGeom>
              <a:avLst/>
              <a:gdLst/>
              <a:ahLst/>
              <a:cxnLst/>
              <a:rect l="l" t="t" r="r" b="b"/>
              <a:pathLst>
                <a:path w="27939" h="16510">
                  <a:moveTo>
                    <a:pt x="0" y="16312"/>
                  </a:moveTo>
                  <a:lnTo>
                    <a:pt x="2903" y="10845"/>
                  </a:lnTo>
                  <a:lnTo>
                    <a:pt x="10045" y="2126"/>
                  </a:lnTo>
                  <a:lnTo>
                    <a:pt x="19073" y="0"/>
                  </a:lnTo>
                  <a:lnTo>
                    <a:pt x="27635" y="14306"/>
                  </a:lnTo>
                </a:path>
              </a:pathLst>
            </a:custGeom>
            <a:ln w="5270">
              <a:solidFill>
                <a:srgbClr val="E597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2536393" y="3935002"/>
              <a:ext cx="97155" cy="40640"/>
            </a:xfrm>
            <a:custGeom>
              <a:avLst/>
              <a:gdLst/>
              <a:ahLst/>
              <a:cxnLst/>
              <a:rect l="l" t="t" r="r" b="b"/>
              <a:pathLst>
                <a:path w="97155" h="40639">
                  <a:moveTo>
                    <a:pt x="0" y="406"/>
                  </a:moveTo>
                  <a:lnTo>
                    <a:pt x="23461" y="30153"/>
                  </a:lnTo>
                  <a:lnTo>
                    <a:pt x="41336" y="40027"/>
                  </a:lnTo>
                  <a:lnTo>
                    <a:pt x="62677" y="29988"/>
                  </a:lnTo>
                  <a:lnTo>
                    <a:pt x="96532" y="0"/>
                  </a:lnTo>
                </a:path>
              </a:pathLst>
            </a:custGeom>
            <a:ln w="5270">
              <a:solidFill>
                <a:srgbClr val="E838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2814918" y="3634168"/>
              <a:ext cx="213493" cy="137539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2792036" y="3741755"/>
              <a:ext cx="258445" cy="186690"/>
            </a:xfrm>
            <a:custGeom>
              <a:avLst/>
              <a:gdLst/>
              <a:ahLst/>
              <a:cxnLst/>
              <a:rect l="l" t="t" r="r" b="b"/>
              <a:pathLst>
                <a:path w="258444" h="186689">
                  <a:moveTo>
                    <a:pt x="117512" y="0"/>
                  </a:moveTo>
                  <a:lnTo>
                    <a:pt x="40970" y="25425"/>
                  </a:lnTo>
                  <a:lnTo>
                    <a:pt x="4951" y="50285"/>
                  </a:lnTo>
                  <a:lnTo>
                    <a:pt x="0" y="89329"/>
                  </a:lnTo>
                  <a:lnTo>
                    <a:pt x="16662" y="157302"/>
                  </a:lnTo>
                  <a:lnTo>
                    <a:pt x="201574" y="186118"/>
                  </a:lnTo>
                  <a:lnTo>
                    <a:pt x="258013" y="128473"/>
                  </a:lnTo>
                  <a:lnTo>
                    <a:pt x="254805" y="102657"/>
                  </a:lnTo>
                  <a:lnTo>
                    <a:pt x="237750" y="48925"/>
                  </a:lnTo>
                  <a:lnTo>
                    <a:pt x="195701" y="2848"/>
                  </a:lnTo>
                  <a:lnTo>
                    <a:pt x="117512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2792036" y="3741755"/>
              <a:ext cx="258445" cy="186690"/>
            </a:xfrm>
            <a:custGeom>
              <a:avLst/>
              <a:gdLst/>
              <a:ahLst/>
              <a:cxnLst/>
              <a:rect l="l" t="t" r="r" b="b"/>
              <a:pathLst>
                <a:path w="258444" h="186689">
                  <a:moveTo>
                    <a:pt x="16662" y="157302"/>
                  </a:moveTo>
                  <a:lnTo>
                    <a:pt x="0" y="89329"/>
                  </a:lnTo>
                  <a:lnTo>
                    <a:pt x="4951" y="50285"/>
                  </a:lnTo>
                  <a:lnTo>
                    <a:pt x="40970" y="25425"/>
                  </a:lnTo>
                  <a:lnTo>
                    <a:pt x="117512" y="0"/>
                  </a:lnTo>
                  <a:lnTo>
                    <a:pt x="195701" y="2848"/>
                  </a:lnTo>
                  <a:lnTo>
                    <a:pt x="237750" y="48925"/>
                  </a:lnTo>
                  <a:lnTo>
                    <a:pt x="254805" y="102657"/>
                  </a:lnTo>
                  <a:lnTo>
                    <a:pt x="258013" y="128473"/>
                  </a:lnTo>
                  <a:lnTo>
                    <a:pt x="201574" y="186118"/>
                  </a:lnTo>
                  <a:lnTo>
                    <a:pt x="16662" y="157302"/>
                  </a:lnTo>
                  <a:close/>
                </a:path>
              </a:pathLst>
            </a:custGeom>
            <a:ln w="527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2758029" y="3770581"/>
              <a:ext cx="342671" cy="260786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2799807" y="3770581"/>
              <a:ext cx="249554" cy="225425"/>
            </a:xfrm>
            <a:custGeom>
              <a:avLst/>
              <a:gdLst/>
              <a:ahLst/>
              <a:cxnLst/>
              <a:rect l="l" t="t" r="r" b="b"/>
              <a:pathLst>
                <a:path w="249555" h="225425">
                  <a:moveTo>
                    <a:pt x="4078" y="96050"/>
                  </a:moveTo>
                  <a:lnTo>
                    <a:pt x="0" y="173691"/>
                  </a:lnTo>
                  <a:lnTo>
                    <a:pt x="12024" y="212831"/>
                  </a:lnTo>
                  <a:lnTo>
                    <a:pt x="52197" y="225403"/>
                  </a:lnTo>
                  <a:lnTo>
                    <a:pt x="132564" y="223342"/>
                  </a:lnTo>
                  <a:lnTo>
                    <a:pt x="209339" y="199659"/>
                  </a:lnTo>
                  <a:lnTo>
                    <a:pt x="242432" y="154590"/>
                  </a:lnTo>
                  <a:lnTo>
                    <a:pt x="249407" y="110874"/>
                  </a:lnTo>
                  <a:lnTo>
                    <a:pt x="247829" y="91249"/>
                  </a:lnTo>
                  <a:lnTo>
                    <a:pt x="185261" y="65513"/>
                  </a:lnTo>
                  <a:lnTo>
                    <a:pt x="152522" y="47429"/>
                  </a:lnTo>
                  <a:lnTo>
                    <a:pt x="138919" y="28443"/>
                  </a:lnTo>
                  <a:lnTo>
                    <a:pt x="133758" y="0"/>
                  </a:lnTo>
                  <a:lnTo>
                    <a:pt x="117376" y="29418"/>
                  </a:lnTo>
                  <a:lnTo>
                    <a:pt x="106288" y="46227"/>
                  </a:lnTo>
                  <a:lnTo>
                    <a:pt x="95428" y="56732"/>
                  </a:lnTo>
                  <a:lnTo>
                    <a:pt x="79732" y="67233"/>
                  </a:lnTo>
                  <a:lnTo>
                    <a:pt x="86708" y="44742"/>
                  </a:lnTo>
                  <a:lnTo>
                    <a:pt x="90534" y="31367"/>
                  </a:lnTo>
                  <a:lnTo>
                    <a:pt x="92559" y="21819"/>
                  </a:lnTo>
                  <a:lnTo>
                    <a:pt x="94134" y="10807"/>
                  </a:lnTo>
                  <a:lnTo>
                    <a:pt x="50850" y="54687"/>
                  </a:lnTo>
                  <a:lnTo>
                    <a:pt x="27042" y="78193"/>
                  </a:lnTo>
                  <a:lnTo>
                    <a:pt x="14265" y="89317"/>
                  </a:lnTo>
                  <a:lnTo>
                    <a:pt x="4078" y="96050"/>
                  </a:lnTo>
                  <a:close/>
                </a:path>
              </a:pathLst>
            </a:custGeom>
            <a:ln w="527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2819132" y="3877398"/>
              <a:ext cx="49276" cy="49288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2977489" y="3865803"/>
              <a:ext cx="49288" cy="49288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2871749" y="3855643"/>
              <a:ext cx="106045" cy="22860"/>
            </a:xfrm>
            <a:custGeom>
              <a:avLst/>
              <a:gdLst/>
              <a:ahLst/>
              <a:cxnLst/>
              <a:rect l="l" t="t" r="r" b="b"/>
              <a:pathLst>
                <a:path w="106044" h="22860">
                  <a:moveTo>
                    <a:pt x="15544" y="10668"/>
                  </a:moveTo>
                  <a:lnTo>
                    <a:pt x="12065" y="7251"/>
                  </a:lnTo>
                  <a:lnTo>
                    <a:pt x="3492" y="7251"/>
                  </a:lnTo>
                  <a:lnTo>
                    <a:pt x="0" y="10668"/>
                  </a:lnTo>
                  <a:lnTo>
                    <a:pt x="0" y="19126"/>
                  </a:lnTo>
                  <a:lnTo>
                    <a:pt x="3492" y="22555"/>
                  </a:lnTo>
                  <a:lnTo>
                    <a:pt x="12065" y="22555"/>
                  </a:lnTo>
                  <a:lnTo>
                    <a:pt x="15544" y="19126"/>
                  </a:lnTo>
                  <a:lnTo>
                    <a:pt x="15544" y="14897"/>
                  </a:lnTo>
                  <a:lnTo>
                    <a:pt x="15544" y="10668"/>
                  </a:lnTo>
                  <a:close/>
                </a:path>
                <a:path w="106044" h="22860">
                  <a:moveTo>
                    <a:pt x="105448" y="3416"/>
                  </a:moveTo>
                  <a:lnTo>
                    <a:pt x="101968" y="0"/>
                  </a:lnTo>
                  <a:lnTo>
                    <a:pt x="93383" y="0"/>
                  </a:lnTo>
                  <a:lnTo>
                    <a:pt x="89903" y="3416"/>
                  </a:lnTo>
                  <a:lnTo>
                    <a:pt x="89903" y="11874"/>
                  </a:lnTo>
                  <a:lnTo>
                    <a:pt x="93383" y="15303"/>
                  </a:lnTo>
                  <a:lnTo>
                    <a:pt x="101968" y="15303"/>
                  </a:lnTo>
                  <a:lnTo>
                    <a:pt x="105448" y="11874"/>
                  </a:lnTo>
                  <a:lnTo>
                    <a:pt x="105448" y="7645"/>
                  </a:lnTo>
                  <a:lnTo>
                    <a:pt x="105448" y="3416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2855132" y="3816911"/>
              <a:ext cx="29209" cy="19685"/>
            </a:xfrm>
            <a:custGeom>
              <a:avLst/>
              <a:gdLst/>
              <a:ahLst/>
              <a:cxnLst/>
              <a:rect l="l" t="t" r="r" b="b"/>
              <a:pathLst>
                <a:path w="29210" h="19685">
                  <a:moveTo>
                    <a:pt x="0" y="19557"/>
                  </a:moveTo>
                  <a:lnTo>
                    <a:pt x="7213" y="5409"/>
                  </a:lnTo>
                  <a:lnTo>
                    <a:pt x="12658" y="0"/>
                  </a:lnTo>
                  <a:lnTo>
                    <a:pt x="19070" y="2705"/>
                  </a:lnTo>
                  <a:lnTo>
                    <a:pt x="29184" y="12903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2947810" y="3814829"/>
              <a:ext cx="29845" cy="17780"/>
            </a:xfrm>
            <a:custGeom>
              <a:avLst/>
              <a:gdLst/>
              <a:ahLst/>
              <a:cxnLst/>
              <a:rect l="l" t="t" r="r" b="b"/>
              <a:pathLst>
                <a:path w="29844" h="17779">
                  <a:moveTo>
                    <a:pt x="29844" y="14973"/>
                  </a:moveTo>
                  <a:lnTo>
                    <a:pt x="18798" y="3570"/>
                  </a:lnTo>
                  <a:lnTo>
                    <a:pt x="12007" y="0"/>
                  </a:lnTo>
                  <a:lnTo>
                    <a:pt x="6674" y="4468"/>
                  </a:lnTo>
                  <a:lnTo>
                    <a:pt x="0" y="17183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2906342" y="3862767"/>
              <a:ext cx="26034" cy="15240"/>
            </a:xfrm>
            <a:custGeom>
              <a:avLst/>
              <a:gdLst/>
              <a:ahLst/>
              <a:cxnLst/>
              <a:rect l="l" t="t" r="r" b="b"/>
              <a:pathLst>
                <a:path w="26035" h="15239">
                  <a:moveTo>
                    <a:pt x="0" y="15019"/>
                  </a:moveTo>
                  <a:lnTo>
                    <a:pt x="2672" y="9982"/>
                  </a:lnTo>
                  <a:lnTo>
                    <a:pt x="9245" y="1957"/>
                  </a:lnTo>
                  <a:lnTo>
                    <a:pt x="17552" y="0"/>
                  </a:lnTo>
                  <a:lnTo>
                    <a:pt x="25425" y="13165"/>
                  </a:lnTo>
                </a:path>
              </a:pathLst>
            </a:custGeom>
            <a:ln w="5270">
              <a:solidFill>
                <a:srgbClr val="E597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2877643" y="3900786"/>
              <a:ext cx="88900" cy="36830"/>
            </a:xfrm>
            <a:custGeom>
              <a:avLst/>
              <a:gdLst/>
              <a:ahLst/>
              <a:cxnLst/>
              <a:rect l="l" t="t" r="r" b="b"/>
              <a:pathLst>
                <a:path w="88900" h="36829">
                  <a:moveTo>
                    <a:pt x="0" y="380"/>
                  </a:moveTo>
                  <a:lnTo>
                    <a:pt x="21583" y="27749"/>
                  </a:lnTo>
                  <a:lnTo>
                    <a:pt x="38028" y="36833"/>
                  </a:lnTo>
                  <a:lnTo>
                    <a:pt x="57662" y="27595"/>
                  </a:lnTo>
                  <a:lnTo>
                    <a:pt x="88811" y="0"/>
                  </a:lnTo>
                </a:path>
              </a:pathLst>
            </a:custGeom>
            <a:ln w="5270">
              <a:solidFill>
                <a:srgbClr val="E838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3228162" y="2854276"/>
              <a:ext cx="1283970" cy="946785"/>
            </a:xfrm>
            <a:custGeom>
              <a:avLst/>
              <a:gdLst/>
              <a:ahLst/>
              <a:cxnLst/>
              <a:rect l="l" t="t" r="r" b="b"/>
              <a:pathLst>
                <a:path w="1283970" h="946785">
                  <a:moveTo>
                    <a:pt x="641807" y="0"/>
                  </a:moveTo>
                  <a:lnTo>
                    <a:pt x="586430" y="1736"/>
                  </a:lnTo>
                  <a:lnTo>
                    <a:pt x="532360" y="6852"/>
                  </a:lnTo>
                  <a:lnTo>
                    <a:pt x="479792" y="15204"/>
                  </a:lnTo>
                  <a:lnTo>
                    <a:pt x="428917" y="26651"/>
                  </a:lnTo>
                  <a:lnTo>
                    <a:pt x="379928" y="41051"/>
                  </a:lnTo>
                  <a:lnTo>
                    <a:pt x="333017" y="58262"/>
                  </a:lnTo>
                  <a:lnTo>
                    <a:pt x="288378" y="78141"/>
                  </a:lnTo>
                  <a:lnTo>
                    <a:pt x="246203" y="100547"/>
                  </a:lnTo>
                  <a:lnTo>
                    <a:pt x="206685" y="125338"/>
                  </a:lnTo>
                  <a:lnTo>
                    <a:pt x="170015" y="152372"/>
                  </a:lnTo>
                  <a:lnTo>
                    <a:pt x="136388" y="181506"/>
                  </a:lnTo>
                  <a:lnTo>
                    <a:pt x="105995" y="212599"/>
                  </a:lnTo>
                  <a:lnTo>
                    <a:pt x="79030" y="245508"/>
                  </a:lnTo>
                  <a:lnTo>
                    <a:pt x="55685" y="280093"/>
                  </a:lnTo>
                  <a:lnTo>
                    <a:pt x="36152" y="316210"/>
                  </a:lnTo>
                  <a:lnTo>
                    <a:pt x="20624" y="353717"/>
                  </a:lnTo>
                  <a:lnTo>
                    <a:pt x="9294" y="392473"/>
                  </a:lnTo>
                  <a:lnTo>
                    <a:pt x="2355" y="432336"/>
                  </a:lnTo>
                  <a:lnTo>
                    <a:pt x="0" y="473163"/>
                  </a:lnTo>
                  <a:lnTo>
                    <a:pt x="2355" y="513991"/>
                  </a:lnTo>
                  <a:lnTo>
                    <a:pt x="9294" y="553853"/>
                  </a:lnTo>
                  <a:lnTo>
                    <a:pt x="20624" y="592610"/>
                  </a:lnTo>
                  <a:lnTo>
                    <a:pt x="36152" y="630117"/>
                  </a:lnTo>
                  <a:lnTo>
                    <a:pt x="55685" y="666234"/>
                  </a:lnTo>
                  <a:lnTo>
                    <a:pt x="79030" y="700818"/>
                  </a:lnTo>
                  <a:lnTo>
                    <a:pt x="105995" y="733728"/>
                  </a:lnTo>
                  <a:lnTo>
                    <a:pt x="136388" y="764821"/>
                  </a:lnTo>
                  <a:lnTo>
                    <a:pt x="170015" y="793955"/>
                  </a:lnTo>
                  <a:lnTo>
                    <a:pt x="206685" y="820989"/>
                  </a:lnTo>
                  <a:lnTo>
                    <a:pt x="246203" y="845779"/>
                  </a:lnTo>
                  <a:lnTo>
                    <a:pt x="288378" y="868186"/>
                  </a:lnTo>
                  <a:lnTo>
                    <a:pt x="333017" y="888065"/>
                  </a:lnTo>
                  <a:lnTo>
                    <a:pt x="379928" y="905276"/>
                  </a:lnTo>
                  <a:lnTo>
                    <a:pt x="428917" y="919676"/>
                  </a:lnTo>
                  <a:lnTo>
                    <a:pt x="479792" y="931123"/>
                  </a:lnTo>
                  <a:lnTo>
                    <a:pt x="532360" y="939475"/>
                  </a:lnTo>
                  <a:lnTo>
                    <a:pt x="586430" y="944591"/>
                  </a:lnTo>
                  <a:lnTo>
                    <a:pt x="641807" y="946327"/>
                  </a:lnTo>
                  <a:lnTo>
                    <a:pt x="697186" y="944591"/>
                  </a:lnTo>
                  <a:lnTo>
                    <a:pt x="751256" y="939475"/>
                  </a:lnTo>
                  <a:lnTo>
                    <a:pt x="803826" y="931123"/>
                  </a:lnTo>
                  <a:lnTo>
                    <a:pt x="854701" y="919676"/>
                  </a:lnTo>
                  <a:lnTo>
                    <a:pt x="903691" y="905276"/>
                  </a:lnTo>
                  <a:lnTo>
                    <a:pt x="950602" y="888065"/>
                  </a:lnTo>
                  <a:lnTo>
                    <a:pt x="995241" y="868186"/>
                  </a:lnTo>
                  <a:lnTo>
                    <a:pt x="1037416" y="845779"/>
                  </a:lnTo>
                  <a:lnTo>
                    <a:pt x="1076934" y="820989"/>
                  </a:lnTo>
                  <a:lnTo>
                    <a:pt x="1113603" y="793955"/>
                  </a:lnTo>
                  <a:lnTo>
                    <a:pt x="1147229" y="764821"/>
                  </a:lnTo>
                  <a:lnTo>
                    <a:pt x="1177621" y="733728"/>
                  </a:lnTo>
                  <a:lnTo>
                    <a:pt x="1204586" y="700818"/>
                  </a:lnTo>
                  <a:lnTo>
                    <a:pt x="1227931" y="666234"/>
                  </a:lnTo>
                  <a:lnTo>
                    <a:pt x="1247463" y="630117"/>
                  </a:lnTo>
                  <a:lnTo>
                    <a:pt x="1262990" y="592610"/>
                  </a:lnTo>
                  <a:lnTo>
                    <a:pt x="1274319" y="553853"/>
                  </a:lnTo>
                  <a:lnTo>
                    <a:pt x="1281258" y="513991"/>
                  </a:lnTo>
                  <a:lnTo>
                    <a:pt x="1283614" y="473163"/>
                  </a:lnTo>
                  <a:lnTo>
                    <a:pt x="1281258" y="432336"/>
                  </a:lnTo>
                  <a:lnTo>
                    <a:pt x="1274319" y="392473"/>
                  </a:lnTo>
                  <a:lnTo>
                    <a:pt x="1262990" y="353717"/>
                  </a:lnTo>
                  <a:lnTo>
                    <a:pt x="1247463" y="316210"/>
                  </a:lnTo>
                  <a:lnTo>
                    <a:pt x="1227931" y="280093"/>
                  </a:lnTo>
                  <a:lnTo>
                    <a:pt x="1204586" y="245508"/>
                  </a:lnTo>
                  <a:lnTo>
                    <a:pt x="1177621" y="212599"/>
                  </a:lnTo>
                  <a:lnTo>
                    <a:pt x="1147229" y="181506"/>
                  </a:lnTo>
                  <a:lnTo>
                    <a:pt x="1113603" y="152372"/>
                  </a:lnTo>
                  <a:lnTo>
                    <a:pt x="1076934" y="125338"/>
                  </a:lnTo>
                  <a:lnTo>
                    <a:pt x="1037416" y="100547"/>
                  </a:lnTo>
                  <a:lnTo>
                    <a:pt x="995241" y="78141"/>
                  </a:lnTo>
                  <a:lnTo>
                    <a:pt x="950602" y="58262"/>
                  </a:lnTo>
                  <a:lnTo>
                    <a:pt x="903691" y="41051"/>
                  </a:lnTo>
                  <a:lnTo>
                    <a:pt x="854701" y="26651"/>
                  </a:lnTo>
                  <a:lnTo>
                    <a:pt x="803826" y="15204"/>
                  </a:lnTo>
                  <a:lnTo>
                    <a:pt x="751256" y="6852"/>
                  </a:lnTo>
                  <a:lnTo>
                    <a:pt x="697186" y="1736"/>
                  </a:lnTo>
                  <a:lnTo>
                    <a:pt x="641807" y="0"/>
                  </a:lnTo>
                  <a:close/>
                </a:path>
              </a:pathLst>
            </a:custGeom>
            <a:solidFill>
              <a:srgbClr val="B5D1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3406800" y="3003791"/>
              <a:ext cx="905510" cy="648335"/>
            </a:xfrm>
            <a:custGeom>
              <a:avLst/>
              <a:gdLst/>
              <a:ahLst/>
              <a:cxnLst/>
              <a:rect l="l" t="t" r="r" b="b"/>
              <a:pathLst>
                <a:path w="905510" h="648335">
                  <a:moveTo>
                    <a:pt x="904951" y="0"/>
                  </a:moveTo>
                  <a:lnTo>
                    <a:pt x="0" y="0"/>
                  </a:lnTo>
                  <a:lnTo>
                    <a:pt x="0" y="647966"/>
                  </a:lnTo>
                  <a:lnTo>
                    <a:pt x="904951" y="647966"/>
                  </a:lnTo>
                  <a:lnTo>
                    <a:pt x="9049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3406800" y="3003791"/>
              <a:ext cx="905510" cy="648335"/>
            </a:xfrm>
            <a:custGeom>
              <a:avLst/>
              <a:gdLst/>
              <a:ahLst/>
              <a:cxnLst/>
              <a:rect l="l" t="t" r="r" b="b"/>
              <a:pathLst>
                <a:path w="905510" h="648335">
                  <a:moveTo>
                    <a:pt x="904951" y="647966"/>
                  </a:moveTo>
                  <a:lnTo>
                    <a:pt x="0" y="647966"/>
                  </a:lnTo>
                  <a:lnTo>
                    <a:pt x="0" y="0"/>
                  </a:lnTo>
                  <a:lnTo>
                    <a:pt x="904951" y="0"/>
                  </a:lnTo>
                  <a:lnTo>
                    <a:pt x="904951" y="647966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3757813" y="3343792"/>
              <a:ext cx="43180" cy="33655"/>
            </a:xfrm>
            <a:custGeom>
              <a:avLst/>
              <a:gdLst/>
              <a:ahLst/>
              <a:cxnLst/>
              <a:rect l="l" t="t" r="r" b="b"/>
              <a:pathLst>
                <a:path w="43179" h="33654">
                  <a:moveTo>
                    <a:pt x="26494" y="0"/>
                  </a:moveTo>
                  <a:lnTo>
                    <a:pt x="20162" y="181"/>
                  </a:lnTo>
                  <a:lnTo>
                    <a:pt x="12414" y="5505"/>
                  </a:lnTo>
                  <a:lnTo>
                    <a:pt x="0" y="17239"/>
                  </a:lnTo>
                  <a:lnTo>
                    <a:pt x="40970" y="33622"/>
                  </a:lnTo>
                  <a:lnTo>
                    <a:pt x="41889" y="29920"/>
                  </a:lnTo>
                  <a:lnTo>
                    <a:pt x="42895" y="21256"/>
                  </a:lnTo>
                  <a:lnTo>
                    <a:pt x="41361" y="11291"/>
                  </a:lnTo>
                  <a:lnTo>
                    <a:pt x="34658" y="3688"/>
                  </a:lnTo>
                  <a:lnTo>
                    <a:pt x="26494" y="0"/>
                  </a:lnTo>
                  <a:close/>
                </a:path>
              </a:pathLst>
            </a:custGeom>
            <a:solidFill>
              <a:srgbClr val="052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3757813" y="3343792"/>
              <a:ext cx="43180" cy="33655"/>
            </a:xfrm>
            <a:custGeom>
              <a:avLst/>
              <a:gdLst/>
              <a:ahLst/>
              <a:cxnLst/>
              <a:rect l="l" t="t" r="r" b="b"/>
              <a:pathLst>
                <a:path w="43179" h="33654">
                  <a:moveTo>
                    <a:pt x="0" y="17239"/>
                  </a:moveTo>
                  <a:lnTo>
                    <a:pt x="12414" y="5505"/>
                  </a:lnTo>
                  <a:lnTo>
                    <a:pt x="20162" y="181"/>
                  </a:lnTo>
                  <a:lnTo>
                    <a:pt x="26494" y="0"/>
                  </a:lnTo>
                  <a:lnTo>
                    <a:pt x="34658" y="3688"/>
                  </a:lnTo>
                  <a:lnTo>
                    <a:pt x="41361" y="11291"/>
                  </a:lnTo>
                  <a:lnTo>
                    <a:pt x="42895" y="21256"/>
                  </a:lnTo>
                  <a:lnTo>
                    <a:pt x="41889" y="29920"/>
                  </a:lnTo>
                  <a:lnTo>
                    <a:pt x="40970" y="33622"/>
                  </a:lnTo>
                  <a:lnTo>
                    <a:pt x="0" y="17239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3650042" y="3312828"/>
              <a:ext cx="140970" cy="94615"/>
            </a:xfrm>
            <a:custGeom>
              <a:avLst/>
              <a:gdLst/>
              <a:ahLst/>
              <a:cxnLst/>
              <a:rect l="l" t="t" r="r" b="b"/>
              <a:pathLst>
                <a:path w="140970" h="94614">
                  <a:moveTo>
                    <a:pt x="29946" y="0"/>
                  </a:moveTo>
                  <a:lnTo>
                    <a:pt x="6629" y="11976"/>
                  </a:lnTo>
                  <a:lnTo>
                    <a:pt x="0" y="33083"/>
                  </a:lnTo>
                  <a:lnTo>
                    <a:pt x="77520" y="94526"/>
                  </a:lnTo>
                  <a:lnTo>
                    <a:pt x="90277" y="69642"/>
                  </a:lnTo>
                  <a:lnTo>
                    <a:pt x="98042" y="56194"/>
                  </a:lnTo>
                  <a:lnTo>
                    <a:pt x="140855" y="33400"/>
                  </a:lnTo>
                  <a:lnTo>
                    <a:pt x="90754" y="12280"/>
                  </a:lnTo>
                  <a:lnTo>
                    <a:pt x="29946" y="0"/>
                  </a:lnTo>
                  <a:close/>
                </a:path>
              </a:pathLst>
            </a:custGeom>
            <a:solidFill>
              <a:srgbClr val="00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3650042" y="3312828"/>
              <a:ext cx="140970" cy="94615"/>
            </a:xfrm>
            <a:custGeom>
              <a:avLst/>
              <a:gdLst/>
              <a:ahLst/>
              <a:cxnLst/>
              <a:rect l="l" t="t" r="r" b="b"/>
              <a:pathLst>
                <a:path w="140970" h="94614">
                  <a:moveTo>
                    <a:pt x="77520" y="94526"/>
                  </a:moveTo>
                  <a:lnTo>
                    <a:pt x="98042" y="56194"/>
                  </a:lnTo>
                  <a:lnTo>
                    <a:pt x="137912" y="34290"/>
                  </a:lnTo>
                  <a:lnTo>
                    <a:pt x="140855" y="33400"/>
                  </a:lnTo>
                  <a:lnTo>
                    <a:pt x="90754" y="12280"/>
                  </a:lnTo>
                  <a:lnTo>
                    <a:pt x="29946" y="0"/>
                  </a:lnTo>
                  <a:lnTo>
                    <a:pt x="6629" y="11976"/>
                  </a:lnTo>
                  <a:lnTo>
                    <a:pt x="0" y="33083"/>
                  </a:lnTo>
                  <a:lnTo>
                    <a:pt x="77520" y="94526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3556454" y="3305892"/>
              <a:ext cx="147955" cy="133350"/>
            </a:xfrm>
            <a:custGeom>
              <a:avLst/>
              <a:gdLst/>
              <a:ahLst/>
              <a:cxnLst/>
              <a:rect l="l" t="t" r="r" b="b"/>
              <a:pathLst>
                <a:path w="147954" h="133350">
                  <a:moveTo>
                    <a:pt x="11277" y="0"/>
                  </a:moveTo>
                  <a:lnTo>
                    <a:pt x="0" y="73289"/>
                  </a:lnTo>
                  <a:lnTo>
                    <a:pt x="3256" y="111586"/>
                  </a:lnTo>
                  <a:lnTo>
                    <a:pt x="27360" y="127374"/>
                  </a:lnTo>
                  <a:lnTo>
                    <a:pt x="78625" y="133134"/>
                  </a:lnTo>
                  <a:lnTo>
                    <a:pt x="111109" y="124828"/>
                  </a:lnTo>
                  <a:lnTo>
                    <a:pt x="132324" y="102866"/>
                  </a:lnTo>
                  <a:lnTo>
                    <a:pt x="143876" y="80195"/>
                  </a:lnTo>
                  <a:lnTo>
                    <a:pt x="147370" y="69761"/>
                  </a:lnTo>
                  <a:lnTo>
                    <a:pt x="111722" y="41935"/>
                  </a:lnTo>
                  <a:lnTo>
                    <a:pt x="81699" y="5334"/>
                  </a:lnTo>
                  <a:lnTo>
                    <a:pt x="11277" y="0"/>
                  </a:lnTo>
                  <a:close/>
                </a:path>
              </a:pathLst>
            </a:custGeom>
            <a:solidFill>
              <a:srgbClr val="00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3556454" y="3305892"/>
              <a:ext cx="147955" cy="133350"/>
            </a:xfrm>
            <a:custGeom>
              <a:avLst/>
              <a:gdLst/>
              <a:ahLst/>
              <a:cxnLst/>
              <a:rect l="l" t="t" r="r" b="b"/>
              <a:pathLst>
                <a:path w="147954" h="133350">
                  <a:moveTo>
                    <a:pt x="147370" y="69761"/>
                  </a:moveTo>
                  <a:lnTo>
                    <a:pt x="111722" y="41935"/>
                  </a:lnTo>
                  <a:lnTo>
                    <a:pt x="81699" y="5334"/>
                  </a:lnTo>
                  <a:lnTo>
                    <a:pt x="11277" y="0"/>
                  </a:lnTo>
                  <a:lnTo>
                    <a:pt x="0" y="73289"/>
                  </a:lnTo>
                  <a:lnTo>
                    <a:pt x="3256" y="111586"/>
                  </a:lnTo>
                  <a:lnTo>
                    <a:pt x="27360" y="127374"/>
                  </a:lnTo>
                  <a:lnTo>
                    <a:pt x="78625" y="133134"/>
                  </a:lnTo>
                  <a:lnTo>
                    <a:pt x="111109" y="124828"/>
                  </a:lnTo>
                  <a:lnTo>
                    <a:pt x="132324" y="102866"/>
                  </a:lnTo>
                  <a:lnTo>
                    <a:pt x="143876" y="80195"/>
                  </a:lnTo>
                  <a:lnTo>
                    <a:pt x="147370" y="69761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3651313" y="3369499"/>
              <a:ext cx="68580" cy="43180"/>
            </a:xfrm>
            <a:custGeom>
              <a:avLst/>
              <a:gdLst/>
              <a:ahLst/>
              <a:cxnLst/>
              <a:rect l="l" t="t" r="r" b="b"/>
              <a:pathLst>
                <a:path w="68579" h="43179">
                  <a:moveTo>
                    <a:pt x="39529" y="0"/>
                  </a:moveTo>
                  <a:lnTo>
                    <a:pt x="27892" y="41"/>
                  </a:lnTo>
                  <a:lnTo>
                    <a:pt x="16488" y="13316"/>
                  </a:lnTo>
                  <a:lnTo>
                    <a:pt x="0" y="42896"/>
                  </a:lnTo>
                  <a:lnTo>
                    <a:pt x="68148" y="36178"/>
                  </a:lnTo>
                  <a:lnTo>
                    <a:pt x="68498" y="27498"/>
                  </a:lnTo>
                  <a:lnTo>
                    <a:pt x="67424" y="21890"/>
                  </a:lnTo>
                  <a:lnTo>
                    <a:pt x="63854" y="16911"/>
                  </a:lnTo>
                  <a:lnTo>
                    <a:pt x="56718" y="10117"/>
                  </a:lnTo>
                  <a:lnTo>
                    <a:pt x="39529" y="0"/>
                  </a:lnTo>
                  <a:close/>
                </a:path>
              </a:pathLst>
            </a:custGeom>
            <a:solidFill>
              <a:srgbClr val="052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3651313" y="3369499"/>
              <a:ext cx="68580" cy="43180"/>
            </a:xfrm>
            <a:custGeom>
              <a:avLst/>
              <a:gdLst/>
              <a:ahLst/>
              <a:cxnLst/>
              <a:rect l="l" t="t" r="r" b="b"/>
              <a:pathLst>
                <a:path w="68579" h="43179">
                  <a:moveTo>
                    <a:pt x="0" y="42896"/>
                  </a:moveTo>
                  <a:lnTo>
                    <a:pt x="16488" y="13316"/>
                  </a:lnTo>
                  <a:lnTo>
                    <a:pt x="27892" y="41"/>
                  </a:lnTo>
                  <a:lnTo>
                    <a:pt x="39529" y="0"/>
                  </a:lnTo>
                  <a:lnTo>
                    <a:pt x="56718" y="10117"/>
                  </a:lnTo>
                  <a:lnTo>
                    <a:pt x="63854" y="16911"/>
                  </a:lnTo>
                  <a:lnTo>
                    <a:pt x="67424" y="21890"/>
                  </a:lnTo>
                  <a:lnTo>
                    <a:pt x="68498" y="27498"/>
                  </a:lnTo>
                  <a:lnTo>
                    <a:pt x="68148" y="36178"/>
                  </a:lnTo>
                  <a:lnTo>
                    <a:pt x="0" y="42896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3729691" y="3355605"/>
              <a:ext cx="73025" cy="89535"/>
            </a:xfrm>
            <a:custGeom>
              <a:avLst/>
              <a:gdLst/>
              <a:ahLst/>
              <a:cxnLst/>
              <a:rect l="l" t="t" r="r" b="b"/>
              <a:pathLst>
                <a:path w="73025" h="89535">
                  <a:moveTo>
                    <a:pt x="37807" y="0"/>
                  </a:moveTo>
                  <a:lnTo>
                    <a:pt x="25458" y="7057"/>
                  </a:lnTo>
                  <a:lnTo>
                    <a:pt x="17403" y="14784"/>
                  </a:lnTo>
                  <a:lnTo>
                    <a:pt x="10099" y="28019"/>
                  </a:lnTo>
                  <a:lnTo>
                    <a:pt x="0" y="51600"/>
                  </a:lnTo>
                  <a:lnTo>
                    <a:pt x="31140" y="88950"/>
                  </a:lnTo>
                  <a:lnTo>
                    <a:pt x="72491" y="24028"/>
                  </a:lnTo>
                  <a:lnTo>
                    <a:pt x="37807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3729691" y="3355605"/>
              <a:ext cx="73025" cy="89535"/>
            </a:xfrm>
            <a:custGeom>
              <a:avLst/>
              <a:gdLst/>
              <a:ahLst/>
              <a:cxnLst/>
              <a:rect l="l" t="t" r="r" b="b"/>
              <a:pathLst>
                <a:path w="73025" h="89535">
                  <a:moveTo>
                    <a:pt x="37807" y="0"/>
                  </a:moveTo>
                  <a:lnTo>
                    <a:pt x="72491" y="24028"/>
                  </a:lnTo>
                  <a:lnTo>
                    <a:pt x="31140" y="88950"/>
                  </a:lnTo>
                  <a:lnTo>
                    <a:pt x="0" y="51600"/>
                  </a:lnTo>
                  <a:lnTo>
                    <a:pt x="10099" y="28019"/>
                  </a:lnTo>
                  <a:lnTo>
                    <a:pt x="17403" y="14784"/>
                  </a:lnTo>
                  <a:lnTo>
                    <a:pt x="25458" y="7057"/>
                  </a:lnTo>
                  <a:lnTo>
                    <a:pt x="37807" y="0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3643396" y="3380962"/>
              <a:ext cx="88900" cy="90170"/>
            </a:xfrm>
            <a:custGeom>
              <a:avLst/>
              <a:gdLst/>
              <a:ahLst/>
              <a:cxnLst/>
              <a:rect l="l" t="t" r="r" b="b"/>
              <a:pathLst>
                <a:path w="88900" h="90170">
                  <a:moveTo>
                    <a:pt x="35153" y="0"/>
                  </a:moveTo>
                  <a:lnTo>
                    <a:pt x="21845" y="8869"/>
                  </a:lnTo>
                  <a:lnTo>
                    <a:pt x="13747" y="17572"/>
                  </a:lnTo>
                  <a:lnTo>
                    <a:pt x="7564" y="31277"/>
                  </a:lnTo>
                  <a:lnTo>
                    <a:pt x="0" y="55156"/>
                  </a:lnTo>
                  <a:lnTo>
                    <a:pt x="53835" y="89839"/>
                  </a:lnTo>
                  <a:lnTo>
                    <a:pt x="88518" y="29349"/>
                  </a:lnTo>
                  <a:lnTo>
                    <a:pt x="35153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3643396" y="3380962"/>
              <a:ext cx="88900" cy="90170"/>
            </a:xfrm>
            <a:custGeom>
              <a:avLst/>
              <a:gdLst/>
              <a:ahLst/>
              <a:cxnLst/>
              <a:rect l="l" t="t" r="r" b="b"/>
              <a:pathLst>
                <a:path w="88900" h="90170">
                  <a:moveTo>
                    <a:pt x="35153" y="0"/>
                  </a:moveTo>
                  <a:lnTo>
                    <a:pt x="88518" y="29349"/>
                  </a:lnTo>
                  <a:lnTo>
                    <a:pt x="53835" y="89839"/>
                  </a:lnTo>
                  <a:lnTo>
                    <a:pt x="0" y="55156"/>
                  </a:lnTo>
                  <a:lnTo>
                    <a:pt x="7564" y="31277"/>
                  </a:lnTo>
                  <a:lnTo>
                    <a:pt x="13747" y="17572"/>
                  </a:lnTo>
                  <a:lnTo>
                    <a:pt x="21845" y="8869"/>
                  </a:lnTo>
                  <a:lnTo>
                    <a:pt x="35153" y="0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3767263" y="3340392"/>
              <a:ext cx="106680" cy="139700"/>
            </a:xfrm>
            <a:custGeom>
              <a:avLst/>
              <a:gdLst/>
              <a:ahLst/>
              <a:cxnLst/>
              <a:rect l="l" t="t" r="r" b="b"/>
              <a:pathLst>
                <a:path w="106679" h="139700">
                  <a:moveTo>
                    <a:pt x="32778" y="38592"/>
                  </a:moveTo>
                  <a:lnTo>
                    <a:pt x="18086" y="45625"/>
                  </a:lnTo>
                  <a:lnTo>
                    <a:pt x="9774" y="54667"/>
                  </a:lnTo>
                  <a:lnTo>
                    <a:pt x="4769" y="71742"/>
                  </a:lnTo>
                  <a:lnTo>
                    <a:pt x="0" y="102879"/>
                  </a:lnTo>
                  <a:lnTo>
                    <a:pt x="4204" y="105184"/>
                  </a:lnTo>
                  <a:lnTo>
                    <a:pt x="13785" y="110917"/>
                  </a:lnTo>
                  <a:lnTo>
                    <a:pt x="24195" y="118304"/>
                  </a:lnTo>
                  <a:lnTo>
                    <a:pt x="30886" y="125574"/>
                  </a:lnTo>
                  <a:lnTo>
                    <a:pt x="35293" y="134388"/>
                  </a:lnTo>
                  <a:lnTo>
                    <a:pt x="47269" y="139430"/>
                  </a:lnTo>
                  <a:lnTo>
                    <a:pt x="68933" y="133126"/>
                  </a:lnTo>
                  <a:lnTo>
                    <a:pt x="90593" y="109335"/>
                  </a:lnTo>
                  <a:lnTo>
                    <a:pt x="105403" y="74913"/>
                  </a:lnTo>
                  <a:lnTo>
                    <a:pt x="106258" y="45526"/>
                  </a:lnTo>
                  <a:lnTo>
                    <a:pt x="51053" y="45526"/>
                  </a:lnTo>
                  <a:lnTo>
                    <a:pt x="32778" y="38592"/>
                  </a:lnTo>
                  <a:close/>
                </a:path>
                <a:path w="106679" h="139700">
                  <a:moveTo>
                    <a:pt x="91543" y="0"/>
                  </a:moveTo>
                  <a:lnTo>
                    <a:pt x="77088" y="12070"/>
                  </a:lnTo>
                  <a:lnTo>
                    <a:pt x="51053" y="45526"/>
                  </a:lnTo>
                  <a:lnTo>
                    <a:pt x="106258" y="45526"/>
                  </a:lnTo>
                  <a:lnTo>
                    <a:pt x="106514" y="36712"/>
                  </a:lnTo>
                  <a:lnTo>
                    <a:pt x="99618" y="8489"/>
                  </a:lnTo>
                  <a:lnTo>
                    <a:pt x="915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3767263" y="3340392"/>
              <a:ext cx="106680" cy="139700"/>
            </a:xfrm>
            <a:custGeom>
              <a:avLst/>
              <a:gdLst/>
              <a:ahLst/>
              <a:cxnLst/>
              <a:rect l="l" t="t" r="r" b="b"/>
              <a:pathLst>
                <a:path w="106679" h="139700">
                  <a:moveTo>
                    <a:pt x="0" y="102879"/>
                  </a:moveTo>
                  <a:lnTo>
                    <a:pt x="4769" y="71742"/>
                  </a:lnTo>
                  <a:lnTo>
                    <a:pt x="9774" y="54667"/>
                  </a:lnTo>
                  <a:lnTo>
                    <a:pt x="18086" y="45625"/>
                  </a:lnTo>
                  <a:lnTo>
                    <a:pt x="32778" y="38592"/>
                  </a:lnTo>
                  <a:lnTo>
                    <a:pt x="51053" y="45526"/>
                  </a:lnTo>
                  <a:lnTo>
                    <a:pt x="77088" y="12070"/>
                  </a:lnTo>
                  <a:lnTo>
                    <a:pt x="91543" y="0"/>
                  </a:lnTo>
                  <a:lnTo>
                    <a:pt x="99618" y="8489"/>
                  </a:lnTo>
                  <a:lnTo>
                    <a:pt x="106514" y="36712"/>
                  </a:lnTo>
                  <a:lnTo>
                    <a:pt x="105403" y="74913"/>
                  </a:lnTo>
                  <a:lnTo>
                    <a:pt x="90593" y="109335"/>
                  </a:lnTo>
                  <a:lnTo>
                    <a:pt x="68933" y="133126"/>
                  </a:lnTo>
                  <a:lnTo>
                    <a:pt x="47269" y="139430"/>
                  </a:lnTo>
                  <a:lnTo>
                    <a:pt x="35293" y="134388"/>
                  </a:lnTo>
                  <a:lnTo>
                    <a:pt x="30886" y="125574"/>
                  </a:lnTo>
                  <a:lnTo>
                    <a:pt x="24195" y="118304"/>
                  </a:lnTo>
                  <a:lnTo>
                    <a:pt x="13785" y="110917"/>
                  </a:lnTo>
                  <a:lnTo>
                    <a:pt x="4204" y="105184"/>
                  </a:lnTo>
                  <a:lnTo>
                    <a:pt x="0" y="102879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3685345" y="3362450"/>
              <a:ext cx="106680" cy="139700"/>
            </a:xfrm>
            <a:custGeom>
              <a:avLst/>
              <a:gdLst/>
              <a:ahLst/>
              <a:cxnLst/>
              <a:rect l="l" t="t" r="r" b="b"/>
              <a:pathLst>
                <a:path w="106679" h="139700">
                  <a:moveTo>
                    <a:pt x="32766" y="38592"/>
                  </a:moveTo>
                  <a:lnTo>
                    <a:pt x="18080" y="45625"/>
                  </a:lnTo>
                  <a:lnTo>
                    <a:pt x="9772" y="54667"/>
                  </a:lnTo>
                  <a:lnTo>
                    <a:pt x="4769" y="71742"/>
                  </a:lnTo>
                  <a:lnTo>
                    <a:pt x="0" y="102879"/>
                  </a:lnTo>
                  <a:lnTo>
                    <a:pt x="4204" y="105184"/>
                  </a:lnTo>
                  <a:lnTo>
                    <a:pt x="13785" y="110915"/>
                  </a:lnTo>
                  <a:lnTo>
                    <a:pt x="24195" y="118299"/>
                  </a:lnTo>
                  <a:lnTo>
                    <a:pt x="30886" y="125561"/>
                  </a:lnTo>
                  <a:lnTo>
                    <a:pt x="35280" y="134388"/>
                  </a:lnTo>
                  <a:lnTo>
                    <a:pt x="47269" y="139430"/>
                  </a:lnTo>
                  <a:lnTo>
                    <a:pt x="68927" y="133126"/>
                  </a:lnTo>
                  <a:lnTo>
                    <a:pt x="90587" y="109335"/>
                  </a:lnTo>
                  <a:lnTo>
                    <a:pt x="105396" y="74913"/>
                  </a:lnTo>
                  <a:lnTo>
                    <a:pt x="106247" y="45526"/>
                  </a:lnTo>
                  <a:lnTo>
                    <a:pt x="51053" y="45526"/>
                  </a:lnTo>
                  <a:lnTo>
                    <a:pt x="32766" y="38592"/>
                  </a:lnTo>
                  <a:close/>
                </a:path>
                <a:path w="106679" h="139700">
                  <a:moveTo>
                    <a:pt x="91532" y="0"/>
                  </a:moveTo>
                  <a:lnTo>
                    <a:pt x="77080" y="12070"/>
                  </a:lnTo>
                  <a:lnTo>
                    <a:pt x="51053" y="45526"/>
                  </a:lnTo>
                  <a:lnTo>
                    <a:pt x="106247" y="45526"/>
                  </a:lnTo>
                  <a:lnTo>
                    <a:pt x="106502" y="36712"/>
                  </a:lnTo>
                  <a:lnTo>
                    <a:pt x="99606" y="8489"/>
                  </a:lnTo>
                  <a:lnTo>
                    <a:pt x="91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3685345" y="3362450"/>
              <a:ext cx="106680" cy="139700"/>
            </a:xfrm>
            <a:custGeom>
              <a:avLst/>
              <a:gdLst/>
              <a:ahLst/>
              <a:cxnLst/>
              <a:rect l="l" t="t" r="r" b="b"/>
              <a:pathLst>
                <a:path w="106679" h="139700">
                  <a:moveTo>
                    <a:pt x="0" y="102879"/>
                  </a:moveTo>
                  <a:lnTo>
                    <a:pt x="4769" y="71742"/>
                  </a:lnTo>
                  <a:lnTo>
                    <a:pt x="9772" y="54667"/>
                  </a:lnTo>
                  <a:lnTo>
                    <a:pt x="18080" y="45625"/>
                  </a:lnTo>
                  <a:lnTo>
                    <a:pt x="32766" y="38592"/>
                  </a:lnTo>
                  <a:lnTo>
                    <a:pt x="51053" y="45526"/>
                  </a:lnTo>
                  <a:lnTo>
                    <a:pt x="77080" y="12070"/>
                  </a:lnTo>
                  <a:lnTo>
                    <a:pt x="91532" y="0"/>
                  </a:lnTo>
                  <a:lnTo>
                    <a:pt x="99606" y="8489"/>
                  </a:lnTo>
                  <a:lnTo>
                    <a:pt x="106502" y="36712"/>
                  </a:lnTo>
                  <a:lnTo>
                    <a:pt x="105396" y="74913"/>
                  </a:lnTo>
                  <a:lnTo>
                    <a:pt x="90587" y="109335"/>
                  </a:lnTo>
                  <a:lnTo>
                    <a:pt x="68927" y="133126"/>
                  </a:lnTo>
                  <a:lnTo>
                    <a:pt x="47269" y="139430"/>
                  </a:lnTo>
                  <a:lnTo>
                    <a:pt x="35280" y="134388"/>
                  </a:lnTo>
                  <a:lnTo>
                    <a:pt x="30886" y="125561"/>
                  </a:lnTo>
                  <a:lnTo>
                    <a:pt x="24195" y="118299"/>
                  </a:lnTo>
                  <a:lnTo>
                    <a:pt x="13785" y="110915"/>
                  </a:lnTo>
                  <a:lnTo>
                    <a:pt x="4204" y="105184"/>
                  </a:lnTo>
                  <a:lnTo>
                    <a:pt x="0" y="102879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3560411" y="3149918"/>
              <a:ext cx="199390" cy="170815"/>
            </a:xfrm>
            <a:custGeom>
              <a:avLst/>
              <a:gdLst/>
              <a:ahLst/>
              <a:cxnLst/>
              <a:rect l="l" t="t" r="r" b="b"/>
              <a:pathLst>
                <a:path w="199389" h="170814">
                  <a:moveTo>
                    <a:pt x="154726" y="0"/>
                  </a:moveTo>
                  <a:lnTo>
                    <a:pt x="95152" y="3467"/>
                  </a:lnTo>
                  <a:lnTo>
                    <a:pt x="38179" y="17332"/>
                  </a:lnTo>
                  <a:lnTo>
                    <a:pt x="4096" y="91597"/>
                  </a:lnTo>
                  <a:lnTo>
                    <a:pt x="0" y="150481"/>
                  </a:lnTo>
                  <a:lnTo>
                    <a:pt x="2671" y="170469"/>
                  </a:lnTo>
                  <a:lnTo>
                    <a:pt x="92174" y="170312"/>
                  </a:lnTo>
                  <a:lnTo>
                    <a:pt x="142096" y="169209"/>
                  </a:lnTo>
                  <a:lnTo>
                    <a:pt x="195520" y="160385"/>
                  </a:lnTo>
                  <a:lnTo>
                    <a:pt x="198945" y="112154"/>
                  </a:lnTo>
                  <a:lnTo>
                    <a:pt x="199299" y="81766"/>
                  </a:lnTo>
                  <a:lnTo>
                    <a:pt x="195870" y="56340"/>
                  </a:lnTo>
                  <a:lnTo>
                    <a:pt x="187951" y="22997"/>
                  </a:lnTo>
                  <a:lnTo>
                    <a:pt x="154726" y="0"/>
                  </a:lnTo>
                  <a:close/>
                </a:path>
              </a:pathLst>
            </a:custGeom>
            <a:solidFill>
              <a:srgbClr val="B6DA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3560411" y="3149918"/>
              <a:ext cx="199390" cy="170815"/>
            </a:xfrm>
            <a:custGeom>
              <a:avLst/>
              <a:gdLst/>
              <a:ahLst/>
              <a:cxnLst/>
              <a:rect l="l" t="t" r="r" b="b"/>
              <a:pathLst>
                <a:path w="199389" h="170814">
                  <a:moveTo>
                    <a:pt x="12755" y="25524"/>
                  </a:moveTo>
                  <a:lnTo>
                    <a:pt x="4096" y="91597"/>
                  </a:lnTo>
                  <a:lnTo>
                    <a:pt x="159" y="128720"/>
                  </a:lnTo>
                  <a:lnTo>
                    <a:pt x="0" y="150481"/>
                  </a:lnTo>
                  <a:lnTo>
                    <a:pt x="2671" y="170469"/>
                  </a:lnTo>
                  <a:lnTo>
                    <a:pt x="92174" y="170312"/>
                  </a:lnTo>
                  <a:lnTo>
                    <a:pt x="142096" y="169209"/>
                  </a:lnTo>
                  <a:lnTo>
                    <a:pt x="195520" y="160385"/>
                  </a:lnTo>
                  <a:lnTo>
                    <a:pt x="198945" y="112154"/>
                  </a:lnTo>
                  <a:lnTo>
                    <a:pt x="199299" y="81766"/>
                  </a:lnTo>
                  <a:lnTo>
                    <a:pt x="195870" y="56340"/>
                  </a:lnTo>
                  <a:lnTo>
                    <a:pt x="187951" y="22997"/>
                  </a:lnTo>
                  <a:lnTo>
                    <a:pt x="154726" y="0"/>
                  </a:lnTo>
                  <a:lnTo>
                    <a:pt x="95152" y="3467"/>
                  </a:lnTo>
                  <a:lnTo>
                    <a:pt x="38179" y="17332"/>
                  </a:lnTo>
                  <a:lnTo>
                    <a:pt x="12755" y="25524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3680149" y="3090084"/>
              <a:ext cx="147320" cy="182880"/>
            </a:xfrm>
            <a:custGeom>
              <a:avLst/>
              <a:gdLst/>
              <a:ahLst/>
              <a:cxnLst/>
              <a:rect l="l" t="t" r="r" b="b"/>
              <a:pathLst>
                <a:path w="147320" h="182879">
                  <a:moveTo>
                    <a:pt x="16499" y="0"/>
                  </a:moveTo>
                  <a:lnTo>
                    <a:pt x="889" y="5289"/>
                  </a:lnTo>
                  <a:lnTo>
                    <a:pt x="0" y="34098"/>
                  </a:lnTo>
                  <a:lnTo>
                    <a:pt x="10023" y="94295"/>
                  </a:lnTo>
                  <a:lnTo>
                    <a:pt x="138192" y="182751"/>
                  </a:lnTo>
                  <a:lnTo>
                    <a:pt x="146968" y="156704"/>
                  </a:lnTo>
                  <a:lnTo>
                    <a:pt x="140773" y="130065"/>
                  </a:lnTo>
                  <a:lnTo>
                    <a:pt x="111399" y="86671"/>
                  </a:lnTo>
                  <a:lnTo>
                    <a:pt x="50638" y="10361"/>
                  </a:lnTo>
                  <a:lnTo>
                    <a:pt x="16499" y="0"/>
                  </a:lnTo>
                  <a:close/>
                </a:path>
              </a:pathLst>
            </a:custGeom>
            <a:solidFill>
              <a:srgbClr val="B6DA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3680149" y="3090084"/>
              <a:ext cx="147320" cy="182880"/>
            </a:xfrm>
            <a:custGeom>
              <a:avLst/>
              <a:gdLst/>
              <a:ahLst/>
              <a:cxnLst/>
              <a:rect l="l" t="t" r="r" b="b"/>
              <a:pathLst>
                <a:path w="147320" h="182879">
                  <a:moveTo>
                    <a:pt x="50638" y="10361"/>
                  </a:moveTo>
                  <a:lnTo>
                    <a:pt x="111399" y="86671"/>
                  </a:lnTo>
                  <a:lnTo>
                    <a:pt x="140773" y="130065"/>
                  </a:lnTo>
                  <a:lnTo>
                    <a:pt x="146968" y="156704"/>
                  </a:lnTo>
                  <a:lnTo>
                    <a:pt x="138192" y="182751"/>
                  </a:lnTo>
                  <a:lnTo>
                    <a:pt x="10023" y="94295"/>
                  </a:lnTo>
                  <a:lnTo>
                    <a:pt x="0" y="34098"/>
                  </a:lnTo>
                  <a:lnTo>
                    <a:pt x="889" y="5289"/>
                  </a:lnTo>
                  <a:lnTo>
                    <a:pt x="16499" y="0"/>
                  </a:lnTo>
                  <a:lnTo>
                    <a:pt x="50638" y="10361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3732585" y="3186192"/>
              <a:ext cx="85725" cy="105410"/>
            </a:xfrm>
            <a:custGeom>
              <a:avLst/>
              <a:gdLst/>
              <a:ahLst/>
              <a:cxnLst/>
              <a:rect l="l" t="t" r="r" b="b"/>
              <a:pathLst>
                <a:path w="85725" h="105410">
                  <a:moveTo>
                    <a:pt x="34290" y="0"/>
                  </a:moveTo>
                  <a:lnTo>
                    <a:pt x="0" y="45123"/>
                  </a:lnTo>
                  <a:lnTo>
                    <a:pt x="19437" y="82551"/>
                  </a:lnTo>
                  <a:lnTo>
                    <a:pt x="33624" y="100857"/>
                  </a:lnTo>
                  <a:lnTo>
                    <a:pt x="49500" y="105284"/>
                  </a:lnTo>
                  <a:lnTo>
                    <a:pt x="74002" y="101079"/>
                  </a:lnTo>
                  <a:lnTo>
                    <a:pt x="85317" y="81476"/>
                  </a:lnTo>
                  <a:lnTo>
                    <a:pt x="69719" y="47153"/>
                  </a:lnTo>
                  <a:lnTo>
                    <a:pt x="46335" y="14523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6DA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3732585" y="3186192"/>
              <a:ext cx="85725" cy="105410"/>
            </a:xfrm>
            <a:custGeom>
              <a:avLst/>
              <a:gdLst/>
              <a:ahLst/>
              <a:cxnLst/>
              <a:rect l="l" t="t" r="r" b="b"/>
              <a:pathLst>
                <a:path w="85725" h="105410">
                  <a:moveTo>
                    <a:pt x="0" y="45123"/>
                  </a:moveTo>
                  <a:lnTo>
                    <a:pt x="19437" y="82551"/>
                  </a:lnTo>
                  <a:lnTo>
                    <a:pt x="33624" y="100857"/>
                  </a:lnTo>
                  <a:lnTo>
                    <a:pt x="49500" y="105284"/>
                  </a:lnTo>
                  <a:lnTo>
                    <a:pt x="74002" y="101079"/>
                  </a:lnTo>
                  <a:lnTo>
                    <a:pt x="85317" y="81476"/>
                  </a:lnTo>
                  <a:lnTo>
                    <a:pt x="69719" y="47153"/>
                  </a:lnTo>
                  <a:lnTo>
                    <a:pt x="46335" y="14523"/>
                  </a:lnTo>
                  <a:lnTo>
                    <a:pt x="34290" y="0"/>
                  </a:lnTo>
                  <a:lnTo>
                    <a:pt x="0" y="45123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3487267" y="3082518"/>
              <a:ext cx="147320" cy="182880"/>
            </a:xfrm>
            <a:custGeom>
              <a:avLst/>
              <a:gdLst/>
              <a:ahLst/>
              <a:cxnLst/>
              <a:rect l="l" t="t" r="r" b="b"/>
              <a:pathLst>
                <a:path w="147320" h="182879">
                  <a:moveTo>
                    <a:pt x="130468" y="0"/>
                  </a:moveTo>
                  <a:lnTo>
                    <a:pt x="96329" y="10368"/>
                  </a:lnTo>
                  <a:lnTo>
                    <a:pt x="35568" y="86678"/>
                  </a:lnTo>
                  <a:lnTo>
                    <a:pt x="6194" y="130070"/>
                  </a:lnTo>
                  <a:lnTo>
                    <a:pt x="0" y="156706"/>
                  </a:lnTo>
                  <a:lnTo>
                    <a:pt x="8776" y="182745"/>
                  </a:lnTo>
                  <a:lnTo>
                    <a:pt x="136944" y="94302"/>
                  </a:lnTo>
                  <a:lnTo>
                    <a:pt x="146968" y="34098"/>
                  </a:lnTo>
                  <a:lnTo>
                    <a:pt x="146078" y="5286"/>
                  </a:lnTo>
                  <a:lnTo>
                    <a:pt x="130468" y="0"/>
                  </a:lnTo>
                  <a:close/>
                </a:path>
              </a:pathLst>
            </a:custGeom>
            <a:solidFill>
              <a:srgbClr val="B6DA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3487267" y="3082518"/>
              <a:ext cx="147320" cy="182880"/>
            </a:xfrm>
            <a:custGeom>
              <a:avLst/>
              <a:gdLst/>
              <a:ahLst/>
              <a:cxnLst/>
              <a:rect l="l" t="t" r="r" b="b"/>
              <a:pathLst>
                <a:path w="147320" h="182879">
                  <a:moveTo>
                    <a:pt x="96329" y="10368"/>
                  </a:moveTo>
                  <a:lnTo>
                    <a:pt x="35568" y="86678"/>
                  </a:lnTo>
                  <a:lnTo>
                    <a:pt x="6194" y="130070"/>
                  </a:lnTo>
                  <a:lnTo>
                    <a:pt x="0" y="156706"/>
                  </a:lnTo>
                  <a:lnTo>
                    <a:pt x="8776" y="182745"/>
                  </a:lnTo>
                  <a:lnTo>
                    <a:pt x="136944" y="94302"/>
                  </a:lnTo>
                  <a:lnTo>
                    <a:pt x="146968" y="34098"/>
                  </a:lnTo>
                  <a:lnTo>
                    <a:pt x="146078" y="5286"/>
                  </a:lnTo>
                  <a:lnTo>
                    <a:pt x="130468" y="0"/>
                  </a:lnTo>
                  <a:lnTo>
                    <a:pt x="96329" y="10368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3496479" y="3178633"/>
              <a:ext cx="85725" cy="105410"/>
            </a:xfrm>
            <a:custGeom>
              <a:avLst/>
              <a:gdLst/>
              <a:ahLst/>
              <a:cxnLst/>
              <a:rect l="l" t="t" r="r" b="b"/>
              <a:pathLst>
                <a:path w="85725" h="105410">
                  <a:moveTo>
                    <a:pt x="51017" y="0"/>
                  </a:moveTo>
                  <a:lnTo>
                    <a:pt x="38973" y="14523"/>
                  </a:lnTo>
                  <a:lnTo>
                    <a:pt x="15593" y="47153"/>
                  </a:lnTo>
                  <a:lnTo>
                    <a:pt x="0" y="81476"/>
                  </a:lnTo>
                  <a:lnTo>
                    <a:pt x="11316" y="101079"/>
                  </a:lnTo>
                  <a:lnTo>
                    <a:pt x="35818" y="105284"/>
                  </a:lnTo>
                  <a:lnTo>
                    <a:pt x="51694" y="100857"/>
                  </a:lnTo>
                  <a:lnTo>
                    <a:pt x="65882" y="82551"/>
                  </a:lnTo>
                  <a:lnTo>
                    <a:pt x="85319" y="45123"/>
                  </a:lnTo>
                  <a:lnTo>
                    <a:pt x="51017" y="0"/>
                  </a:lnTo>
                  <a:close/>
                </a:path>
              </a:pathLst>
            </a:custGeom>
            <a:solidFill>
              <a:srgbClr val="B6DA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3496479" y="3178633"/>
              <a:ext cx="85725" cy="105410"/>
            </a:xfrm>
            <a:custGeom>
              <a:avLst/>
              <a:gdLst/>
              <a:ahLst/>
              <a:cxnLst/>
              <a:rect l="l" t="t" r="r" b="b"/>
              <a:pathLst>
                <a:path w="85725" h="105410">
                  <a:moveTo>
                    <a:pt x="85319" y="45123"/>
                  </a:moveTo>
                  <a:lnTo>
                    <a:pt x="65882" y="82551"/>
                  </a:lnTo>
                  <a:lnTo>
                    <a:pt x="51694" y="100857"/>
                  </a:lnTo>
                  <a:lnTo>
                    <a:pt x="35818" y="105284"/>
                  </a:lnTo>
                  <a:lnTo>
                    <a:pt x="11316" y="101079"/>
                  </a:lnTo>
                  <a:lnTo>
                    <a:pt x="0" y="81476"/>
                  </a:lnTo>
                  <a:lnTo>
                    <a:pt x="15593" y="47153"/>
                  </a:lnTo>
                  <a:lnTo>
                    <a:pt x="38973" y="14523"/>
                  </a:lnTo>
                  <a:lnTo>
                    <a:pt x="51017" y="0"/>
                  </a:lnTo>
                  <a:lnTo>
                    <a:pt x="85319" y="45123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3473071" y="3020939"/>
              <a:ext cx="91440" cy="61594"/>
            </a:xfrm>
            <a:custGeom>
              <a:avLst/>
              <a:gdLst/>
              <a:ahLst/>
              <a:cxnLst/>
              <a:rect l="l" t="t" r="r" b="b"/>
              <a:pathLst>
                <a:path w="91439" h="61594">
                  <a:moveTo>
                    <a:pt x="45427" y="0"/>
                  </a:moveTo>
                  <a:lnTo>
                    <a:pt x="27742" y="2416"/>
                  </a:lnTo>
                  <a:lnTo>
                    <a:pt x="13303" y="9007"/>
                  </a:lnTo>
                  <a:lnTo>
                    <a:pt x="3569" y="18784"/>
                  </a:lnTo>
                  <a:lnTo>
                    <a:pt x="0" y="30759"/>
                  </a:lnTo>
                  <a:lnTo>
                    <a:pt x="3569" y="42728"/>
                  </a:lnTo>
                  <a:lnTo>
                    <a:pt x="13303" y="52506"/>
                  </a:lnTo>
                  <a:lnTo>
                    <a:pt x="27742" y="59100"/>
                  </a:lnTo>
                  <a:lnTo>
                    <a:pt x="45427" y="61518"/>
                  </a:lnTo>
                  <a:lnTo>
                    <a:pt x="63107" y="59100"/>
                  </a:lnTo>
                  <a:lnTo>
                    <a:pt x="77547" y="52506"/>
                  </a:lnTo>
                  <a:lnTo>
                    <a:pt x="87284" y="42728"/>
                  </a:lnTo>
                  <a:lnTo>
                    <a:pt x="90855" y="30759"/>
                  </a:lnTo>
                  <a:lnTo>
                    <a:pt x="87284" y="18784"/>
                  </a:lnTo>
                  <a:lnTo>
                    <a:pt x="77547" y="9007"/>
                  </a:lnTo>
                  <a:lnTo>
                    <a:pt x="63107" y="2416"/>
                  </a:lnTo>
                  <a:lnTo>
                    <a:pt x="45427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3473071" y="3020939"/>
              <a:ext cx="91440" cy="61594"/>
            </a:xfrm>
            <a:custGeom>
              <a:avLst/>
              <a:gdLst/>
              <a:ahLst/>
              <a:cxnLst/>
              <a:rect l="l" t="t" r="r" b="b"/>
              <a:pathLst>
                <a:path w="91439" h="61594">
                  <a:moveTo>
                    <a:pt x="90855" y="30759"/>
                  </a:moveTo>
                  <a:lnTo>
                    <a:pt x="87284" y="42728"/>
                  </a:lnTo>
                  <a:lnTo>
                    <a:pt x="77547" y="52506"/>
                  </a:lnTo>
                  <a:lnTo>
                    <a:pt x="63107" y="59100"/>
                  </a:lnTo>
                  <a:lnTo>
                    <a:pt x="45427" y="61518"/>
                  </a:lnTo>
                  <a:lnTo>
                    <a:pt x="27742" y="59100"/>
                  </a:lnTo>
                  <a:lnTo>
                    <a:pt x="13303" y="52506"/>
                  </a:lnTo>
                  <a:lnTo>
                    <a:pt x="3569" y="42728"/>
                  </a:lnTo>
                  <a:lnTo>
                    <a:pt x="0" y="30759"/>
                  </a:lnTo>
                  <a:lnTo>
                    <a:pt x="3569" y="18784"/>
                  </a:lnTo>
                  <a:lnTo>
                    <a:pt x="13303" y="9007"/>
                  </a:lnTo>
                  <a:lnTo>
                    <a:pt x="27742" y="2416"/>
                  </a:lnTo>
                  <a:lnTo>
                    <a:pt x="45427" y="0"/>
                  </a:lnTo>
                  <a:lnTo>
                    <a:pt x="63107" y="2416"/>
                  </a:lnTo>
                  <a:lnTo>
                    <a:pt x="77547" y="9007"/>
                  </a:lnTo>
                  <a:lnTo>
                    <a:pt x="87284" y="18784"/>
                  </a:lnTo>
                  <a:lnTo>
                    <a:pt x="90855" y="30759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3719269" y="2997833"/>
              <a:ext cx="91440" cy="61594"/>
            </a:xfrm>
            <a:custGeom>
              <a:avLst/>
              <a:gdLst/>
              <a:ahLst/>
              <a:cxnLst/>
              <a:rect l="l" t="t" r="r" b="b"/>
              <a:pathLst>
                <a:path w="91439" h="61594">
                  <a:moveTo>
                    <a:pt x="45440" y="0"/>
                  </a:moveTo>
                  <a:lnTo>
                    <a:pt x="27748" y="2416"/>
                  </a:lnTo>
                  <a:lnTo>
                    <a:pt x="13304" y="9007"/>
                  </a:lnTo>
                  <a:lnTo>
                    <a:pt x="3569" y="18784"/>
                  </a:lnTo>
                  <a:lnTo>
                    <a:pt x="0" y="30759"/>
                  </a:lnTo>
                  <a:lnTo>
                    <a:pt x="3569" y="42728"/>
                  </a:lnTo>
                  <a:lnTo>
                    <a:pt x="13304" y="52506"/>
                  </a:lnTo>
                  <a:lnTo>
                    <a:pt x="27748" y="59100"/>
                  </a:lnTo>
                  <a:lnTo>
                    <a:pt x="45440" y="61518"/>
                  </a:lnTo>
                  <a:lnTo>
                    <a:pt x="63118" y="59100"/>
                  </a:lnTo>
                  <a:lnTo>
                    <a:pt x="77554" y="52506"/>
                  </a:lnTo>
                  <a:lnTo>
                    <a:pt x="87286" y="42728"/>
                  </a:lnTo>
                  <a:lnTo>
                    <a:pt x="90855" y="30759"/>
                  </a:lnTo>
                  <a:lnTo>
                    <a:pt x="87286" y="18784"/>
                  </a:lnTo>
                  <a:lnTo>
                    <a:pt x="77554" y="9007"/>
                  </a:lnTo>
                  <a:lnTo>
                    <a:pt x="63118" y="2416"/>
                  </a:lnTo>
                  <a:lnTo>
                    <a:pt x="45440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3719269" y="2997833"/>
              <a:ext cx="91440" cy="61594"/>
            </a:xfrm>
            <a:custGeom>
              <a:avLst/>
              <a:gdLst/>
              <a:ahLst/>
              <a:cxnLst/>
              <a:rect l="l" t="t" r="r" b="b"/>
              <a:pathLst>
                <a:path w="91439" h="61594">
                  <a:moveTo>
                    <a:pt x="90855" y="30759"/>
                  </a:moveTo>
                  <a:lnTo>
                    <a:pt x="87286" y="42728"/>
                  </a:lnTo>
                  <a:lnTo>
                    <a:pt x="77554" y="52506"/>
                  </a:lnTo>
                  <a:lnTo>
                    <a:pt x="63118" y="59100"/>
                  </a:lnTo>
                  <a:lnTo>
                    <a:pt x="45440" y="61518"/>
                  </a:lnTo>
                  <a:lnTo>
                    <a:pt x="27748" y="59100"/>
                  </a:lnTo>
                  <a:lnTo>
                    <a:pt x="13304" y="52506"/>
                  </a:lnTo>
                  <a:lnTo>
                    <a:pt x="3569" y="42728"/>
                  </a:lnTo>
                  <a:lnTo>
                    <a:pt x="0" y="30759"/>
                  </a:lnTo>
                  <a:lnTo>
                    <a:pt x="3569" y="18784"/>
                  </a:lnTo>
                  <a:lnTo>
                    <a:pt x="13304" y="9007"/>
                  </a:lnTo>
                  <a:lnTo>
                    <a:pt x="27748" y="2416"/>
                  </a:lnTo>
                  <a:lnTo>
                    <a:pt x="45440" y="0"/>
                  </a:lnTo>
                  <a:lnTo>
                    <a:pt x="63118" y="2416"/>
                  </a:lnTo>
                  <a:lnTo>
                    <a:pt x="77554" y="9007"/>
                  </a:lnTo>
                  <a:lnTo>
                    <a:pt x="87286" y="18784"/>
                  </a:lnTo>
                  <a:lnTo>
                    <a:pt x="90855" y="30759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3489078" y="2828259"/>
              <a:ext cx="281940" cy="248920"/>
            </a:xfrm>
            <a:custGeom>
              <a:avLst/>
              <a:gdLst/>
              <a:ahLst/>
              <a:cxnLst/>
              <a:rect l="l" t="t" r="r" b="b"/>
              <a:pathLst>
                <a:path w="281939" h="248919">
                  <a:moveTo>
                    <a:pt x="153960" y="0"/>
                  </a:moveTo>
                  <a:lnTo>
                    <a:pt x="144379" y="4238"/>
                  </a:lnTo>
                  <a:lnTo>
                    <a:pt x="137321" y="9667"/>
                  </a:lnTo>
                  <a:lnTo>
                    <a:pt x="129309" y="19902"/>
                  </a:lnTo>
                  <a:lnTo>
                    <a:pt x="116863" y="38557"/>
                  </a:lnTo>
                  <a:lnTo>
                    <a:pt x="111416" y="29112"/>
                  </a:lnTo>
                  <a:lnTo>
                    <a:pt x="104813" y="23671"/>
                  </a:lnTo>
                  <a:lnTo>
                    <a:pt x="92744" y="20170"/>
                  </a:lnTo>
                  <a:lnTo>
                    <a:pt x="70902" y="16548"/>
                  </a:lnTo>
                  <a:lnTo>
                    <a:pt x="80061" y="19988"/>
                  </a:lnTo>
                  <a:lnTo>
                    <a:pt x="85878" y="24642"/>
                  </a:lnTo>
                  <a:lnTo>
                    <a:pt x="90844" y="33666"/>
                  </a:lnTo>
                  <a:lnTo>
                    <a:pt x="97445" y="50215"/>
                  </a:lnTo>
                  <a:lnTo>
                    <a:pt x="73818" y="48646"/>
                  </a:lnTo>
                  <a:lnTo>
                    <a:pt x="47342" y="53695"/>
                  </a:lnTo>
                  <a:lnTo>
                    <a:pt x="23416" y="72707"/>
                  </a:lnTo>
                  <a:lnTo>
                    <a:pt x="7440" y="113029"/>
                  </a:lnTo>
                  <a:lnTo>
                    <a:pt x="140" y="155125"/>
                  </a:lnTo>
                  <a:lnTo>
                    <a:pt x="0" y="182713"/>
                  </a:lnTo>
                  <a:lnTo>
                    <a:pt x="9081" y="207993"/>
                  </a:lnTo>
                  <a:lnTo>
                    <a:pt x="29449" y="243166"/>
                  </a:lnTo>
                  <a:lnTo>
                    <a:pt x="73493" y="248348"/>
                  </a:lnTo>
                  <a:lnTo>
                    <a:pt x="104441" y="243806"/>
                  </a:lnTo>
                  <a:lnTo>
                    <a:pt x="172964" y="232891"/>
                  </a:lnTo>
                  <a:lnTo>
                    <a:pt x="242580" y="219668"/>
                  </a:lnTo>
                  <a:lnTo>
                    <a:pt x="280779" y="192616"/>
                  </a:lnTo>
                  <a:lnTo>
                    <a:pt x="281903" y="165550"/>
                  </a:lnTo>
                  <a:lnTo>
                    <a:pt x="277079" y="128893"/>
                  </a:lnTo>
                  <a:lnTo>
                    <a:pt x="263205" y="84531"/>
                  </a:lnTo>
                  <a:lnTo>
                    <a:pt x="246710" y="48216"/>
                  </a:lnTo>
                  <a:lnTo>
                    <a:pt x="228352" y="31951"/>
                  </a:lnTo>
                  <a:lnTo>
                    <a:pt x="196556" y="31990"/>
                  </a:lnTo>
                  <a:lnTo>
                    <a:pt x="139749" y="44589"/>
                  </a:lnTo>
                  <a:lnTo>
                    <a:pt x="140142" y="39892"/>
                  </a:lnTo>
                  <a:lnTo>
                    <a:pt x="141754" y="33681"/>
                  </a:lnTo>
                  <a:lnTo>
                    <a:pt x="145916" y="21777"/>
                  </a:lnTo>
                  <a:lnTo>
                    <a:pt x="153960" y="0"/>
                  </a:lnTo>
                  <a:close/>
                </a:path>
              </a:pathLst>
            </a:custGeom>
            <a:solidFill>
              <a:srgbClr val="9343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3489078" y="2828259"/>
              <a:ext cx="281940" cy="248920"/>
            </a:xfrm>
            <a:custGeom>
              <a:avLst/>
              <a:gdLst/>
              <a:ahLst/>
              <a:cxnLst/>
              <a:rect l="l" t="t" r="r" b="b"/>
              <a:pathLst>
                <a:path w="281939" h="248919">
                  <a:moveTo>
                    <a:pt x="97445" y="50215"/>
                  </a:moveTo>
                  <a:lnTo>
                    <a:pt x="90844" y="33666"/>
                  </a:lnTo>
                  <a:lnTo>
                    <a:pt x="85878" y="24642"/>
                  </a:lnTo>
                  <a:lnTo>
                    <a:pt x="80061" y="19988"/>
                  </a:lnTo>
                  <a:lnTo>
                    <a:pt x="70902" y="16548"/>
                  </a:lnTo>
                  <a:lnTo>
                    <a:pt x="92744" y="20170"/>
                  </a:lnTo>
                  <a:lnTo>
                    <a:pt x="104813" y="23671"/>
                  </a:lnTo>
                  <a:lnTo>
                    <a:pt x="111416" y="29112"/>
                  </a:lnTo>
                  <a:lnTo>
                    <a:pt x="116863" y="38557"/>
                  </a:lnTo>
                  <a:lnTo>
                    <a:pt x="129309" y="19902"/>
                  </a:lnTo>
                  <a:lnTo>
                    <a:pt x="137321" y="9667"/>
                  </a:lnTo>
                  <a:lnTo>
                    <a:pt x="144379" y="4238"/>
                  </a:lnTo>
                  <a:lnTo>
                    <a:pt x="153960" y="0"/>
                  </a:lnTo>
                  <a:lnTo>
                    <a:pt x="145916" y="21777"/>
                  </a:lnTo>
                  <a:lnTo>
                    <a:pt x="141754" y="33681"/>
                  </a:lnTo>
                  <a:lnTo>
                    <a:pt x="140142" y="39892"/>
                  </a:lnTo>
                  <a:lnTo>
                    <a:pt x="139749" y="44589"/>
                  </a:lnTo>
                  <a:lnTo>
                    <a:pt x="196556" y="31990"/>
                  </a:lnTo>
                  <a:lnTo>
                    <a:pt x="228352" y="31951"/>
                  </a:lnTo>
                  <a:lnTo>
                    <a:pt x="246710" y="48216"/>
                  </a:lnTo>
                  <a:lnTo>
                    <a:pt x="263205" y="84531"/>
                  </a:lnTo>
                  <a:lnTo>
                    <a:pt x="277079" y="128893"/>
                  </a:lnTo>
                  <a:lnTo>
                    <a:pt x="281903" y="165550"/>
                  </a:lnTo>
                  <a:lnTo>
                    <a:pt x="280779" y="192616"/>
                  </a:lnTo>
                  <a:lnTo>
                    <a:pt x="242580" y="219668"/>
                  </a:lnTo>
                  <a:lnTo>
                    <a:pt x="172964" y="232891"/>
                  </a:lnTo>
                  <a:lnTo>
                    <a:pt x="104441" y="243806"/>
                  </a:lnTo>
                  <a:lnTo>
                    <a:pt x="73493" y="248348"/>
                  </a:lnTo>
                  <a:lnTo>
                    <a:pt x="29449" y="243166"/>
                  </a:lnTo>
                  <a:lnTo>
                    <a:pt x="9081" y="207993"/>
                  </a:lnTo>
                  <a:lnTo>
                    <a:pt x="0" y="182713"/>
                  </a:lnTo>
                  <a:lnTo>
                    <a:pt x="140" y="155125"/>
                  </a:lnTo>
                  <a:lnTo>
                    <a:pt x="7440" y="113029"/>
                  </a:lnTo>
                  <a:lnTo>
                    <a:pt x="23416" y="72707"/>
                  </a:lnTo>
                  <a:lnTo>
                    <a:pt x="73818" y="48646"/>
                  </a:lnTo>
                  <a:lnTo>
                    <a:pt x="97445" y="50215"/>
                  </a:lnTo>
                  <a:close/>
                </a:path>
              </a:pathLst>
            </a:custGeom>
            <a:ln w="5041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3498590" y="2912167"/>
              <a:ext cx="267970" cy="230504"/>
            </a:xfrm>
            <a:custGeom>
              <a:avLst/>
              <a:gdLst/>
              <a:ahLst/>
              <a:cxnLst/>
              <a:rect l="l" t="t" r="r" b="b"/>
              <a:pathLst>
                <a:path w="267970" h="230505">
                  <a:moveTo>
                    <a:pt x="173405" y="0"/>
                  </a:moveTo>
                  <a:lnTo>
                    <a:pt x="151652" y="43290"/>
                  </a:lnTo>
                  <a:lnTo>
                    <a:pt x="136544" y="66097"/>
                  </a:lnTo>
                  <a:lnTo>
                    <a:pt x="121010" y="75959"/>
                  </a:lnTo>
                  <a:lnTo>
                    <a:pt x="97979" y="80416"/>
                  </a:lnTo>
                  <a:lnTo>
                    <a:pt x="106901" y="65816"/>
                  </a:lnTo>
                  <a:lnTo>
                    <a:pt x="112202" y="55537"/>
                  </a:lnTo>
                  <a:lnTo>
                    <a:pt x="115976" y="44704"/>
                  </a:lnTo>
                  <a:lnTo>
                    <a:pt x="120319" y="28448"/>
                  </a:lnTo>
                  <a:lnTo>
                    <a:pt x="98041" y="54991"/>
                  </a:lnTo>
                  <a:lnTo>
                    <a:pt x="82925" y="70064"/>
                  </a:lnTo>
                  <a:lnTo>
                    <a:pt x="68049" y="79266"/>
                  </a:lnTo>
                  <a:lnTo>
                    <a:pt x="46493" y="88201"/>
                  </a:lnTo>
                  <a:lnTo>
                    <a:pt x="71106" y="58331"/>
                  </a:lnTo>
                  <a:lnTo>
                    <a:pt x="15417" y="93891"/>
                  </a:lnTo>
                  <a:lnTo>
                    <a:pt x="0" y="173663"/>
                  </a:lnTo>
                  <a:lnTo>
                    <a:pt x="8619" y="214482"/>
                  </a:lnTo>
                  <a:lnTo>
                    <a:pt x="53657" y="229152"/>
                  </a:lnTo>
                  <a:lnTo>
                    <a:pt x="147497" y="230479"/>
                  </a:lnTo>
                  <a:lnTo>
                    <a:pt x="234344" y="204320"/>
                  </a:lnTo>
                  <a:lnTo>
                    <a:pt x="266318" y="148143"/>
                  </a:lnTo>
                  <a:lnTo>
                    <a:pt x="267697" y="92231"/>
                  </a:lnTo>
                  <a:lnTo>
                    <a:pt x="262762" y="66865"/>
                  </a:lnTo>
                  <a:lnTo>
                    <a:pt x="247285" y="35431"/>
                  </a:lnTo>
                  <a:lnTo>
                    <a:pt x="236057" y="18135"/>
                  </a:lnTo>
                  <a:lnTo>
                    <a:pt x="223614" y="8840"/>
                  </a:lnTo>
                  <a:lnTo>
                    <a:pt x="204494" y="1409"/>
                  </a:lnTo>
                  <a:lnTo>
                    <a:pt x="218324" y="28272"/>
                  </a:lnTo>
                  <a:lnTo>
                    <a:pt x="222935" y="45526"/>
                  </a:lnTo>
                  <a:lnTo>
                    <a:pt x="218324" y="60642"/>
                  </a:lnTo>
                  <a:lnTo>
                    <a:pt x="204494" y="81089"/>
                  </a:lnTo>
                  <a:lnTo>
                    <a:pt x="198901" y="42210"/>
                  </a:lnTo>
                  <a:lnTo>
                    <a:pt x="193798" y="20804"/>
                  </a:lnTo>
                  <a:lnTo>
                    <a:pt x="186270" y="9268"/>
                  </a:lnTo>
                  <a:lnTo>
                    <a:pt x="173405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3498590" y="2912167"/>
              <a:ext cx="267970" cy="230504"/>
            </a:xfrm>
            <a:custGeom>
              <a:avLst/>
              <a:gdLst/>
              <a:ahLst/>
              <a:cxnLst/>
              <a:rect l="l" t="t" r="r" b="b"/>
              <a:pathLst>
                <a:path w="267970" h="230505">
                  <a:moveTo>
                    <a:pt x="15417" y="93891"/>
                  </a:moveTo>
                  <a:lnTo>
                    <a:pt x="0" y="173663"/>
                  </a:lnTo>
                  <a:lnTo>
                    <a:pt x="8619" y="214482"/>
                  </a:lnTo>
                  <a:lnTo>
                    <a:pt x="53657" y="229152"/>
                  </a:lnTo>
                  <a:lnTo>
                    <a:pt x="147497" y="230479"/>
                  </a:lnTo>
                  <a:lnTo>
                    <a:pt x="234344" y="204320"/>
                  </a:lnTo>
                  <a:lnTo>
                    <a:pt x="266318" y="148143"/>
                  </a:lnTo>
                  <a:lnTo>
                    <a:pt x="267697" y="92231"/>
                  </a:lnTo>
                  <a:lnTo>
                    <a:pt x="262762" y="66865"/>
                  </a:lnTo>
                  <a:lnTo>
                    <a:pt x="247285" y="35431"/>
                  </a:lnTo>
                  <a:lnTo>
                    <a:pt x="236057" y="18135"/>
                  </a:lnTo>
                  <a:lnTo>
                    <a:pt x="223614" y="8840"/>
                  </a:lnTo>
                  <a:lnTo>
                    <a:pt x="204494" y="1409"/>
                  </a:lnTo>
                  <a:lnTo>
                    <a:pt x="218324" y="28272"/>
                  </a:lnTo>
                  <a:lnTo>
                    <a:pt x="222935" y="45526"/>
                  </a:lnTo>
                  <a:lnTo>
                    <a:pt x="218324" y="60642"/>
                  </a:lnTo>
                  <a:lnTo>
                    <a:pt x="204494" y="81089"/>
                  </a:lnTo>
                  <a:lnTo>
                    <a:pt x="198901" y="42210"/>
                  </a:lnTo>
                  <a:lnTo>
                    <a:pt x="193798" y="20804"/>
                  </a:lnTo>
                  <a:lnTo>
                    <a:pt x="186270" y="9268"/>
                  </a:lnTo>
                  <a:lnTo>
                    <a:pt x="173405" y="0"/>
                  </a:lnTo>
                  <a:lnTo>
                    <a:pt x="151652" y="43290"/>
                  </a:lnTo>
                  <a:lnTo>
                    <a:pt x="136544" y="66097"/>
                  </a:lnTo>
                  <a:lnTo>
                    <a:pt x="121010" y="75959"/>
                  </a:lnTo>
                  <a:lnTo>
                    <a:pt x="97979" y="80416"/>
                  </a:lnTo>
                  <a:lnTo>
                    <a:pt x="106901" y="65816"/>
                  </a:lnTo>
                  <a:lnTo>
                    <a:pt x="112202" y="55537"/>
                  </a:lnTo>
                  <a:lnTo>
                    <a:pt x="115976" y="44704"/>
                  </a:lnTo>
                  <a:lnTo>
                    <a:pt x="120319" y="28448"/>
                  </a:lnTo>
                  <a:lnTo>
                    <a:pt x="98041" y="54991"/>
                  </a:lnTo>
                  <a:lnTo>
                    <a:pt x="82925" y="70064"/>
                  </a:lnTo>
                  <a:lnTo>
                    <a:pt x="68049" y="79266"/>
                  </a:lnTo>
                  <a:lnTo>
                    <a:pt x="46493" y="88201"/>
                  </a:lnTo>
                  <a:lnTo>
                    <a:pt x="71106" y="58331"/>
                  </a:lnTo>
                  <a:lnTo>
                    <a:pt x="15417" y="93891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3530676" y="3052914"/>
              <a:ext cx="49237" cy="49250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3369699" y="2911877"/>
              <a:ext cx="917487" cy="689507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4102227" y="3098863"/>
              <a:ext cx="53505" cy="53505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4350204" y="3448520"/>
              <a:ext cx="109918" cy="119367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4191698" y="3325331"/>
              <a:ext cx="190500" cy="276225"/>
            </a:xfrm>
            <a:custGeom>
              <a:avLst/>
              <a:gdLst/>
              <a:ahLst/>
              <a:cxnLst/>
              <a:rect l="l" t="t" r="r" b="b"/>
              <a:pathLst>
                <a:path w="190500" h="276225">
                  <a:moveTo>
                    <a:pt x="95103" y="0"/>
                  </a:moveTo>
                  <a:lnTo>
                    <a:pt x="34493" y="44632"/>
                  </a:lnTo>
                  <a:lnTo>
                    <a:pt x="17750" y="89320"/>
                  </a:lnTo>
                  <a:lnTo>
                    <a:pt x="7154" y="128657"/>
                  </a:lnTo>
                  <a:lnTo>
                    <a:pt x="0" y="167314"/>
                  </a:lnTo>
                  <a:lnTo>
                    <a:pt x="126911" y="272343"/>
                  </a:lnTo>
                  <a:lnTo>
                    <a:pt x="150308" y="275742"/>
                  </a:lnTo>
                  <a:lnTo>
                    <a:pt x="164071" y="274337"/>
                  </a:lnTo>
                  <a:lnTo>
                    <a:pt x="173566" y="265846"/>
                  </a:lnTo>
                  <a:lnTo>
                    <a:pt x="184162" y="247984"/>
                  </a:lnTo>
                  <a:lnTo>
                    <a:pt x="189885" y="208144"/>
                  </a:lnTo>
                  <a:lnTo>
                    <a:pt x="183902" y="147353"/>
                  </a:lnTo>
                  <a:lnTo>
                    <a:pt x="170289" y="83728"/>
                  </a:lnTo>
                  <a:lnTo>
                    <a:pt x="153123" y="35386"/>
                  </a:lnTo>
                  <a:lnTo>
                    <a:pt x="128479" y="8833"/>
                  </a:lnTo>
                  <a:lnTo>
                    <a:pt x="95103" y="0"/>
                  </a:lnTo>
                  <a:close/>
                </a:path>
              </a:pathLst>
            </a:custGeom>
            <a:solidFill>
              <a:srgbClr val="F6AF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4191698" y="3325331"/>
              <a:ext cx="190500" cy="276225"/>
            </a:xfrm>
            <a:custGeom>
              <a:avLst/>
              <a:gdLst/>
              <a:ahLst/>
              <a:cxnLst/>
              <a:rect l="l" t="t" r="r" b="b"/>
              <a:pathLst>
                <a:path w="190500" h="276225">
                  <a:moveTo>
                    <a:pt x="126911" y="272343"/>
                  </a:moveTo>
                  <a:lnTo>
                    <a:pt x="150308" y="275742"/>
                  </a:lnTo>
                  <a:lnTo>
                    <a:pt x="164071" y="274337"/>
                  </a:lnTo>
                  <a:lnTo>
                    <a:pt x="173566" y="265846"/>
                  </a:lnTo>
                  <a:lnTo>
                    <a:pt x="184162" y="247984"/>
                  </a:lnTo>
                  <a:lnTo>
                    <a:pt x="189885" y="208144"/>
                  </a:lnTo>
                  <a:lnTo>
                    <a:pt x="183902" y="147353"/>
                  </a:lnTo>
                  <a:lnTo>
                    <a:pt x="170289" y="83728"/>
                  </a:lnTo>
                  <a:lnTo>
                    <a:pt x="153123" y="35386"/>
                  </a:lnTo>
                  <a:lnTo>
                    <a:pt x="128479" y="8833"/>
                  </a:lnTo>
                  <a:lnTo>
                    <a:pt x="95103" y="0"/>
                  </a:lnTo>
                  <a:lnTo>
                    <a:pt x="61080" y="11171"/>
                  </a:lnTo>
                  <a:lnTo>
                    <a:pt x="34493" y="44632"/>
                  </a:lnTo>
                  <a:lnTo>
                    <a:pt x="17750" y="89320"/>
                  </a:lnTo>
                  <a:lnTo>
                    <a:pt x="7154" y="128657"/>
                  </a:lnTo>
                  <a:lnTo>
                    <a:pt x="0" y="167314"/>
                  </a:lnTo>
                  <a:lnTo>
                    <a:pt x="126911" y="272343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4176760" y="3323747"/>
              <a:ext cx="180931" cy="285480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3896006" y="3167553"/>
              <a:ext cx="179713" cy="255007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5294511" y="2867202"/>
              <a:ext cx="204200" cy="249782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5294511" y="2867202"/>
              <a:ext cx="204470" cy="250190"/>
            </a:xfrm>
            <a:custGeom>
              <a:avLst/>
              <a:gdLst/>
              <a:ahLst/>
              <a:cxnLst/>
              <a:rect l="l" t="t" r="r" b="b"/>
              <a:pathLst>
                <a:path w="204470" h="250189">
                  <a:moveTo>
                    <a:pt x="24012" y="25169"/>
                  </a:moveTo>
                  <a:lnTo>
                    <a:pt x="74667" y="4789"/>
                  </a:lnTo>
                  <a:lnTo>
                    <a:pt x="105260" y="0"/>
                  </a:lnTo>
                  <a:lnTo>
                    <a:pt x="128129" y="12605"/>
                  </a:lnTo>
                  <a:lnTo>
                    <a:pt x="155609" y="44410"/>
                  </a:lnTo>
                  <a:lnTo>
                    <a:pt x="153565" y="28560"/>
                  </a:lnTo>
                  <a:lnTo>
                    <a:pt x="149818" y="24052"/>
                  </a:lnTo>
                  <a:lnTo>
                    <a:pt x="170491" y="27543"/>
                  </a:lnTo>
                  <a:lnTo>
                    <a:pt x="180041" y="32645"/>
                  </a:lnTo>
                  <a:lnTo>
                    <a:pt x="180861" y="42902"/>
                  </a:lnTo>
                  <a:lnTo>
                    <a:pt x="175345" y="61860"/>
                  </a:lnTo>
                  <a:lnTo>
                    <a:pt x="192177" y="62615"/>
                  </a:lnTo>
                  <a:lnTo>
                    <a:pt x="200793" y="64519"/>
                  </a:lnTo>
                  <a:lnTo>
                    <a:pt x="203899" y="69059"/>
                  </a:lnTo>
                  <a:lnTo>
                    <a:pt x="204200" y="77722"/>
                  </a:lnTo>
                  <a:lnTo>
                    <a:pt x="193214" y="76870"/>
                  </a:lnTo>
                  <a:lnTo>
                    <a:pt x="186988" y="77006"/>
                  </a:lnTo>
                  <a:lnTo>
                    <a:pt x="183215" y="78506"/>
                  </a:lnTo>
                  <a:lnTo>
                    <a:pt x="179587" y="81748"/>
                  </a:lnTo>
                  <a:lnTo>
                    <a:pt x="195807" y="106313"/>
                  </a:lnTo>
                  <a:lnTo>
                    <a:pt x="202384" y="124204"/>
                  </a:lnTo>
                  <a:lnTo>
                    <a:pt x="200368" y="144152"/>
                  </a:lnTo>
                  <a:lnTo>
                    <a:pt x="190814" y="174890"/>
                  </a:lnTo>
                  <a:lnTo>
                    <a:pt x="185480" y="160666"/>
                  </a:lnTo>
                  <a:lnTo>
                    <a:pt x="183739" y="203885"/>
                  </a:lnTo>
                  <a:lnTo>
                    <a:pt x="176793" y="227574"/>
                  </a:lnTo>
                  <a:lnTo>
                    <a:pt x="158912" y="240088"/>
                  </a:lnTo>
                  <a:lnTo>
                    <a:pt x="124367" y="249782"/>
                  </a:lnTo>
                  <a:lnTo>
                    <a:pt x="100297" y="243780"/>
                  </a:lnTo>
                  <a:lnTo>
                    <a:pt x="66622" y="225809"/>
                  </a:lnTo>
                  <a:lnTo>
                    <a:pt x="23707" y="198169"/>
                  </a:lnTo>
                  <a:lnTo>
                    <a:pt x="5903" y="111055"/>
                  </a:lnTo>
                  <a:lnTo>
                    <a:pt x="0" y="63996"/>
                  </a:lnTo>
                  <a:lnTo>
                    <a:pt x="6026" y="40774"/>
                  </a:lnTo>
                  <a:lnTo>
                    <a:pt x="24012" y="25169"/>
                  </a:lnTo>
                  <a:close/>
                </a:path>
              </a:pathLst>
            </a:custGeom>
            <a:ln w="4826">
              <a:solidFill>
                <a:srgbClr val="7A35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5214748" y="2892240"/>
              <a:ext cx="210820" cy="402590"/>
            </a:xfrm>
            <a:custGeom>
              <a:avLst/>
              <a:gdLst/>
              <a:ahLst/>
              <a:cxnLst/>
              <a:rect l="l" t="t" r="r" b="b"/>
              <a:pathLst>
                <a:path w="210820" h="402589">
                  <a:moveTo>
                    <a:pt x="104127" y="0"/>
                  </a:moveTo>
                  <a:lnTo>
                    <a:pt x="74112" y="5760"/>
                  </a:lnTo>
                  <a:lnTo>
                    <a:pt x="56176" y="17413"/>
                  </a:lnTo>
                  <a:lnTo>
                    <a:pt x="43182" y="43717"/>
                  </a:lnTo>
                  <a:lnTo>
                    <a:pt x="27990" y="93433"/>
                  </a:lnTo>
                  <a:lnTo>
                    <a:pt x="12723" y="93796"/>
                  </a:lnTo>
                  <a:lnTo>
                    <a:pt x="4718" y="94854"/>
                  </a:lnTo>
                  <a:lnTo>
                    <a:pt x="1351" y="97454"/>
                  </a:lnTo>
                  <a:lnTo>
                    <a:pt x="0" y="102438"/>
                  </a:lnTo>
                  <a:lnTo>
                    <a:pt x="2352" y="108483"/>
                  </a:lnTo>
                  <a:lnTo>
                    <a:pt x="9112" y="113388"/>
                  </a:lnTo>
                  <a:lnTo>
                    <a:pt x="16177" y="116679"/>
                  </a:lnTo>
                  <a:lnTo>
                    <a:pt x="19443" y="117881"/>
                  </a:lnTo>
                  <a:lnTo>
                    <a:pt x="20029" y="170934"/>
                  </a:lnTo>
                  <a:lnTo>
                    <a:pt x="45284" y="215423"/>
                  </a:lnTo>
                  <a:lnTo>
                    <a:pt x="81610" y="227393"/>
                  </a:lnTo>
                  <a:lnTo>
                    <a:pt x="113868" y="233413"/>
                  </a:lnTo>
                  <a:lnTo>
                    <a:pt x="114230" y="240584"/>
                  </a:lnTo>
                  <a:lnTo>
                    <a:pt x="114030" y="248404"/>
                  </a:lnTo>
                  <a:lnTo>
                    <a:pt x="113253" y="255792"/>
                  </a:lnTo>
                  <a:lnTo>
                    <a:pt x="111886" y="261670"/>
                  </a:lnTo>
                  <a:lnTo>
                    <a:pt x="106850" y="273798"/>
                  </a:lnTo>
                  <a:lnTo>
                    <a:pt x="99429" y="294752"/>
                  </a:lnTo>
                  <a:lnTo>
                    <a:pt x="92639" y="325734"/>
                  </a:lnTo>
                  <a:lnTo>
                    <a:pt x="89496" y="367944"/>
                  </a:lnTo>
                  <a:lnTo>
                    <a:pt x="87375" y="390956"/>
                  </a:lnTo>
                  <a:lnTo>
                    <a:pt x="195795" y="402374"/>
                  </a:lnTo>
                  <a:lnTo>
                    <a:pt x="187611" y="356512"/>
                  </a:lnTo>
                  <a:lnTo>
                    <a:pt x="183041" y="328707"/>
                  </a:lnTo>
                  <a:lnTo>
                    <a:pt x="180429" y="307694"/>
                  </a:lnTo>
                  <a:lnTo>
                    <a:pt x="178117" y="282206"/>
                  </a:lnTo>
                  <a:lnTo>
                    <a:pt x="177450" y="263921"/>
                  </a:lnTo>
                  <a:lnTo>
                    <a:pt x="178303" y="249148"/>
                  </a:lnTo>
                  <a:lnTo>
                    <a:pt x="179701" y="237718"/>
                  </a:lnTo>
                  <a:lnTo>
                    <a:pt x="180670" y="229463"/>
                  </a:lnTo>
                  <a:lnTo>
                    <a:pt x="191292" y="229463"/>
                  </a:lnTo>
                  <a:lnTo>
                    <a:pt x="202044" y="224650"/>
                  </a:lnTo>
                  <a:lnTo>
                    <a:pt x="189339" y="204812"/>
                  </a:lnTo>
                  <a:lnTo>
                    <a:pt x="182895" y="192866"/>
                  </a:lnTo>
                  <a:lnTo>
                    <a:pt x="180723" y="184014"/>
                  </a:lnTo>
                  <a:lnTo>
                    <a:pt x="180835" y="173456"/>
                  </a:lnTo>
                  <a:lnTo>
                    <a:pt x="199676" y="166631"/>
                  </a:lnTo>
                  <a:lnTo>
                    <a:pt x="208737" y="159953"/>
                  </a:lnTo>
                  <a:lnTo>
                    <a:pt x="210521" y="149460"/>
                  </a:lnTo>
                  <a:lnTo>
                    <a:pt x="207530" y="131190"/>
                  </a:lnTo>
                  <a:lnTo>
                    <a:pt x="201613" y="121843"/>
                  </a:lnTo>
                  <a:lnTo>
                    <a:pt x="164503" y="121843"/>
                  </a:lnTo>
                  <a:lnTo>
                    <a:pt x="160540" y="99326"/>
                  </a:lnTo>
                  <a:lnTo>
                    <a:pt x="128712" y="71264"/>
                  </a:lnTo>
                  <a:lnTo>
                    <a:pt x="112226" y="51563"/>
                  </a:lnTo>
                  <a:lnTo>
                    <a:pt x="105794" y="30912"/>
                  </a:lnTo>
                  <a:lnTo>
                    <a:pt x="104127" y="0"/>
                  </a:lnTo>
                  <a:close/>
                </a:path>
                <a:path w="210820" h="402589">
                  <a:moveTo>
                    <a:pt x="191292" y="229463"/>
                  </a:moveTo>
                  <a:lnTo>
                    <a:pt x="180670" y="229463"/>
                  </a:lnTo>
                  <a:lnTo>
                    <a:pt x="191122" y="229539"/>
                  </a:lnTo>
                  <a:lnTo>
                    <a:pt x="191292" y="229463"/>
                  </a:lnTo>
                  <a:close/>
                </a:path>
                <a:path w="210820" h="402589">
                  <a:moveTo>
                    <a:pt x="183745" y="114787"/>
                  </a:moveTo>
                  <a:lnTo>
                    <a:pt x="170374" y="118905"/>
                  </a:lnTo>
                  <a:lnTo>
                    <a:pt x="164503" y="121843"/>
                  </a:lnTo>
                  <a:lnTo>
                    <a:pt x="201613" y="121843"/>
                  </a:lnTo>
                  <a:lnTo>
                    <a:pt x="198251" y="116534"/>
                  </a:lnTo>
                  <a:lnTo>
                    <a:pt x="183745" y="114787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5214748" y="2892240"/>
              <a:ext cx="210820" cy="402590"/>
            </a:xfrm>
            <a:custGeom>
              <a:avLst/>
              <a:gdLst/>
              <a:ahLst/>
              <a:cxnLst/>
              <a:rect l="l" t="t" r="r" b="b"/>
              <a:pathLst>
                <a:path w="210820" h="402589">
                  <a:moveTo>
                    <a:pt x="180670" y="229463"/>
                  </a:moveTo>
                  <a:lnTo>
                    <a:pt x="191122" y="229539"/>
                  </a:lnTo>
                  <a:lnTo>
                    <a:pt x="202044" y="224650"/>
                  </a:lnTo>
                  <a:lnTo>
                    <a:pt x="189339" y="204812"/>
                  </a:lnTo>
                  <a:lnTo>
                    <a:pt x="182895" y="192866"/>
                  </a:lnTo>
                  <a:lnTo>
                    <a:pt x="180723" y="184014"/>
                  </a:lnTo>
                  <a:lnTo>
                    <a:pt x="180835" y="173456"/>
                  </a:lnTo>
                  <a:lnTo>
                    <a:pt x="199676" y="166631"/>
                  </a:lnTo>
                  <a:lnTo>
                    <a:pt x="208737" y="159953"/>
                  </a:lnTo>
                  <a:lnTo>
                    <a:pt x="210521" y="149460"/>
                  </a:lnTo>
                  <a:lnTo>
                    <a:pt x="207530" y="131190"/>
                  </a:lnTo>
                  <a:lnTo>
                    <a:pt x="198251" y="116534"/>
                  </a:lnTo>
                  <a:lnTo>
                    <a:pt x="183745" y="114787"/>
                  </a:lnTo>
                  <a:lnTo>
                    <a:pt x="170374" y="118905"/>
                  </a:lnTo>
                  <a:lnTo>
                    <a:pt x="164503" y="121843"/>
                  </a:lnTo>
                  <a:lnTo>
                    <a:pt x="160540" y="99326"/>
                  </a:lnTo>
                  <a:lnTo>
                    <a:pt x="128712" y="71264"/>
                  </a:lnTo>
                  <a:lnTo>
                    <a:pt x="112226" y="51563"/>
                  </a:lnTo>
                  <a:lnTo>
                    <a:pt x="105794" y="30912"/>
                  </a:lnTo>
                  <a:lnTo>
                    <a:pt x="104127" y="0"/>
                  </a:lnTo>
                  <a:lnTo>
                    <a:pt x="74112" y="5760"/>
                  </a:lnTo>
                  <a:lnTo>
                    <a:pt x="56176" y="17413"/>
                  </a:lnTo>
                  <a:lnTo>
                    <a:pt x="43182" y="43717"/>
                  </a:lnTo>
                  <a:lnTo>
                    <a:pt x="27990" y="93433"/>
                  </a:lnTo>
                  <a:lnTo>
                    <a:pt x="12723" y="93796"/>
                  </a:lnTo>
                  <a:lnTo>
                    <a:pt x="4718" y="94854"/>
                  </a:lnTo>
                  <a:lnTo>
                    <a:pt x="1351" y="97454"/>
                  </a:lnTo>
                  <a:lnTo>
                    <a:pt x="0" y="102438"/>
                  </a:lnTo>
                  <a:lnTo>
                    <a:pt x="2352" y="108483"/>
                  </a:lnTo>
                  <a:lnTo>
                    <a:pt x="9112" y="113388"/>
                  </a:lnTo>
                  <a:lnTo>
                    <a:pt x="16177" y="116679"/>
                  </a:lnTo>
                  <a:lnTo>
                    <a:pt x="19443" y="117881"/>
                  </a:lnTo>
                  <a:lnTo>
                    <a:pt x="20029" y="170934"/>
                  </a:lnTo>
                  <a:lnTo>
                    <a:pt x="45284" y="215423"/>
                  </a:lnTo>
                  <a:lnTo>
                    <a:pt x="81610" y="227393"/>
                  </a:lnTo>
                  <a:lnTo>
                    <a:pt x="113868" y="233413"/>
                  </a:lnTo>
                  <a:lnTo>
                    <a:pt x="114230" y="240584"/>
                  </a:lnTo>
                  <a:lnTo>
                    <a:pt x="114030" y="248404"/>
                  </a:lnTo>
                  <a:lnTo>
                    <a:pt x="113253" y="255792"/>
                  </a:lnTo>
                  <a:lnTo>
                    <a:pt x="111886" y="261670"/>
                  </a:lnTo>
                  <a:lnTo>
                    <a:pt x="106850" y="273798"/>
                  </a:lnTo>
                  <a:lnTo>
                    <a:pt x="99429" y="294752"/>
                  </a:lnTo>
                  <a:lnTo>
                    <a:pt x="92639" y="325734"/>
                  </a:lnTo>
                  <a:lnTo>
                    <a:pt x="89496" y="367944"/>
                  </a:lnTo>
                  <a:lnTo>
                    <a:pt x="87375" y="390956"/>
                  </a:lnTo>
                  <a:lnTo>
                    <a:pt x="195795" y="402374"/>
                  </a:lnTo>
                  <a:lnTo>
                    <a:pt x="187611" y="356512"/>
                  </a:lnTo>
                  <a:lnTo>
                    <a:pt x="183041" y="328707"/>
                  </a:lnTo>
                  <a:lnTo>
                    <a:pt x="180429" y="307694"/>
                  </a:lnTo>
                  <a:lnTo>
                    <a:pt x="178117" y="282206"/>
                  </a:lnTo>
                  <a:lnTo>
                    <a:pt x="177450" y="263921"/>
                  </a:lnTo>
                  <a:lnTo>
                    <a:pt x="178303" y="249148"/>
                  </a:lnTo>
                  <a:lnTo>
                    <a:pt x="179701" y="237718"/>
                  </a:lnTo>
                  <a:lnTo>
                    <a:pt x="180670" y="229463"/>
                  </a:lnTo>
                  <a:close/>
                </a:path>
              </a:pathLst>
            </a:custGeom>
            <a:ln w="482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5310924" y="2981935"/>
              <a:ext cx="47117" cy="47129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5273131" y="2976270"/>
              <a:ext cx="20955" cy="20320"/>
            </a:xfrm>
            <a:custGeom>
              <a:avLst/>
              <a:gdLst/>
              <a:ahLst/>
              <a:cxnLst/>
              <a:rect l="l" t="t" r="r" b="b"/>
              <a:pathLst>
                <a:path w="20954" h="20319">
                  <a:moveTo>
                    <a:pt x="5118" y="0"/>
                  </a:moveTo>
                  <a:lnTo>
                    <a:pt x="482" y="4178"/>
                  </a:lnTo>
                  <a:lnTo>
                    <a:pt x="0" y="14973"/>
                  </a:lnTo>
                  <a:lnTo>
                    <a:pt x="4241" y="19545"/>
                  </a:lnTo>
                  <a:lnTo>
                    <a:pt x="15214" y="20040"/>
                  </a:lnTo>
                  <a:lnTo>
                    <a:pt x="19850" y="15862"/>
                  </a:lnTo>
                  <a:lnTo>
                    <a:pt x="20104" y="10452"/>
                  </a:lnTo>
                  <a:lnTo>
                    <a:pt x="20358" y="5054"/>
                  </a:lnTo>
                  <a:lnTo>
                    <a:pt x="16090" y="482"/>
                  </a:lnTo>
                  <a:lnTo>
                    <a:pt x="5118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5281168" y="2928445"/>
              <a:ext cx="33020" cy="19050"/>
            </a:xfrm>
            <a:custGeom>
              <a:avLst/>
              <a:gdLst/>
              <a:ahLst/>
              <a:cxnLst/>
              <a:rect l="l" t="t" r="r" b="b"/>
              <a:pathLst>
                <a:path w="33020" h="19050">
                  <a:moveTo>
                    <a:pt x="0" y="16562"/>
                  </a:moveTo>
                  <a:lnTo>
                    <a:pt x="12165" y="3955"/>
                  </a:lnTo>
                  <a:lnTo>
                    <a:pt x="19648" y="0"/>
                  </a:lnTo>
                  <a:lnTo>
                    <a:pt x="25533" y="4919"/>
                  </a:lnTo>
                  <a:lnTo>
                    <a:pt x="32905" y="18937"/>
                  </a:lnTo>
                </a:path>
              </a:pathLst>
            </a:custGeom>
            <a:ln w="482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5245163" y="3036406"/>
              <a:ext cx="60325" cy="32384"/>
            </a:xfrm>
            <a:custGeom>
              <a:avLst/>
              <a:gdLst/>
              <a:ahLst/>
              <a:cxnLst/>
              <a:rect l="l" t="t" r="r" b="b"/>
              <a:pathLst>
                <a:path w="60325" h="32385">
                  <a:moveTo>
                    <a:pt x="0" y="26238"/>
                  </a:moveTo>
                  <a:lnTo>
                    <a:pt x="15047" y="32086"/>
                  </a:lnTo>
                  <a:lnTo>
                    <a:pt x="26322" y="31302"/>
                  </a:lnTo>
                  <a:lnTo>
                    <a:pt x="39456" y="21426"/>
                  </a:lnTo>
                  <a:lnTo>
                    <a:pt x="60083" y="0"/>
                  </a:lnTo>
                </a:path>
              </a:pathLst>
            </a:custGeom>
            <a:ln w="4826">
              <a:solidFill>
                <a:srgbClr val="D45C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5384950" y="3028498"/>
              <a:ext cx="13335" cy="18415"/>
            </a:xfrm>
            <a:custGeom>
              <a:avLst/>
              <a:gdLst/>
              <a:ahLst/>
              <a:cxnLst/>
              <a:rect l="l" t="t" r="r" b="b"/>
              <a:pathLst>
                <a:path w="13335" h="18414">
                  <a:moveTo>
                    <a:pt x="0" y="17805"/>
                  </a:moveTo>
                  <a:lnTo>
                    <a:pt x="3251" y="546"/>
                  </a:lnTo>
                  <a:lnTo>
                    <a:pt x="13220" y="0"/>
                  </a:lnTo>
                </a:path>
              </a:pathLst>
            </a:custGeom>
            <a:ln w="482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5432346" y="2988893"/>
              <a:ext cx="25400" cy="87630"/>
            </a:xfrm>
            <a:custGeom>
              <a:avLst/>
              <a:gdLst/>
              <a:ahLst/>
              <a:cxnLst/>
              <a:rect l="l" t="t" r="r" b="b"/>
              <a:pathLst>
                <a:path w="25400" h="87630">
                  <a:moveTo>
                    <a:pt x="22491" y="0"/>
                  </a:moveTo>
                  <a:lnTo>
                    <a:pt x="24833" y="34994"/>
                  </a:lnTo>
                  <a:lnTo>
                    <a:pt x="23271" y="55733"/>
                  </a:lnTo>
                  <a:lnTo>
                    <a:pt x="15696" y="70387"/>
                  </a:lnTo>
                  <a:lnTo>
                    <a:pt x="0" y="87122"/>
                  </a:lnTo>
                </a:path>
              </a:pathLst>
            </a:custGeom>
            <a:ln w="482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5372771" y="2908284"/>
              <a:ext cx="24765" cy="63500"/>
            </a:xfrm>
            <a:custGeom>
              <a:avLst/>
              <a:gdLst/>
              <a:ahLst/>
              <a:cxnLst/>
              <a:rect l="l" t="t" r="r" b="b"/>
              <a:pathLst>
                <a:path w="24764" h="63500">
                  <a:moveTo>
                    <a:pt x="0" y="0"/>
                  </a:moveTo>
                  <a:lnTo>
                    <a:pt x="8748" y="32783"/>
                  </a:lnTo>
                  <a:lnTo>
                    <a:pt x="14217" y="50288"/>
                  </a:lnTo>
                  <a:lnTo>
                    <a:pt x="18705" y="58435"/>
                  </a:lnTo>
                  <a:lnTo>
                    <a:pt x="24511" y="63144"/>
                  </a:lnTo>
                </a:path>
              </a:pathLst>
            </a:custGeom>
            <a:ln w="482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5235782" y="3140611"/>
              <a:ext cx="239520" cy="455489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4623237" y="3334719"/>
              <a:ext cx="391376" cy="276091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4852770" y="2929665"/>
              <a:ext cx="103619" cy="139776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5021771" y="2930982"/>
              <a:ext cx="44450" cy="85725"/>
            </a:xfrm>
            <a:custGeom>
              <a:avLst/>
              <a:gdLst/>
              <a:ahLst/>
              <a:cxnLst/>
              <a:rect l="l" t="t" r="r" b="b"/>
              <a:pathLst>
                <a:path w="44450" h="85725">
                  <a:moveTo>
                    <a:pt x="40157" y="0"/>
                  </a:moveTo>
                  <a:lnTo>
                    <a:pt x="32257" y="508"/>
                  </a:lnTo>
                  <a:lnTo>
                    <a:pt x="29222" y="3924"/>
                  </a:lnTo>
                  <a:lnTo>
                    <a:pt x="29451" y="7912"/>
                  </a:lnTo>
                  <a:lnTo>
                    <a:pt x="29276" y="14052"/>
                  </a:lnTo>
                  <a:lnTo>
                    <a:pt x="26749" y="29492"/>
                  </a:lnTo>
                  <a:lnTo>
                    <a:pt x="18892" y="50528"/>
                  </a:lnTo>
                  <a:lnTo>
                    <a:pt x="2730" y="73456"/>
                  </a:lnTo>
                  <a:lnTo>
                    <a:pt x="0" y="76365"/>
                  </a:lnTo>
                  <a:lnTo>
                    <a:pt x="139" y="80937"/>
                  </a:lnTo>
                  <a:lnTo>
                    <a:pt x="4444" y="84988"/>
                  </a:lnTo>
                  <a:lnTo>
                    <a:pt x="6222" y="85636"/>
                  </a:lnTo>
                  <a:lnTo>
                    <a:pt x="8000" y="85636"/>
                  </a:lnTo>
                  <a:lnTo>
                    <a:pt x="9918" y="85636"/>
                  </a:lnTo>
                  <a:lnTo>
                    <a:pt x="40943" y="32719"/>
                  </a:lnTo>
                  <a:lnTo>
                    <a:pt x="43878" y="7010"/>
                  </a:lnTo>
                  <a:lnTo>
                    <a:pt x="43637" y="3035"/>
                  </a:lnTo>
                  <a:lnTo>
                    <a:pt x="40157" y="0"/>
                  </a:lnTo>
                  <a:close/>
                </a:path>
              </a:pathLst>
            </a:custGeom>
            <a:solidFill>
              <a:srgbClr val="B5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5021771" y="2930982"/>
              <a:ext cx="44450" cy="85725"/>
            </a:xfrm>
            <a:custGeom>
              <a:avLst/>
              <a:gdLst/>
              <a:ahLst/>
              <a:cxnLst/>
              <a:rect l="l" t="t" r="r" b="b"/>
              <a:pathLst>
                <a:path w="44450" h="85725">
                  <a:moveTo>
                    <a:pt x="8000" y="85636"/>
                  </a:moveTo>
                  <a:lnTo>
                    <a:pt x="6222" y="85636"/>
                  </a:lnTo>
                  <a:lnTo>
                    <a:pt x="4444" y="84988"/>
                  </a:lnTo>
                  <a:lnTo>
                    <a:pt x="3035" y="83680"/>
                  </a:lnTo>
                  <a:lnTo>
                    <a:pt x="139" y="80937"/>
                  </a:lnTo>
                  <a:lnTo>
                    <a:pt x="0" y="76365"/>
                  </a:lnTo>
                  <a:lnTo>
                    <a:pt x="2730" y="73456"/>
                  </a:lnTo>
                  <a:lnTo>
                    <a:pt x="18892" y="50528"/>
                  </a:lnTo>
                  <a:lnTo>
                    <a:pt x="26749" y="29492"/>
                  </a:lnTo>
                  <a:lnTo>
                    <a:pt x="29276" y="14052"/>
                  </a:lnTo>
                  <a:lnTo>
                    <a:pt x="29451" y="7912"/>
                  </a:lnTo>
                  <a:lnTo>
                    <a:pt x="29222" y="3924"/>
                  </a:lnTo>
                  <a:lnTo>
                    <a:pt x="32257" y="508"/>
                  </a:lnTo>
                  <a:lnTo>
                    <a:pt x="36233" y="266"/>
                  </a:lnTo>
                  <a:lnTo>
                    <a:pt x="40157" y="0"/>
                  </a:lnTo>
                  <a:lnTo>
                    <a:pt x="43637" y="3035"/>
                  </a:lnTo>
                  <a:lnTo>
                    <a:pt x="43878" y="7010"/>
                  </a:lnTo>
                  <a:lnTo>
                    <a:pt x="43766" y="14736"/>
                  </a:lnTo>
                  <a:lnTo>
                    <a:pt x="40943" y="32719"/>
                  </a:lnTo>
                  <a:lnTo>
                    <a:pt x="31935" y="56939"/>
                  </a:lnTo>
                  <a:lnTo>
                    <a:pt x="13271" y="83375"/>
                  </a:lnTo>
                  <a:lnTo>
                    <a:pt x="11849" y="84874"/>
                  </a:lnTo>
                  <a:lnTo>
                    <a:pt x="9918" y="85636"/>
                  </a:lnTo>
                  <a:lnTo>
                    <a:pt x="8000" y="85636"/>
                  </a:lnTo>
                  <a:close/>
                </a:path>
              </a:pathLst>
            </a:custGeom>
            <a:ln w="482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4880837" y="2665400"/>
              <a:ext cx="211323" cy="188360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4885706" y="2678016"/>
              <a:ext cx="281305" cy="304800"/>
            </a:xfrm>
            <a:custGeom>
              <a:avLst/>
              <a:gdLst/>
              <a:ahLst/>
              <a:cxnLst/>
              <a:rect l="l" t="t" r="r" b="b"/>
              <a:pathLst>
                <a:path w="281304" h="304800">
                  <a:moveTo>
                    <a:pt x="145541" y="0"/>
                  </a:moveTo>
                  <a:lnTo>
                    <a:pt x="152828" y="3798"/>
                  </a:lnTo>
                  <a:lnTo>
                    <a:pt x="166724" y="14055"/>
                  </a:lnTo>
                  <a:lnTo>
                    <a:pt x="175283" y="29060"/>
                  </a:lnTo>
                  <a:lnTo>
                    <a:pt x="166560" y="47104"/>
                  </a:lnTo>
                  <a:lnTo>
                    <a:pt x="157195" y="58376"/>
                  </a:lnTo>
                  <a:lnTo>
                    <a:pt x="152758" y="70481"/>
                  </a:lnTo>
                  <a:lnTo>
                    <a:pt x="151937" y="83687"/>
                  </a:lnTo>
                  <a:lnTo>
                    <a:pt x="154723" y="110263"/>
                  </a:lnTo>
                  <a:lnTo>
                    <a:pt x="152877" y="117613"/>
                  </a:lnTo>
                  <a:lnTo>
                    <a:pt x="145823" y="123321"/>
                  </a:lnTo>
                  <a:lnTo>
                    <a:pt x="131508" y="130403"/>
                  </a:lnTo>
                  <a:lnTo>
                    <a:pt x="125025" y="116565"/>
                  </a:lnTo>
                  <a:lnTo>
                    <a:pt x="114704" y="105194"/>
                  </a:lnTo>
                  <a:lnTo>
                    <a:pt x="101095" y="98756"/>
                  </a:lnTo>
                  <a:lnTo>
                    <a:pt x="84747" y="99720"/>
                  </a:lnTo>
                  <a:lnTo>
                    <a:pt x="71390" y="104353"/>
                  </a:lnTo>
                  <a:lnTo>
                    <a:pt x="65568" y="109397"/>
                  </a:lnTo>
                  <a:lnTo>
                    <a:pt x="66050" y="118004"/>
                  </a:lnTo>
                  <a:lnTo>
                    <a:pt x="71602" y="133324"/>
                  </a:lnTo>
                  <a:lnTo>
                    <a:pt x="51871" y="140878"/>
                  </a:lnTo>
                  <a:lnTo>
                    <a:pt x="39814" y="144460"/>
                  </a:lnTo>
                  <a:lnTo>
                    <a:pt x="30501" y="145031"/>
                  </a:lnTo>
                  <a:lnTo>
                    <a:pt x="18999" y="143548"/>
                  </a:lnTo>
                  <a:lnTo>
                    <a:pt x="0" y="169849"/>
                  </a:lnTo>
                  <a:lnTo>
                    <a:pt x="20891" y="246430"/>
                  </a:lnTo>
                  <a:lnTo>
                    <a:pt x="71072" y="282901"/>
                  </a:lnTo>
                  <a:lnTo>
                    <a:pt x="111048" y="296964"/>
                  </a:lnTo>
                  <a:lnTo>
                    <a:pt x="146914" y="304478"/>
                  </a:lnTo>
                  <a:lnTo>
                    <a:pt x="167849" y="302266"/>
                  </a:lnTo>
                  <a:lnTo>
                    <a:pt x="181936" y="286080"/>
                  </a:lnTo>
                  <a:lnTo>
                    <a:pt x="197256" y="251675"/>
                  </a:lnTo>
                  <a:lnTo>
                    <a:pt x="214946" y="257745"/>
                  </a:lnTo>
                  <a:lnTo>
                    <a:pt x="251320" y="245821"/>
                  </a:lnTo>
                  <a:lnTo>
                    <a:pt x="256257" y="226102"/>
                  </a:lnTo>
                  <a:lnTo>
                    <a:pt x="250705" y="216651"/>
                  </a:lnTo>
                  <a:lnTo>
                    <a:pt x="238163" y="201993"/>
                  </a:lnTo>
                  <a:lnTo>
                    <a:pt x="252707" y="184094"/>
                  </a:lnTo>
                  <a:lnTo>
                    <a:pt x="261361" y="168387"/>
                  </a:lnTo>
                  <a:lnTo>
                    <a:pt x="267550" y="146106"/>
                  </a:lnTo>
                  <a:lnTo>
                    <a:pt x="274700" y="108483"/>
                  </a:lnTo>
                  <a:lnTo>
                    <a:pt x="280712" y="46002"/>
                  </a:lnTo>
                  <a:lnTo>
                    <a:pt x="269262" y="13874"/>
                  </a:lnTo>
                  <a:lnTo>
                    <a:pt x="228241" y="1930"/>
                  </a:lnTo>
                  <a:lnTo>
                    <a:pt x="145541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4885706" y="2678016"/>
              <a:ext cx="281305" cy="304800"/>
            </a:xfrm>
            <a:custGeom>
              <a:avLst/>
              <a:gdLst/>
              <a:ahLst/>
              <a:cxnLst/>
              <a:rect l="l" t="t" r="r" b="b"/>
              <a:pathLst>
                <a:path w="281304" h="304800">
                  <a:moveTo>
                    <a:pt x="145541" y="0"/>
                  </a:moveTo>
                  <a:lnTo>
                    <a:pt x="228241" y="1930"/>
                  </a:lnTo>
                  <a:lnTo>
                    <a:pt x="269262" y="13874"/>
                  </a:lnTo>
                  <a:lnTo>
                    <a:pt x="280712" y="46002"/>
                  </a:lnTo>
                  <a:lnTo>
                    <a:pt x="274700" y="108483"/>
                  </a:lnTo>
                  <a:lnTo>
                    <a:pt x="267550" y="146106"/>
                  </a:lnTo>
                  <a:lnTo>
                    <a:pt x="261361" y="168387"/>
                  </a:lnTo>
                  <a:lnTo>
                    <a:pt x="252707" y="184094"/>
                  </a:lnTo>
                  <a:lnTo>
                    <a:pt x="238163" y="201993"/>
                  </a:lnTo>
                  <a:lnTo>
                    <a:pt x="250705" y="216651"/>
                  </a:lnTo>
                  <a:lnTo>
                    <a:pt x="256257" y="226102"/>
                  </a:lnTo>
                  <a:lnTo>
                    <a:pt x="256051" y="234456"/>
                  </a:lnTo>
                  <a:lnTo>
                    <a:pt x="251320" y="245821"/>
                  </a:lnTo>
                  <a:lnTo>
                    <a:pt x="242667" y="256188"/>
                  </a:lnTo>
                  <a:lnTo>
                    <a:pt x="230312" y="259707"/>
                  </a:lnTo>
                  <a:lnTo>
                    <a:pt x="214946" y="257745"/>
                  </a:lnTo>
                  <a:lnTo>
                    <a:pt x="197256" y="251675"/>
                  </a:lnTo>
                  <a:lnTo>
                    <a:pt x="181936" y="286080"/>
                  </a:lnTo>
                  <a:lnTo>
                    <a:pt x="167849" y="302266"/>
                  </a:lnTo>
                  <a:lnTo>
                    <a:pt x="146914" y="304478"/>
                  </a:lnTo>
                  <a:lnTo>
                    <a:pt x="111048" y="296964"/>
                  </a:lnTo>
                  <a:lnTo>
                    <a:pt x="71072" y="282901"/>
                  </a:lnTo>
                  <a:lnTo>
                    <a:pt x="26348" y="252271"/>
                  </a:lnTo>
                  <a:lnTo>
                    <a:pt x="0" y="169849"/>
                  </a:lnTo>
                  <a:lnTo>
                    <a:pt x="18999" y="143548"/>
                  </a:lnTo>
                  <a:lnTo>
                    <a:pt x="30501" y="145031"/>
                  </a:lnTo>
                  <a:lnTo>
                    <a:pt x="39814" y="144460"/>
                  </a:lnTo>
                  <a:lnTo>
                    <a:pt x="51871" y="140878"/>
                  </a:lnTo>
                  <a:lnTo>
                    <a:pt x="71602" y="133324"/>
                  </a:lnTo>
                  <a:lnTo>
                    <a:pt x="66050" y="118004"/>
                  </a:lnTo>
                  <a:lnTo>
                    <a:pt x="65568" y="109397"/>
                  </a:lnTo>
                  <a:lnTo>
                    <a:pt x="71390" y="104353"/>
                  </a:lnTo>
                  <a:lnTo>
                    <a:pt x="84747" y="99720"/>
                  </a:lnTo>
                  <a:lnTo>
                    <a:pt x="101095" y="98756"/>
                  </a:lnTo>
                  <a:lnTo>
                    <a:pt x="114704" y="105194"/>
                  </a:lnTo>
                  <a:lnTo>
                    <a:pt x="125025" y="116565"/>
                  </a:lnTo>
                  <a:lnTo>
                    <a:pt x="131508" y="130403"/>
                  </a:lnTo>
                  <a:lnTo>
                    <a:pt x="145823" y="123321"/>
                  </a:lnTo>
                  <a:lnTo>
                    <a:pt x="152877" y="117613"/>
                  </a:lnTo>
                  <a:lnTo>
                    <a:pt x="154723" y="110263"/>
                  </a:lnTo>
                  <a:lnTo>
                    <a:pt x="153415" y="98259"/>
                  </a:lnTo>
                  <a:lnTo>
                    <a:pt x="151937" y="83687"/>
                  </a:lnTo>
                  <a:lnTo>
                    <a:pt x="152758" y="70481"/>
                  </a:lnTo>
                  <a:lnTo>
                    <a:pt x="157195" y="58376"/>
                  </a:lnTo>
                  <a:lnTo>
                    <a:pt x="166560" y="47104"/>
                  </a:lnTo>
                  <a:lnTo>
                    <a:pt x="175283" y="29060"/>
                  </a:lnTo>
                  <a:lnTo>
                    <a:pt x="166724" y="14055"/>
                  </a:lnTo>
                  <a:lnTo>
                    <a:pt x="152828" y="3798"/>
                  </a:lnTo>
                  <a:lnTo>
                    <a:pt x="145541" y="0"/>
                  </a:lnTo>
                  <a:close/>
                </a:path>
              </a:pathLst>
            </a:custGeom>
            <a:ln w="482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5091701" y="2777466"/>
              <a:ext cx="40640" cy="43815"/>
            </a:xfrm>
            <a:custGeom>
              <a:avLst/>
              <a:gdLst/>
              <a:ahLst/>
              <a:cxnLst/>
              <a:rect l="l" t="t" r="r" b="b"/>
              <a:pathLst>
                <a:path w="40639" h="43814">
                  <a:moveTo>
                    <a:pt x="27701" y="0"/>
                  </a:moveTo>
                  <a:lnTo>
                    <a:pt x="20243" y="1904"/>
                  </a:lnTo>
                  <a:lnTo>
                    <a:pt x="7326" y="8462"/>
                  </a:lnTo>
                  <a:lnTo>
                    <a:pt x="0" y="15072"/>
                  </a:lnTo>
                  <a:lnTo>
                    <a:pt x="1228" y="18969"/>
                  </a:lnTo>
                  <a:lnTo>
                    <a:pt x="8217" y="20660"/>
                  </a:lnTo>
                  <a:lnTo>
                    <a:pt x="18171" y="20654"/>
                  </a:lnTo>
                  <a:lnTo>
                    <a:pt x="24251" y="22920"/>
                  </a:lnTo>
                  <a:lnTo>
                    <a:pt x="24488" y="29246"/>
                  </a:lnTo>
                  <a:lnTo>
                    <a:pt x="23370" y="36924"/>
                  </a:lnTo>
                  <a:lnTo>
                    <a:pt x="25385" y="43248"/>
                  </a:lnTo>
                  <a:lnTo>
                    <a:pt x="31294" y="42938"/>
                  </a:lnTo>
                  <a:lnTo>
                    <a:pt x="37074" y="35004"/>
                  </a:lnTo>
                  <a:lnTo>
                    <a:pt x="40060" y="23172"/>
                  </a:lnTo>
                  <a:lnTo>
                    <a:pt x="37590" y="11168"/>
                  </a:lnTo>
                  <a:lnTo>
                    <a:pt x="32538" y="3003"/>
                  </a:lnTo>
                  <a:lnTo>
                    <a:pt x="27701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5091701" y="2777466"/>
              <a:ext cx="40640" cy="43815"/>
            </a:xfrm>
            <a:custGeom>
              <a:avLst/>
              <a:gdLst/>
              <a:ahLst/>
              <a:cxnLst/>
              <a:rect l="l" t="t" r="r" b="b"/>
              <a:pathLst>
                <a:path w="40639" h="43814">
                  <a:moveTo>
                    <a:pt x="7326" y="8462"/>
                  </a:moveTo>
                  <a:lnTo>
                    <a:pt x="20243" y="1904"/>
                  </a:lnTo>
                  <a:lnTo>
                    <a:pt x="27701" y="0"/>
                  </a:lnTo>
                  <a:lnTo>
                    <a:pt x="32538" y="3003"/>
                  </a:lnTo>
                  <a:lnTo>
                    <a:pt x="37590" y="11168"/>
                  </a:lnTo>
                  <a:lnTo>
                    <a:pt x="40060" y="23172"/>
                  </a:lnTo>
                  <a:lnTo>
                    <a:pt x="37074" y="35004"/>
                  </a:lnTo>
                  <a:lnTo>
                    <a:pt x="31294" y="42938"/>
                  </a:lnTo>
                  <a:lnTo>
                    <a:pt x="25385" y="43248"/>
                  </a:lnTo>
                  <a:lnTo>
                    <a:pt x="23370" y="36924"/>
                  </a:lnTo>
                  <a:lnTo>
                    <a:pt x="24488" y="29246"/>
                  </a:lnTo>
                  <a:lnTo>
                    <a:pt x="24251" y="22920"/>
                  </a:lnTo>
                  <a:lnTo>
                    <a:pt x="18171" y="20654"/>
                  </a:lnTo>
                  <a:lnTo>
                    <a:pt x="8217" y="20660"/>
                  </a:lnTo>
                  <a:lnTo>
                    <a:pt x="1228" y="18969"/>
                  </a:lnTo>
                  <a:lnTo>
                    <a:pt x="0" y="15072"/>
                  </a:lnTo>
                  <a:lnTo>
                    <a:pt x="7326" y="8462"/>
                  </a:lnTo>
                  <a:close/>
                </a:path>
              </a:pathLst>
            </a:custGeom>
            <a:ln w="4826">
              <a:solidFill>
                <a:srgbClr val="8F93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5022930" y="2911776"/>
              <a:ext cx="80645" cy="54610"/>
            </a:xfrm>
            <a:custGeom>
              <a:avLst/>
              <a:gdLst/>
              <a:ahLst/>
              <a:cxnLst/>
              <a:rect l="l" t="t" r="r" b="b"/>
              <a:pathLst>
                <a:path w="80645" h="54610">
                  <a:moveTo>
                    <a:pt x="45325" y="0"/>
                  </a:moveTo>
                  <a:lnTo>
                    <a:pt x="17567" y="3749"/>
                  </a:lnTo>
                  <a:lnTo>
                    <a:pt x="3810" y="7038"/>
                  </a:lnTo>
                  <a:lnTo>
                    <a:pt x="0" y="11705"/>
                  </a:lnTo>
                  <a:lnTo>
                    <a:pt x="2081" y="19583"/>
                  </a:lnTo>
                  <a:lnTo>
                    <a:pt x="9129" y="25873"/>
                  </a:lnTo>
                  <a:lnTo>
                    <a:pt x="20276" y="27033"/>
                  </a:lnTo>
                  <a:lnTo>
                    <a:pt x="31501" y="26814"/>
                  </a:lnTo>
                  <a:lnTo>
                    <a:pt x="38784" y="28968"/>
                  </a:lnTo>
                  <a:lnTo>
                    <a:pt x="43539" y="36842"/>
                  </a:lnTo>
                  <a:lnTo>
                    <a:pt x="50475" y="47280"/>
                  </a:lnTo>
                  <a:lnTo>
                    <a:pt x="60544" y="54277"/>
                  </a:lnTo>
                  <a:lnTo>
                    <a:pt x="74700" y="51828"/>
                  </a:lnTo>
                  <a:lnTo>
                    <a:pt x="80415" y="26517"/>
                  </a:lnTo>
                  <a:lnTo>
                    <a:pt x="63572" y="19445"/>
                  </a:lnTo>
                  <a:lnTo>
                    <a:pt x="54302" y="14325"/>
                  </a:lnTo>
                  <a:lnTo>
                    <a:pt x="49316" y="8672"/>
                  </a:lnTo>
                  <a:lnTo>
                    <a:pt x="4532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5022930" y="2911776"/>
              <a:ext cx="80645" cy="54610"/>
            </a:xfrm>
            <a:custGeom>
              <a:avLst/>
              <a:gdLst/>
              <a:ahLst/>
              <a:cxnLst/>
              <a:rect l="l" t="t" r="r" b="b"/>
              <a:pathLst>
                <a:path w="80645" h="54610">
                  <a:moveTo>
                    <a:pt x="45325" y="0"/>
                  </a:moveTo>
                  <a:lnTo>
                    <a:pt x="17567" y="3749"/>
                  </a:lnTo>
                  <a:lnTo>
                    <a:pt x="3810" y="7038"/>
                  </a:lnTo>
                  <a:lnTo>
                    <a:pt x="0" y="11705"/>
                  </a:lnTo>
                  <a:lnTo>
                    <a:pt x="2081" y="19583"/>
                  </a:lnTo>
                  <a:lnTo>
                    <a:pt x="9129" y="25873"/>
                  </a:lnTo>
                  <a:lnTo>
                    <a:pt x="20276" y="27033"/>
                  </a:lnTo>
                  <a:lnTo>
                    <a:pt x="31501" y="26814"/>
                  </a:lnTo>
                  <a:lnTo>
                    <a:pt x="38784" y="28968"/>
                  </a:lnTo>
                  <a:lnTo>
                    <a:pt x="43539" y="36842"/>
                  </a:lnTo>
                  <a:lnTo>
                    <a:pt x="50475" y="47280"/>
                  </a:lnTo>
                  <a:lnTo>
                    <a:pt x="60544" y="54277"/>
                  </a:lnTo>
                  <a:lnTo>
                    <a:pt x="74700" y="51828"/>
                  </a:lnTo>
                  <a:lnTo>
                    <a:pt x="80415" y="26517"/>
                  </a:lnTo>
                  <a:lnTo>
                    <a:pt x="63572" y="19445"/>
                  </a:lnTo>
                  <a:lnTo>
                    <a:pt x="54302" y="14325"/>
                  </a:lnTo>
                  <a:lnTo>
                    <a:pt x="49316" y="8672"/>
                  </a:lnTo>
                  <a:lnTo>
                    <a:pt x="45325" y="0"/>
                  </a:lnTo>
                  <a:close/>
                </a:path>
              </a:pathLst>
            </a:custGeom>
            <a:ln w="4826">
              <a:solidFill>
                <a:srgbClr val="8F93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5066445" y="2869527"/>
              <a:ext cx="19685" cy="17780"/>
            </a:xfrm>
            <a:custGeom>
              <a:avLst/>
              <a:gdLst/>
              <a:ahLst/>
              <a:cxnLst/>
              <a:rect l="l" t="t" r="r" b="b"/>
              <a:pathLst>
                <a:path w="19685" h="17780">
                  <a:moveTo>
                    <a:pt x="4006" y="0"/>
                  </a:moveTo>
                  <a:lnTo>
                    <a:pt x="0" y="10866"/>
                  </a:lnTo>
                  <a:lnTo>
                    <a:pt x="288" y="16111"/>
                  </a:lnTo>
                  <a:lnTo>
                    <a:pt x="6335" y="17196"/>
                  </a:lnTo>
                  <a:lnTo>
                    <a:pt x="19602" y="15582"/>
                  </a:lnTo>
                </a:path>
              </a:pathLst>
            </a:custGeom>
            <a:ln w="4826">
              <a:solidFill>
                <a:srgbClr val="D084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4986218" y="2897940"/>
              <a:ext cx="48895" cy="77470"/>
            </a:xfrm>
            <a:custGeom>
              <a:avLst/>
              <a:gdLst/>
              <a:ahLst/>
              <a:cxnLst/>
              <a:rect l="l" t="t" r="r" b="b"/>
              <a:pathLst>
                <a:path w="48895" h="77469">
                  <a:moveTo>
                    <a:pt x="14755" y="0"/>
                  </a:moveTo>
                  <a:lnTo>
                    <a:pt x="1052" y="31022"/>
                  </a:lnTo>
                  <a:lnTo>
                    <a:pt x="0" y="49396"/>
                  </a:lnTo>
                  <a:lnTo>
                    <a:pt x="14761" y="62350"/>
                  </a:lnTo>
                  <a:lnTo>
                    <a:pt x="48499" y="77114"/>
                  </a:lnTo>
                </a:path>
              </a:pathLst>
            </a:custGeom>
            <a:ln w="4826">
              <a:solidFill>
                <a:srgbClr val="D45C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4984466" y="2885065"/>
              <a:ext cx="34925" cy="13335"/>
            </a:xfrm>
            <a:custGeom>
              <a:avLst/>
              <a:gdLst/>
              <a:ahLst/>
              <a:cxnLst/>
              <a:rect l="l" t="t" r="r" b="b"/>
              <a:pathLst>
                <a:path w="34925" h="13335">
                  <a:moveTo>
                    <a:pt x="0" y="5024"/>
                  </a:moveTo>
                  <a:lnTo>
                    <a:pt x="4048" y="2623"/>
                  </a:lnTo>
                  <a:lnTo>
                    <a:pt x="13677" y="0"/>
                  </a:lnTo>
                  <a:lnTo>
                    <a:pt x="25117" y="1850"/>
                  </a:lnTo>
                  <a:lnTo>
                    <a:pt x="34594" y="12873"/>
                  </a:lnTo>
                </a:path>
              </a:pathLst>
            </a:custGeom>
            <a:ln w="4826">
              <a:solidFill>
                <a:srgbClr val="D084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5084580" y="2848765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725" y="0"/>
                  </a:moveTo>
                  <a:lnTo>
                    <a:pt x="4838" y="0"/>
                  </a:lnTo>
                  <a:lnTo>
                    <a:pt x="0" y="4749"/>
                  </a:lnTo>
                  <a:lnTo>
                    <a:pt x="0" y="16484"/>
                  </a:lnTo>
                  <a:lnTo>
                    <a:pt x="4838" y="21234"/>
                  </a:lnTo>
                  <a:lnTo>
                    <a:pt x="16725" y="21234"/>
                  </a:lnTo>
                  <a:lnTo>
                    <a:pt x="21564" y="16484"/>
                  </a:lnTo>
                  <a:lnTo>
                    <a:pt x="21564" y="10617"/>
                  </a:lnTo>
                  <a:lnTo>
                    <a:pt x="21564" y="4749"/>
                  </a:lnTo>
                  <a:lnTo>
                    <a:pt x="16725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4952338" y="2813059"/>
              <a:ext cx="24130" cy="37465"/>
            </a:xfrm>
            <a:custGeom>
              <a:avLst/>
              <a:gdLst/>
              <a:ahLst/>
              <a:cxnLst/>
              <a:rect l="l" t="t" r="r" b="b"/>
              <a:pathLst>
                <a:path w="24129" h="37464">
                  <a:moveTo>
                    <a:pt x="4185" y="0"/>
                  </a:moveTo>
                  <a:lnTo>
                    <a:pt x="0" y="20041"/>
                  </a:lnTo>
                  <a:lnTo>
                    <a:pt x="655" y="30602"/>
                  </a:lnTo>
                  <a:lnTo>
                    <a:pt x="7997" y="35174"/>
                  </a:lnTo>
                  <a:lnTo>
                    <a:pt x="23870" y="37249"/>
                  </a:lnTo>
                </a:path>
              </a:pathLst>
            </a:custGeom>
            <a:ln w="482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4978873" y="2800823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39" h="23494">
                  <a:moveTo>
                    <a:pt x="0" y="0"/>
                  </a:moveTo>
                  <a:lnTo>
                    <a:pt x="10338" y="3050"/>
                  </a:lnTo>
                  <a:lnTo>
                    <a:pt x="14893" y="6451"/>
                  </a:lnTo>
                  <a:lnTo>
                    <a:pt x="14662" y="12347"/>
                  </a:lnTo>
                  <a:lnTo>
                    <a:pt x="10642" y="22885"/>
                  </a:lnTo>
                </a:path>
              </a:pathLst>
            </a:custGeom>
            <a:ln w="482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4881689" y="2971840"/>
              <a:ext cx="88560" cy="189179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4881689" y="2971840"/>
              <a:ext cx="88900" cy="189230"/>
            </a:xfrm>
            <a:custGeom>
              <a:avLst/>
              <a:gdLst/>
              <a:ahLst/>
              <a:cxnLst/>
              <a:rect l="l" t="t" r="r" b="b"/>
              <a:pathLst>
                <a:path w="88900" h="189230">
                  <a:moveTo>
                    <a:pt x="73507" y="0"/>
                  </a:moveTo>
                  <a:lnTo>
                    <a:pt x="84985" y="4648"/>
                  </a:lnTo>
                  <a:lnTo>
                    <a:pt x="88560" y="10088"/>
                  </a:lnTo>
                  <a:lnTo>
                    <a:pt x="84005" y="19822"/>
                  </a:lnTo>
                  <a:lnTo>
                    <a:pt x="71094" y="37350"/>
                  </a:lnTo>
                  <a:lnTo>
                    <a:pt x="62874" y="59223"/>
                  </a:lnTo>
                  <a:lnTo>
                    <a:pt x="53781" y="95518"/>
                  </a:lnTo>
                  <a:lnTo>
                    <a:pt x="46416" y="129539"/>
                  </a:lnTo>
                  <a:lnTo>
                    <a:pt x="43383" y="144589"/>
                  </a:lnTo>
                  <a:lnTo>
                    <a:pt x="51816" y="189179"/>
                  </a:lnTo>
                  <a:lnTo>
                    <a:pt x="0" y="134950"/>
                  </a:lnTo>
                  <a:lnTo>
                    <a:pt x="51816" y="12052"/>
                  </a:lnTo>
                  <a:lnTo>
                    <a:pt x="73507" y="0"/>
                  </a:lnTo>
                  <a:close/>
                </a:path>
              </a:pathLst>
            </a:custGeom>
            <a:ln w="482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4860009" y="2838095"/>
              <a:ext cx="104139" cy="152400"/>
            </a:xfrm>
            <a:custGeom>
              <a:avLst/>
              <a:gdLst/>
              <a:ahLst/>
              <a:cxnLst/>
              <a:rect l="l" t="t" r="r" b="b"/>
              <a:pathLst>
                <a:path w="104139" h="152400">
                  <a:moveTo>
                    <a:pt x="31330" y="0"/>
                  </a:moveTo>
                  <a:lnTo>
                    <a:pt x="0" y="12052"/>
                  </a:lnTo>
                  <a:lnTo>
                    <a:pt x="48196" y="151815"/>
                  </a:lnTo>
                  <a:lnTo>
                    <a:pt x="103619" y="139776"/>
                  </a:lnTo>
                  <a:lnTo>
                    <a:pt x="31330" y="0"/>
                  </a:lnTo>
                  <a:close/>
                </a:path>
              </a:pathLst>
            </a:custGeom>
            <a:solidFill>
              <a:srgbClr val="C7E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4860009" y="2838095"/>
              <a:ext cx="104139" cy="152400"/>
            </a:xfrm>
            <a:custGeom>
              <a:avLst/>
              <a:gdLst/>
              <a:ahLst/>
              <a:cxnLst/>
              <a:rect l="l" t="t" r="r" b="b"/>
              <a:pathLst>
                <a:path w="104139" h="152400">
                  <a:moveTo>
                    <a:pt x="0" y="12052"/>
                  </a:moveTo>
                  <a:lnTo>
                    <a:pt x="31330" y="0"/>
                  </a:lnTo>
                  <a:lnTo>
                    <a:pt x="103619" y="139776"/>
                  </a:lnTo>
                  <a:lnTo>
                    <a:pt x="48196" y="151815"/>
                  </a:lnTo>
                  <a:lnTo>
                    <a:pt x="0" y="12052"/>
                  </a:lnTo>
                  <a:close/>
                </a:path>
              </a:pathLst>
            </a:custGeom>
            <a:ln w="482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5189019" y="3180983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63474" y="0"/>
                  </a:moveTo>
                  <a:lnTo>
                    <a:pt x="25908" y="6019"/>
                  </a:lnTo>
                  <a:lnTo>
                    <a:pt x="15501" y="1243"/>
                  </a:lnTo>
                  <a:lnTo>
                    <a:pt x="9334" y="1573"/>
                  </a:lnTo>
                  <a:lnTo>
                    <a:pt x="4976" y="8739"/>
                  </a:lnTo>
                  <a:lnTo>
                    <a:pt x="0" y="24472"/>
                  </a:lnTo>
                  <a:lnTo>
                    <a:pt x="45745" y="63334"/>
                  </a:lnTo>
                  <a:lnTo>
                    <a:pt x="63474" y="0"/>
                  </a:lnTo>
                  <a:close/>
                </a:path>
              </a:pathLst>
            </a:custGeom>
            <a:solidFill>
              <a:srgbClr val="B5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5189019" y="3180983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25908" y="6019"/>
                  </a:moveTo>
                  <a:lnTo>
                    <a:pt x="63474" y="0"/>
                  </a:lnTo>
                  <a:lnTo>
                    <a:pt x="45745" y="63334"/>
                  </a:lnTo>
                  <a:lnTo>
                    <a:pt x="0" y="24472"/>
                  </a:lnTo>
                  <a:lnTo>
                    <a:pt x="4976" y="8739"/>
                  </a:lnTo>
                  <a:lnTo>
                    <a:pt x="9334" y="1573"/>
                  </a:lnTo>
                  <a:lnTo>
                    <a:pt x="15501" y="1243"/>
                  </a:lnTo>
                  <a:lnTo>
                    <a:pt x="25908" y="6019"/>
                  </a:lnTo>
                  <a:close/>
                </a:path>
              </a:pathLst>
            </a:custGeom>
            <a:ln w="482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4936899" y="2802203"/>
              <a:ext cx="70485" cy="201930"/>
            </a:xfrm>
            <a:custGeom>
              <a:avLst/>
              <a:gdLst/>
              <a:ahLst/>
              <a:cxnLst/>
              <a:rect l="l" t="t" r="r" b="b"/>
              <a:pathLst>
                <a:path w="70485" h="201930">
                  <a:moveTo>
                    <a:pt x="42291" y="0"/>
                  </a:moveTo>
                  <a:lnTo>
                    <a:pt x="12138" y="45469"/>
                  </a:lnTo>
                  <a:lnTo>
                    <a:pt x="0" y="85588"/>
                  </a:lnTo>
                  <a:lnTo>
                    <a:pt x="572" y="130682"/>
                  </a:lnTo>
                  <a:lnTo>
                    <a:pt x="20116" y="170446"/>
                  </a:lnTo>
                  <a:lnTo>
                    <a:pt x="59741" y="201498"/>
                  </a:lnTo>
                  <a:lnTo>
                    <a:pt x="60909" y="201764"/>
                  </a:lnTo>
                  <a:lnTo>
                    <a:pt x="62065" y="201764"/>
                  </a:lnTo>
                  <a:lnTo>
                    <a:pt x="64643" y="201764"/>
                  </a:lnTo>
                  <a:lnTo>
                    <a:pt x="67132" y="200380"/>
                  </a:lnTo>
                  <a:lnTo>
                    <a:pt x="70333" y="194424"/>
                  </a:lnTo>
                  <a:lnTo>
                    <a:pt x="69012" y="190042"/>
                  </a:lnTo>
                  <a:lnTo>
                    <a:pt x="65494" y="188163"/>
                  </a:lnTo>
                  <a:lnTo>
                    <a:pt x="46516" y="175906"/>
                  </a:lnTo>
                  <a:lnTo>
                    <a:pt x="31695" y="161688"/>
                  </a:lnTo>
                  <a:lnTo>
                    <a:pt x="21076" y="145563"/>
                  </a:lnTo>
                  <a:lnTo>
                    <a:pt x="14707" y="127584"/>
                  </a:lnTo>
                  <a:lnTo>
                    <a:pt x="14551" y="86775"/>
                  </a:lnTo>
                  <a:lnTo>
                    <a:pt x="26115" y="49899"/>
                  </a:lnTo>
                  <a:lnTo>
                    <a:pt x="40046" y="23094"/>
                  </a:lnTo>
                  <a:lnTo>
                    <a:pt x="46990" y="12496"/>
                  </a:lnTo>
                  <a:lnTo>
                    <a:pt x="49365" y="9283"/>
                  </a:lnTo>
                  <a:lnTo>
                    <a:pt x="48692" y="4749"/>
                  </a:lnTo>
                  <a:lnTo>
                    <a:pt x="42291" y="0"/>
                  </a:lnTo>
                  <a:close/>
                </a:path>
              </a:pathLst>
            </a:custGeom>
            <a:solidFill>
              <a:srgbClr val="B5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4936899" y="2802203"/>
              <a:ext cx="70485" cy="201930"/>
            </a:xfrm>
            <a:custGeom>
              <a:avLst/>
              <a:gdLst/>
              <a:ahLst/>
              <a:cxnLst/>
              <a:rect l="l" t="t" r="r" b="b"/>
              <a:pathLst>
                <a:path w="70485" h="201930">
                  <a:moveTo>
                    <a:pt x="62065" y="201764"/>
                  </a:moveTo>
                  <a:lnTo>
                    <a:pt x="60909" y="201764"/>
                  </a:lnTo>
                  <a:lnTo>
                    <a:pt x="59741" y="201498"/>
                  </a:lnTo>
                  <a:lnTo>
                    <a:pt x="20116" y="170446"/>
                  </a:lnTo>
                  <a:lnTo>
                    <a:pt x="572" y="130682"/>
                  </a:lnTo>
                  <a:lnTo>
                    <a:pt x="0" y="85588"/>
                  </a:lnTo>
                  <a:lnTo>
                    <a:pt x="12138" y="45469"/>
                  </a:lnTo>
                  <a:lnTo>
                    <a:pt x="27197" y="16250"/>
                  </a:lnTo>
                  <a:lnTo>
                    <a:pt x="35382" y="3860"/>
                  </a:lnTo>
                  <a:lnTo>
                    <a:pt x="37783" y="673"/>
                  </a:lnTo>
                  <a:lnTo>
                    <a:pt x="42291" y="0"/>
                  </a:lnTo>
                  <a:lnTo>
                    <a:pt x="45492" y="2374"/>
                  </a:lnTo>
                  <a:lnTo>
                    <a:pt x="48692" y="4749"/>
                  </a:lnTo>
                  <a:lnTo>
                    <a:pt x="49365" y="9283"/>
                  </a:lnTo>
                  <a:lnTo>
                    <a:pt x="46990" y="12496"/>
                  </a:lnTo>
                  <a:lnTo>
                    <a:pt x="40046" y="23094"/>
                  </a:lnTo>
                  <a:lnTo>
                    <a:pt x="26115" y="49899"/>
                  </a:lnTo>
                  <a:lnTo>
                    <a:pt x="14551" y="86775"/>
                  </a:lnTo>
                  <a:lnTo>
                    <a:pt x="14707" y="127584"/>
                  </a:lnTo>
                  <a:lnTo>
                    <a:pt x="31695" y="161688"/>
                  </a:lnTo>
                  <a:lnTo>
                    <a:pt x="65494" y="188163"/>
                  </a:lnTo>
                  <a:lnTo>
                    <a:pt x="69012" y="190042"/>
                  </a:lnTo>
                  <a:lnTo>
                    <a:pt x="70333" y="194424"/>
                  </a:lnTo>
                  <a:lnTo>
                    <a:pt x="68441" y="197942"/>
                  </a:lnTo>
                  <a:lnTo>
                    <a:pt x="67132" y="200380"/>
                  </a:lnTo>
                  <a:lnTo>
                    <a:pt x="64643" y="201764"/>
                  </a:lnTo>
                  <a:lnTo>
                    <a:pt x="62065" y="201764"/>
                  </a:lnTo>
                  <a:close/>
                </a:path>
              </a:pathLst>
            </a:custGeom>
            <a:ln w="482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5019019" y="3029994"/>
              <a:ext cx="160020" cy="248285"/>
            </a:xfrm>
            <a:custGeom>
              <a:avLst/>
              <a:gdLst/>
              <a:ahLst/>
              <a:cxnLst/>
              <a:rect l="l" t="t" r="r" b="b"/>
              <a:pathLst>
                <a:path w="160020" h="248285">
                  <a:moveTo>
                    <a:pt x="7480" y="0"/>
                  </a:moveTo>
                  <a:lnTo>
                    <a:pt x="2108" y="50"/>
                  </a:lnTo>
                  <a:lnTo>
                    <a:pt x="0" y="2247"/>
                  </a:lnTo>
                  <a:lnTo>
                    <a:pt x="785" y="29367"/>
                  </a:lnTo>
                  <a:lnTo>
                    <a:pt x="3829" y="81860"/>
                  </a:lnTo>
                  <a:lnTo>
                    <a:pt x="10620" y="145834"/>
                  </a:lnTo>
                  <a:lnTo>
                    <a:pt x="22609" y="204745"/>
                  </a:lnTo>
                  <a:lnTo>
                    <a:pt x="41249" y="242049"/>
                  </a:lnTo>
                  <a:lnTo>
                    <a:pt x="50457" y="248234"/>
                  </a:lnTo>
                  <a:lnTo>
                    <a:pt x="55549" y="248234"/>
                  </a:lnTo>
                  <a:lnTo>
                    <a:pt x="73652" y="244187"/>
                  </a:lnTo>
                  <a:lnTo>
                    <a:pt x="86947" y="235250"/>
                  </a:lnTo>
                  <a:lnTo>
                    <a:pt x="97627" y="223114"/>
                  </a:lnTo>
                  <a:lnTo>
                    <a:pt x="115854" y="196357"/>
                  </a:lnTo>
                  <a:lnTo>
                    <a:pt x="126087" y="184372"/>
                  </a:lnTo>
                  <a:lnTo>
                    <a:pt x="138769" y="174930"/>
                  </a:lnTo>
                  <a:lnTo>
                    <a:pt x="155054" y="169418"/>
                  </a:lnTo>
                  <a:lnTo>
                    <a:pt x="157683" y="168986"/>
                  </a:lnTo>
                  <a:lnTo>
                    <a:pt x="159461" y="166509"/>
                  </a:lnTo>
                  <a:lnTo>
                    <a:pt x="158584" y="161251"/>
                  </a:lnTo>
                  <a:lnTo>
                    <a:pt x="156095" y="159461"/>
                  </a:lnTo>
                  <a:lnTo>
                    <a:pt x="153479" y="159918"/>
                  </a:lnTo>
                  <a:lnTo>
                    <a:pt x="134493" y="166263"/>
                  </a:lnTo>
                  <a:lnTo>
                    <a:pt x="119899" y="176930"/>
                  </a:lnTo>
                  <a:lnTo>
                    <a:pt x="108436" y="190168"/>
                  </a:lnTo>
                  <a:lnTo>
                    <a:pt x="90191" y="216979"/>
                  </a:lnTo>
                  <a:lnTo>
                    <a:pt x="80956" y="227699"/>
                  </a:lnTo>
                  <a:lnTo>
                    <a:pt x="69958" y="235270"/>
                  </a:lnTo>
                  <a:lnTo>
                    <a:pt x="56019" y="238569"/>
                  </a:lnTo>
                  <a:lnTo>
                    <a:pt x="53263" y="238709"/>
                  </a:lnTo>
                  <a:lnTo>
                    <a:pt x="50546" y="237553"/>
                  </a:lnTo>
                  <a:lnTo>
                    <a:pt x="22315" y="158242"/>
                  </a:lnTo>
                  <a:lnTo>
                    <a:pt x="15269" y="101850"/>
                  </a:lnTo>
                  <a:lnTo>
                    <a:pt x="11251" y="47235"/>
                  </a:lnTo>
                  <a:lnTo>
                    <a:pt x="9639" y="2108"/>
                  </a:lnTo>
                  <a:lnTo>
                    <a:pt x="7480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5019019" y="3029994"/>
              <a:ext cx="160020" cy="248285"/>
            </a:xfrm>
            <a:custGeom>
              <a:avLst/>
              <a:gdLst/>
              <a:ahLst/>
              <a:cxnLst/>
              <a:rect l="l" t="t" r="r" b="b"/>
              <a:pathLst>
                <a:path w="160020" h="248285">
                  <a:moveTo>
                    <a:pt x="55549" y="248234"/>
                  </a:moveTo>
                  <a:lnTo>
                    <a:pt x="50457" y="248234"/>
                  </a:lnTo>
                  <a:lnTo>
                    <a:pt x="45643" y="246151"/>
                  </a:lnTo>
                  <a:lnTo>
                    <a:pt x="22609" y="204745"/>
                  </a:lnTo>
                  <a:lnTo>
                    <a:pt x="10620" y="145834"/>
                  </a:lnTo>
                  <a:lnTo>
                    <a:pt x="3829" y="81860"/>
                  </a:lnTo>
                  <a:lnTo>
                    <a:pt x="785" y="29367"/>
                  </a:lnTo>
                  <a:lnTo>
                    <a:pt x="0" y="2247"/>
                  </a:lnTo>
                  <a:lnTo>
                    <a:pt x="2108" y="50"/>
                  </a:lnTo>
                  <a:lnTo>
                    <a:pt x="4775" y="0"/>
                  </a:lnTo>
                  <a:lnTo>
                    <a:pt x="7480" y="0"/>
                  </a:lnTo>
                  <a:lnTo>
                    <a:pt x="9639" y="2108"/>
                  </a:lnTo>
                  <a:lnTo>
                    <a:pt x="9677" y="4737"/>
                  </a:lnTo>
                  <a:lnTo>
                    <a:pt x="11251" y="47235"/>
                  </a:lnTo>
                  <a:lnTo>
                    <a:pt x="15269" y="101850"/>
                  </a:lnTo>
                  <a:lnTo>
                    <a:pt x="22315" y="158242"/>
                  </a:lnTo>
                  <a:lnTo>
                    <a:pt x="32977" y="206071"/>
                  </a:lnTo>
                  <a:lnTo>
                    <a:pt x="53263" y="238709"/>
                  </a:lnTo>
                  <a:lnTo>
                    <a:pt x="56019" y="238569"/>
                  </a:lnTo>
                  <a:lnTo>
                    <a:pt x="69958" y="235270"/>
                  </a:lnTo>
                  <a:lnTo>
                    <a:pt x="80956" y="227699"/>
                  </a:lnTo>
                  <a:lnTo>
                    <a:pt x="90191" y="216979"/>
                  </a:lnTo>
                  <a:lnTo>
                    <a:pt x="98844" y="204228"/>
                  </a:lnTo>
                  <a:lnTo>
                    <a:pt x="108436" y="190168"/>
                  </a:lnTo>
                  <a:lnTo>
                    <a:pt x="119899" y="176930"/>
                  </a:lnTo>
                  <a:lnTo>
                    <a:pt x="134493" y="166263"/>
                  </a:lnTo>
                  <a:lnTo>
                    <a:pt x="153479" y="159918"/>
                  </a:lnTo>
                  <a:lnTo>
                    <a:pt x="156095" y="159461"/>
                  </a:lnTo>
                  <a:lnTo>
                    <a:pt x="158584" y="161251"/>
                  </a:lnTo>
                  <a:lnTo>
                    <a:pt x="159016" y="163880"/>
                  </a:lnTo>
                  <a:lnTo>
                    <a:pt x="159461" y="166509"/>
                  </a:lnTo>
                  <a:lnTo>
                    <a:pt x="157683" y="168986"/>
                  </a:lnTo>
                  <a:lnTo>
                    <a:pt x="155054" y="169418"/>
                  </a:lnTo>
                  <a:lnTo>
                    <a:pt x="138769" y="174930"/>
                  </a:lnTo>
                  <a:lnTo>
                    <a:pt x="126087" y="184372"/>
                  </a:lnTo>
                  <a:lnTo>
                    <a:pt x="115854" y="196357"/>
                  </a:lnTo>
                  <a:lnTo>
                    <a:pt x="106921" y="209499"/>
                  </a:lnTo>
                  <a:lnTo>
                    <a:pt x="97627" y="223114"/>
                  </a:lnTo>
                  <a:lnTo>
                    <a:pt x="56515" y="248208"/>
                  </a:lnTo>
                  <a:lnTo>
                    <a:pt x="55867" y="248234"/>
                  </a:lnTo>
                  <a:lnTo>
                    <a:pt x="55549" y="248234"/>
                  </a:lnTo>
                  <a:close/>
                </a:path>
              </a:pathLst>
            </a:custGeom>
            <a:ln w="482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4985086" y="2980899"/>
              <a:ext cx="67945" cy="60325"/>
            </a:xfrm>
            <a:custGeom>
              <a:avLst/>
              <a:gdLst/>
              <a:ahLst/>
              <a:cxnLst/>
              <a:rect l="l" t="t" r="r" b="b"/>
              <a:pathLst>
                <a:path w="67945" h="60325">
                  <a:moveTo>
                    <a:pt x="9537" y="0"/>
                  </a:moveTo>
                  <a:lnTo>
                    <a:pt x="10452" y="7200"/>
                  </a:lnTo>
                  <a:lnTo>
                    <a:pt x="0" y="18453"/>
                  </a:lnTo>
                  <a:lnTo>
                    <a:pt x="5316" y="26244"/>
                  </a:lnTo>
                  <a:lnTo>
                    <a:pt x="9813" y="30919"/>
                  </a:lnTo>
                  <a:lnTo>
                    <a:pt x="15944" y="34349"/>
                  </a:lnTo>
                  <a:lnTo>
                    <a:pt x="26161" y="38404"/>
                  </a:lnTo>
                  <a:lnTo>
                    <a:pt x="28447" y="56705"/>
                  </a:lnTo>
                  <a:lnTo>
                    <a:pt x="30289" y="58356"/>
                  </a:lnTo>
                  <a:lnTo>
                    <a:pt x="32118" y="60032"/>
                  </a:lnTo>
                  <a:lnTo>
                    <a:pt x="46329" y="58356"/>
                  </a:lnTo>
                  <a:lnTo>
                    <a:pt x="46799" y="38950"/>
                  </a:lnTo>
                  <a:lnTo>
                    <a:pt x="53830" y="34826"/>
                  </a:lnTo>
                  <a:lnTo>
                    <a:pt x="58324" y="30911"/>
                  </a:lnTo>
                  <a:lnTo>
                    <a:pt x="62219" y="24920"/>
                  </a:lnTo>
                  <a:lnTo>
                    <a:pt x="66947" y="15560"/>
                  </a:lnTo>
                  <a:lnTo>
                    <a:pt x="32733" y="15560"/>
                  </a:lnTo>
                  <a:lnTo>
                    <a:pt x="28663" y="14108"/>
                  </a:lnTo>
                  <a:lnTo>
                    <a:pt x="21774" y="9395"/>
                  </a:lnTo>
                  <a:lnTo>
                    <a:pt x="9537" y="0"/>
                  </a:lnTo>
                  <a:close/>
                </a:path>
                <a:path w="67945" h="60325">
                  <a:moveTo>
                    <a:pt x="51688" y="3378"/>
                  </a:moveTo>
                  <a:lnTo>
                    <a:pt x="42481" y="14058"/>
                  </a:lnTo>
                  <a:lnTo>
                    <a:pt x="36512" y="15176"/>
                  </a:lnTo>
                  <a:lnTo>
                    <a:pt x="32733" y="15560"/>
                  </a:lnTo>
                  <a:lnTo>
                    <a:pt x="66947" y="15560"/>
                  </a:lnTo>
                  <a:lnTo>
                    <a:pt x="67449" y="14566"/>
                  </a:lnTo>
                  <a:lnTo>
                    <a:pt x="51688" y="3378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5074061" y="3150210"/>
              <a:ext cx="175260" cy="83820"/>
            </a:xfrm>
            <a:custGeom>
              <a:avLst/>
              <a:gdLst/>
              <a:ahLst/>
              <a:cxnLst/>
              <a:rect l="l" t="t" r="r" b="b"/>
              <a:pathLst>
                <a:path w="175260" h="83819">
                  <a:moveTo>
                    <a:pt x="8966" y="99"/>
                  </a:moveTo>
                  <a:lnTo>
                    <a:pt x="0" y="44930"/>
                  </a:lnTo>
                  <a:lnTo>
                    <a:pt x="47180" y="59001"/>
                  </a:lnTo>
                  <a:lnTo>
                    <a:pt x="73248" y="73386"/>
                  </a:lnTo>
                  <a:lnTo>
                    <a:pt x="94187" y="80963"/>
                  </a:lnTo>
                  <a:lnTo>
                    <a:pt x="109772" y="83315"/>
                  </a:lnTo>
                  <a:lnTo>
                    <a:pt x="119773" y="82026"/>
                  </a:lnTo>
                  <a:lnTo>
                    <a:pt x="129286" y="78572"/>
                  </a:lnTo>
                  <a:lnTo>
                    <a:pt x="128257" y="71638"/>
                  </a:lnTo>
                  <a:lnTo>
                    <a:pt x="129870" y="60411"/>
                  </a:lnTo>
                  <a:lnTo>
                    <a:pt x="138671" y="60411"/>
                  </a:lnTo>
                  <a:lnTo>
                    <a:pt x="143471" y="46428"/>
                  </a:lnTo>
                  <a:lnTo>
                    <a:pt x="138684" y="36370"/>
                  </a:lnTo>
                  <a:lnTo>
                    <a:pt x="169341" y="36370"/>
                  </a:lnTo>
                  <a:lnTo>
                    <a:pt x="137152" y="13497"/>
                  </a:lnTo>
                  <a:lnTo>
                    <a:pt x="51866" y="10894"/>
                  </a:lnTo>
                  <a:lnTo>
                    <a:pt x="8966" y="99"/>
                  </a:lnTo>
                  <a:close/>
                </a:path>
                <a:path w="175260" h="83819">
                  <a:moveTo>
                    <a:pt x="138671" y="60411"/>
                  </a:moveTo>
                  <a:lnTo>
                    <a:pt x="129870" y="60411"/>
                  </a:lnTo>
                  <a:lnTo>
                    <a:pt x="137934" y="62557"/>
                  </a:lnTo>
                  <a:lnTo>
                    <a:pt x="138671" y="60411"/>
                  </a:lnTo>
                  <a:close/>
                </a:path>
                <a:path w="175260" h="83819">
                  <a:moveTo>
                    <a:pt x="169341" y="36370"/>
                  </a:moveTo>
                  <a:lnTo>
                    <a:pt x="138684" y="36370"/>
                  </a:lnTo>
                  <a:lnTo>
                    <a:pt x="154365" y="37523"/>
                  </a:lnTo>
                  <a:lnTo>
                    <a:pt x="163361" y="37645"/>
                  </a:lnTo>
                  <a:lnTo>
                    <a:pt x="169064" y="36497"/>
                  </a:lnTo>
                  <a:lnTo>
                    <a:pt x="169341" y="36370"/>
                  </a:lnTo>
                  <a:close/>
                </a:path>
                <a:path w="175260" h="83819">
                  <a:moveTo>
                    <a:pt x="69849" y="0"/>
                  </a:moveTo>
                  <a:lnTo>
                    <a:pt x="62536" y="880"/>
                  </a:lnTo>
                  <a:lnTo>
                    <a:pt x="57492" y="4189"/>
                  </a:lnTo>
                  <a:lnTo>
                    <a:pt x="51866" y="10894"/>
                  </a:lnTo>
                  <a:lnTo>
                    <a:pt x="127856" y="10894"/>
                  </a:lnTo>
                  <a:lnTo>
                    <a:pt x="105945" y="4757"/>
                  </a:lnTo>
                  <a:lnTo>
                    <a:pt x="82283" y="581"/>
                  </a:lnTo>
                  <a:lnTo>
                    <a:pt x="69849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5074061" y="3150210"/>
              <a:ext cx="175260" cy="83820"/>
            </a:xfrm>
            <a:custGeom>
              <a:avLst/>
              <a:gdLst/>
              <a:ahLst/>
              <a:cxnLst/>
              <a:rect l="l" t="t" r="r" b="b"/>
              <a:pathLst>
                <a:path w="175260" h="83819">
                  <a:moveTo>
                    <a:pt x="8966" y="99"/>
                  </a:moveTo>
                  <a:lnTo>
                    <a:pt x="51866" y="10894"/>
                  </a:lnTo>
                  <a:lnTo>
                    <a:pt x="57492" y="4189"/>
                  </a:lnTo>
                  <a:lnTo>
                    <a:pt x="62536" y="880"/>
                  </a:lnTo>
                  <a:lnTo>
                    <a:pt x="69849" y="0"/>
                  </a:lnTo>
                  <a:lnTo>
                    <a:pt x="82283" y="581"/>
                  </a:lnTo>
                  <a:lnTo>
                    <a:pt x="105945" y="4757"/>
                  </a:lnTo>
                  <a:lnTo>
                    <a:pt x="137152" y="13497"/>
                  </a:lnTo>
                  <a:lnTo>
                    <a:pt x="164070" y="24095"/>
                  </a:lnTo>
                  <a:lnTo>
                    <a:pt x="174866" y="33843"/>
                  </a:lnTo>
                  <a:lnTo>
                    <a:pt x="169064" y="36497"/>
                  </a:lnTo>
                  <a:lnTo>
                    <a:pt x="163361" y="37645"/>
                  </a:lnTo>
                  <a:lnTo>
                    <a:pt x="154365" y="37523"/>
                  </a:lnTo>
                  <a:lnTo>
                    <a:pt x="138684" y="36370"/>
                  </a:lnTo>
                  <a:lnTo>
                    <a:pt x="143471" y="46428"/>
                  </a:lnTo>
                  <a:lnTo>
                    <a:pt x="140716" y="54493"/>
                  </a:lnTo>
                  <a:lnTo>
                    <a:pt x="137934" y="62557"/>
                  </a:lnTo>
                  <a:lnTo>
                    <a:pt x="129870" y="60411"/>
                  </a:lnTo>
                  <a:lnTo>
                    <a:pt x="129057" y="66012"/>
                  </a:lnTo>
                  <a:lnTo>
                    <a:pt x="128257" y="71638"/>
                  </a:lnTo>
                  <a:lnTo>
                    <a:pt x="129286" y="78572"/>
                  </a:lnTo>
                  <a:lnTo>
                    <a:pt x="119773" y="82026"/>
                  </a:lnTo>
                  <a:lnTo>
                    <a:pt x="109772" y="83315"/>
                  </a:lnTo>
                  <a:lnTo>
                    <a:pt x="94187" y="80963"/>
                  </a:lnTo>
                  <a:lnTo>
                    <a:pt x="73248" y="73386"/>
                  </a:lnTo>
                  <a:lnTo>
                    <a:pt x="47180" y="59001"/>
                  </a:lnTo>
                  <a:lnTo>
                    <a:pt x="0" y="44930"/>
                  </a:lnTo>
                  <a:lnTo>
                    <a:pt x="8966" y="99"/>
                  </a:lnTo>
                  <a:close/>
                </a:path>
              </a:pathLst>
            </a:custGeom>
            <a:ln w="482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4688905" y="2853763"/>
              <a:ext cx="363220" cy="608965"/>
            </a:xfrm>
            <a:custGeom>
              <a:avLst/>
              <a:gdLst/>
              <a:ahLst/>
              <a:cxnLst/>
              <a:rect l="l" t="t" r="r" b="b"/>
              <a:pathLst>
                <a:path w="363220" h="608964">
                  <a:moveTo>
                    <a:pt x="156641" y="0"/>
                  </a:moveTo>
                  <a:lnTo>
                    <a:pt x="105729" y="35244"/>
                  </a:lnTo>
                  <a:lnTo>
                    <a:pt x="67475" y="101206"/>
                  </a:lnTo>
                  <a:lnTo>
                    <a:pt x="52230" y="140808"/>
                  </a:lnTo>
                  <a:lnTo>
                    <a:pt x="37871" y="194194"/>
                  </a:lnTo>
                  <a:lnTo>
                    <a:pt x="24987" y="254640"/>
                  </a:lnTo>
                  <a:lnTo>
                    <a:pt x="14168" y="315423"/>
                  </a:lnTo>
                  <a:lnTo>
                    <a:pt x="6004" y="369820"/>
                  </a:lnTo>
                  <a:lnTo>
                    <a:pt x="1085" y="411107"/>
                  </a:lnTo>
                  <a:lnTo>
                    <a:pt x="0" y="432562"/>
                  </a:lnTo>
                  <a:lnTo>
                    <a:pt x="1125" y="449281"/>
                  </a:lnTo>
                  <a:lnTo>
                    <a:pt x="8131" y="465997"/>
                  </a:lnTo>
                  <a:lnTo>
                    <a:pt x="31857" y="481357"/>
                  </a:lnTo>
                  <a:lnTo>
                    <a:pt x="83146" y="494004"/>
                  </a:lnTo>
                  <a:lnTo>
                    <a:pt x="106900" y="506224"/>
                  </a:lnTo>
                  <a:lnTo>
                    <a:pt x="119586" y="514942"/>
                  </a:lnTo>
                  <a:lnTo>
                    <a:pt x="125495" y="524338"/>
                  </a:lnTo>
                  <a:lnTo>
                    <a:pt x="128917" y="538594"/>
                  </a:lnTo>
                  <a:lnTo>
                    <a:pt x="135849" y="559678"/>
                  </a:lnTo>
                  <a:lnTo>
                    <a:pt x="146392" y="582572"/>
                  </a:lnTo>
                  <a:lnTo>
                    <a:pt x="156031" y="600950"/>
                  </a:lnTo>
                  <a:lnTo>
                    <a:pt x="160248" y="608482"/>
                  </a:lnTo>
                  <a:lnTo>
                    <a:pt x="163622" y="588295"/>
                  </a:lnTo>
                  <a:lnTo>
                    <a:pt x="169140" y="578051"/>
                  </a:lnTo>
                  <a:lnTo>
                    <a:pt x="180756" y="574587"/>
                  </a:lnTo>
                  <a:lnTo>
                    <a:pt x="202425" y="574738"/>
                  </a:lnTo>
                  <a:lnTo>
                    <a:pt x="256798" y="578051"/>
                  </a:lnTo>
                  <a:lnTo>
                    <a:pt x="282912" y="577447"/>
                  </a:lnTo>
                  <a:lnTo>
                    <a:pt x="308457" y="572325"/>
                  </a:lnTo>
                  <a:lnTo>
                    <a:pt x="331161" y="564360"/>
                  </a:lnTo>
                  <a:lnTo>
                    <a:pt x="348221" y="557412"/>
                  </a:lnTo>
                  <a:lnTo>
                    <a:pt x="362686" y="550633"/>
                  </a:lnTo>
                  <a:lnTo>
                    <a:pt x="355518" y="466840"/>
                  </a:lnTo>
                  <a:lnTo>
                    <a:pt x="340726" y="423071"/>
                  </a:lnTo>
                  <a:lnTo>
                    <a:pt x="307149" y="405072"/>
                  </a:lnTo>
                  <a:lnTo>
                    <a:pt x="243624" y="398589"/>
                  </a:lnTo>
                  <a:lnTo>
                    <a:pt x="244811" y="334771"/>
                  </a:lnTo>
                  <a:lnTo>
                    <a:pt x="243738" y="275634"/>
                  </a:lnTo>
                  <a:lnTo>
                    <a:pt x="225773" y="198239"/>
                  </a:lnTo>
                  <a:lnTo>
                    <a:pt x="197007" y="112956"/>
                  </a:lnTo>
                  <a:lnTo>
                    <a:pt x="169143" y="34451"/>
                  </a:lnTo>
                  <a:lnTo>
                    <a:pt x="1566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4688905" y="2853763"/>
              <a:ext cx="363220" cy="608965"/>
            </a:xfrm>
            <a:custGeom>
              <a:avLst/>
              <a:gdLst/>
              <a:ahLst/>
              <a:cxnLst/>
              <a:rect l="l" t="t" r="r" b="b"/>
              <a:pathLst>
                <a:path w="363220" h="608964">
                  <a:moveTo>
                    <a:pt x="156641" y="0"/>
                  </a:moveTo>
                  <a:lnTo>
                    <a:pt x="105729" y="35244"/>
                  </a:lnTo>
                  <a:lnTo>
                    <a:pt x="67475" y="101206"/>
                  </a:lnTo>
                  <a:lnTo>
                    <a:pt x="52230" y="140808"/>
                  </a:lnTo>
                  <a:lnTo>
                    <a:pt x="37871" y="194194"/>
                  </a:lnTo>
                  <a:lnTo>
                    <a:pt x="24987" y="254640"/>
                  </a:lnTo>
                  <a:lnTo>
                    <a:pt x="14168" y="315423"/>
                  </a:lnTo>
                  <a:lnTo>
                    <a:pt x="6004" y="369820"/>
                  </a:lnTo>
                  <a:lnTo>
                    <a:pt x="1085" y="411107"/>
                  </a:lnTo>
                  <a:lnTo>
                    <a:pt x="0" y="432562"/>
                  </a:lnTo>
                  <a:lnTo>
                    <a:pt x="1125" y="449281"/>
                  </a:lnTo>
                  <a:lnTo>
                    <a:pt x="8131" y="465997"/>
                  </a:lnTo>
                  <a:lnTo>
                    <a:pt x="31857" y="481357"/>
                  </a:lnTo>
                  <a:lnTo>
                    <a:pt x="83146" y="494004"/>
                  </a:lnTo>
                  <a:lnTo>
                    <a:pt x="106900" y="506224"/>
                  </a:lnTo>
                  <a:lnTo>
                    <a:pt x="119586" y="514942"/>
                  </a:lnTo>
                  <a:lnTo>
                    <a:pt x="125495" y="524338"/>
                  </a:lnTo>
                  <a:lnTo>
                    <a:pt x="128917" y="538594"/>
                  </a:lnTo>
                  <a:lnTo>
                    <a:pt x="135849" y="559678"/>
                  </a:lnTo>
                  <a:lnTo>
                    <a:pt x="146392" y="582572"/>
                  </a:lnTo>
                  <a:lnTo>
                    <a:pt x="156031" y="600950"/>
                  </a:lnTo>
                  <a:lnTo>
                    <a:pt x="160248" y="608482"/>
                  </a:lnTo>
                  <a:lnTo>
                    <a:pt x="163622" y="588295"/>
                  </a:lnTo>
                  <a:lnTo>
                    <a:pt x="169140" y="578051"/>
                  </a:lnTo>
                  <a:lnTo>
                    <a:pt x="180756" y="574587"/>
                  </a:lnTo>
                  <a:lnTo>
                    <a:pt x="202425" y="574738"/>
                  </a:lnTo>
                  <a:lnTo>
                    <a:pt x="230006" y="576395"/>
                  </a:lnTo>
                  <a:lnTo>
                    <a:pt x="256798" y="578051"/>
                  </a:lnTo>
                  <a:lnTo>
                    <a:pt x="282912" y="577447"/>
                  </a:lnTo>
                  <a:lnTo>
                    <a:pt x="331161" y="564360"/>
                  </a:lnTo>
                  <a:lnTo>
                    <a:pt x="362686" y="550633"/>
                  </a:lnTo>
                  <a:lnTo>
                    <a:pt x="355518" y="466840"/>
                  </a:lnTo>
                  <a:lnTo>
                    <a:pt x="340726" y="423071"/>
                  </a:lnTo>
                  <a:lnTo>
                    <a:pt x="307149" y="405072"/>
                  </a:lnTo>
                  <a:lnTo>
                    <a:pt x="243624" y="398589"/>
                  </a:lnTo>
                  <a:lnTo>
                    <a:pt x="244811" y="334771"/>
                  </a:lnTo>
                  <a:lnTo>
                    <a:pt x="243738" y="275634"/>
                  </a:lnTo>
                  <a:lnTo>
                    <a:pt x="225773" y="198239"/>
                  </a:lnTo>
                  <a:lnTo>
                    <a:pt x="197007" y="112956"/>
                  </a:lnTo>
                  <a:lnTo>
                    <a:pt x="169143" y="34451"/>
                  </a:lnTo>
                  <a:lnTo>
                    <a:pt x="156641" y="0"/>
                  </a:lnTo>
                  <a:close/>
                </a:path>
              </a:pathLst>
            </a:custGeom>
            <a:ln w="482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4887758" y="3244130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425" y="9144"/>
                  </a:moveTo>
                  <a:lnTo>
                    <a:pt x="0" y="0"/>
                  </a:lnTo>
                </a:path>
              </a:pathLst>
            </a:custGeom>
            <a:ln w="482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4832025" y="2847792"/>
              <a:ext cx="101434" cy="249329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4832025" y="2847792"/>
              <a:ext cx="101600" cy="249554"/>
            </a:xfrm>
            <a:custGeom>
              <a:avLst/>
              <a:gdLst/>
              <a:ahLst/>
              <a:cxnLst/>
              <a:rect l="l" t="t" r="r" b="b"/>
              <a:pathLst>
                <a:path w="101600" h="249555">
                  <a:moveTo>
                    <a:pt x="33553" y="0"/>
                  </a:moveTo>
                  <a:lnTo>
                    <a:pt x="37360" y="22969"/>
                  </a:lnTo>
                  <a:lnTo>
                    <a:pt x="40581" y="37453"/>
                  </a:lnTo>
                  <a:lnTo>
                    <a:pt x="44970" y="49597"/>
                  </a:lnTo>
                  <a:lnTo>
                    <a:pt x="52285" y="65544"/>
                  </a:lnTo>
                  <a:lnTo>
                    <a:pt x="65226" y="103146"/>
                  </a:lnTo>
                  <a:lnTo>
                    <a:pt x="81537" y="161010"/>
                  </a:lnTo>
                  <a:lnTo>
                    <a:pt x="95509" y="216388"/>
                  </a:lnTo>
                  <a:lnTo>
                    <a:pt x="101434" y="246532"/>
                  </a:lnTo>
                  <a:lnTo>
                    <a:pt x="96559" y="249329"/>
                  </a:lnTo>
                  <a:lnTo>
                    <a:pt x="85832" y="242543"/>
                  </a:lnTo>
                  <a:lnTo>
                    <a:pt x="75106" y="233268"/>
                  </a:lnTo>
                  <a:lnTo>
                    <a:pt x="70230" y="228600"/>
                  </a:lnTo>
                  <a:lnTo>
                    <a:pt x="54963" y="190329"/>
                  </a:lnTo>
                  <a:lnTo>
                    <a:pt x="44672" y="168225"/>
                  </a:lnTo>
                  <a:lnTo>
                    <a:pt x="34676" y="153878"/>
                  </a:lnTo>
                  <a:lnTo>
                    <a:pt x="20294" y="138874"/>
                  </a:lnTo>
                  <a:lnTo>
                    <a:pt x="33553" y="113131"/>
                  </a:lnTo>
                  <a:lnTo>
                    <a:pt x="0" y="102196"/>
                  </a:lnTo>
                  <a:lnTo>
                    <a:pt x="8585" y="2349"/>
                  </a:lnTo>
                  <a:lnTo>
                    <a:pt x="33553" y="0"/>
                  </a:lnTo>
                  <a:close/>
                </a:path>
              </a:pathLst>
            </a:custGeom>
            <a:ln w="482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4793603" y="2972348"/>
              <a:ext cx="309245" cy="254000"/>
            </a:xfrm>
            <a:custGeom>
              <a:avLst/>
              <a:gdLst/>
              <a:ahLst/>
              <a:cxnLst/>
              <a:rect l="l" t="t" r="r" b="b"/>
              <a:pathLst>
                <a:path w="309245" h="254000">
                  <a:moveTo>
                    <a:pt x="47790" y="0"/>
                  </a:moveTo>
                  <a:lnTo>
                    <a:pt x="0" y="65684"/>
                  </a:lnTo>
                  <a:lnTo>
                    <a:pt x="9960" y="80640"/>
                  </a:lnTo>
                  <a:lnTo>
                    <a:pt x="34413" y="116244"/>
                  </a:lnTo>
                  <a:lnTo>
                    <a:pt x="65215" y="158604"/>
                  </a:lnTo>
                  <a:lnTo>
                    <a:pt x="94221" y="193827"/>
                  </a:lnTo>
                  <a:lnTo>
                    <a:pt x="141914" y="228361"/>
                  </a:lnTo>
                  <a:lnTo>
                    <a:pt x="188527" y="239422"/>
                  </a:lnTo>
                  <a:lnTo>
                    <a:pt x="272618" y="253847"/>
                  </a:lnTo>
                  <a:lnTo>
                    <a:pt x="281105" y="245481"/>
                  </a:lnTo>
                  <a:lnTo>
                    <a:pt x="287699" y="233254"/>
                  </a:lnTo>
                  <a:lnTo>
                    <a:pt x="295788" y="208674"/>
                  </a:lnTo>
                  <a:lnTo>
                    <a:pt x="308762" y="163245"/>
                  </a:lnTo>
                  <a:lnTo>
                    <a:pt x="154355" y="124117"/>
                  </a:lnTo>
                  <a:lnTo>
                    <a:pt x="153998" y="115176"/>
                  </a:lnTo>
                  <a:lnTo>
                    <a:pt x="152166" y="111455"/>
                  </a:lnTo>
                  <a:lnTo>
                    <a:pt x="147317" y="112287"/>
                  </a:lnTo>
                  <a:lnTo>
                    <a:pt x="137909" y="117005"/>
                  </a:lnTo>
                  <a:lnTo>
                    <a:pt x="477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4793603" y="2972348"/>
              <a:ext cx="309245" cy="254000"/>
            </a:xfrm>
            <a:custGeom>
              <a:avLst/>
              <a:gdLst/>
              <a:ahLst/>
              <a:cxnLst/>
              <a:rect l="l" t="t" r="r" b="b"/>
              <a:pathLst>
                <a:path w="309245" h="254000">
                  <a:moveTo>
                    <a:pt x="47790" y="0"/>
                  </a:moveTo>
                  <a:lnTo>
                    <a:pt x="137909" y="117005"/>
                  </a:lnTo>
                  <a:lnTo>
                    <a:pt x="147317" y="112287"/>
                  </a:lnTo>
                  <a:lnTo>
                    <a:pt x="152166" y="111455"/>
                  </a:lnTo>
                  <a:lnTo>
                    <a:pt x="153998" y="115176"/>
                  </a:lnTo>
                  <a:lnTo>
                    <a:pt x="154355" y="124117"/>
                  </a:lnTo>
                  <a:lnTo>
                    <a:pt x="308762" y="163245"/>
                  </a:lnTo>
                  <a:lnTo>
                    <a:pt x="295788" y="208674"/>
                  </a:lnTo>
                  <a:lnTo>
                    <a:pt x="287699" y="233254"/>
                  </a:lnTo>
                  <a:lnTo>
                    <a:pt x="281105" y="245481"/>
                  </a:lnTo>
                  <a:lnTo>
                    <a:pt x="272618" y="253847"/>
                  </a:lnTo>
                  <a:lnTo>
                    <a:pt x="188527" y="239422"/>
                  </a:lnTo>
                  <a:lnTo>
                    <a:pt x="141914" y="228361"/>
                  </a:lnTo>
                  <a:lnTo>
                    <a:pt x="94221" y="193827"/>
                  </a:lnTo>
                  <a:lnTo>
                    <a:pt x="65215" y="158604"/>
                  </a:lnTo>
                  <a:lnTo>
                    <a:pt x="34413" y="116244"/>
                  </a:lnTo>
                  <a:lnTo>
                    <a:pt x="9960" y="80640"/>
                  </a:lnTo>
                  <a:lnTo>
                    <a:pt x="0" y="65684"/>
                  </a:lnTo>
                </a:path>
              </a:pathLst>
            </a:custGeom>
            <a:ln w="482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4906020" y="3197538"/>
              <a:ext cx="16510" cy="24130"/>
            </a:xfrm>
            <a:custGeom>
              <a:avLst/>
              <a:gdLst/>
              <a:ahLst/>
              <a:cxnLst/>
              <a:rect l="l" t="t" r="r" b="b"/>
              <a:pathLst>
                <a:path w="16510" h="24130">
                  <a:moveTo>
                    <a:pt x="12776" y="0"/>
                  </a:moveTo>
                  <a:lnTo>
                    <a:pt x="3695" y="0"/>
                  </a:lnTo>
                  <a:lnTo>
                    <a:pt x="0" y="5308"/>
                  </a:lnTo>
                  <a:lnTo>
                    <a:pt x="0" y="18427"/>
                  </a:lnTo>
                  <a:lnTo>
                    <a:pt x="3695" y="23748"/>
                  </a:lnTo>
                  <a:lnTo>
                    <a:pt x="12776" y="23748"/>
                  </a:lnTo>
                  <a:lnTo>
                    <a:pt x="16459" y="18427"/>
                  </a:lnTo>
                  <a:lnTo>
                    <a:pt x="16459" y="11874"/>
                  </a:lnTo>
                  <a:lnTo>
                    <a:pt x="16459" y="5308"/>
                  </a:lnTo>
                  <a:lnTo>
                    <a:pt x="12776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4837247" y="3514081"/>
              <a:ext cx="268924" cy="97459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5012297" y="3168897"/>
              <a:ext cx="46355" cy="62865"/>
            </a:xfrm>
            <a:custGeom>
              <a:avLst/>
              <a:gdLst/>
              <a:ahLst/>
              <a:cxnLst/>
              <a:rect l="l" t="t" r="r" b="b"/>
              <a:pathLst>
                <a:path w="46354" h="62864">
                  <a:moveTo>
                    <a:pt x="20345" y="0"/>
                  </a:moveTo>
                  <a:lnTo>
                    <a:pt x="0" y="58356"/>
                  </a:lnTo>
                  <a:lnTo>
                    <a:pt x="27406" y="62776"/>
                  </a:lnTo>
                  <a:lnTo>
                    <a:pt x="45974" y="7073"/>
                  </a:lnTo>
                  <a:lnTo>
                    <a:pt x="203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5012297" y="3168897"/>
              <a:ext cx="46355" cy="62865"/>
            </a:xfrm>
            <a:custGeom>
              <a:avLst/>
              <a:gdLst/>
              <a:ahLst/>
              <a:cxnLst/>
              <a:rect l="l" t="t" r="r" b="b"/>
              <a:pathLst>
                <a:path w="46354" h="62864">
                  <a:moveTo>
                    <a:pt x="0" y="58356"/>
                  </a:moveTo>
                  <a:lnTo>
                    <a:pt x="27406" y="62776"/>
                  </a:lnTo>
                  <a:lnTo>
                    <a:pt x="45974" y="7073"/>
                  </a:lnTo>
                  <a:lnTo>
                    <a:pt x="20345" y="0"/>
                  </a:lnTo>
                  <a:lnTo>
                    <a:pt x="0" y="58356"/>
                  </a:lnTo>
                  <a:close/>
                </a:path>
              </a:pathLst>
            </a:custGeom>
            <a:ln w="482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540000" y="6864167"/>
              <a:ext cx="4220845" cy="0"/>
            </a:xfrm>
            <a:custGeom>
              <a:avLst/>
              <a:gdLst/>
              <a:ahLst/>
              <a:cxnLst/>
              <a:rect l="l" t="t" r="r" b="b"/>
              <a:pathLst>
                <a:path w="4220845">
                  <a:moveTo>
                    <a:pt x="0" y="0"/>
                  </a:moveTo>
                  <a:lnTo>
                    <a:pt x="4220235" y="0"/>
                  </a:lnTo>
                </a:path>
              </a:pathLst>
            </a:custGeom>
            <a:ln w="12700">
              <a:solidFill>
                <a:srgbClr val="F8C4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540000" y="7334321"/>
              <a:ext cx="4220845" cy="0"/>
            </a:xfrm>
            <a:custGeom>
              <a:avLst/>
              <a:gdLst/>
              <a:ahLst/>
              <a:cxnLst/>
              <a:rect l="l" t="t" r="r" b="b"/>
              <a:pathLst>
                <a:path w="4220845">
                  <a:moveTo>
                    <a:pt x="0" y="0"/>
                  </a:moveTo>
                  <a:lnTo>
                    <a:pt x="4220235" y="0"/>
                  </a:lnTo>
                </a:path>
              </a:pathLst>
            </a:custGeom>
            <a:ln w="12700">
              <a:solidFill>
                <a:srgbClr val="F8C4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540000" y="5836495"/>
              <a:ext cx="4220845" cy="0"/>
            </a:xfrm>
            <a:custGeom>
              <a:avLst/>
              <a:gdLst/>
              <a:ahLst/>
              <a:cxnLst/>
              <a:rect l="l" t="t" r="r" b="b"/>
              <a:pathLst>
                <a:path w="4220845">
                  <a:moveTo>
                    <a:pt x="0" y="0"/>
                  </a:moveTo>
                  <a:lnTo>
                    <a:pt x="4220235" y="0"/>
                  </a:lnTo>
                </a:path>
              </a:pathLst>
            </a:custGeom>
            <a:ln w="12700">
              <a:solidFill>
                <a:srgbClr val="F8C4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2929312" y="5944991"/>
              <a:ext cx="1154620" cy="861221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3190493" y="6407277"/>
              <a:ext cx="22732" cy="22745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3274415" y="6397053"/>
              <a:ext cx="22745" cy="22733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3268985" y="639264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60" h="9525">
                  <a:moveTo>
                    <a:pt x="7429" y="0"/>
                  </a:moveTo>
                  <a:lnTo>
                    <a:pt x="2146" y="0"/>
                  </a:lnTo>
                  <a:lnTo>
                    <a:pt x="0" y="2108"/>
                  </a:lnTo>
                  <a:lnTo>
                    <a:pt x="0" y="7327"/>
                  </a:lnTo>
                  <a:lnTo>
                    <a:pt x="2146" y="9436"/>
                  </a:lnTo>
                  <a:lnTo>
                    <a:pt x="7429" y="9436"/>
                  </a:lnTo>
                  <a:lnTo>
                    <a:pt x="9575" y="7327"/>
                  </a:lnTo>
                  <a:lnTo>
                    <a:pt x="9575" y="4724"/>
                  </a:lnTo>
                  <a:lnTo>
                    <a:pt x="9575" y="2108"/>
                  </a:lnTo>
                  <a:lnTo>
                    <a:pt x="7429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3267510" y="6370451"/>
              <a:ext cx="16510" cy="8890"/>
            </a:xfrm>
            <a:custGeom>
              <a:avLst/>
              <a:gdLst/>
              <a:ahLst/>
              <a:cxnLst/>
              <a:rect l="l" t="t" r="r" b="b"/>
              <a:pathLst>
                <a:path w="16510" h="8889">
                  <a:moveTo>
                    <a:pt x="0" y="8393"/>
                  </a:moveTo>
                  <a:lnTo>
                    <a:pt x="5584" y="2063"/>
                  </a:lnTo>
                  <a:lnTo>
                    <a:pt x="9101" y="0"/>
                  </a:lnTo>
                  <a:lnTo>
                    <a:pt x="12039" y="2244"/>
                  </a:lnTo>
                  <a:lnTo>
                    <a:pt x="15887" y="8837"/>
                  </a:lnTo>
                </a:path>
              </a:pathLst>
            </a:custGeom>
            <a:ln w="421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3210099" y="6401027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60" h="9525">
                  <a:moveTo>
                    <a:pt x="7429" y="0"/>
                  </a:moveTo>
                  <a:lnTo>
                    <a:pt x="2133" y="0"/>
                  </a:lnTo>
                  <a:lnTo>
                    <a:pt x="0" y="2108"/>
                  </a:lnTo>
                  <a:lnTo>
                    <a:pt x="0" y="7327"/>
                  </a:lnTo>
                  <a:lnTo>
                    <a:pt x="2133" y="9436"/>
                  </a:lnTo>
                  <a:lnTo>
                    <a:pt x="7429" y="9436"/>
                  </a:lnTo>
                  <a:lnTo>
                    <a:pt x="9575" y="7327"/>
                  </a:lnTo>
                  <a:lnTo>
                    <a:pt x="9575" y="4711"/>
                  </a:lnTo>
                  <a:lnTo>
                    <a:pt x="9575" y="2108"/>
                  </a:lnTo>
                  <a:lnTo>
                    <a:pt x="7429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3202534" y="6383215"/>
              <a:ext cx="15875" cy="10795"/>
            </a:xfrm>
            <a:custGeom>
              <a:avLst/>
              <a:gdLst/>
              <a:ahLst/>
              <a:cxnLst/>
              <a:rect l="l" t="t" r="r" b="b"/>
              <a:pathLst>
                <a:path w="15875" h="10795">
                  <a:moveTo>
                    <a:pt x="0" y="10406"/>
                  </a:moveTo>
                  <a:lnTo>
                    <a:pt x="3835" y="2878"/>
                  </a:lnTo>
                  <a:lnTo>
                    <a:pt x="6731" y="0"/>
                  </a:lnTo>
                  <a:lnTo>
                    <a:pt x="10140" y="1438"/>
                  </a:lnTo>
                  <a:lnTo>
                    <a:pt x="15519" y="6862"/>
                  </a:lnTo>
                </a:path>
              </a:pathLst>
            </a:custGeom>
            <a:ln w="421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3241280" y="6395545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0" y="7291"/>
                  </a:moveTo>
                  <a:lnTo>
                    <a:pt x="1296" y="4845"/>
                  </a:lnTo>
                  <a:lnTo>
                    <a:pt x="4484" y="949"/>
                  </a:lnTo>
                  <a:lnTo>
                    <a:pt x="8513" y="0"/>
                  </a:lnTo>
                  <a:lnTo>
                    <a:pt x="12331" y="6390"/>
                  </a:lnTo>
                </a:path>
              </a:pathLst>
            </a:custGeom>
            <a:ln w="6324">
              <a:solidFill>
                <a:srgbClr val="E597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3228501" y="6417546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5545" y="0"/>
                  </a:moveTo>
                  <a:lnTo>
                    <a:pt x="31503" y="1537"/>
                  </a:lnTo>
                  <a:lnTo>
                    <a:pt x="25616" y="4666"/>
                  </a:lnTo>
                  <a:lnTo>
                    <a:pt x="18402" y="6611"/>
                  </a:lnTo>
                  <a:lnTo>
                    <a:pt x="11128" y="5460"/>
                  </a:lnTo>
                  <a:lnTo>
                    <a:pt x="5186" y="2976"/>
                  </a:lnTo>
                  <a:lnTo>
                    <a:pt x="1251" y="1868"/>
                  </a:lnTo>
                  <a:lnTo>
                    <a:pt x="0" y="4846"/>
                  </a:lnTo>
                  <a:lnTo>
                    <a:pt x="444" y="12771"/>
                  </a:lnTo>
                  <a:lnTo>
                    <a:pt x="9118" y="18740"/>
                  </a:lnTo>
                  <a:lnTo>
                    <a:pt x="29679" y="17609"/>
                  </a:lnTo>
                  <a:lnTo>
                    <a:pt x="37655" y="10739"/>
                  </a:lnTo>
                  <a:lnTo>
                    <a:pt x="37223" y="2826"/>
                  </a:lnTo>
                  <a:lnTo>
                    <a:pt x="35545" y="0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3202757" y="6344378"/>
              <a:ext cx="16510" cy="22225"/>
            </a:xfrm>
            <a:custGeom>
              <a:avLst/>
              <a:gdLst/>
              <a:ahLst/>
              <a:cxnLst/>
              <a:rect l="l" t="t" r="r" b="b"/>
              <a:pathLst>
                <a:path w="16510" h="22225">
                  <a:moveTo>
                    <a:pt x="16433" y="0"/>
                  </a:moveTo>
                  <a:lnTo>
                    <a:pt x="14619" y="4011"/>
                  </a:lnTo>
                  <a:lnTo>
                    <a:pt x="12303" y="7615"/>
                  </a:lnTo>
                  <a:lnTo>
                    <a:pt x="7943" y="12849"/>
                  </a:lnTo>
                  <a:lnTo>
                    <a:pt x="0" y="21755"/>
                  </a:lnTo>
                </a:path>
              </a:pathLst>
            </a:custGeom>
            <a:ln w="421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3180868" y="6343317"/>
              <a:ext cx="19685" cy="33655"/>
            </a:xfrm>
            <a:custGeom>
              <a:avLst/>
              <a:gdLst/>
              <a:ahLst/>
              <a:cxnLst/>
              <a:rect l="l" t="t" r="r" b="b"/>
              <a:pathLst>
                <a:path w="19685" h="33654">
                  <a:moveTo>
                    <a:pt x="19583" y="0"/>
                  </a:moveTo>
                  <a:lnTo>
                    <a:pt x="8933" y="4625"/>
                  </a:lnTo>
                  <a:lnTo>
                    <a:pt x="3343" y="9667"/>
                  </a:lnTo>
                  <a:lnTo>
                    <a:pt x="977" y="18277"/>
                  </a:lnTo>
                  <a:lnTo>
                    <a:pt x="0" y="33604"/>
                  </a:lnTo>
                </a:path>
              </a:pathLst>
            </a:custGeom>
            <a:ln w="421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3150334" y="6257023"/>
              <a:ext cx="23495" cy="17780"/>
            </a:xfrm>
            <a:custGeom>
              <a:avLst/>
              <a:gdLst/>
              <a:ahLst/>
              <a:cxnLst/>
              <a:rect l="l" t="t" r="r" b="b"/>
              <a:pathLst>
                <a:path w="23494" h="17779">
                  <a:moveTo>
                    <a:pt x="0" y="17536"/>
                  </a:moveTo>
                  <a:lnTo>
                    <a:pt x="1301" y="5680"/>
                  </a:lnTo>
                  <a:lnTo>
                    <a:pt x="4125" y="272"/>
                  </a:lnTo>
                  <a:lnTo>
                    <a:pt x="10624" y="0"/>
                  </a:lnTo>
                  <a:lnTo>
                    <a:pt x="22948" y="3553"/>
                  </a:lnTo>
                </a:path>
              </a:pathLst>
            </a:custGeom>
            <a:ln w="4216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3249378" y="6235949"/>
              <a:ext cx="48895" cy="19685"/>
            </a:xfrm>
            <a:custGeom>
              <a:avLst/>
              <a:gdLst/>
              <a:ahLst/>
              <a:cxnLst/>
              <a:rect l="l" t="t" r="r" b="b"/>
              <a:pathLst>
                <a:path w="48895" h="19685">
                  <a:moveTo>
                    <a:pt x="0" y="17351"/>
                  </a:moveTo>
                  <a:lnTo>
                    <a:pt x="18391" y="4163"/>
                  </a:lnTo>
                  <a:lnTo>
                    <a:pt x="29592" y="0"/>
                  </a:lnTo>
                  <a:lnTo>
                    <a:pt x="38167" y="5071"/>
                  </a:lnTo>
                  <a:lnTo>
                    <a:pt x="48679" y="19586"/>
                  </a:lnTo>
                </a:path>
              </a:pathLst>
            </a:custGeom>
            <a:ln w="4216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3284051" y="6460768"/>
              <a:ext cx="5715" cy="62865"/>
            </a:xfrm>
            <a:custGeom>
              <a:avLst/>
              <a:gdLst/>
              <a:ahLst/>
              <a:cxnLst/>
              <a:rect l="l" t="t" r="r" b="b"/>
              <a:pathLst>
                <a:path w="5714" h="62865">
                  <a:moveTo>
                    <a:pt x="772" y="0"/>
                  </a:moveTo>
                  <a:lnTo>
                    <a:pt x="0" y="27738"/>
                  </a:lnTo>
                  <a:lnTo>
                    <a:pt x="210" y="43505"/>
                  </a:lnTo>
                  <a:lnTo>
                    <a:pt x="1826" y="53169"/>
                  </a:lnTo>
                  <a:lnTo>
                    <a:pt x="5268" y="62598"/>
                  </a:lnTo>
                </a:path>
              </a:pathLst>
            </a:custGeom>
            <a:ln w="4216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3243765" y="6480295"/>
              <a:ext cx="3810" cy="39370"/>
            </a:xfrm>
            <a:custGeom>
              <a:avLst/>
              <a:gdLst/>
              <a:ahLst/>
              <a:cxnLst/>
              <a:rect l="l" t="t" r="r" b="b"/>
              <a:pathLst>
                <a:path w="3810" h="39370">
                  <a:moveTo>
                    <a:pt x="3492" y="0"/>
                  </a:moveTo>
                  <a:lnTo>
                    <a:pt x="3437" y="14976"/>
                  </a:lnTo>
                  <a:lnTo>
                    <a:pt x="3055" y="24037"/>
                  </a:lnTo>
                  <a:lnTo>
                    <a:pt x="2019" y="30846"/>
                  </a:lnTo>
                  <a:lnTo>
                    <a:pt x="0" y="39065"/>
                  </a:lnTo>
                </a:path>
              </a:pathLst>
            </a:custGeom>
            <a:ln w="4216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3462114" y="6577492"/>
              <a:ext cx="57150" cy="90805"/>
            </a:xfrm>
            <a:custGeom>
              <a:avLst/>
              <a:gdLst/>
              <a:ahLst/>
              <a:cxnLst/>
              <a:rect l="l" t="t" r="r" b="b"/>
              <a:pathLst>
                <a:path w="57150" h="90804">
                  <a:moveTo>
                    <a:pt x="27783" y="0"/>
                  </a:moveTo>
                  <a:lnTo>
                    <a:pt x="28862" y="68046"/>
                  </a:lnTo>
                  <a:lnTo>
                    <a:pt x="9653" y="79345"/>
                  </a:lnTo>
                  <a:lnTo>
                    <a:pt x="774" y="85475"/>
                  </a:lnTo>
                  <a:lnTo>
                    <a:pt x="0" y="88565"/>
                  </a:lnTo>
                  <a:lnTo>
                    <a:pt x="5100" y="90741"/>
                  </a:lnTo>
                  <a:lnTo>
                    <a:pt x="17216" y="90504"/>
                  </a:lnTo>
                  <a:lnTo>
                    <a:pt x="34398" y="86825"/>
                  </a:lnTo>
                  <a:lnTo>
                    <a:pt x="49758" y="82538"/>
                  </a:lnTo>
                  <a:lnTo>
                    <a:pt x="56408" y="80479"/>
                  </a:lnTo>
                  <a:lnTo>
                    <a:pt x="56942" y="4318"/>
                  </a:lnTo>
                  <a:lnTo>
                    <a:pt x="27783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3462114" y="6577492"/>
              <a:ext cx="57150" cy="90805"/>
            </a:xfrm>
            <a:custGeom>
              <a:avLst/>
              <a:gdLst/>
              <a:ahLst/>
              <a:cxnLst/>
              <a:rect l="l" t="t" r="r" b="b"/>
              <a:pathLst>
                <a:path w="57150" h="90804">
                  <a:moveTo>
                    <a:pt x="27783" y="0"/>
                  </a:moveTo>
                  <a:lnTo>
                    <a:pt x="28862" y="68046"/>
                  </a:lnTo>
                  <a:lnTo>
                    <a:pt x="9653" y="79345"/>
                  </a:lnTo>
                  <a:lnTo>
                    <a:pt x="774" y="85475"/>
                  </a:lnTo>
                  <a:lnTo>
                    <a:pt x="0" y="88565"/>
                  </a:lnTo>
                  <a:lnTo>
                    <a:pt x="5100" y="90741"/>
                  </a:lnTo>
                  <a:lnTo>
                    <a:pt x="17216" y="90504"/>
                  </a:lnTo>
                  <a:lnTo>
                    <a:pt x="34398" y="86825"/>
                  </a:lnTo>
                  <a:lnTo>
                    <a:pt x="49758" y="82538"/>
                  </a:lnTo>
                  <a:lnTo>
                    <a:pt x="56408" y="80479"/>
                  </a:lnTo>
                  <a:lnTo>
                    <a:pt x="56942" y="4318"/>
                  </a:lnTo>
                  <a:lnTo>
                    <a:pt x="27783" y="0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3445243" y="6652793"/>
              <a:ext cx="76835" cy="24765"/>
            </a:xfrm>
            <a:custGeom>
              <a:avLst/>
              <a:gdLst/>
              <a:ahLst/>
              <a:cxnLst/>
              <a:rect l="l" t="t" r="r" b="b"/>
              <a:pathLst>
                <a:path w="76835" h="24765">
                  <a:moveTo>
                    <a:pt x="27058" y="673"/>
                  </a:moveTo>
                  <a:lnTo>
                    <a:pt x="14143" y="3225"/>
                  </a:lnTo>
                  <a:lnTo>
                    <a:pt x="7856" y="11379"/>
                  </a:lnTo>
                  <a:lnTo>
                    <a:pt x="1379" y="20062"/>
                  </a:lnTo>
                  <a:lnTo>
                    <a:pt x="0" y="24125"/>
                  </a:lnTo>
                  <a:lnTo>
                    <a:pt x="4418" y="24618"/>
                  </a:lnTo>
                  <a:lnTo>
                    <a:pt x="15336" y="22593"/>
                  </a:lnTo>
                  <a:lnTo>
                    <a:pt x="76385" y="12001"/>
                  </a:lnTo>
                  <a:lnTo>
                    <a:pt x="76419" y="10871"/>
                  </a:lnTo>
                  <a:lnTo>
                    <a:pt x="34196" y="10871"/>
                  </a:lnTo>
                  <a:lnTo>
                    <a:pt x="27058" y="673"/>
                  </a:lnTo>
                  <a:close/>
                </a:path>
                <a:path w="76835" h="24765">
                  <a:moveTo>
                    <a:pt x="74302" y="0"/>
                  </a:moveTo>
                  <a:lnTo>
                    <a:pt x="71954" y="1598"/>
                  </a:lnTo>
                  <a:lnTo>
                    <a:pt x="66994" y="3263"/>
                  </a:lnTo>
                  <a:lnTo>
                    <a:pt x="55661" y="6015"/>
                  </a:lnTo>
                  <a:lnTo>
                    <a:pt x="34196" y="10871"/>
                  </a:lnTo>
                  <a:lnTo>
                    <a:pt x="76419" y="10871"/>
                  </a:lnTo>
                  <a:lnTo>
                    <a:pt x="76538" y="6896"/>
                  </a:lnTo>
                  <a:lnTo>
                    <a:pt x="743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3445243" y="6652793"/>
              <a:ext cx="76835" cy="24765"/>
            </a:xfrm>
            <a:custGeom>
              <a:avLst/>
              <a:gdLst/>
              <a:ahLst/>
              <a:cxnLst/>
              <a:rect l="l" t="t" r="r" b="b"/>
              <a:pathLst>
                <a:path w="76835" h="24765">
                  <a:moveTo>
                    <a:pt x="7856" y="11379"/>
                  </a:moveTo>
                  <a:lnTo>
                    <a:pt x="14143" y="3225"/>
                  </a:lnTo>
                  <a:lnTo>
                    <a:pt x="27058" y="673"/>
                  </a:lnTo>
                  <a:lnTo>
                    <a:pt x="34196" y="10871"/>
                  </a:lnTo>
                  <a:lnTo>
                    <a:pt x="55661" y="6015"/>
                  </a:lnTo>
                  <a:lnTo>
                    <a:pt x="66994" y="3263"/>
                  </a:lnTo>
                  <a:lnTo>
                    <a:pt x="71954" y="1598"/>
                  </a:lnTo>
                  <a:lnTo>
                    <a:pt x="74302" y="0"/>
                  </a:lnTo>
                  <a:lnTo>
                    <a:pt x="76538" y="6896"/>
                  </a:lnTo>
                  <a:lnTo>
                    <a:pt x="76385" y="12001"/>
                  </a:lnTo>
                  <a:lnTo>
                    <a:pt x="15336" y="22593"/>
                  </a:lnTo>
                  <a:lnTo>
                    <a:pt x="4418" y="24618"/>
                  </a:lnTo>
                  <a:lnTo>
                    <a:pt x="0" y="24125"/>
                  </a:lnTo>
                  <a:lnTo>
                    <a:pt x="1379" y="20062"/>
                  </a:lnTo>
                  <a:lnTo>
                    <a:pt x="7856" y="11379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3479269" y="6646839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9347" y="0"/>
                  </a:moveTo>
                  <a:lnTo>
                    <a:pt x="0" y="3225"/>
                  </a:lnTo>
                  <a:lnTo>
                    <a:pt x="5448" y="15455"/>
                  </a:lnTo>
                  <a:lnTo>
                    <a:pt x="13944" y="13081"/>
                  </a:lnTo>
                  <a:lnTo>
                    <a:pt x="9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3479269" y="6646839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70" h="15875">
                  <a:moveTo>
                    <a:pt x="0" y="3225"/>
                  </a:moveTo>
                  <a:lnTo>
                    <a:pt x="5448" y="15455"/>
                  </a:lnTo>
                  <a:lnTo>
                    <a:pt x="13944" y="13081"/>
                  </a:lnTo>
                  <a:lnTo>
                    <a:pt x="9347" y="0"/>
                  </a:lnTo>
                  <a:lnTo>
                    <a:pt x="0" y="3225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3441783" y="6659924"/>
              <a:ext cx="24130" cy="19050"/>
            </a:xfrm>
            <a:custGeom>
              <a:avLst/>
              <a:gdLst/>
              <a:ahLst/>
              <a:cxnLst/>
              <a:rect l="l" t="t" r="r" b="b"/>
              <a:pathLst>
                <a:path w="24129" h="19050">
                  <a:moveTo>
                    <a:pt x="16587" y="0"/>
                  </a:moveTo>
                  <a:lnTo>
                    <a:pt x="3602" y="12563"/>
                  </a:lnTo>
                  <a:lnTo>
                    <a:pt x="0" y="18308"/>
                  </a:lnTo>
                  <a:lnTo>
                    <a:pt x="6434" y="18636"/>
                  </a:lnTo>
                  <a:lnTo>
                    <a:pt x="23560" y="14947"/>
                  </a:lnTo>
                  <a:lnTo>
                    <a:pt x="16587" y="0"/>
                  </a:lnTo>
                  <a:close/>
                </a:path>
              </a:pathLst>
            </a:custGeom>
            <a:solidFill>
              <a:srgbClr val="D01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3441783" y="6659924"/>
              <a:ext cx="24130" cy="19050"/>
            </a:xfrm>
            <a:custGeom>
              <a:avLst/>
              <a:gdLst/>
              <a:ahLst/>
              <a:cxnLst/>
              <a:rect l="l" t="t" r="r" b="b"/>
              <a:pathLst>
                <a:path w="24129" h="19050">
                  <a:moveTo>
                    <a:pt x="16587" y="0"/>
                  </a:moveTo>
                  <a:lnTo>
                    <a:pt x="23560" y="14947"/>
                  </a:lnTo>
                  <a:lnTo>
                    <a:pt x="6434" y="18636"/>
                  </a:lnTo>
                  <a:lnTo>
                    <a:pt x="0" y="18308"/>
                  </a:lnTo>
                  <a:lnTo>
                    <a:pt x="3602" y="12563"/>
                  </a:lnTo>
                  <a:lnTo>
                    <a:pt x="16587" y="0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3553453" y="6572885"/>
              <a:ext cx="95885" cy="81915"/>
            </a:xfrm>
            <a:custGeom>
              <a:avLst/>
              <a:gdLst/>
              <a:ahLst/>
              <a:cxnLst/>
              <a:rect l="l" t="t" r="r" b="b"/>
              <a:pathLst>
                <a:path w="95885" h="81915">
                  <a:moveTo>
                    <a:pt x="20904" y="0"/>
                  </a:moveTo>
                  <a:lnTo>
                    <a:pt x="0" y="20827"/>
                  </a:lnTo>
                  <a:lnTo>
                    <a:pt x="45694" y="81737"/>
                  </a:lnTo>
                  <a:lnTo>
                    <a:pt x="52267" y="79441"/>
                  </a:lnTo>
                  <a:lnTo>
                    <a:pt x="67170" y="73761"/>
                  </a:lnTo>
                  <a:lnTo>
                    <a:pt x="83177" y="66510"/>
                  </a:lnTo>
                  <a:lnTo>
                    <a:pt x="93065" y="59499"/>
                  </a:lnTo>
                  <a:lnTo>
                    <a:pt x="95870" y="54712"/>
                  </a:lnTo>
                  <a:lnTo>
                    <a:pt x="93410" y="52687"/>
                  </a:lnTo>
                  <a:lnTo>
                    <a:pt x="82626" y="53036"/>
                  </a:lnTo>
                  <a:lnTo>
                    <a:pt x="60464" y="55371"/>
                  </a:lnTo>
                  <a:lnTo>
                    <a:pt x="20904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3553453" y="6572885"/>
              <a:ext cx="95885" cy="81915"/>
            </a:xfrm>
            <a:custGeom>
              <a:avLst/>
              <a:gdLst/>
              <a:ahLst/>
              <a:cxnLst/>
              <a:rect l="l" t="t" r="r" b="b"/>
              <a:pathLst>
                <a:path w="95885" h="81915">
                  <a:moveTo>
                    <a:pt x="20904" y="0"/>
                  </a:moveTo>
                  <a:lnTo>
                    <a:pt x="60464" y="55371"/>
                  </a:lnTo>
                  <a:lnTo>
                    <a:pt x="82626" y="53036"/>
                  </a:lnTo>
                  <a:lnTo>
                    <a:pt x="93410" y="52687"/>
                  </a:lnTo>
                  <a:lnTo>
                    <a:pt x="52267" y="79441"/>
                  </a:lnTo>
                  <a:lnTo>
                    <a:pt x="45694" y="81737"/>
                  </a:lnTo>
                  <a:lnTo>
                    <a:pt x="0" y="20827"/>
                  </a:lnTo>
                  <a:lnTo>
                    <a:pt x="20904" y="0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3595258" y="6617901"/>
              <a:ext cx="74295" cy="46355"/>
            </a:xfrm>
            <a:custGeom>
              <a:avLst/>
              <a:gdLst/>
              <a:ahLst/>
              <a:cxnLst/>
              <a:rect l="l" t="t" r="r" b="b"/>
              <a:pathLst>
                <a:path w="74295" h="46354">
                  <a:moveTo>
                    <a:pt x="50292" y="0"/>
                  </a:moveTo>
                  <a:lnTo>
                    <a:pt x="38379" y="5638"/>
                  </a:lnTo>
                  <a:lnTo>
                    <a:pt x="38709" y="18084"/>
                  </a:lnTo>
                  <a:lnTo>
                    <a:pt x="18559" y="26935"/>
                  </a:lnTo>
                  <a:lnTo>
                    <a:pt x="7810" y="31457"/>
                  </a:lnTo>
                  <a:lnTo>
                    <a:pt x="2833" y="33065"/>
                  </a:lnTo>
                  <a:lnTo>
                    <a:pt x="0" y="33172"/>
                  </a:lnTo>
                  <a:lnTo>
                    <a:pt x="1727" y="41808"/>
                  </a:lnTo>
                  <a:lnTo>
                    <a:pt x="4902" y="45808"/>
                  </a:lnTo>
                  <a:lnTo>
                    <a:pt x="60845" y="16306"/>
                  </a:lnTo>
                  <a:lnTo>
                    <a:pt x="70829" y="11445"/>
                  </a:lnTo>
                  <a:lnTo>
                    <a:pt x="74090" y="8421"/>
                  </a:lnTo>
                  <a:lnTo>
                    <a:pt x="70566" y="5971"/>
                  </a:lnTo>
                  <a:lnTo>
                    <a:pt x="60198" y="2832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3595258" y="6617901"/>
              <a:ext cx="74295" cy="46355"/>
            </a:xfrm>
            <a:custGeom>
              <a:avLst/>
              <a:gdLst/>
              <a:ahLst/>
              <a:cxnLst/>
              <a:rect l="l" t="t" r="r" b="b"/>
              <a:pathLst>
                <a:path w="74295" h="46354">
                  <a:moveTo>
                    <a:pt x="60198" y="2832"/>
                  </a:moveTo>
                  <a:lnTo>
                    <a:pt x="50292" y="0"/>
                  </a:lnTo>
                  <a:lnTo>
                    <a:pt x="38379" y="5638"/>
                  </a:lnTo>
                  <a:lnTo>
                    <a:pt x="38709" y="18084"/>
                  </a:lnTo>
                  <a:lnTo>
                    <a:pt x="18559" y="26935"/>
                  </a:lnTo>
                  <a:lnTo>
                    <a:pt x="7810" y="31457"/>
                  </a:lnTo>
                  <a:lnTo>
                    <a:pt x="2833" y="33065"/>
                  </a:lnTo>
                  <a:lnTo>
                    <a:pt x="0" y="33172"/>
                  </a:lnTo>
                  <a:lnTo>
                    <a:pt x="1727" y="41808"/>
                  </a:lnTo>
                  <a:lnTo>
                    <a:pt x="4902" y="45808"/>
                  </a:lnTo>
                  <a:lnTo>
                    <a:pt x="60845" y="16306"/>
                  </a:lnTo>
                  <a:lnTo>
                    <a:pt x="70829" y="11445"/>
                  </a:lnTo>
                  <a:lnTo>
                    <a:pt x="74090" y="8421"/>
                  </a:lnTo>
                  <a:lnTo>
                    <a:pt x="70566" y="5971"/>
                  </a:lnTo>
                  <a:lnTo>
                    <a:pt x="60198" y="2832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3616589" y="6624943"/>
              <a:ext cx="12700" cy="16510"/>
            </a:xfrm>
            <a:custGeom>
              <a:avLst/>
              <a:gdLst/>
              <a:ahLst/>
              <a:cxnLst/>
              <a:rect l="l" t="t" r="r" b="b"/>
              <a:pathLst>
                <a:path w="12700" h="16509">
                  <a:moveTo>
                    <a:pt x="9436" y="0"/>
                  </a:moveTo>
                  <a:lnTo>
                    <a:pt x="0" y="2959"/>
                  </a:lnTo>
                  <a:lnTo>
                    <a:pt x="4076" y="16205"/>
                  </a:lnTo>
                  <a:lnTo>
                    <a:pt x="12331" y="13068"/>
                  </a:lnTo>
                  <a:lnTo>
                    <a:pt x="94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3616589" y="6624943"/>
              <a:ext cx="12700" cy="16510"/>
            </a:xfrm>
            <a:custGeom>
              <a:avLst/>
              <a:gdLst/>
              <a:ahLst/>
              <a:cxnLst/>
              <a:rect l="l" t="t" r="r" b="b"/>
              <a:pathLst>
                <a:path w="12700" h="16509">
                  <a:moveTo>
                    <a:pt x="9436" y="0"/>
                  </a:moveTo>
                  <a:lnTo>
                    <a:pt x="12331" y="13068"/>
                  </a:lnTo>
                  <a:lnTo>
                    <a:pt x="4076" y="16205"/>
                  </a:lnTo>
                  <a:lnTo>
                    <a:pt x="0" y="2959"/>
                  </a:lnTo>
                  <a:lnTo>
                    <a:pt x="9436" y="0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3648684" y="6620448"/>
              <a:ext cx="24765" cy="16510"/>
            </a:xfrm>
            <a:custGeom>
              <a:avLst/>
              <a:gdLst/>
              <a:ahLst/>
              <a:cxnLst/>
              <a:rect l="l" t="t" r="r" b="b"/>
              <a:pathLst>
                <a:path w="24764" h="16509">
                  <a:moveTo>
                    <a:pt x="0" y="0"/>
                  </a:moveTo>
                  <a:lnTo>
                    <a:pt x="3289" y="16167"/>
                  </a:lnTo>
                  <a:lnTo>
                    <a:pt x="19247" y="8949"/>
                  </a:lnTo>
                  <a:lnTo>
                    <a:pt x="24223" y="4859"/>
                  </a:lnTo>
                  <a:lnTo>
                    <a:pt x="17910" y="2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1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3648684" y="6620448"/>
              <a:ext cx="24765" cy="16510"/>
            </a:xfrm>
            <a:custGeom>
              <a:avLst/>
              <a:gdLst/>
              <a:ahLst/>
              <a:cxnLst/>
              <a:rect l="l" t="t" r="r" b="b"/>
              <a:pathLst>
                <a:path w="24764" h="16509">
                  <a:moveTo>
                    <a:pt x="0" y="0"/>
                  </a:moveTo>
                  <a:lnTo>
                    <a:pt x="3289" y="16167"/>
                  </a:lnTo>
                  <a:lnTo>
                    <a:pt x="19247" y="8949"/>
                  </a:lnTo>
                  <a:lnTo>
                    <a:pt x="24223" y="4859"/>
                  </a:lnTo>
                  <a:lnTo>
                    <a:pt x="17910" y="2381"/>
                  </a:lnTo>
                  <a:lnTo>
                    <a:pt x="0" y="0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3473326" y="6535745"/>
              <a:ext cx="125780" cy="64642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3473326" y="6535745"/>
              <a:ext cx="126364" cy="64769"/>
            </a:xfrm>
            <a:custGeom>
              <a:avLst/>
              <a:gdLst/>
              <a:ahLst/>
              <a:cxnLst/>
              <a:rect l="l" t="t" r="r" b="b"/>
              <a:pathLst>
                <a:path w="126364" h="64770">
                  <a:moveTo>
                    <a:pt x="5880" y="27025"/>
                  </a:moveTo>
                  <a:lnTo>
                    <a:pt x="0" y="64643"/>
                  </a:lnTo>
                  <a:lnTo>
                    <a:pt x="50900" y="64294"/>
                  </a:lnTo>
                  <a:lnTo>
                    <a:pt x="80968" y="61852"/>
                  </a:lnTo>
                  <a:lnTo>
                    <a:pt x="101998" y="55223"/>
                  </a:lnTo>
                  <a:lnTo>
                    <a:pt x="125780" y="42316"/>
                  </a:lnTo>
                  <a:lnTo>
                    <a:pt x="109334" y="0"/>
                  </a:lnTo>
                  <a:lnTo>
                    <a:pt x="5880" y="27025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3557672" y="6291730"/>
              <a:ext cx="100330" cy="127635"/>
            </a:xfrm>
            <a:custGeom>
              <a:avLst/>
              <a:gdLst/>
              <a:ahLst/>
              <a:cxnLst/>
              <a:rect l="l" t="t" r="r" b="b"/>
              <a:pathLst>
                <a:path w="100329" h="127635">
                  <a:moveTo>
                    <a:pt x="78574" y="31674"/>
                  </a:moveTo>
                  <a:lnTo>
                    <a:pt x="40925" y="31674"/>
                  </a:lnTo>
                  <a:lnTo>
                    <a:pt x="39871" y="35776"/>
                  </a:lnTo>
                  <a:lnTo>
                    <a:pt x="38768" y="40419"/>
                  </a:lnTo>
                  <a:lnTo>
                    <a:pt x="37530" y="47146"/>
                  </a:lnTo>
                  <a:lnTo>
                    <a:pt x="36865" y="54382"/>
                  </a:lnTo>
                  <a:lnTo>
                    <a:pt x="37484" y="60554"/>
                  </a:lnTo>
                  <a:lnTo>
                    <a:pt x="8312" y="102782"/>
                  </a:lnTo>
                  <a:lnTo>
                    <a:pt x="1766" y="113216"/>
                  </a:lnTo>
                  <a:lnTo>
                    <a:pt x="0" y="119198"/>
                  </a:lnTo>
                  <a:lnTo>
                    <a:pt x="3386" y="122982"/>
                  </a:lnTo>
                  <a:lnTo>
                    <a:pt x="12299" y="126823"/>
                  </a:lnTo>
                  <a:lnTo>
                    <a:pt x="23029" y="127241"/>
                  </a:lnTo>
                  <a:lnTo>
                    <a:pt x="31316" y="122132"/>
                  </a:lnTo>
                  <a:lnTo>
                    <a:pt x="36658" y="115862"/>
                  </a:lnTo>
                  <a:lnTo>
                    <a:pt x="38550" y="112802"/>
                  </a:lnTo>
                  <a:lnTo>
                    <a:pt x="57816" y="69558"/>
                  </a:lnTo>
                  <a:lnTo>
                    <a:pt x="70503" y="61731"/>
                  </a:lnTo>
                  <a:lnTo>
                    <a:pt x="78351" y="56755"/>
                  </a:lnTo>
                  <a:lnTo>
                    <a:pt x="84614" y="52501"/>
                  </a:lnTo>
                  <a:lnTo>
                    <a:pt x="92551" y="46838"/>
                  </a:lnTo>
                  <a:lnTo>
                    <a:pt x="98492" y="40882"/>
                  </a:lnTo>
                  <a:lnTo>
                    <a:pt x="82480" y="40882"/>
                  </a:lnTo>
                  <a:lnTo>
                    <a:pt x="89670" y="33643"/>
                  </a:lnTo>
                  <a:lnTo>
                    <a:pt x="77298" y="33643"/>
                  </a:lnTo>
                  <a:lnTo>
                    <a:pt x="78574" y="31674"/>
                  </a:lnTo>
                  <a:close/>
                </a:path>
                <a:path w="100329" h="127635">
                  <a:moveTo>
                    <a:pt x="95359" y="38226"/>
                  </a:moveTo>
                  <a:lnTo>
                    <a:pt x="86995" y="39700"/>
                  </a:lnTo>
                  <a:lnTo>
                    <a:pt x="82480" y="40882"/>
                  </a:lnTo>
                  <a:lnTo>
                    <a:pt x="98492" y="40882"/>
                  </a:lnTo>
                  <a:lnTo>
                    <a:pt x="99801" y="39569"/>
                  </a:lnTo>
                  <a:lnTo>
                    <a:pt x="95359" y="38226"/>
                  </a:lnTo>
                  <a:close/>
                </a:path>
                <a:path w="100329" h="127635">
                  <a:moveTo>
                    <a:pt x="96422" y="17194"/>
                  </a:moveTo>
                  <a:lnTo>
                    <a:pt x="89164" y="22108"/>
                  </a:lnTo>
                  <a:lnTo>
                    <a:pt x="81517" y="29106"/>
                  </a:lnTo>
                  <a:lnTo>
                    <a:pt x="77298" y="33643"/>
                  </a:lnTo>
                  <a:lnTo>
                    <a:pt x="89670" y="33643"/>
                  </a:lnTo>
                  <a:lnTo>
                    <a:pt x="91900" y="31397"/>
                  </a:lnTo>
                  <a:lnTo>
                    <a:pt x="96789" y="25967"/>
                  </a:lnTo>
                  <a:lnTo>
                    <a:pt x="98721" y="22549"/>
                  </a:lnTo>
                  <a:lnTo>
                    <a:pt x="99269" y="19101"/>
                  </a:lnTo>
                  <a:lnTo>
                    <a:pt x="96422" y="17194"/>
                  </a:lnTo>
                  <a:close/>
                </a:path>
                <a:path w="100329" h="127635">
                  <a:moveTo>
                    <a:pt x="38322" y="14555"/>
                  </a:moveTo>
                  <a:lnTo>
                    <a:pt x="36277" y="16803"/>
                  </a:lnTo>
                  <a:lnTo>
                    <a:pt x="39452" y="32106"/>
                  </a:lnTo>
                  <a:lnTo>
                    <a:pt x="40925" y="31674"/>
                  </a:lnTo>
                  <a:lnTo>
                    <a:pt x="78574" y="31674"/>
                  </a:lnTo>
                  <a:lnTo>
                    <a:pt x="80386" y="28880"/>
                  </a:lnTo>
                  <a:lnTo>
                    <a:pt x="51949" y="28880"/>
                  </a:lnTo>
                  <a:lnTo>
                    <a:pt x="50443" y="26829"/>
                  </a:lnTo>
                  <a:lnTo>
                    <a:pt x="48483" y="20875"/>
                  </a:lnTo>
                  <a:lnTo>
                    <a:pt x="44850" y="15341"/>
                  </a:lnTo>
                  <a:lnTo>
                    <a:pt x="38322" y="14555"/>
                  </a:lnTo>
                  <a:close/>
                </a:path>
                <a:path w="100329" h="127635">
                  <a:moveTo>
                    <a:pt x="71838" y="0"/>
                  </a:moveTo>
                  <a:lnTo>
                    <a:pt x="68365" y="1723"/>
                  </a:lnTo>
                  <a:lnTo>
                    <a:pt x="63504" y="7659"/>
                  </a:lnTo>
                  <a:lnTo>
                    <a:pt x="58502" y="17425"/>
                  </a:lnTo>
                  <a:lnTo>
                    <a:pt x="54184" y="27090"/>
                  </a:lnTo>
                  <a:lnTo>
                    <a:pt x="51949" y="28880"/>
                  </a:lnTo>
                  <a:lnTo>
                    <a:pt x="80386" y="28880"/>
                  </a:lnTo>
                  <a:lnTo>
                    <a:pt x="82024" y="26353"/>
                  </a:lnTo>
                  <a:lnTo>
                    <a:pt x="68814" y="26353"/>
                  </a:lnTo>
                  <a:lnTo>
                    <a:pt x="71583" y="9183"/>
                  </a:lnTo>
                  <a:lnTo>
                    <a:pt x="72675" y="2871"/>
                  </a:lnTo>
                  <a:lnTo>
                    <a:pt x="71838" y="0"/>
                  </a:lnTo>
                  <a:close/>
                </a:path>
                <a:path w="100329" h="127635">
                  <a:moveTo>
                    <a:pt x="89884" y="2337"/>
                  </a:moveTo>
                  <a:lnTo>
                    <a:pt x="84604" y="4611"/>
                  </a:lnTo>
                  <a:lnTo>
                    <a:pt x="77582" y="13031"/>
                  </a:lnTo>
                  <a:lnTo>
                    <a:pt x="71444" y="22108"/>
                  </a:lnTo>
                  <a:lnTo>
                    <a:pt x="68814" y="26353"/>
                  </a:lnTo>
                  <a:lnTo>
                    <a:pt x="82024" y="26353"/>
                  </a:lnTo>
                  <a:lnTo>
                    <a:pt x="87582" y="17780"/>
                  </a:lnTo>
                  <a:lnTo>
                    <a:pt x="92321" y="9232"/>
                  </a:lnTo>
                  <a:lnTo>
                    <a:pt x="92695" y="5062"/>
                  </a:lnTo>
                  <a:lnTo>
                    <a:pt x="89884" y="2337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3557672" y="6291730"/>
              <a:ext cx="100330" cy="127635"/>
            </a:xfrm>
            <a:custGeom>
              <a:avLst/>
              <a:gdLst/>
              <a:ahLst/>
              <a:cxnLst/>
              <a:rect l="l" t="t" r="r" b="b"/>
              <a:pathLst>
                <a:path w="100329" h="127635">
                  <a:moveTo>
                    <a:pt x="37484" y="60554"/>
                  </a:moveTo>
                  <a:lnTo>
                    <a:pt x="8312" y="102782"/>
                  </a:lnTo>
                  <a:lnTo>
                    <a:pt x="1766" y="113216"/>
                  </a:lnTo>
                  <a:lnTo>
                    <a:pt x="0" y="119198"/>
                  </a:lnTo>
                  <a:lnTo>
                    <a:pt x="3386" y="122982"/>
                  </a:lnTo>
                  <a:lnTo>
                    <a:pt x="12299" y="126823"/>
                  </a:lnTo>
                  <a:lnTo>
                    <a:pt x="23029" y="127241"/>
                  </a:lnTo>
                  <a:lnTo>
                    <a:pt x="31316" y="122132"/>
                  </a:lnTo>
                  <a:lnTo>
                    <a:pt x="36658" y="115862"/>
                  </a:lnTo>
                  <a:lnTo>
                    <a:pt x="38550" y="112802"/>
                  </a:lnTo>
                  <a:lnTo>
                    <a:pt x="57816" y="69558"/>
                  </a:lnTo>
                  <a:lnTo>
                    <a:pt x="70503" y="61731"/>
                  </a:lnTo>
                  <a:lnTo>
                    <a:pt x="78351" y="56755"/>
                  </a:lnTo>
                  <a:lnTo>
                    <a:pt x="84614" y="52501"/>
                  </a:lnTo>
                  <a:lnTo>
                    <a:pt x="92551" y="46838"/>
                  </a:lnTo>
                  <a:lnTo>
                    <a:pt x="99801" y="39569"/>
                  </a:lnTo>
                  <a:lnTo>
                    <a:pt x="95359" y="38226"/>
                  </a:lnTo>
                  <a:lnTo>
                    <a:pt x="86995" y="39700"/>
                  </a:lnTo>
                  <a:lnTo>
                    <a:pt x="82480" y="40882"/>
                  </a:lnTo>
                  <a:lnTo>
                    <a:pt x="91900" y="31397"/>
                  </a:lnTo>
                  <a:lnTo>
                    <a:pt x="96789" y="25967"/>
                  </a:lnTo>
                  <a:lnTo>
                    <a:pt x="98721" y="22549"/>
                  </a:lnTo>
                  <a:lnTo>
                    <a:pt x="99269" y="19101"/>
                  </a:lnTo>
                  <a:lnTo>
                    <a:pt x="96422" y="17194"/>
                  </a:lnTo>
                  <a:lnTo>
                    <a:pt x="89198" y="22076"/>
                  </a:lnTo>
                  <a:lnTo>
                    <a:pt x="81517" y="29106"/>
                  </a:lnTo>
                  <a:lnTo>
                    <a:pt x="77298" y="33643"/>
                  </a:lnTo>
                  <a:lnTo>
                    <a:pt x="87582" y="17780"/>
                  </a:lnTo>
                  <a:lnTo>
                    <a:pt x="92321" y="9232"/>
                  </a:lnTo>
                  <a:lnTo>
                    <a:pt x="92695" y="5062"/>
                  </a:lnTo>
                  <a:lnTo>
                    <a:pt x="89884" y="2337"/>
                  </a:lnTo>
                  <a:lnTo>
                    <a:pt x="84604" y="4611"/>
                  </a:lnTo>
                  <a:lnTo>
                    <a:pt x="77582" y="13031"/>
                  </a:lnTo>
                  <a:lnTo>
                    <a:pt x="71444" y="22108"/>
                  </a:lnTo>
                  <a:lnTo>
                    <a:pt x="68814" y="26353"/>
                  </a:lnTo>
                  <a:lnTo>
                    <a:pt x="71583" y="9183"/>
                  </a:lnTo>
                  <a:lnTo>
                    <a:pt x="72675" y="2871"/>
                  </a:lnTo>
                  <a:lnTo>
                    <a:pt x="71838" y="0"/>
                  </a:lnTo>
                  <a:lnTo>
                    <a:pt x="68365" y="1723"/>
                  </a:lnTo>
                  <a:lnTo>
                    <a:pt x="63504" y="7659"/>
                  </a:lnTo>
                  <a:lnTo>
                    <a:pt x="58502" y="17425"/>
                  </a:lnTo>
                  <a:lnTo>
                    <a:pt x="54184" y="27090"/>
                  </a:lnTo>
                  <a:lnTo>
                    <a:pt x="51949" y="28880"/>
                  </a:lnTo>
                  <a:lnTo>
                    <a:pt x="50443" y="26829"/>
                  </a:lnTo>
                  <a:lnTo>
                    <a:pt x="48483" y="20875"/>
                  </a:lnTo>
                  <a:lnTo>
                    <a:pt x="44850" y="15341"/>
                  </a:lnTo>
                  <a:lnTo>
                    <a:pt x="38322" y="14555"/>
                  </a:lnTo>
                  <a:lnTo>
                    <a:pt x="36277" y="16803"/>
                  </a:lnTo>
                  <a:lnTo>
                    <a:pt x="38207" y="26074"/>
                  </a:lnTo>
                  <a:lnTo>
                    <a:pt x="39452" y="32106"/>
                  </a:lnTo>
                  <a:lnTo>
                    <a:pt x="40925" y="31674"/>
                  </a:lnTo>
                  <a:lnTo>
                    <a:pt x="39871" y="35776"/>
                  </a:lnTo>
                  <a:lnTo>
                    <a:pt x="38768" y="40419"/>
                  </a:lnTo>
                  <a:lnTo>
                    <a:pt x="37530" y="47146"/>
                  </a:lnTo>
                  <a:lnTo>
                    <a:pt x="36865" y="54382"/>
                  </a:lnTo>
                  <a:lnTo>
                    <a:pt x="37484" y="60554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3620263" y="6314384"/>
              <a:ext cx="20320" cy="18415"/>
            </a:xfrm>
            <a:custGeom>
              <a:avLst/>
              <a:gdLst/>
              <a:ahLst/>
              <a:cxnLst/>
              <a:rect l="l" t="t" r="r" b="b"/>
              <a:pathLst>
                <a:path w="20320" h="18414">
                  <a:moveTo>
                    <a:pt x="19888" y="18224"/>
                  </a:moveTo>
                  <a:lnTo>
                    <a:pt x="11197" y="8767"/>
                  </a:lnTo>
                  <a:lnTo>
                    <a:pt x="6229" y="3716"/>
                  </a:lnTo>
                  <a:lnTo>
                    <a:pt x="3118" y="1363"/>
                  </a:lnTo>
                  <a:lnTo>
                    <a:pt x="0" y="0"/>
                  </a:lnTo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3610220" y="6338343"/>
              <a:ext cx="12065" cy="7620"/>
            </a:xfrm>
            <a:custGeom>
              <a:avLst/>
              <a:gdLst/>
              <a:ahLst/>
              <a:cxnLst/>
              <a:rect l="l" t="t" r="r" b="b"/>
              <a:pathLst>
                <a:path w="12064" h="7620">
                  <a:moveTo>
                    <a:pt x="11836" y="0"/>
                  </a:moveTo>
                  <a:lnTo>
                    <a:pt x="2717" y="647"/>
                  </a:lnTo>
                  <a:lnTo>
                    <a:pt x="0" y="7543"/>
                  </a:lnTo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3385992" y="6358381"/>
              <a:ext cx="227329" cy="217804"/>
            </a:xfrm>
            <a:custGeom>
              <a:avLst/>
              <a:gdLst/>
              <a:ahLst/>
              <a:cxnLst/>
              <a:rect l="l" t="t" r="r" b="b"/>
              <a:pathLst>
                <a:path w="227329" h="217804">
                  <a:moveTo>
                    <a:pt x="183161" y="124015"/>
                  </a:moveTo>
                  <a:lnTo>
                    <a:pt x="79535" y="124015"/>
                  </a:lnTo>
                  <a:lnTo>
                    <a:pt x="82646" y="217322"/>
                  </a:lnTo>
                  <a:lnTo>
                    <a:pt x="105632" y="217159"/>
                  </a:lnTo>
                  <a:lnTo>
                    <a:pt x="126518" y="214779"/>
                  </a:lnTo>
                  <a:lnTo>
                    <a:pt x="157205" y="208089"/>
                  </a:lnTo>
                  <a:lnTo>
                    <a:pt x="209595" y="194995"/>
                  </a:lnTo>
                  <a:lnTo>
                    <a:pt x="183161" y="124015"/>
                  </a:lnTo>
                  <a:close/>
                </a:path>
                <a:path w="227329" h="217804">
                  <a:moveTo>
                    <a:pt x="193809" y="0"/>
                  </a:moveTo>
                  <a:lnTo>
                    <a:pt x="169878" y="36471"/>
                  </a:lnTo>
                  <a:lnTo>
                    <a:pt x="112809" y="78486"/>
                  </a:lnTo>
                  <a:lnTo>
                    <a:pt x="94188" y="81129"/>
                  </a:lnTo>
                  <a:lnTo>
                    <a:pt x="64760" y="88798"/>
                  </a:lnTo>
                  <a:lnTo>
                    <a:pt x="33886" y="106182"/>
                  </a:lnTo>
                  <a:lnTo>
                    <a:pt x="10929" y="137972"/>
                  </a:lnTo>
                  <a:lnTo>
                    <a:pt x="0" y="168300"/>
                  </a:lnTo>
                  <a:lnTo>
                    <a:pt x="168" y="184708"/>
                  </a:lnTo>
                  <a:lnTo>
                    <a:pt x="14864" y="192868"/>
                  </a:lnTo>
                  <a:lnTo>
                    <a:pt x="47518" y="198450"/>
                  </a:lnTo>
                  <a:lnTo>
                    <a:pt x="60878" y="164426"/>
                  </a:lnTo>
                  <a:lnTo>
                    <a:pt x="50058" y="157167"/>
                  </a:lnTo>
                  <a:lnTo>
                    <a:pt x="47640" y="149286"/>
                  </a:lnTo>
                  <a:lnTo>
                    <a:pt x="51111" y="141775"/>
                  </a:lnTo>
                  <a:lnTo>
                    <a:pt x="57957" y="135623"/>
                  </a:lnTo>
                  <a:lnTo>
                    <a:pt x="69057" y="128193"/>
                  </a:lnTo>
                  <a:lnTo>
                    <a:pt x="79535" y="124015"/>
                  </a:lnTo>
                  <a:lnTo>
                    <a:pt x="183161" y="124015"/>
                  </a:lnTo>
                  <a:lnTo>
                    <a:pt x="175267" y="102819"/>
                  </a:lnTo>
                  <a:lnTo>
                    <a:pt x="192509" y="87159"/>
                  </a:lnTo>
                  <a:lnTo>
                    <a:pt x="203615" y="73172"/>
                  </a:lnTo>
                  <a:lnTo>
                    <a:pt x="213410" y="52968"/>
                  </a:lnTo>
                  <a:lnTo>
                    <a:pt x="226715" y="18656"/>
                  </a:lnTo>
                  <a:lnTo>
                    <a:pt x="193809" y="0"/>
                  </a:lnTo>
                  <a:close/>
                </a:path>
              </a:pathLst>
            </a:custGeom>
            <a:solidFill>
              <a:srgbClr val="B6DA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3385992" y="6358381"/>
              <a:ext cx="227329" cy="217804"/>
            </a:xfrm>
            <a:custGeom>
              <a:avLst/>
              <a:gdLst/>
              <a:ahLst/>
              <a:cxnLst/>
              <a:rect l="l" t="t" r="r" b="b"/>
              <a:pathLst>
                <a:path w="227329" h="217804">
                  <a:moveTo>
                    <a:pt x="193809" y="0"/>
                  </a:moveTo>
                  <a:lnTo>
                    <a:pt x="226715" y="18656"/>
                  </a:lnTo>
                  <a:lnTo>
                    <a:pt x="213410" y="52968"/>
                  </a:lnTo>
                  <a:lnTo>
                    <a:pt x="203615" y="73172"/>
                  </a:lnTo>
                  <a:lnTo>
                    <a:pt x="192509" y="87159"/>
                  </a:lnTo>
                  <a:lnTo>
                    <a:pt x="175267" y="102819"/>
                  </a:lnTo>
                  <a:lnTo>
                    <a:pt x="209595" y="194995"/>
                  </a:lnTo>
                  <a:lnTo>
                    <a:pt x="157205" y="208089"/>
                  </a:lnTo>
                  <a:lnTo>
                    <a:pt x="126518" y="214779"/>
                  </a:lnTo>
                  <a:lnTo>
                    <a:pt x="105632" y="217159"/>
                  </a:lnTo>
                  <a:lnTo>
                    <a:pt x="82646" y="217322"/>
                  </a:lnTo>
                  <a:lnTo>
                    <a:pt x="79535" y="124015"/>
                  </a:lnTo>
                  <a:lnTo>
                    <a:pt x="69057" y="128193"/>
                  </a:lnTo>
                  <a:lnTo>
                    <a:pt x="57957" y="135623"/>
                  </a:lnTo>
                  <a:lnTo>
                    <a:pt x="51111" y="141775"/>
                  </a:lnTo>
                  <a:lnTo>
                    <a:pt x="47640" y="149286"/>
                  </a:lnTo>
                  <a:lnTo>
                    <a:pt x="50058" y="157167"/>
                  </a:lnTo>
                  <a:lnTo>
                    <a:pt x="60878" y="164426"/>
                  </a:lnTo>
                  <a:lnTo>
                    <a:pt x="47518" y="198450"/>
                  </a:lnTo>
                  <a:lnTo>
                    <a:pt x="14864" y="192868"/>
                  </a:lnTo>
                  <a:lnTo>
                    <a:pt x="168" y="184708"/>
                  </a:lnTo>
                  <a:lnTo>
                    <a:pt x="0" y="168300"/>
                  </a:lnTo>
                  <a:lnTo>
                    <a:pt x="10929" y="137972"/>
                  </a:lnTo>
                  <a:lnTo>
                    <a:pt x="33886" y="106182"/>
                  </a:lnTo>
                  <a:lnTo>
                    <a:pt x="64760" y="88798"/>
                  </a:lnTo>
                  <a:lnTo>
                    <a:pt x="94188" y="81129"/>
                  </a:lnTo>
                  <a:lnTo>
                    <a:pt x="112809" y="78486"/>
                  </a:lnTo>
                  <a:lnTo>
                    <a:pt x="144105" y="63104"/>
                  </a:lnTo>
                  <a:lnTo>
                    <a:pt x="169878" y="36471"/>
                  </a:lnTo>
                  <a:lnTo>
                    <a:pt x="187366" y="11224"/>
                  </a:lnTo>
                  <a:lnTo>
                    <a:pt x="193809" y="0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3475871" y="6410229"/>
              <a:ext cx="57150" cy="50800"/>
            </a:xfrm>
            <a:custGeom>
              <a:avLst/>
              <a:gdLst/>
              <a:ahLst/>
              <a:cxnLst/>
              <a:rect l="l" t="t" r="r" b="b"/>
              <a:pathLst>
                <a:path w="57150" h="50800">
                  <a:moveTo>
                    <a:pt x="34899" y="0"/>
                  </a:moveTo>
                  <a:lnTo>
                    <a:pt x="363" y="20383"/>
                  </a:lnTo>
                  <a:lnTo>
                    <a:pt x="0" y="30545"/>
                  </a:lnTo>
                  <a:lnTo>
                    <a:pt x="4084" y="39860"/>
                  </a:lnTo>
                  <a:lnTo>
                    <a:pt x="11666" y="46657"/>
                  </a:lnTo>
                  <a:lnTo>
                    <a:pt x="21679" y="50303"/>
                  </a:lnTo>
                  <a:lnTo>
                    <a:pt x="33058" y="50167"/>
                  </a:lnTo>
                  <a:lnTo>
                    <a:pt x="43698" y="46103"/>
                  </a:lnTo>
                  <a:lnTo>
                    <a:pt x="51666" y="39026"/>
                  </a:lnTo>
                  <a:lnTo>
                    <a:pt x="56210" y="29914"/>
                  </a:lnTo>
                  <a:lnTo>
                    <a:pt x="56578" y="19750"/>
                  </a:lnTo>
                  <a:lnTo>
                    <a:pt x="52495" y="10441"/>
                  </a:lnTo>
                  <a:lnTo>
                    <a:pt x="44915" y="3645"/>
                  </a:lnTo>
                  <a:lnTo>
                    <a:pt x="34899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3376608" y="6299576"/>
              <a:ext cx="73025" cy="57150"/>
            </a:xfrm>
            <a:custGeom>
              <a:avLst/>
              <a:gdLst/>
              <a:ahLst/>
              <a:cxnLst/>
              <a:rect l="l" t="t" r="r" b="b"/>
              <a:pathLst>
                <a:path w="73025" h="57150">
                  <a:moveTo>
                    <a:pt x="17260" y="0"/>
                  </a:moveTo>
                  <a:lnTo>
                    <a:pt x="3368" y="9263"/>
                  </a:lnTo>
                  <a:lnTo>
                    <a:pt x="0" y="26020"/>
                  </a:lnTo>
                  <a:lnTo>
                    <a:pt x="3614" y="36593"/>
                  </a:lnTo>
                  <a:lnTo>
                    <a:pt x="18475" y="45471"/>
                  </a:lnTo>
                  <a:lnTo>
                    <a:pt x="48847" y="57142"/>
                  </a:lnTo>
                  <a:lnTo>
                    <a:pt x="72558" y="26789"/>
                  </a:lnTo>
                  <a:lnTo>
                    <a:pt x="62774" y="20050"/>
                  </a:lnTo>
                  <a:lnTo>
                    <a:pt x="40701" y="7358"/>
                  </a:lnTo>
                  <a:lnTo>
                    <a:pt x="17260" y="0"/>
                  </a:lnTo>
                  <a:close/>
                </a:path>
              </a:pathLst>
            </a:custGeom>
            <a:solidFill>
              <a:srgbClr val="8E5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3376608" y="6299576"/>
              <a:ext cx="73025" cy="57150"/>
            </a:xfrm>
            <a:custGeom>
              <a:avLst/>
              <a:gdLst/>
              <a:ahLst/>
              <a:cxnLst/>
              <a:rect l="l" t="t" r="r" b="b"/>
              <a:pathLst>
                <a:path w="73025" h="57150">
                  <a:moveTo>
                    <a:pt x="48847" y="57142"/>
                  </a:moveTo>
                  <a:lnTo>
                    <a:pt x="18475" y="45471"/>
                  </a:lnTo>
                  <a:lnTo>
                    <a:pt x="3614" y="36593"/>
                  </a:lnTo>
                  <a:lnTo>
                    <a:pt x="0" y="26020"/>
                  </a:lnTo>
                  <a:lnTo>
                    <a:pt x="3368" y="9263"/>
                  </a:lnTo>
                  <a:lnTo>
                    <a:pt x="17260" y="0"/>
                  </a:lnTo>
                  <a:lnTo>
                    <a:pt x="40701" y="7358"/>
                  </a:lnTo>
                  <a:lnTo>
                    <a:pt x="62774" y="20050"/>
                  </a:lnTo>
                  <a:lnTo>
                    <a:pt x="72558" y="26789"/>
                  </a:lnTo>
                  <a:lnTo>
                    <a:pt x="48847" y="57142"/>
                  </a:lnTo>
                  <a:close/>
                </a:path>
              </a:pathLst>
            </a:custGeom>
            <a:ln w="4216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3385618" y="6299045"/>
              <a:ext cx="39370" cy="44450"/>
            </a:xfrm>
            <a:custGeom>
              <a:avLst/>
              <a:gdLst/>
              <a:ahLst/>
              <a:cxnLst/>
              <a:rect l="l" t="t" r="r" b="b"/>
              <a:pathLst>
                <a:path w="39370" h="44450">
                  <a:moveTo>
                    <a:pt x="0" y="35813"/>
                  </a:moveTo>
                  <a:lnTo>
                    <a:pt x="1536" y="18845"/>
                  </a:lnTo>
                  <a:lnTo>
                    <a:pt x="4292" y="9458"/>
                  </a:lnTo>
                  <a:lnTo>
                    <a:pt x="10287" y="4295"/>
                  </a:lnTo>
                  <a:lnTo>
                    <a:pt x="21539" y="0"/>
                  </a:lnTo>
                  <a:lnTo>
                    <a:pt x="15074" y="16194"/>
                  </a:lnTo>
                  <a:lnTo>
                    <a:pt x="12158" y="26208"/>
                  </a:lnTo>
                  <a:lnTo>
                    <a:pt x="12107" y="34195"/>
                  </a:lnTo>
                  <a:lnTo>
                    <a:pt x="14236" y="44310"/>
                  </a:lnTo>
                  <a:lnTo>
                    <a:pt x="19693" y="27703"/>
                  </a:lnTo>
                  <a:lnTo>
                    <a:pt x="24128" y="18324"/>
                  </a:lnTo>
                  <a:lnTo>
                    <a:pt x="29894" y="12715"/>
                  </a:lnTo>
                  <a:lnTo>
                    <a:pt x="39344" y="7416"/>
                  </a:lnTo>
                </a:path>
              </a:pathLst>
            </a:custGeom>
            <a:ln w="4216">
              <a:solidFill>
                <a:srgbClr val="662A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3505225" y="6253299"/>
              <a:ext cx="53340" cy="51435"/>
            </a:xfrm>
            <a:custGeom>
              <a:avLst/>
              <a:gdLst/>
              <a:ahLst/>
              <a:cxnLst/>
              <a:rect l="l" t="t" r="r" b="b"/>
              <a:pathLst>
                <a:path w="53339" h="51435">
                  <a:moveTo>
                    <a:pt x="28289" y="0"/>
                  </a:moveTo>
                  <a:lnTo>
                    <a:pt x="14684" y="14005"/>
                  </a:lnTo>
                  <a:lnTo>
                    <a:pt x="4198" y="31124"/>
                  </a:lnTo>
                  <a:lnTo>
                    <a:pt x="0" y="39471"/>
                  </a:lnTo>
                  <a:lnTo>
                    <a:pt x="29692" y="51180"/>
                  </a:lnTo>
                  <a:lnTo>
                    <a:pt x="46084" y="31500"/>
                  </a:lnTo>
                  <a:lnTo>
                    <a:pt x="52814" y="19712"/>
                  </a:lnTo>
                  <a:lnTo>
                    <a:pt x="51022" y="11111"/>
                  </a:lnTo>
                  <a:lnTo>
                    <a:pt x="41846" y="990"/>
                  </a:lnTo>
                  <a:lnTo>
                    <a:pt x="28289" y="0"/>
                  </a:lnTo>
                  <a:close/>
                </a:path>
              </a:pathLst>
            </a:custGeom>
            <a:solidFill>
              <a:srgbClr val="8E5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3505225" y="6253299"/>
              <a:ext cx="53340" cy="51435"/>
            </a:xfrm>
            <a:custGeom>
              <a:avLst/>
              <a:gdLst/>
              <a:ahLst/>
              <a:cxnLst/>
              <a:rect l="l" t="t" r="r" b="b"/>
              <a:pathLst>
                <a:path w="53339" h="51435">
                  <a:moveTo>
                    <a:pt x="29692" y="51180"/>
                  </a:moveTo>
                  <a:lnTo>
                    <a:pt x="46084" y="31500"/>
                  </a:lnTo>
                  <a:lnTo>
                    <a:pt x="52814" y="19712"/>
                  </a:lnTo>
                  <a:lnTo>
                    <a:pt x="51022" y="11111"/>
                  </a:lnTo>
                  <a:lnTo>
                    <a:pt x="41846" y="990"/>
                  </a:lnTo>
                  <a:lnTo>
                    <a:pt x="28289" y="0"/>
                  </a:lnTo>
                  <a:lnTo>
                    <a:pt x="14684" y="14005"/>
                  </a:lnTo>
                  <a:lnTo>
                    <a:pt x="4198" y="31124"/>
                  </a:lnTo>
                  <a:lnTo>
                    <a:pt x="0" y="39471"/>
                  </a:lnTo>
                  <a:lnTo>
                    <a:pt x="29692" y="51180"/>
                  </a:lnTo>
                  <a:close/>
                </a:path>
              </a:pathLst>
            </a:custGeom>
            <a:ln w="4216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3510554" y="6259690"/>
              <a:ext cx="43180" cy="33655"/>
            </a:xfrm>
            <a:custGeom>
              <a:avLst/>
              <a:gdLst/>
              <a:ahLst/>
              <a:cxnLst/>
              <a:rect l="l" t="t" r="r" b="b"/>
              <a:pathLst>
                <a:path w="43179" h="33654">
                  <a:moveTo>
                    <a:pt x="42583" y="15041"/>
                  </a:moveTo>
                  <a:lnTo>
                    <a:pt x="33665" y="5561"/>
                  </a:lnTo>
                  <a:lnTo>
                    <a:pt x="27346" y="975"/>
                  </a:lnTo>
                  <a:lnTo>
                    <a:pt x="20612" y="0"/>
                  </a:lnTo>
                  <a:lnTo>
                    <a:pt x="10452" y="1350"/>
                  </a:lnTo>
                  <a:lnTo>
                    <a:pt x="20434" y="12587"/>
                  </a:lnTo>
                  <a:lnTo>
                    <a:pt x="25923" y="19663"/>
                  </a:lnTo>
                  <a:lnTo>
                    <a:pt x="28865" y="25578"/>
                  </a:lnTo>
                  <a:lnTo>
                    <a:pt x="31203" y="33329"/>
                  </a:lnTo>
                  <a:lnTo>
                    <a:pt x="21808" y="22336"/>
                  </a:lnTo>
                  <a:lnTo>
                    <a:pt x="15425" y="16730"/>
                  </a:lnTo>
                  <a:lnTo>
                    <a:pt x="9131" y="14762"/>
                  </a:lnTo>
                  <a:lnTo>
                    <a:pt x="0" y="14685"/>
                  </a:lnTo>
                </a:path>
              </a:pathLst>
            </a:custGeom>
            <a:ln w="4216">
              <a:solidFill>
                <a:srgbClr val="662A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3406153" y="6283265"/>
              <a:ext cx="159385" cy="120650"/>
            </a:xfrm>
            <a:custGeom>
              <a:avLst/>
              <a:gdLst/>
              <a:ahLst/>
              <a:cxnLst/>
              <a:rect l="l" t="t" r="r" b="b"/>
              <a:pathLst>
                <a:path w="159385" h="120650">
                  <a:moveTo>
                    <a:pt x="102586" y="0"/>
                  </a:moveTo>
                  <a:lnTo>
                    <a:pt x="59116" y="6633"/>
                  </a:lnTo>
                  <a:lnTo>
                    <a:pt x="21127" y="23126"/>
                  </a:lnTo>
                  <a:lnTo>
                    <a:pt x="3047" y="38470"/>
                  </a:lnTo>
                  <a:lnTo>
                    <a:pt x="0" y="61527"/>
                  </a:lnTo>
                  <a:lnTo>
                    <a:pt x="7109" y="101159"/>
                  </a:lnTo>
                  <a:lnTo>
                    <a:pt x="30312" y="119954"/>
                  </a:lnTo>
                  <a:lnTo>
                    <a:pt x="69000" y="120055"/>
                  </a:lnTo>
                  <a:lnTo>
                    <a:pt x="111293" y="107259"/>
                  </a:lnTo>
                  <a:lnTo>
                    <a:pt x="145309" y="87364"/>
                  </a:lnTo>
                  <a:lnTo>
                    <a:pt x="159166" y="66170"/>
                  </a:lnTo>
                  <a:lnTo>
                    <a:pt x="152694" y="39106"/>
                  </a:lnTo>
                  <a:lnTo>
                    <a:pt x="133806" y="13937"/>
                  </a:lnTo>
                  <a:lnTo>
                    <a:pt x="102586" y="0"/>
                  </a:lnTo>
                  <a:close/>
                </a:path>
              </a:pathLst>
            </a:custGeom>
            <a:solidFill>
              <a:srgbClr val="A462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3406153" y="6283265"/>
              <a:ext cx="159385" cy="120650"/>
            </a:xfrm>
            <a:custGeom>
              <a:avLst/>
              <a:gdLst/>
              <a:ahLst/>
              <a:cxnLst/>
              <a:rect l="l" t="t" r="r" b="b"/>
              <a:pathLst>
                <a:path w="159385" h="120650">
                  <a:moveTo>
                    <a:pt x="7109" y="101159"/>
                  </a:moveTo>
                  <a:lnTo>
                    <a:pt x="0" y="61527"/>
                  </a:lnTo>
                  <a:lnTo>
                    <a:pt x="3047" y="38470"/>
                  </a:lnTo>
                  <a:lnTo>
                    <a:pt x="21127" y="23126"/>
                  </a:lnTo>
                  <a:lnTo>
                    <a:pt x="59116" y="6633"/>
                  </a:lnTo>
                  <a:lnTo>
                    <a:pt x="102586" y="0"/>
                  </a:lnTo>
                  <a:lnTo>
                    <a:pt x="133806" y="13937"/>
                  </a:lnTo>
                  <a:lnTo>
                    <a:pt x="152694" y="39106"/>
                  </a:lnTo>
                  <a:lnTo>
                    <a:pt x="159166" y="66170"/>
                  </a:lnTo>
                  <a:lnTo>
                    <a:pt x="145309" y="87364"/>
                  </a:lnTo>
                  <a:lnTo>
                    <a:pt x="111293" y="107259"/>
                  </a:lnTo>
                  <a:lnTo>
                    <a:pt x="69000" y="120055"/>
                  </a:lnTo>
                  <a:lnTo>
                    <a:pt x="30312" y="119954"/>
                  </a:lnTo>
                  <a:lnTo>
                    <a:pt x="7109" y="101159"/>
                  </a:lnTo>
                  <a:close/>
                </a:path>
              </a:pathLst>
            </a:custGeom>
            <a:ln w="4216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3442322" y="6314587"/>
              <a:ext cx="15240" cy="50800"/>
            </a:xfrm>
            <a:custGeom>
              <a:avLst/>
              <a:gdLst/>
              <a:ahLst/>
              <a:cxnLst/>
              <a:rect l="l" t="t" r="r" b="b"/>
              <a:pathLst>
                <a:path w="15239" h="50800">
                  <a:moveTo>
                    <a:pt x="0" y="0"/>
                  </a:moveTo>
                  <a:lnTo>
                    <a:pt x="15062" y="50406"/>
                  </a:lnTo>
                </a:path>
              </a:pathLst>
            </a:custGeom>
            <a:ln w="4216">
              <a:solidFill>
                <a:srgbClr val="662A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3473141" y="6302582"/>
              <a:ext cx="15240" cy="50165"/>
            </a:xfrm>
            <a:custGeom>
              <a:avLst/>
              <a:gdLst/>
              <a:ahLst/>
              <a:cxnLst/>
              <a:rect l="l" t="t" r="r" b="b"/>
              <a:pathLst>
                <a:path w="15239" h="50164">
                  <a:moveTo>
                    <a:pt x="0" y="0"/>
                  </a:moveTo>
                  <a:lnTo>
                    <a:pt x="15201" y="50152"/>
                  </a:lnTo>
                </a:path>
              </a:pathLst>
            </a:custGeom>
            <a:ln w="4216">
              <a:solidFill>
                <a:srgbClr val="662A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3506218" y="6296287"/>
              <a:ext cx="18415" cy="49530"/>
            </a:xfrm>
            <a:custGeom>
              <a:avLst/>
              <a:gdLst/>
              <a:ahLst/>
              <a:cxnLst/>
              <a:rect l="l" t="t" r="r" b="b"/>
              <a:pathLst>
                <a:path w="18414" h="49529">
                  <a:moveTo>
                    <a:pt x="0" y="0"/>
                  </a:moveTo>
                  <a:lnTo>
                    <a:pt x="18249" y="49441"/>
                  </a:lnTo>
                </a:path>
              </a:pathLst>
            </a:custGeom>
            <a:ln w="4216">
              <a:solidFill>
                <a:srgbClr val="662A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3395968" y="6378091"/>
              <a:ext cx="55880" cy="38735"/>
            </a:xfrm>
            <a:custGeom>
              <a:avLst/>
              <a:gdLst/>
              <a:ahLst/>
              <a:cxnLst/>
              <a:rect l="l" t="t" r="r" b="b"/>
              <a:pathLst>
                <a:path w="55879" h="38735">
                  <a:moveTo>
                    <a:pt x="35145" y="0"/>
                  </a:moveTo>
                  <a:lnTo>
                    <a:pt x="796" y="16828"/>
                  </a:lnTo>
                  <a:lnTo>
                    <a:pt x="0" y="24532"/>
                  </a:lnTo>
                  <a:lnTo>
                    <a:pt x="3557" y="31406"/>
                  </a:lnTo>
                  <a:lnTo>
                    <a:pt x="10612" y="36232"/>
                  </a:lnTo>
                  <a:lnTo>
                    <a:pt x="20165" y="38577"/>
                  </a:lnTo>
                  <a:lnTo>
                    <a:pt x="31216" y="38007"/>
                  </a:lnTo>
                  <a:lnTo>
                    <a:pt x="41696" y="34502"/>
                  </a:lnTo>
                  <a:lnTo>
                    <a:pt x="49720" y="28827"/>
                  </a:lnTo>
                  <a:lnTo>
                    <a:pt x="54515" y="21753"/>
                  </a:lnTo>
                  <a:lnTo>
                    <a:pt x="55308" y="14055"/>
                  </a:lnTo>
                  <a:lnTo>
                    <a:pt x="51754" y="7179"/>
                  </a:lnTo>
                  <a:lnTo>
                    <a:pt x="44697" y="2349"/>
                  </a:lnTo>
                  <a:lnTo>
                    <a:pt x="35145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3395968" y="6378091"/>
              <a:ext cx="55880" cy="38735"/>
            </a:xfrm>
            <a:custGeom>
              <a:avLst/>
              <a:gdLst/>
              <a:ahLst/>
              <a:cxnLst/>
              <a:rect l="l" t="t" r="r" b="b"/>
              <a:pathLst>
                <a:path w="55879" h="38735">
                  <a:moveTo>
                    <a:pt x="55308" y="14055"/>
                  </a:moveTo>
                  <a:lnTo>
                    <a:pt x="20165" y="38577"/>
                  </a:lnTo>
                  <a:lnTo>
                    <a:pt x="10612" y="36232"/>
                  </a:lnTo>
                  <a:lnTo>
                    <a:pt x="3557" y="31406"/>
                  </a:lnTo>
                  <a:lnTo>
                    <a:pt x="0" y="24532"/>
                  </a:lnTo>
                  <a:lnTo>
                    <a:pt x="796" y="16828"/>
                  </a:lnTo>
                  <a:lnTo>
                    <a:pt x="5599" y="9754"/>
                  </a:lnTo>
                  <a:lnTo>
                    <a:pt x="13628" y="4078"/>
                  </a:lnTo>
                  <a:lnTo>
                    <a:pt x="24104" y="567"/>
                  </a:lnTo>
                  <a:lnTo>
                    <a:pt x="35145" y="0"/>
                  </a:lnTo>
                  <a:lnTo>
                    <a:pt x="44697" y="2349"/>
                  </a:lnTo>
                  <a:lnTo>
                    <a:pt x="51754" y="7179"/>
                  </a:lnTo>
                  <a:lnTo>
                    <a:pt x="55308" y="14055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3533461" y="6334786"/>
              <a:ext cx="55880" cy="38735"/>
            </a:xfrm>
            <a:custGeom>
              <a:avLst/>
              <a:gdLst/>
              <a:ahLst/>
              <a:cxnLst/>
              <a:rect l="l" t="t" r="r" b="b"/>
              <a:pathLst>
                <a:path w="55879" h="38735">
                  <a:moveTo>
                    <a:pt x="35143" y="0"/>
                  </a:moveTo>
                  <a:lnTo>
                    <a:pt x="792" y="16825"/>
                  </a:lnTo>
                  <a:lnTo>
                    <a:pt x="0" y="24534"/>
                  </a:lnTo>
                  <a:lnTo>
                    <a:pt x="3552" y="31410"/>
                  </a:lnTo>
                  <a:lnTo>
                    <a:pt x="10606" y="36240"/>
                  </a:lnTo>
                  <a:lnTo>
                    <a:pt x="20157" y="38589"/>
                  </a:lnTo>
                  <a:lnTo>
                    <a:pt x="31203" y="38022"/>
                  </a:lnTo>
                  <a:lnTo>
                    <a:pt x="41683" y="34509"/>
                  </a:lnTo>
                  <a:lnTo>
                    <a:pt x="49707" y="28830"/>
                  </a:lnTo>
                  <a:lnTo>
                    <a:pt x="54503" y="21755"/>
                  </a:lnTo>
                  <a:lnTo>
                    <a:pt x="55295" y="14057"/>
                  </a:lnTo>
                  <a:lnTo>
                    <a:pt x="51743" y="7175"/>
                  </a:lnTo>
                  <a:lnTo>
                    <a:pt x="44691" y="2346"/>
                  </a:lnTo>
                  <a:lnTo>
                    <a:pt x="35143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3533461" y="6334786"/>
              <a:ext cx="55880" cy="38735"/>
            </a:xfrm>
            <a:custGeom>
              <a:avLst/>
              <a:gdLst/>
              <a:ahLst/>
              <a:cxnLst/>
              <a:rect l="l" t="t" r="r" b="b"/>
              <a:pathLst>
                <a:path w="55879" h="38735">
                  <a:moveTo>
                    <a:pt x="55295" y="14057"/>
                  </a:moveTo>
                  <a:lnTo>
                    <a:pt x="20157" y="38589"/>
                  </a:lnTo>
                  <a:lnTo>
                    <a:pt x="10606" y="36240"/>
                  </a:lnTo>
                  <a:lnTo>
                    <a:pt x="3552" y="31410"/>
                  </a:lnTo>
                  <a:lnTo>
                    <a:pt x="0" y="24534"/>
                  </a:lnTo>
                  <a:lnTo>
                    <a:pt x="792" y="16825"/>
                  </a:lnTo>
                  <a:lnTo>
                    <a:pt x="5589" y="9751"/>
                  </a:lnTo>
                  <a:lnTo>
                    <a:pt x="13617" y="4078"/>
                  </a:lnTo>
                  <a:lnTo>
                    <a:pt x="24104" y="569"/>
                  </a:lnTo>
                  <a:lnTo>
                    <a:pt x="35143" y="0"/>
                  </a:lnTo>
                  <a:lnTo>
                    <a:pt x="44691" y="2346"/>
                  </a:lnTo>
                  <a:lnTo>
                    <a:pt x="51743" y="7175"/>
                  </a:lnTo>
                  <a:lnTo>
                    <a:pt x="55295" y="14057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3418869" y="6323238"/>
              <a:ext cx="155575" cy="123189"/>
            </a:xfrm>
            <a:custGeom>
              <a:avLst/>
              <a:gdLst/>
              <a:ahLst/>
              <a:cxnLst/>
              <a:rect l="l" t="t" r="r" b="b"/>
              <a:pathLst>
                <a:path w="155575" h="123189">
                  <a:moveTo>
                    <a:pt x="99491" y="0"/>
                  </a:moveTo>
                  <a:lnTo>
                    <a:pt x="70135" y="631"/>
                  </a:lnTo>
                  <a:lnTo>
                    <a:pt x="41437" y="16922"/>
                  </a:lnTo>
                  <a:lnTo>
                    <a:pt x="0" y="52778"/>
                  </a:lnTo>
                  <a:lnTo>
                    <a:pt x="5418" y="82947"/>
                  </a:lnTo>
                  <a:lnTo>
                    <a:pt x="25187" y="109300"/>
                  </a:lnTo>
                  <a:lnTo>
                    <a:pt x="57685" y="123074"/>
                  </a:lnTo>
                  <a:lnTo>
                    <a:pt x="101295" y="115503"/>
                  </a:lnTo>
                  <a:lnTo>
                    <a:pt x="138414" y="97998"/>
                  </a:lnTo>
                  <a:lnTo>
                    <a:pt x="155120" y="81291"/>
                  </a:lnTo>
                  <a:lnTo>
                    <a:pt x="155316" y="55594"/>
                  </a:lnTo>
                  <a:lnTo>
                    <a:pt x="142900" y="11122"/>
                  </a:lnTo>
                  <a:lnTo>
                    <a:pt x="99491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3418869" y="6323238"/>
              <a:ext cx="155575" cy="123189"/>
            </a:xfrm>
            <a:custGeom>
              <a:avLst/>
              <a:gdLst/>
              <a:ahLst/>
              <a:cxnLst/>
              <a:rect l="l" t="t" r="r" b="b"/>
              <a:pathLst>
                <a:path w="155575" h="123189">
                  <a:moveTo>
                    <a:pt x="0" y="52778"/>
                  </a:moveTo>
                  <a:lnTo>
                    <a:pt x="41437" y="16922"/>
                  </a:lnTo>
                  <a:lnTo>
                    <a:pt x="70135" y="631"/>
                  </a:lnTo>
                  <a:lnTo>
                    <a:pt x="99491" y="0"/>
                  </a:lnTo>
                  <a:lnTo>
                    <a:pt x="142900" y="11122"/>
                  </a:lnTo>
                  <a:lnTo>
                    <a:pt x="155316" y="55594"/>
                  </a:lnTo>
                  <a:lnTo>
                    <a:pt x="155120" y="81291"/>
                  </a:lnTo>
                  <a:lnTo>
                    <a:pt x="138414" y="97998"/>
                  </a:lnTo>
                  <a:lnTo>
                    <a:pt x="101295" y="115503"/>
                  </a:lnTo>
                  <a:lnTo>
                    <a:pt x="57685" y="123074"/>
                  </a:lnTo>
                  <a:lnTo>
                    <a:pt x="25187" y="109300"/>
                  </a:lnTo>
                  <a:lnTo>
                    <a:pt x="5418" y="82947"/>
                  </a:lnTo>
                  <a:lnTo>
                    <a:pt x="0" y="52778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3429165" y="6395593"/>
              <a:ext cx="32461" cy="31508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3524732" y="6370574"/>
              <a:ext cx="32486" cy="31496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3519180" y="6358391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9512" y="0"/>
                  </a:moveTo>
                  <a:lnTo>
                    <a:pt x="2463" y="939"/>
                  </a:lnTo>
                  <a:lnTo>
                    <a:pt x="0" y="4140"/>
                  </a:lnTo>
                  <a:lnTo>
                    <a:pt x="914" y="11061"/>
                  </a:lnTo>
                  <a:lnTo>
                    <a:pt x="4152" y="13500"/>
                  </a:lnTo>
                  <a:lnTo>
                    <a:pt x="11201" y="12547"/>
                  </a:lnTo>
                  <a:lnTo>
                    <a:pt x="13665" y="9347"/>
                  </a:lnTo>
                  <a:lnTo>
                    <a:pt x="13208" y="5892"/>
                  </a:lnTo>
                  <a:lnTo>
                    <a:pt x="12738" y="2438"/>
                  </a:lnTo>
                  <a:lnTo>
                    <a:pt x="9512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3514590" y="6330892"/>
              <a:ext cx="15240" cy="12700"/>
            </a:xfrm>
            <a:custGeom>
              <a:avLst/>
              <a:gdLst/>
              <a:ahLst/>
              <a:cxnLst/>
              <a:rect l="l" t="t" r="r" b="b"/>
              <a:pathLst>
                <a:path w="15239" h="12700">
                  <a:moveTo>
                    <a:pt x="0" y="12325"/>
                  </a:moveTo>
                  <a:lnTo>
                    <a:pt x="4195" y="3194"/>
                  </a:lnTo>
                  <a:lnTo>
                    <a:pt x="7178" y="0"/>
                  </a:lnTo>
                  <a:lnTo>
                    <a:pt x="10376" y="2606"/>
                  </a:lnTo>
                  <a:lnTo>
                    <a:pt x="15214" y="10877"/>
                  </a:lnTo>
                </a:path>
              </a:pathLst>
            </a:custGeom>
            <a:ln w="421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3441451" y="6357080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70" h="14604">
                  <a:moveTo>
                    <a:pt x="709" y="14254"/>
                  </a:moveTo>
                  <a:lnTo>
                    <a:pt x="0" y="4233"/>
                  </a:lnTo>
                  <a:lnTo>
                    <a:pt x="1081" y="0"/>
                  </a:lnTo>
                  <a:lnTo>
                    <a:pt x="5138" y="750"/>
                  </a:lnTo>
                  <a:lnTo>
                    <a:pt x="13358" y="5681"/>
                  </a:lnTo>
                </a:path>
              </a:pathLst>
            </a:custGeom>
            <a:ln w="421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3450495" y="6376895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9512" y="0"/>
                  </a:moveTo>
                  <a:lnTo>
                    <a:pt x="2463" y="952"/>
                  </a:lnTo>
                  <a:lnTo>
                    <a:pt x="0" y="4140"/>
                  </a:lnTo>
                  <a:lnTo>
                    <a:pt x="927" y="11074"/>
                  </a:lnTo>
                  <a:lnTo>
                    <a:pt x="4152" y="13500"/>
                  </a:lnTo>
                  <a:lnTo>
                    <a:pt x="11201" y="12547"/>
                  </a:lnTo>
                  <a:lnTo>
                    <a:pt x="13665" y="9359"/>
                  </a:lnTo>
                  <a:lnTo>
                    <a:pt x="13208" y="5892"/>
                  </a:lnTo>
                  <a:lnTo>
                    <a:pt x="12738" y="2438"/>
                  </a:lnTo>
                  <a:lnTo>
                    <a:pt x="9512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3478246" y="6359419"/>
              <a:ext cx="21590" cy="17780"/>
            </a:xfrm>
            <a:custGeom>
              <a:avLst/>
              <a:gdLst/>
              <a:ahLst/>
              <a:cxnLst/>
              <a:rect l="l" t="t" r="r" b="b"/>
              <a:pathLst>
                <a:path w="21589" h="17779">
                  <a:moveTo>
                    <a:pt x="13944" y="0"/>
                  </a:moveTo>
                  <a:lnTo>
                    <a:pt x="3886" y="2793"/>
                  </a:lnTo>
                  <a:lnTo>
                    <a:pt x="0" y="13423"/>
                  </a:lnTo>
                  <a:lnTo>
                    <a:pt x="380" y="16281"/>
                  </a:lnTo>
                  <a:lnTo>
                    <a:pt x="1549" y="17195"/>
                  </a:lnTo>
                  <a:lnTo>
                    <a:pt x="2844" y="17017"/>
                  </a:lnTo>
                  <a:lnTo>
                    <a:pt x="3911" y="16878"/>
                  </a:lnTo>
                  <a:lnTo>
                    <a:pt x="4711" y="16065"/>
                  </a:lnTo>
                  <a:lnTo>
                    <a:pt x="4876" y="15062"/>
                  </a:lnTo>
                  <a:lnTo>
                    <a:pt x="5460" y="12801"/>
                  </a:lnTo>
                  <a:lnTo>
                    <a:pt x="8597" y="6007"/>
                  </a:lnTo>
                  <a:lnTo>
                    <a:pt x="11201" y="5651"/>
                  </a:lnTo>
                  <a:lnTo>
                    <a:pt x="12395" y="5549"/>
                  </a:lnTo>
                  <a:lnTo>
                    <a:pt x="14414" y="7226"/>
                  </a:lnTo>
                  <a:lnTo>
                    <a:pt x="17157" y="13449"/>
                  </a:lnTo>
                  <a:lnTo>
                    <a:pt x="18541" y="13995"/>
                  </a:lnTo>
                  <a:lnTo>
                    <a:pt x="20929" y="12928"/>
                  </a:lnTo>
                  <a:lnTo>
                    <a:pt x="21462" y="11544"/>
                  </a:lnTo>
                  <a:lnTo>
                    <a:pt x="17716" y="3086"/>
                  </a:lnTo>
                  <a:lnTo>
                    <a:pt x="13944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3477902" y="6464016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5" h="13970">
                  <a:moveTo>
                    <a:pt x="6959" y="0"/>
                  </a:moveTo>
                  <a:lnTo>
                    <a:pt x="0" y="13398"/>
                  </a:lnTo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3502615" y="6465221"/>
              <a:ext cx="635" cy="17145"/>
            </a:xfrm>
            <a:custGeom>
              <a:avLst/>
              <a:gdLst/>
              <a:ahLst/>
              <a:cxnLst/>
              <a:rect l="l" t="t" r="r" b="b"/>
              <a:pathLst>
                <a:path w="635" h="17145">
                  <a:moveTo>
                    <a:pt x="133" y="-2108"/>
                  </a:moveTo>
                  <a:lnTo>
                    <a:pt x="133" y="18973"/>
                  </a:lnTo>
                </a:path>
              </a:pathLst>
            </a:custGeom>
            <a:ln w="4483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3519402" y="6462373"/>
              <a:ext cx="3810" cy="13335"/>
            </a:xfrm>
            <a:custGeom>
              <a:avLst/>
              <a:gdLst/>
              <a:ahLst/>
              <a:cxnLst/>
              <a:rect l="l" t="t" r="r" b="b"/>
              <a:pathLst>
                <a:path w="3810" h="13335">
                  <a:moveTo>
                    <a:pt x="0" y="0"/>
                  </a:moveTo>
                  <a:lnTo>
                    <a:pt x="3556" y="13284"/>
                  </a:lnTo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3538378" y="6452942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0" y="0"/>
                  </a:moveTo>
                  <a:lnTo>
                    <a:pt x="9334" y="8458"/>
                  </a:lnTo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3481569" y="6400547"/>
              <a:ext cx="40005" cy="33020"/>
            </a:xfrm>
            <a:custGeom>
              <a:avLst/>
              <a:gdLst/>
              <a:ahLst/>
              <a:cxnLst/>
              <a:rect l="l" t="t" r="r" b="b"/>
              <a:pathLst>
                <a:path w="40004" h="33020">
                  <a:moveTo>
                    <a:pt x="19977" y="0"/>
                  </a:moveTo>
                  <a:lnTo>
                    <a:pt x="12199" y="1293"/>
                  </a:lnTo>
                  <a:lnTo>
                    <a:pt x="5849" y="4819"/>
                  </a:lnTo>
                  <a:lnTo>
                    <a:pt x="1569" y="10051"/>
                  </a:lnTo>
                  <a:lnTo>
                    <a:pt x="0" y="16459"/>
                  </a:lnTo>
                  <a:lnTo>
                    <a:pt x="1569" y="22867"/>
                  </a:lnTo>
                  <a:lnTo>
                    <a:pt x="5849" y="28098"/>
                  </a:lnTo>
                  <a:lnTo>
                    <a:pt x="12199" y="31625"/>
                  </a:lnTo>
                  <a:lnTo>
                    <a:pt x="19977" y="32918"/>
                  </a:lnTo>
                  <a:lnTo>
                    <a:pt x="27754" y="31625"/>
                  </a:lnTo>
                  <a:lnTo>
                    <a:pt x="34104" y="28098"/>
                  </a:lnTo>
                  <a:lnTo>
                    <a:pt x="38384" y="22867"/>
                  </a:lnTo>
                  <a:lnTo>
                    <a:pt x="39954" y="16459"/>
                  </a:lnTo>
                  <a:lnTo>
                    <a:pt x="38384" y="10051"/>
                  </a:lnTo>
                  <a:lnTo>
                    <a:pt x="34104" y="4819"/>
                  </a:lnTo>
                  <a:lnTo>
                    <a:pt x="27754" y="1293"/>
                  </a:lnTo>
                  <a:lnTo>
                    <a:pt x="19977" y="0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3407223" y="6303617"/>
              <a:ext cx="39370" cy="76200"/>
            </a:xfrm>
            <a:custGeom>
              <a:avLst/>
              <a:gdLst/>
              <a:ahLst/>
              <a:cxnLst/>
              <a:rect l="l" t="t" r="r" b="b"/>
              <a:pathLst>
                <a:path w="39370" h="76200">
                  <a:moveTo>
                    <a:pt x="37001" y="0"/>
                  </a:moveTo>
                  <a:lnTo>
                    <a:pt x="13858" y="10905"/>
                  </a:lnTo>
                  <a:lnTo>
                    <a:pt x="2590" y="22425"/>
                  </a:lnTo>
                  <a:lnTo>
                    <a:pt x="0" y="41655"/>
                  </a:lnTo>
                  <a:lnTo>
                    <a:pt x="2888" y="75691"/>
                  </a:lnTo>
                  <a:lnTo>
                    <a:pt x="9886" y="70548"/>
                  </a:lnTo>
                  <a:lnTo>
                    <a:pt x="12454" y="52708"/>
                  </a:lnTo>
                  <a:lnTo>
                    <a:pt x="16377" y="41700"/>
                  </a:lnTo>
                  <a:lnTo>
                    <a:pt x="24418" y="32968"/>
                  </a:lnTo>
                  <a:lnTo>
                    <a:pt x="39337" y="21958"/>
                  </a:lnTo>
                  <a:lnTo>
                    <a:pt x="370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3407223" y="6303617"/>
              <a:ext cx="39370" cy="76200"/>
            </a:xfrm>
            <a:custGeom>
              <a:avLst/>
              <a:gdLst/>
              <a:ahLst/>
              <a:cxnLst/>
              <a:rect l="l" t="t" r="r" b="b"/>
              <a:pathLst>
                <a:path w="39370" h="76200">
                  <a:moveTo>
                    <a:pt x="2888" y="75691"/>
                  </a:moveTo>
                  <a:lnTo>
                    <a:pt x="0" y="41655"/>
                  </a:lnTo>
                  <a:lnTo>
                    <a:pt x="2590" y="22425"/>
                  </a:lnTo>
                  <a:lnTo>
                    <a:pt x="13858" y="10905"/>
                  </a:lnTo>
                  <a:lnTo>
                    <a:pt x="37001" y="0"/>
                  </a:lnTo>
                  <a:lnTo>
                    <a:pt x="39337" y="21958"/>
                  </a:lnTo>
                  <a:lnTo>
                    <a:pt x="24418" y="32968"/>
                  </a:lnTo>
                  <a:lnTo>
                    <a:pt x="16377" y="41700"/>
                  </a:lnTo>
                  <a:lnTo>
                    <a:pt x="12454" y="52708"/>
                  </a:lnTo>
                  <a:lnTo>
                    <a:pt x="9886" y="70548"/>
                  </a:lnTo>
                  <a:lnTo>
                    <a:pt x="2888" y="75691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3503839" y="6282762"/>
              <a:ext cx="66040" cy="52705"/>
            </a:xfrm>
            <a:custGeom>
              <a:avLst/>
              <a:gdLst/>
              <a:ahLst/>
              <a:cxnLst/>
              <a:rect l="l" t="t" r="r" b="b"/>
              <a:pathLst>
                <a:path w="66039" h="52704">
                  <a:moveTo>
                    <a:pt x="25548" y="0"/>
                  </a:moveTo>
                  <a:lnTo>
                    <a:pt x="0" y="1168"/>
                  </a:lnTo>
                  <a:lnTo>
                    <a:pt x="8191" y="21678"/>
                  </a:lnTo>
                  <a:lnTo>
                    <a:pt x="26526" y="24442"/>
                  </a:lnTo>
                  <a:lnTo>
                    <a:pt x="37714" y="28406"/>
                  </a:lnTo>
                  <a:lnTo>
                    <a:pt x="46323" y="36308"/>
                  </a:lnTo>
                  <a:lnTo>
                    <a:pt x="56921" y="50888"/>
                  </a:lnTo>
                  <a:lnTo>
                    <a:pt x="65519" y="52145"/>
                  </a:lnTo>
                  <a:lnTo>
                    <a:pt x="52165" y="20709"/>
                  </a:lnTo>
                  <a:lnTo>
                    <a:pt x="40889" y="4920"/>
                  </a:lnTo>
                  <a:lnTo>
                    <a:pt x="25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3503839" y="6282762"/>
              <a:ext cx="66040" cy="52705"/>
            </a:xfrm>
            <a:custGeom>
              <a:avLst/>
              <a:gdLst/>
              <a:ahLst/>
              <a:cxnLst/>
              <a:rect l="l" t="t" r="r" b="b"/>
              <a:pathLst>
                <a:path w="66039" h="52704">
                  <a:moveTo>
                    <a:pt x="65519" y="52145"/>
                  </a:moveTo>
                  <a:lnTo>
                    <a:pt x="52165" y="20709"/>
                  </a:lnTo>
                  <a:lnTo>
                    <a:pt x="40889" y="4920"/>
                  </a:lnTo>
                  <a:lnTo>
                    <a:pt x="25548" y="0"/>
                  </a:lnTo>
                  <a:lnTo>
                    <a:pt x="0" y="1168"/>
                  </a:lnTo>
                  <a:lnTo>
                    <a:pt x="8191" y="21678"/>
                  </a:lnTo>
                  <a:lnTo>
                    <a:pt x="26526" y="24442"/>
                  </a:lnTo>
                  <a:lnTo>
                    <a:pt x="37714" y="28406"/>
                  </a:lnTo>
                  <a:lnTo>
                    <a:pt x="46323" y="36308"/>
                  </a:lnTo>
                  <a:lnTo>
                    <a:pt x="56921" y="50888"/>
                  </a:lnTo>
                  <a:lnTo>
                    <a:pt x="65519" y="52145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3408606" y="6227690"/>
              <a:ext cx="117475" cy="123189"/>
            </a:xfrm>
            <a:custGeom>
              <a:avLst/>
              <a:gdLst/>
              <a:ahLst/>
              <a:cxnLst/>
              <a:rect l="l" t="t" r="r" b="b"/>
              <a:pathLst>
                <a:path w="117475" h="123189">
                  <a:moveTo>
                    <a:pt x="44500" y="0"/>
                  </a:moveTo>
                  <a:lnTo>
                    <a:pt x="34150" y="45542"/>
                  </a:lnTo>
                  <a:lnTo>
                    <a:pt x="0" y="58597"/>
                  </a:lnTo>
                  <a:lnTo>
                    <a:pt x="31457" y="76695"/>
                  </a:lnTo>
                  <a:lnTo>
                    <a:pt x="28282" y="122567"/>
                  </a:lnTo>
                  <a:lnTo>
                    <a:pt x="60782" y="96850"/>
                  </a:lnTo>
                  <a:lnTo>
                    <a:pt x="111747" y="99974"/>
                  </a:lnTo>
                  <a:lnTo>
                    <a:pt x="98425" y="65354"/>
                  </a:lnTo>
                  <a:lnTo>
                    <a:pt x="117055" y="32004"/>
                  </a:lnTo>
                  <a:lnTo>
                    <a:pt x="76390" y="37338"/>
                  </a:lnTo>
                  <a:lnTo>
                    <a:pt x="44500" y="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3408606" y="6227690"/>
              <a:ext cx="117475" cy="123189"/>
            </a:xfrm>
            <a:custGeom>
              <a:avLst/>
              <a:gdLst/>
              <a:ahLst/>
              <a:cxnLst/>
              <a:rect l="l" t="t" r="r" b="b"/>
              <a:pathLst>
                <a:path w="117475" h="123189">
                  <a:moveTo>
                    <a:pt x="34150" y="45542"/>
                  </a:moveTo>
                  <a:lnTo>
                    <a:pt x="44500" y="0"/>
                  </a:lnTo>
                  <a:lnTo>
                    <a:pt x="76390" y="37338"/>
                  </a:lnTo>
                  <a:lnTo>
                    <a:pt x="117055" y="32004"/>
                  </a:lnTo>
                  <a:lnTo>
                    <a:pt x="98425" y="65354"/>
                  </a:lnTo>
                  <a:lnTo>
                    <a:pt x="111747" y="99974"/>
                  </a:lnTo>
                  <a:lnTo>
                    <a:pt x="60782" y="96850"/>
                  </a:lnTo>
                  <a:lnTo>
                    <a:pt x="28282" y="122567"/>
                  </a:lnTo>
                  <a:lnTo>
                    <a:pt x="31457" y="76695"/>
                  </a:lnTo>
                  <a:lnTo>
                    <a:pt x="0" y="58597"/>
                  </a:lnTo>
                  <a:lnTo>
                    <a:pt x="34150" y="45542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3435328" y="6516907"/>
              <a:ext cx="55880" cy="54610"/>
            </a:xfrm>
            <a:custGeom>
              <a:avLst/>
              <a:gdLst/>
              <a:ahLst/>
              <a:cxnLst/>
              <a:rect l="l" t="t" r="r" b="b"/>
              <a:pathLst>
                <a:path w="55879" h="54609">
                  <a:moveTo>
                    <a:pt x="50066" y="44551"/>
                  </a:moveTo>
                  <a:lnTo>
                    <a:pt x="28790" y="44551"/>
                  </a:lnTo>
                  <a:lnTo>
                    <a:pt x="21075" y="48044"/>
                  </a:lnTo>
                  <a:lnTo>
                    <a:pt x="18454" y="50253"/>
                  </a:lnTo>
                  <a:lnTo>
                    <a:pt x="20884" y="52120"/>
                  </a:lnTo>
                  <a:lnTo>
                    <a:pt x="28321" y="54584"/>
                  </a:lnTo>
                  <a:lnTo>
                    <a:pt x="48776" y="47180"/>
                  </a:lnTo>
                  <a:lnTo>
                    <a:pt x="50066" y="44551"/>
                  </a:lnTo>
                  <a:close/>
                </a:path>
                <a:path w="55879" h="54609">
                  <a:moveTo>
                    <a:pt x="37792" y="0"/>
                  </a:moveTo>
                  <a:lnTo>
                    <a:pt x="28061" y="2610"/>
                  </a:lnTo>
                  <a:lnTo>
                    <a:pt x="10553" y="9766"/>
                  </a:lnTo>
                  <a:lnTo>
                    <a:pt x="0" y="34201"/>
                  </a:lnTo>
                  <a:lnTo>
                    <a:pt x="12331" y="39865"/>
                  </a:lnTo>
                  <a:lnTo>
                    <a:pt x="20497" y="47040"/>
                  </a:lnTo>
                  <a:lnTo>
                    <a:pt x="28790" y="44551"/>
                  </a:lnTo>
                  <a:lnTo>
                    <a:pt x="50066" y="44551"/>
                  </a:lnTo>
                  <a:lnTo>
                    <a:pt x="55414" y="33658"/>
                  </a:lnTo>
                  <a:lnTo>
                    <a:pt x="53411" y="18855"/>
                  </a:lnTo>
                  <a:lnTo>
                    <a:pt x="47942" y="7607"/>
                  </a:lnTo>
                  <a:lnTo>
                    <a:pt x="43250" y="1733"/>
                  </a:lnTo>
                  <a:lnTo>
                    <a:pt x="37792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3435328" y="6516907"/>
              <a:ext cx="55880" cy="54610"/>
            </a:xfrm>
            <a:custGeom>
              <a:avLst/>
              <a:gdLst/>
              <a:ahLst/>
              <a:cxnLst/>
              <a:rect l="l" t="t" r="r" b="b"/>
              <a:pathLst>
                <a:path w="55879" h="54609">
                  <a:moveTo>
                    <a:pt x="10553" y="9766"/>
                  </a:moveTo>
                  <a:lnTo>
                    <a:pt x="28061" y="2610"/>
                  </a:lnTo>
                  <a:lnTo>
                    <a:pt x="37792" y="0"/>
                  </a:lnTo>
                  <a:lnTo>
                    <a:pt x="43250" y="1733"/>
                  </a:lnTo>
                  <a:lnTo>
                    <a:pt x="47942" y="7607"/>
                  </a:lnTo>
                  <a:lnTo>
                    <a:pt x="53411" y="18855"/>
                  </a:lnTo>
                  <a:lnTo>
                    <a:pt x="55414" y="33658"/>
                  </a:lnTo>
                  <a:lnTo>
                    <a:pt x="48776" y="47180"/>
                  </a:lnTo>
                  <a:lnTo>
                    <a:pt x="28321" y="54584"/>
                  </a:lnTo>
                  <a:lnTo>
                    <a:pt x="20884" y="52120"/>
                  </a:lnTo>
                  <a:lnTo>
                    <a:pt x="18454" y="50253"/>
                  </a:lnTo>
                  <a:lnTo>
                    <a:pt x="21075" y="48044"/>
                  </a:lnTo>
                  <a:lnTo>
                    <a:pt x="28790" y="44551"/>
                  </a:lnTo>
                  <a:lnTo>
                    <a:pt x="20497" y="47040"/>
                  </a:lnTo>
                  <a:lnTo>
                    <a:pt x="12331" y="39865"/>
                  </a:lnTo>
                  <a:lnTo>
                    <a:pt x="0" y="34201"/>
                  </a:lnTo>
                  <a:lnTo>
                    <a:pt x="10553" y="9766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3745522" y="6583247"/>
              <a:ext cx="55880" cy="88900"/>
            </a:xfrm>
            <a:custGeom>
              <a:avLst/>
              <a:gdLst/>
              <a:ahLst/>
              <a:cxnLst/>
              <a:rect l="l" t="t" r="r" b="b"/>
              <a:pathLst>
                <a:path w="55879" h="88900">
                  <a:moveTo>
                    <a:pt x="28575" y="0"/>
                  </a:moveTo>
                  <a:lnTo>
                    <a:pt x="0" y="4229"/>
                  </a:lnTo>
                  <a:lnTo>
                    <a:pt x="533" y="78828"/>
                  </a:lnTo>
                  <a:lnTo>
                    <a:pt x="7046" y="80847"/>
                  </a:lnTo>
                  <a:lnTo>
                    <a:pt x="22090" y="85048"/>
                  </a:lnTo>
                  <a:lnTo>
                    <a:pt x="38922" y="88655"/>
                  </a:lnTo>
                  <a:lnTo>
                    <a:pt x="50800" y="88887"/>
                  </a:lnTo>
                  <a:lnTo>
                    <a:pt x="55786" y="86754"/>
                  </a:lnTo>
                  <a:lnTo>
                    <a:pt x="55022" y="83727"/>
                  </a:lnTo>
                  <a:lnTo>
                    <a:pt x="46324" y="77725"/>
                  </a:lnTo>
                  <a:lnTo>
                    <a:pt x="27508" y="66662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3745522" y="6583247"/>
              <a:ext cx="55880" cy="88900"/>
            </a:xfrm>
            <a:custGeom>
              <a:avLst/>
              <a:gdLst/>
              <a:ahLst/>
              <a:cxnLst/>
              <a:rect l="l" t="t" r="r" b="b"/>
              <a:pathLst>
                <a:path w="55879" h="88900">
                  <a:moveTo>
                    <a:pt x="28575" y="0"/>
                  </a:moveTo>
                  <a:lnTo>
                    <a:pt x="27508" y="66662"/>
                  </a:lnTo>
                  <a:lnTo>
                    <a:pt x="46324" y="77725"/>
                  </a:lnTo>
                  <a:lnTo>
                    <a:pt x="55022" y="83727"/>
                  </a:lnTo>
                  <a:lnTo>
                    <a:pt x="55786" y="86754"/>
                  </a:lnTo>
                  <a:lnTo>
                    <a:pt x="50800" y="88887"/>
                  </a:lnTo>
                  <a:lnTo>
                    <a:pt x="38922" y="88655"/>
                  </a:lnTo>
                  <a:lnTo>
                    <a:pt x="22090" y="85048"/>
                  </a:lnTo>
                  <a:lnTo>
                    <a:pt x="7046" y="80847"/>
                  </a:lnTo>
                  <a:lnTo>
                    <a:pt x="533" y="78828"/>
                  </a:lnTo>
                  <a:lnTo>
                    <a:pt x="0" y="4229"/>
                  </a:lnTo>
                  <a:lnTo>
                    <a:pt x="28575" y="0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3742853" y="6657003"/>
              <a:ext cx="75565" cy="24130"/>
            </a:xfrm>
            <a:custGeom>
              <a:avLst/>
              <a:gdLst/>
              <a:ahLst/>
              <a:cxnLst/>
              <a:rect l="l" t="t" r="r" b="b"/>
              <a:pathLst>
                <a:path w="75564" h="24129">
                  <a:moveTo>
                    <a:pt x="2184" y="0"/>
                  </a:moveTo>
                  <a:lnTo>
                    <a:pt x="0" y="6756"/>
                  </a:lnTo>
                  <a:lnTo>
                    <a:pt x="165" y="11760"/>
                  </a:lnTo>
                  <a:lnTo>
                    <a:pt x="59944" y="22136"/>
                  </a:lnTo>
                  <a:lnTo>
                    <a:pt x="70638" y="24114"/>
                  </a:lnTo>
                  <a:lnTo>
                    <a:pt x="74966" y="23629"/>
                  </a:lnTo>
                  <a:lnTo>
                    <a:pt x="73615" y="19651"/>
                  </a:lnTo>
                  <a:lnTo>
                    <a:pt x="66881" y="10642"/>
                  </a:lnTo>
                  <a:lnTo>
                    <a:pt x="41478" y="10642"/>
                  </a:lnTo>
                  <a:lnTo>
                    <a:pt x="20447" y="5890"/>
                  </a:lnTo>
                  <a:lnTo>
                    <a:pt x="9239" y="3162"/>
                  </a:lnTo>
                  <a:lnTo>
                    <a:pt x="4484" y="1566"/>
                  </a:lnTo>
                  <a:lnTo>
                    <a:pt x="2184" y="0"/>
                  </a:lnTo>
                  <a:close/>
                </a:path>
                <a:path w="75564" h="24129">
                  <a:moveTo>
                    <a:pt x="48475" y="660"/>
                  </a:moveTo>
                  <a:lnTo>
                    <a:pt x="41478" y="10642"/>
                  </a:lnTo>
                  <a:lnTo>
                    <a:pt x="66881" y="10642"/>
                  </a:lnTo>
                  <a:lnTo>
                    <a:pt x="61125" y="3162"/>
                  </a:lnTo>
                  <a:lnTo>
                    <a:pt x="48475" y="6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3742853" y="6657003"/>
              <a:ext cx="75565" cy="24130"/>
            </a:xfrm>
            <a:custGeom>
              <a:avLst/>
              <a:gdLst/>
              <a:ahLst/>
              <a:cxnLst/>
              <a:rect l="l" t="t" r="r" b="b"/>
              <a:pathLst>
                <a:path w="75564" h="24129">
                  <a:moveTo>
                    <a:pt x="67271" y="11150"/>
                  </a:moveTo>
                  <a:lnTo>
                    <a:pt x="61125" y="3162"/>
                  </a:lnTo>
                  <a:lnTo>
                    <a:pt x="48475" y="660"/>
                  </a:lnTo>
                  <a:lnTo>
                    <a:pt x="41478" y="10642"/>
                  </a:lnTo>
                  <a:lnTo>
                    <a:pt x="20447" y="5890"/>
                  </a:lnTo>
                  <a:lnTo>
                    <a:pt x="9344" y="3197"/>
                  </a:lnTo>
                  <a:lnTo>
                    <a:pt x="4484" y="1566"/>
                  </a:lnTo>
                  <a:lnTo>
                    <a:pt x="2184" y="0"/>
                  </a:lnTo>
                  <a:lnTo>
                    <a:pt x="0" y="6756"/>
                  </a:lnTo>
                  <a:lnTo>
                    <a:pt x="165" y="11760"/>
                  </a:lnTo>
                  <a:lnTo>
                    <a:pt x="59944" y="22136"/>
                  </a:lnTo>
                  <a:lnTo>
                    <a:pt x="70638" y="24114"/>
                  </a:lnTo>
                  <a:lnTo>
                    <a:pt x="74966" y="23629"/>
                  </a:lnTo>
                  <a:lnTo>
                    <a:pt x="73615" y="19651"/>
                  </a:lnTo>
                  <a:lnTo>
                    <a:pt x="67271" y="11150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3770851" y="6651169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40">
                  <a:moveTo>
                    <a:pt x="4483" y="0"/>
                  </a:moveTo>
                  <a:lnTo>
                    <a:pt x="0" y="12814"/>
                  </a:lnTo>
                  <a:lnTo>
                    <a:pt x="8318" y="15151"/>
                  </a:lnTo>
                  <a:lnTo>
                    <a:pt x="13639" y="3162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3770851" y="6651169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40">
                  <a:moveTo>
                    <a:pt x="13639" y="3162"/>
                  </a:moveTo>
                  <a:lnTo>
                    <a:pt x="8318" y="15151"/>
                  </a:lnTo>
                  <a:lnTo>
                    <a:pt x="0" y="12814"/>
                  </a:lnTo>
                  <a:lnTo>
                    <a:pt x="4483" y="0"/>
                  </a:lnTo>
                  <a:lnTo>
                    <a:pt x="13639" y="3162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3798145" y="6663986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5" h="18415">
                  <a:moveTo>
                    <a:pt x="6832" y="0"/>
                  </a:moveTo>
                  <a:lnTo>
                    <a:pt x="0" y="14655"/>
                  </a:lnTo>
                  <a:lnTo>
                    <a:pt x="16773" y="18255"/>
                  </a:lnTo>
                  <a:lnTo>
                    <a:pt x="23075" y="17929"/>
                  </a:lnTo>
                  <a:lnTo>
                    <a:pt x="19548" y="12301"/>
                  </a:lnTo>
                  <a:lnTo>
                    <a:pt x="6832" y="0"/>
                  </a:lnTo>
                  <a:close/>
                </a:path>
              </a:pathLst>
            </a:custGeom>
            <a:solidFill>
              <a:srgbClr val="D01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3798145" y="6663986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5" h="18415">
                  <a:moveTo>
                    <a:pt x="6832" y="0"/>
                  </a:moveTo>
                  <a:lnTo>
                    <a:pt x="0" y="14655"/>
                  </a:lnTo>
                  <a:lnTo>
                    <a:pt x="16773" y="18255"/>
                  </a:lnTo>
                  <a:lnTo>
                    <a:pt x="23075" y="17929"/>
                  </a:lnTo>
                  <a:lnTo>
                    <a:pt x="19548" y="12301"/>
                  </a:lnTo>
                  <a:lnTo>
                    <a:pt x="6832" y="0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3679317" y="6586335"/>
              <a:ext cx="55244" cy="90170"/>
            </a:xfrm>
            <a:custGeom>
              <a:avLst/>
              <a:gdLst/>
              <a:ahLst/>
              <a:cxnLst/>
              <a:rect l="l" t="t" r="r" b="b"/>
              <a:pathLst>
                <a:path w="55245" h="90170">
                  <a:moveTo>
                    <a:pt x="22920" y="0"/>
                  </a:moveTo>
                  <a:lnTo>
                    <a:pt x="27251" y="66522"/>
                  </a:lnTo>
                  <a:lnTo>
                    <a:pt x="9003" y="78495"/>
                  </a:lnTo>
                  <a:lnTo>
                    <a:pt x="611" y="84918"/>
                  </a:lnTo>
                  <a:lnTo>
                    <a:pt x="0" y="87978"/>
                  </a:lnTo>
                  <a:lnTo>
                    <a:pt x="5090" y="89865"/>
                  </a:lnTo>
                  <a:lnTo>
                    <a:pt x="16934" y="89051"/>
                  </a:lnTo>
                  <a:lnTo>
                    <a:pt x="33568" y="84624"/>
                  </a:lnTo>
                  <a:lnTo>
                    <a:pt x="48390" y="79690"/>
                  </a:lnTo>
                  <a:lnTo>
                    <a:pt x="54797" y="77355"/>
                  </a:lnTo>
                  <a:lnTo>
                    <a:pt x="51673" y="2832"/>
                  </a:lnTo>
                  <a:lnTo>
                    <a:pt x="22920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3679317" y="6586335"/>
              <a:ext cx="55244" cy="90170"/>
            </a:xfrm>
            <a:custGeom>
              <a:avLst/>
              <a:gdLst/>
              <a:ahLst/>
              <a:cxnLst/>
              <a:rect l="l" t="t" r="r" b="b"/>
              <a:pathLst>
                <a:path w="55245" h="90170">
                  <a:moveTo>
                    <a:pt x="22920" y="0"/>
                  </a:moveTo>
                  <a:lnTo>
                    <a:pt x="27251" y="66522"/>
                  </a:lnTo>
                  <a:lnTo>
                    <a:pt x="9003" y="78495"/>
                  </a:lnTo>
                  <a:lnTo>
                    <a:pt x="611" y="84918"/>
                  </a:lnTo>
                  <a:lnTo>
                    <a:pt x="0" y="87978"/>
                  </a:lnTo>
                  <a:lnTo>
                    <a:pt x="5090" y="89865"/>
                  </a:lnTo>
                  <a:lnTo>
                    <a:pt x="16934" y="89051"/>
                  </a:lnTo>
                  <a:lnTo>
                    <a:pt x="33568" y="84624"/>
                  </a:lnTo>
                  <a:lnTo>
                    <a:pt x="48390" y="79690"/>
                  </a:lnTo>
                  <a:lnTo>
                    <a:pt x="54797" y="77355"/>
                  </a:lnTo>
                  <a:lnTo>
                    <a:pt x="51673" y="2832"/>
                  </a:lnTo>
                  <a:lnTo>
                    <a:pt x="22920" y="0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3663335" y="6658578"/>
              <a:ext cx="76200" cy="27940"/>
            </a:xfrm>
            <a:custGeom>
              <a:avLst/>
              <a:gdLst/>
              <a:ahLst/>
              <a:cxnLst/>
              <a:rect l="l" t="t" r="r" b="b"/>
              <a:pathLst>
                <a:path w="76200" h="27940">
                  <a:moveTo>
                    <a:pt x="25352" y="2933"/>
                  </a:moveTo>
                  <a:lnTo>
                    <a:pt x="12830" y="6045"/>
                  </a:lnTo>
                  <a:lnTo>
                    <a:pt x="7077" y="14325"/>
                  </a:lnTo>
                  <a:lnTo>
                    <a:pt x="1156" y="23135"/>
                  </a:lnTo>
                  <a:lnTo>
                    <a:pt x="0" y="27177"/>
                  </a:lnTo>
                  <a:lnTo>
                    <a:pt x="4344" y="27448"/>
                  </a:lnTo>
                  <a:lnTo>
                    <a:pt x="14925" y="24942"/>
                  </a:lnTo>
                  <a:lnTo>
                    <a:pt x="75644" y="12623"/>
                  </a:lnTo>
                  <a:lnTo>
                    <a:pt x="32807" y="12572"/>
                  </a:lnTo>
                  <a:lnTo>
                    <a:pt x="25352" y="2933"/>
                  </a:lnTo>
                  <a:close/>
                </a:path>
                <a:path w="76200" h="27940">
                  <a:moveTo>
                    <a:pt x="71529" y="0"/>
                  </a:moveTo>
                  <a:lnTo>
                    <a:pt x="69317" y="1682"/>
                  </a:lnTo>
                  <a:lnTo>
                    <a:pt x="64546" y="3552"/>
                  </a:lnTo>
                  <a:lnTo>
                    <a:pt x="53586" y="6790"/>
                  </a:lnTo>
                  <a:lnTo>
                    <a:pt x="32807" y="12572"/>
                  </a:lnTo>
                  <a:lnTo>
                    <a:pt x="75643" y="12572"/>
                  </a:lnTo>
                  <a:lnTo>
                    <a:pt x="75580" y="7632"/>
                  </a:lnTo>
                  <a:lnTo>
                    <a:pt x="715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3663335" y="6658578"/>
              <a:ext cx="76200" cy="27940"/>
            </a:xfrm>
            <a:custGeom>
              <a:avLst/>
              <a:gdLst/>
              <a:ahLst/>
              <a:cxnLst/>
              <a:rect l="l" t="t" r="r" b="b"/>
              <a:pathLst>
                <a:path w="76200" h="27940">
                  <a:moveTo>
                    <a:pt x="7077" y="14325"/>
                  </a:moveTo>
                  <a:lnTo>
                    <a:pt x="12830" y="6045"/>
                  </a:lnTo>
                  <a:lnTo>
                    <a:pt x="25352" y="2933"/>
                  </a:lnTo>
                  <a:lnTo>
                    <a:pt x="32807" y="12572"/>
                  </a:lnTo>
                  <a:lnTo>
                    <a:pt x="53586" y="6790"/>
                  </a:lnTo>
                  <a:lnTo>
                    <a:pt x="64546" y="3552"/>
                  </a:lnTo>
                  <a:lnTo>
                    <a:pt x="69317" y="1682"/>
                  </a:lnTo>
                  <a:lnTo>
                    <a:pt x="71529" y="0"/>
                  </a:lnTo>
                  <a:lnTo>
                    <a:pt x="75580" y="7632"/>
                  </a:lnTo>
                  <a:lnTo>
                    <a:pt x="75644" y="12623"/>
                  </a:lnTo>
                  <a:lnTo>
                    <a:pt x="14925" y="24942"/>
                  </a:lnTo>
                  <a:lnTo>
                    <a:pt x="4344" y="27448"/>
                  </a:lnTo>
                  <a:lnTo>
                    <a:pt x="0" y="27177"/>
                  </a:lnTo>
                  <a:lnTo>
                    <a:pt x="1156" y="23135"/>
                  </a:lnTo>
                  <a:lnTo>
                    <a:pt x="7077" y="14325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3695341" y="6654240"/>
              <a:ext cx="14604" cy="15875"/>
            </a:xfrm>
            <a:custGeom>
              <a:avLst/>
              <a:gdLst/>
              <a:ahLst/>
              <a:cxnLst/>
              <a:rect l="l" t="t" r="r" b="b"/>
              <a:pathLst>
                <a:path w="14604" h="15875">
                  <a:moveTo>
                    <a:pt x="8978" y="0"/>
                  </a:moveTo>
                  <a:lnTo>
                    <a:pt x="0" y="3606"/>
                  </a:lnTo>
                  <a:lnTo>
                    <a:pt x="5905" y="15316"/>
                  </a:lnTo>
                  <a:lnTo>
                    <a:pt x="14097" y="12585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3695341" y="6654240"/>
              <a:ext cx="14604" cy="15875"/>
            </a:xfrm>
            <a:custGeom>
              <a:avLst/>
              <a:gdLst/>
              <a:ahLst/>
              <a:cxnLst/>
              <a:rect l="l" t="t" r="r" b="b"/>
              <a:pathLst>
                <a:path w="14604" h="15875">
                  <a:moveTo>
                    <a:pt x="0" y="3606"/>
                  </a:moveTo>
                  <a:lnTo>
                    <a:pt x="5905" y="15316"/>
                  </a:lnTo>
                  <a:lnTo>
                    <a:pt x="14097" y="12585"/>
                  </a:lnTo>
                  <a:lnTo>
                    <a:pt x="8978" y="0"/>
                  </a:lnTo>
                  <a:lnTo>
                    <a:pt x="0" y="3606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3660017" y="6668494"/>
              <a:ext cx="23495" cy="19050"/>
            </a:xfrm>
            <a:custGeom>
              <a:avLst/>
              <a:gdLst/>
              <a:ahLst/>
              <a:cxnLst/>
              <a:rect l="l" t="t" r="r" b="b"/>
              <a:pathLst>
                <a:path w="23495" h="19050">
                  <a:moveTo>
                    <a:pt x="15344" y="0"/>
                  </a:moveTo>
                  <a:lnTo>
                    <a:pt x="3246" y="12910"/>
                  </a:lnTo>
                  <a:lnTo>
                    <a:pt x="0" y="18702"/>
                  </a:lnTo>
                  <a:lnTo>
                    <a:pt x="6311" y="18714"/>
                  </a:lnTo>
                  <a:lnTo>
                    <a:pt x="22888" y="14287"/>
                  </a:lnTo>
                  <a:lnTo>
                    <a:pt x="15344" y="0"/>
                  </a:lnTo>
                  <a:close/>
                </a:path>
              </a:pathLst>
            </a:custGeom>
            <a:solidFill>
              <a:srgbClr val="D01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3660017" y="6668494"/>
              <a:ext cx="23495" cy="19050"/>
            </a:xfrm>
            <a:custGeom>
              <a:avLst/>
              <a:gdLst/>
              <a:ahLst/>
              <a:cxnLst/>
              <a:rect l="l" t="t" r="r" b="b"/>
              <a:pathLst>
                <a:path w="23495" h="19050">
                  <a:moveTo>
                    <a:pt x="15344" y="0"/>
                  </a:moveTo>
                  <a:lnTo>
                    <a:pt x="22888" y="14287"/>
                  </a:lnTo>
                  <a:lnTo>
                    <a:pt x="6311" y="18714"/>
                  </a:lnTo>
                  <a:lnTo>
                    <a:pt x="0" y="18702"/>
                  </a:lnTo>
                  <a:lnTo>
                    <a:pt x="3246" y="12910"/>
                  </a:lnTo>
                  <a:lnTo>
                    <a:pt x="15344" y="0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3667114" y="6542350"/>
              <a:ext cx="123189" cy="63322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3667114" y="6542350"/>
              <a:ext cx="123189" cy="63500"/>
            </a:xfrm>
            <a:custGeom>
              <a:avLst/>
              <a:gdLst/>
              <a:ahLst/>
              <a:cxnLst/>
              <a:rect l="l" t="t" r="r" b="b"/>
              <a:pathLst>
                <a:path w="123189" h="63500">
                  <a:moveTo>
                    <a:pt x="117449" y="26479"/>
                  </a:moveTo>
                  <a:lnTo>
                    <a:pt x="123189" y="63322"/>
                  </a:lnTo>
                  <a:lnTo>
                    <a:pt x="73337" y="62980"/>
                  </a:lnTo>
                  <a:lnTo>
                    <a:pt x="43888" y="60588"/>
                  </a:lnTo>
                  <a:lnTo>
                    <a:pt x="23291" y="54096"/>
                  </a:lnTo>
                  <a:lnTo>
                    <a:pt x="0" y="41452"/>
                  </a:lnTo>
                  <a:lnTo>
                    <a:pt x="16116" y="0"/>
                  </a:lnTo>
                  <a:lnTo>
                    <a:pt x="117449" y="26479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3613194" y="6426910"/>
              <a:ext cx="262890" cy="154940"/>
            </a:xfrm>
            <a:custGeom>
              <a:avLst/>
              <a:gdLst/>
              <a:ahLst/>
              <a:cxnLst/>
              <a:rect l="l" t="t" r="r" b="b"/>
              <a:pathLst>
                <a:path w="262889" h="154940">
                  <a:moveTo>
                    <a:pt x="210121" y="35267"/>
                  </a:moveTo>
                  <a:lnTo>
                    <a:pt x="60883" y="35267"/>
                  </a:lnTo>
                  <a:lnTo>
                    <a:pt x="76325" y="36275"/>
                  </a:lnTo>
                  <a:lnTo>
                    <a:pt x="90995" y="42430"/>
                  </a:lnTo>
                  <a:lnTo>
                    <a:pt x="57365" y="132702"/>
                  </a:lnTo>
                  <a:lnTo>
                    <a:pt x="108686" y="145538"/>
                  </a:lnTo>
                  <a:lnTo>
                    <a:pt x="159207" y="154428"/>
                  </a:lnTo>
                  <a:lnTo>
                    <a:pt x="181724" y="154584"/>
                  </a:lnTo>
                  <a:lnTo>
                    <a:pt x="184759" y="63195"/>
                  </a:lnTo>
                  <a:lnTo>
                    <a:pt x="242012" y="63195"/>
                  </a:lnTo>
                  <a:lnTo>
                    <a:pt x="229438" y="45914"/>
                  </a:lnTo>
                  <a:lnTo>
                    <a:pt x="210121" y="35267"/>
                  </a:lnTo>
                  <a:close/>
                </a:path>
                <a:path w="262889" h="154940">
                  <a:moveTo>
                    <a:pt x="242012" y="63195"/>
                  </a:moveTo>
                  <a:lnTo>
                    <a:pt x="184759" y="63195"/>
                  </a:lnTo>
                  <a:lnTo>
                    <a:pt x="195033" y="67284"/>
                  </a:lnTo>
                  <a:lnTo>
                    <a:pt x="205905" y="74561"/>
                  </a:lnTo>
                  <a:lnTo>
                    <a:pt x="212612" y="80583"/>
                  </a:lnTo>
                  <a:lnTo>
                    <a:pt x="216007" y="87941"/>
                  </a:lnTo>
                  <a:lnTo>
                    <a:pt x="213631" y="95660"/>
                  </a:lnTo>
                  <a:lnTo>
                    <a:pt x="203022" y="102768"/>
                  </a:lnTo>
                  <a:lnTo>
                    <a:pt x="216115" y="136105"/>
                  </a:lnTo>
                  <a:lnTo>
                    <a:pt x="248101" y="130636"/>
                  </a:lnTo>
                  <a:lnTo>
                    <a:pt x="262496" y="122642"/>
                  </a:lnTo>
                  <a:lnTo>
                    <a:pt x="262661" y="106568"/>
                  </a:lnTo>
                  <a:lnTo>
                    <a:pt x="251955" y="76860"/>
                  </a:lnTo>
                  <a:lnTo>
                    <a:pt x="242012" y="63195"/>
                  </a:lnTo>
                  <a:close/>
                </a:path>
                <a:path w="262889" h="154940">
                  <a:moveTo>
                    <a:pt x="68694" y="0"/>
                  </a:moveTo>
                  <a:lnTo>
                    <a:pt x="46382" y="2143"/>
                  </a:lnTo>
                  <a:lnTo>
                    <a:pt x="24445" y="8777"/>
                  </a:lnTo>
                  <a:lnTo>
                    <a:pt x="7459" y="20890"/>
                  </a:lnTo>
                  <a:lnTo>
                    <a:pt x="0" y="39471"/>
                  </a:lnTo>
                  <a:lnTo>
                    <a:pt x="2614" y="65428"/>
                  </a:lnTo>
                  <a:lnTo>
                    <a:pt x="10656" y="79044"/>
                  </a:lnTo>
                  <a:lnTo>
                    <a:pt x="19139" y="84298"/>
                  </a:lnTo>
                  <a:lnTo>
                    <a:pt x="23075" y="85166"/>
                  </a:lnTo>
                  <a:lnTo>
                    <a:pt x="46659" y="60718"/>
                  </a:lnTo>
                  <a:lnTo>
                    <a:pt x="40967" y="57043"/>
                  </a:lnTo>
                  <a:lnTo>
                    <a:pt x="38649" y="53703"/>
                  </a:lnTo>
                  <a:lnTo>
                    <a:pt x="39326" y="48793"/>
                  </a:lnTo>
                  <a:lnTo>
                    <a:pt x="42621" y="40411"/>
                  </a:lnTo>
                  <a:lnTo>
                    <a:pt x="48404" y="37337"/>
                  </a:lnTo>
                  <a:lnTo>
                    <a:pt x="60883" y="35267"/>
                  </a:lnTo>
                  <a:lnTo>
                    <a:pt x="210121" y="35267"/>
                  </a:lnTo>
                  <a:lnTo>
                    <a:pt x="199129" y="29210"/>
                  </a:lnTo>
                  <a:lnTo>
                    <a:pt x="170287" y="21764"/>
                  </a:lnTo>
                  <a:lnTo>
                    <a:pt x="152171" y="18592"/>
                  </a:lnTo>
                  <a:lnTo>
                    <a:pt x="124922" y="10178"/>
                  </a:lnTo>
                  <a:lnTo>
                    <a:pt x="107299" y="4291"/>
                  </a:lnTo>
                  <a:lnTo>
                    <a:pt x="91242" y="906"/>
                  </a:lnTo>
                  <a:lnTo>
                    <a:pt x="68694" y="0"/>
                  </a:lnTo>
                  <a:close/>
                </a:path>
              </a:pathLst>
            </a:custGeom>
            <a:solidFill>
              <a:srgbClr val="B6DA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3613194" y="6426910"/>
              <a:ext cx="262890" cy="154940"/>
            </a:xfrm>
            <a:custGeom>
              <a:avLst/>
              <a:gdLst/>
              <a:ahLst/>
              <a:cxnLst/>
              <a:rect l="l" t="t" r="r" b="b"/>
              <a:pathLst>
                <a:path w="262889" h="154940">
                  <a:moveTo>
                    <a:pt x="23075" y="85166"/>
                  </a:moveTo>
                  <a:lnTo>
                    <a:pt x="46659" y="60718"/>
                  </a:lnTo>
                  <a:lnTo>
                    <a:pt x="40967" y="57043"/>
                  </a:lnTo>
                  <a:lnTo>
                    <a:pt x="38649" y="53703"/>
                  </a:lnTo>
                  <a:lnTo>
                    <a:pt x="39326" y="48793"/>
                  </a:lnTo>
                  <a:lnTo>
                    <a:pt x="42621" y="40411"/>
                  </a:lnTo>
                  <a:lnTo>
                    <a:pt x="48404" y="37337"/>
                  </a:lnTo>
                  <a:lnTo>
                    <a:pt x="60883" y="35267"/>
                  </a:lnTo>
                  <a:lnTo>
                    <a:pt x="76325" y="36275"/>
                  </a:lnTo>
                  <a:lnTo>
                    <a:pt x="90995" y="42430"/>
                  </a:lnTo>
                  <a:lnTo>
                    <a:pt x="57365" y="132702"/>
                  </a:lnTo>
                  <a:lnTo>
                    <a:pt x="108686" y="145538"/>
                  </a:lnTo>
                  <a:lnTo>
                    <a:pt x="138747" y="152096"/>
                  </a:lnTo>
                  <a:lnTo>
                    <a:pt x="159207" y="154428"/>
                  </a:lnTo>
                  <a:lnTo>
                    <a:pt x="181724" y="154584"/>
                  </a:lnTo>
                  <a:lnTo>
                    <a:pt x="184759" y="63195"/>
                  </a:lnTo>
                  <a:lnTo>
                    <a:pt x="195033" y="67284"/>
                  </a:lnTo>
                  <a:lnTo>
                    <a:pt x="205905" y="74561"/>
                  </a:lnTo>
                  <a:lnTo>
                    <a:pt x="212612" y="80583"/>
                  </a:lnTo>
                  <a:lnTo>
                    <a:pt x="216007" y="87941"/>
                  </a:lnTo>
                  <a:lnTo>
                    <a:pt x="213631" y="95660"/>
                  </a:lnTo>
                  <a:lnTo>
                    <a:pt x="203022" y="102768"/>
                  </a:lnTo>
                  <a:lnTo>
                    <a:pt x="216115" y="136105"/>
                  </a:lnTo>
                  <a:lnTo>
                    <a:pt x="248101" y="130636"/>
                  </a:lnTo>
                  <a:lnTo>
                    <a:pt x="262496" y="122642"/>
                  </a:lnTo>
                  <a:lnTo>
                    <a:pt x="262661" y="106568"/>
                  </a:lnTo>
                  <a:lnTo>
                    <a:pt x="251955" y="76860"/>
                  </a:lnTo>
                  <a:lnTo>
                    <a:pt x="229438" y="45914"/>
                  </a:lnTo>
                  <a:lnTo>
                    <a:pt x="199129" y="29210"/>
                  </a:lnTo>
                  <a:lnTo>
                    <a:pt x="170287" y="21764"/>
                  </a:lnTo>
                  <a:lnTo>
                    <a:pt x="152171" y="18592"/>
                  </a:lnTo>
                  <a:lnTo>
                    <a:pt x="124922" y="10178"/>
                  </a:lnTo>
                  <a:lnTo>
                    <a:pt x="107299" y="4291"/>
                  </a:lnTo>
                  <a:lnTo>
                    <a:pt x="91242" y="906"/>
                  </a:lnTo>
                  <a:lnTo>
                    <a:pt x="68694" y="0"/>
                  </a:lnTo>
                  <a:lnTo>
                    <a:pt x="46382" y="2143"/>
                  </a:lnTo>
                  <a:lnTo>
                    <a:pt x="24445" y="8777"/>
                  </a:lnTo>
                  <a:lnTo>
                    <a:pt x="7459" y="20890"/>
                  </a:lnTo>
                  <a:lnTo>
                    <a:pt x="0" y="39471"/>
                  </a:lnTo>
                  <a:lnTo>
                    <a:pt x="2614" y="65428"/>
                  </a:lnTo>
                  <a:lnTo>
                    <a:pt x="10656" y="79044"/>
                  </a:lnTo>
                  <a:lnTo>
                    <a:pt x="19139" y="84298"/>
                  </a:lnTo>
                  <a:lnTo>
                    <a:pt x="23075" y="85166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3732413" y="6419407"/>
              <a:ext cx="55880" cy="49530"/>
            </a:xfrm>
            <a:custGeom>
              <a:avLst/>
              <a:gdLst/>
              <a:ahLst/>
              <a:cxnLst/>
              <a:rect l="l" t="t" r="r" b="b"/>
              <a:pathLst>
                <a:path w="55879" h="49529">
                  <a:moveTo>
                    <a:pt x="21231" y="0"/>
                  </a:moveTo>
                  <a:lnTo>
                    <a:pt x="11420" y="3572"/>
                  </a:lnTo>
                  <a:lnTo>
                    <a:pt x="3995" y="10227"/>
                  </a:lnTo>
                  <a:lnTo>
                    <a:pt x="0" y="19347"/>
                  </a:lnTo>
                  <a:lnTo>
                    <a:pt x="358" y="29304"/>
                  </a:lnTo>
                  <a:lnTo>
                    <a:pt x="4808" y="38230"/>
                  </a:lnTo>
                  <a:lnTo>
                    <a:pt x="12614" y="45162"/>
                  </a:lnTo>
                  <a:lnTo>
                    <a:pt x="23037" y="49141"/>
                  </a:lnTo>
                  <a:lnTo>
                    <a:pt x="34189" y="49273"/>
                  </a:lnTo>
                  <a:lnTo>
                    <a:pt x="43997" y="45701"/>
                  </a:lnTo>
                  <a:lnTo>
                    <a:pt x="51421" y="39045"/>
                  </a:lnTo>
                  <a:lnTo>
                    <a:pt x="55422" y="29926"/>
                  </a:lnTo>
                  <a:lnTo>
                    <a:pt x="55055" y="19970"/>
                  </a:lnTo>
                  <a:lnTo>
                    <a:pt x="50599" y="11047"/>
                  </a:lnTo>
                  <a:lnTo>
                    <a:pt x="42796" y="4115"/>
                  </a:lnTo>
                  <a:lnTo>
                    <a:pt x="32384" y="131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3779008" y="6472104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0" y="0"/>
                  </a:moveTo>
                  <a:lnTo>
                    <a:pt x="6832" y="13106"/>
                  </a:lnTo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3761372" y="6473275"/>
              <a:ext cx="635" cy="17145"/>
            </a:xfrm>
            <a:custGeom>
              <a:avLst/>
              <a:gdLst/>
              <a:ahLst/>
              <a:cxnLst/>
              <a:rect l="l" t="t" r="r" b="b"/>
              <a:pathLst>
                <a:path w="635" h="17145">
                  <a:moveTo>
                    <a:pt x="133" y="-2108"/>
                  </a:moveTo>
                  <a:lnTo>
                    <a:pt x="133" y="18630"/>
                  </a:lnTo>
                </a:path>
              </a:pathLst>
            </a:custGeom>
            <a:ln w="4483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3741707" y="6470485"/>
              <a:ext cx="3810" cy="13335"/>
            </a:xfrm>
            <a:custGeom>
              <a:avLst/>
              <a:gdLst/>
              <a:ahLst/>
              <a:cxnLst/>
              <a:rect l="l" t="t" r="r" b="b"/>
              <a:pathLst>
                <a:path w="3810" h="13335">
                  <a:moveTo>
                    <a:pt x="3479" y="0"/>
                  </a:moveTo>
                  <a:lnTo>
                    <a:pt x="0" y="13017"/>
                  </a:lnTo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3717439" y="6461252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9156" y="0"/>
                  </a:moveTo>
                  <a:lnTo>
                    <a:pt x="0" y="8280"/>
                  </a:lnTo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3773268" y="6523909"/>
              <a:ext cx="54610" cy="53975"/>
            </a:xfrm>
            <a:custGeom>
              <a:avLst/>
              <a:gdLst/>
              <a:ahLst/>
              <a:cxnLst/>
              <a:rect l="l" t="t" r="r" b="b"/>
              <a:pathLst>
                <a:path w="54610" h="53975">
                  <a:moveTo>
                    <a:pt x="17252" y="0"/>
                  </a:moveTo>
                  <a:lnTo>
                    <a:pt x="11907" y="1694"/>
                  </a:lnTo>
                  <a:lnTo>
                    <a:pt x="7313" y="7440"/>
                  </a:lnTo>
                  <a:lnTo>
                    <a:pt x="1959" y="18462"/>
                  </a:lnTo>
                  <a:lnTo>
                    <a:pt x="0" y="32962"/>
                  </a:lnTo>
                  <a:lnTo>
                    <a:pt x="6501" y="46207"/>
                  </a:lnTo>
                  <a:lnTo>
                    <a:pt x="26528" y="53465"/>
                  </a:lnTo>
                  <a:lnTo>
                    <a:pt x="33808" y="51047"/>
                  </a:lnTo>
                  <a:lnTo>
                    <a:pt x="36188" y="49217"/>
                  </a:lnTo>
                  <a:lnTo>
                    <a:pt x="33627" y="47053"/>
                  </a:lnTo>
                  <a:lnTo>
                    <a:pt x="26084" y="43635"/>
                  </a:lnTo>
                  <a:lnTo>
                    <a:pt x="36964" y="43635"/>
                  </a:lnTo>
                  <a:lnTo>
                    <a:pt x="42200" y="39038"/>
                  </a:lnTo>
                  <a:lnTo>
                    <a:pt x="54265" y="33488"/>
                  </a:lnTo>
                  <a:lnTo>
                    <a:pt x="43927" y="9561"/>
                  </a:lnTo>
                  <a:lnTo>
                    <a:pt x="26782" y="2556"/>
                  </a:lnTo>
                  <a:lnTo>
                    <a:pt x="17252" y="0"/>
                  </a:lnTo>
                  <a:close/>
                </a:path>
                <a:path w="54610" h="53975">
                  <a:moveTo>
                    <a:pt x="36964" y="43635"/>
                  </a:moveTo>
                  <a:lnTo>
                    <a:pt x="26084" y="43635"/>
                  </a:lnTo>
                  <a:lnTo>
                    <a:pt x="34186" y="46074"/>
                  </a:lnTo>
                  <a:lnTo>
                    <a:pt x="36964" y="43635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3773268" y="6523909"/>
              <a:ext cx="54610" cy="53975"/>
            </a:xfrm>
            <a:custGeom>
              <a:avLst/>
              <a:gdLst/>
              <a:ahLst/>
              <a:cxnLst/>
              <a:rect l="l" t="t" r="r" b="b"/>
              <a:pathLst>
                <a:path w="54610" h="53975">
                  <a:moveTo>
                    <a:pt x="43927" y="9561"/>
                  </a:moveTo>
                  <a:lnTo>
                    <a:pt x="26782" y="2556"/>
                  </a:lnTo>
                  <a:lnTo>
                    <a:pt x="17252" y="0"/>
                  </a:lnTo>
                  <a:lnTo>
                    <a:pt x="11907" y="1694"/>
                  </a:lnTo>
                  <a:lnTo>
                    <a:pt x="7313" y="7440"/>
                  </a:lnTo>
                  <a:lnTo>
                    <a:pt x="1959" y="18462"/>
                  </a:lnTo>
                  <a:lnTo>
                    <a:pt x="0" y="32962"/>
                  </a:lnTo>
                  <a:lnTo>
                    <a:pt x="6501" y="46207"/>
                  </a:lnTo>
                  <a:lnTo>
                    <a:pt x="26528" y="53465"/>
                  </a:lnTo>
                  <a:lnTo>
                    <a:pt x="33808" y="51047"/>
                  </a:lnTo>
                  <a:lnTo>
                    <a:pt x="36188" y="49217"/>
                  </a:lnTo>
                  <a:lnTo>
                    <a:pt x="33627" y="47053"/>
                  </a:lnTo>
                  <a:lnTo>
                    <a:pt x="26084" y="43635"/>
                  </a:lnTo>
                  <a:lnTo>
                    <a:pt x="34186" y="46074"/>
                  </a:lnTo>
                  <a:lnTo>
                    <a:pt x="42200" y="39038"/>
                  </a:lnTo>
                  <a:lnTo>
                    <a:pt x="54265" y="33488"/>
                  </a:lnTo>
                  <a:lnTo>
                    <a:pt x="43927" y="9561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3639084" y="6489606"/>
              <a:ext cx="54610" cy="48260"/>
            </a:xfrm>
            <a:custGeom>
              <a:avLst/>
              <a:gdLst/>
              <a:ahLst/>
              <a:cxnLst/>
              <a:rect l="l" t="t" r="r" b="b"/>
              <a:pathLst>
                <a:path w="54610" h="48259">
                  <a:moveTo>
                    <a:pt x="37098" y="0"/>
                  </a:moveTo>
                  <a:lnTo>
                    <a:pt x="18567" y="66"/>
                  </a:lnTo>
                  <a:lnTo>
                    <a:pt x="0" y="18366"/>
                  </a:lnTo>
                  <a:lnTo>
                    <a:pt x="9105" y="28044"/>
                  </a:lnTo>
                  <a:lnTo>
                    <a:pt x="13906" y="37556"/>
                  </a:lnTo>
                  <a:lnTo>
                    <a:pt x="22339" y="38344"/>
                  </a:lnTo>
                  <a:lnTo>
                    <a:pt x="14052" y="38683"/>
                  </a:lnTo>
                  <a:lnTo>
                    <a:pt x="10863" y="39728"/>
                  </a:lnTo>
                  <a:lnTo>
                    <a:pt x="12386" y="42316"/>
                  </a:lnTo>
                  <a:lnTo>
                    <a:pt x="18237" y="47284"/>
                  </a:lnTo>
                  <a:lnTo>
                    <a:pt x="39526" y="48075"/>
                  </a:lnTo>
                  <a:lnTo>
                    <a:pt x="50519" y="38237"/>
                  </a:lnTo>
                  <a:lnTo>
                    <a:pt x="54136" y="24058"/>
                  </a:lnTo>
                  <a:lnTo>
                    <a:pt x="53301" y="11826"/>
                  </a:lnTo>
                  <a:lnTo>
                    <a:pt x="51208" y="4777"/>
                  </a:lnTo>
                  <a:lnTo>
                    <a:pt x="46893" y="1202"/>
                  </a:lnTo>
                  <a:lnTo>
                    <a:pt x="37098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3639084" y="6489606"/>
              <a:ext cx="54610" cy="48260"/>
            </a:xfrm>
            <a:custGeom>
              <a:avLst/>
              <a:gdLst/>
              <a:ahLst/>
              <a:cxnLst/>
              <a:rect l="l" t="t" r="r" b="b"/>
              <a:pathLst>
                <a:path w="54610" h="48259">
                  <a:moveTo>
                    <a:pt x="18567" y="66"/>
                  </a:moveTo>
                  <a:lnTo>
                    <a:pt x="54136" y="24058"/>
                  </a:lnTo>
                  <a:lnTo>
                    <a:pt x="50519" y="38237"/>
                  </a:lnTo>
                  <a:lnTo>
                    <a:pt x="39526" y="48075"/>
                  </a:lnTo>
                  <a:lnTo>
                    <a:pt x="18237" y="47284"/>
                  </a:lnTo>
                  <a:lnTo>
                    <a:pt x="12386" y="42316"/>
                  </a:lnTo>
                  <a:lnTo>
                    <a:pt x="10863" y="39728"/>
                  </a:lnTo>
                  <a:lnTo>
                    <a:pt x="14052" y="38683"/>
                  </a:lnTo>
                  <a:lnTo>
                    <a:pt x="22339" y="38344"/>
                  </a:lnTo>
                  <a:lnTo>
                    <a:pt x="13906" y="37556"/>
                  </a:lnTo>
                  <a:lnTo>
                    <a:pt x="9105" y="28044"/>
                  </a:lnTo>
                  <a:lnTo>
                    <a:pt x="0" y="18366"/>
                  </a:lnTo>
                  <a:lnTo>
                    <a:pt x="18567" y="66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3803686" y="6285910"/>
              <a:ext cx="124460" cy="127635"/>
            </a:xfrm>
            <a:custGeom>
              <a:avLst/>
              <a:gdLst/>
              <a:ahLst/>
              <a:cxnLst/>
              <a:rect l="l" t="t" r="r" b="b"/>
              <a:pathLst>
                <a:path w="124460" h="127635">
                  <a:moveTo>
                    <a:pt x="45584" y="0"/>
                  </a:moveTo>
                  <a:lnTo>
                    <a:pt x="21447" y="8604"/>
                  </a:lnTo>
                  <a:lnTo>
                    <a:pt x="12936" y="12401"/>
                  </a:lnTo>
                  <a:lnTo>
                    <a:pt x="0" y="25159"/>
                  </a:lnTo>
                  <a:lnTo>
                    <a:pt x="1526" y="48927"/>
                  </a:lnTo>
                  <a:lnTo>
                    <a:pt x="36407" y="85757"/>
                  </a:lnTo>
                  <a:lnTo>
                    <a:pt x="81173" y="118440"/>
                  </a:lnTo>
                  <a:lnTo>
                    <a:pt x="105209" y="127056"/>
                  </a:lnTo>
                  <a:lnTo>
                    <a:pt x="116721" y="109551"/>
                  </a:lnTo>
                  <a:lnTo>
                    <a:pt x="123910" y="63875"/>
                  </a:lnTo>
                  <a:lnTo>
                    <a:pt x="106147" y="76113"/>
                  </a:lnTo>
                  <a:lnTo>
                    <a:pt x="93124" y="77119"/>
                  </a:lnTo>
                  <a:lnTo>
                    <a:pt x="83118" y="65170"/>
                  </a:lnTo>
                  <a:lnTo>
                    <a:pt x="74406" y="38538"/>
                  </a:lnTo>
                  <a:lnTo>
                    <a:pt x="67099" y="12160"/>
                  </a:lnTo>
                  <a:lnTo>
                    <a:pt x="59147" y="249"/>
                  </a:lnTo>
                  <a:lnTo>
                    <a:pt x="45584" y="0"/>
                  </a:lnTo>
                  <a:close/>
                </a:path>
              </a:pathLst>
            </a:custGeom>
            <a:solidFill>
              <a:srgbClr val="A462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3803686" y="6285910"/>
              <a:ext cx="124460" cy="127635"/>
            </a:xfrm>
            <a:custGeom>
              <a:avLst/>
              <a:gdLst/>
              <a:ahLst/>
              <a:cxnLst/>
              <a:rect l="l" t="t" r="r" b="b"/>
              <a:pathLst>
                <a:path w="124460" h="127635">
                  <a:moveTo>
                    <a:pt x="21447" y="8604"/>
                  </a:moveTo>
                  <a:lnTo>
                    <a:pt x="45584" y="0"/>
                  </a:lnTo>
                  <a:lnTo>
                    <a:pt x="59147" y="249"/>
                  </a:lnTo>
                  <a:lnTo>
                    <a:pt x="67099" y="12160"/>
                  </a:lnTo>
                  <a:lnTo>
                    <a:pt x="74406" y="38538"/>
                  </a:lnTo>
                  <a:lnTo>
                    <a:pt x="83118" y="65170"/>
                  </a:lnTo>
                  <a:lnTo>
                    <a:pt x="93124" y="77119"/>
                  </a:lnTo>
                  <a:lnTo>
                    <a:pt x="106147" y="76113"/>
                  </a:lnTo>
                  <a:lnTo>
                    <a:pt x="123910" y="63875"/>
                  </a:lnTo>
                  <a:lnTo>
                    <a:pt x="116721" y="109551"/>
                  </a:lnTo>
                  <a:lnTo>
                    <a:pt x="105209" y="127056"/>
                  </a:lnTo>
                  <a:lnTo>
                    <a:pt x="81173" y="118440"/>
                  </a:lnTo>
                  <a:lnTo>
                    <a:pt x="36407" y="85757"/>
                  </a:lnTo>
                  <a:lnTo>
                    <a:pt x="1526" y="48927"/>
                  </a:lnTo>
                  <a:lnTo>
                    <a:pt x="0" y="25159"/>
                  </a:lnTo>
                  <a:lnTo>
                    <a:pt x="12936" y="12401"/>
                  </a:lnTo>
                  <a:lnTo>
                    <a:pt x="21447" y="8604"/>
                  </a:lnTo>
                  <a:close/>
                </a:path>
              </a:pathLst>
            </a:custGeom>
            <a:ln w="4216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3710039" y="6287166"/>
              <a:ext cx="151130" cy="123825"/>
            </a:xfrm>
            <a:custGeom>
              <a:avLst/>
              <a:gdLst/>
              <a:ahLst/>
              <a:cxnLst/>
              <a:rect l="l" t="t" r="r" b="b"/>
              <a:pathLst>
                <a:path w="151129" h="123825">
                  <a:moveTo>
                    <a:pt x="56282" y="0"/>
                  </a:moveTo>
                  <a:lnTo>
                    <a:pt x="33115" y="2113"/>
                  </a:lnTo>
                  <a:lnTo>
                    <a:pt x="17349" y="19063"/>
                  </a:lnTo>
                  <a:lnTo>
                    <a:pt x="0" y="55251"/>
                  </a:lnTo>
                  <a:lnTo>
                    <a:pt x="13394" y="89968"/>
                  </a:lnTo>
                  <a:lnTo>
                    <a:pt x="57845" y="114016"/>
                  </a:lnTo>
                  <a:lnTo>
                    <a:pt x="108463" y="123311"/>
                  </a:lnTo>
                  <a:lnTo>
                    <a:pt x="140360" y="113773"/>
                  </a:lnTo>
                  <a:lnTo>
                    <a:pt x="150928" y="88135"/>
                  </a:lnTo>
                  <a:lnTo>
                    <a:pt x="150591" y="56934"/>
                  </a:lnTo>
                  <a:lnTo>
                    <a:pt x="134007" y="27790"/>
                  </a:lnTo>
                  <a:lnTo>
                    <a:pt x="95834" y="8325"/>
                  </a:lnTo>
                  <a:lnTo>
                    <a:pt x="56282" y="0"/>
                  </a:lnTo>
                  <a:close/>
                </a:path>
              </a:pathLst>
            </a:custGeom>
            <a:solidFill>
              <a:srgbClr val="A462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3710039" y="6287166"/>
              <a:ext cx="151130" cy="123825"/>
            </a:xfrm>
            <a:custGeom>
              <a:avLst/>
              <a:gdLst/>
              <a:ahLst/>
              <a:cxnLst/>
              <a:rect l="l" t="t" r="r" b="b"/>
              <a:pathLst>
                <a:path w="151129" h="123825">
                  <a:moveTo>
                    <a:pt x="0" y="55251"/>
                  </a:moveTo>
                  <a:lnTo>
                    <a:pt x="17349" y="19063"/>
                  </a:lnTo>
                  <a:lnTo>
                    <a:pt x="33115" y="2113"/>
                  </a:lnTo>
                  <a:lnTo>
                    <a:pt x="56282" y="0"/>
                  </a:lnTo>
                  <a:lnTo>
                    <a:pt x="95834" y="8325"/>
                  </a:lnTo>
                  <a:lnTo>
                    <a:pt x="134007" y="27790"/>
                  </a:lnTo>
                  <a:lnTo>
                    <a:pt x="150591" y="56934"/>
                  </a:lnTo>
                  <a:lnTo>
                    <a:pt x="150928" y="88135"/>
                  </a:lnTo>
                  <a:lnTo>
                    <a:pt x="140360" y="113773"/>
                  </a:lnTo>
                  <a:lnTo>
                    <a:pt x="108463" y="123311"/>
                  </a:lnTo>
                  <a:lnTo>
                    <a:pt x="57845" y="114016"/>
                  </a:lnTo>
                  <a:lnTo>
                    <a:pt x="13394" y="89968"/>
                  </a:lnTo>
                  <a:lnTo>
                    <a:pt x="0" y="55251"/>
                  </a:lnTo>
                  <a:close/>
                </a:path>
              </a:pathLst>
            </a:custGeom>
            <a:ln w="4216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3756141" y="6302408"/>
              <a:ext cx="17780" cy="49530"/>
            </a:xfrm>
            <a:custGeom>
              <a:avLst/>
              <a:gdLst/>
              <a:ahLst/>
              <a:cxnLst/>
              <a:rect l="l" t="t" r="r" b="b"/>
              <a:pathLst>
                <a:path w="17779" h="49529">
                  <a:moveTo>
                    <a:pt x="17297" y="0"/>
                  </a:moveTo>
                  <a:lnTo>
                    <a:pt x="0" y="49479"/>
                  </a:lnTo>
                </a:path>
              </a:pathLst>
            </a:custGeom>
            <a:ln w="4216">
              <a:solidFill>
                <a:srgbClr val="662A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3787700" y="6310278"/>
              <a:ext cx="17145" cy="49530"/>
            </a:xfrm>
            <a:custGeom>
              <a:avLst/>
              <a:gdLst/>
              <a:ahLst/>
              <a:cxnLst/>
              <a:rect l="l" t="t" r="r" b="b"/>
              <a:pathLst>
                <a:path w="17145" h="49529">
                  <a:moveTo>
                    <a:pt x="17043" y="0"/>
                  </a:moveTo>
                  <a:lnTo>
                    <a:pt x="0" y="49352"/>
                  </a:lnTo>
                </a:path>
              </a:pathLst>
            </a:custGeom>
            <a:ln w="4216">
              <a:solidFill>
                <a:srgbClr val="662A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3820273" y="6324082"/>
              <a:ext cx="14604" cy="50800"/>
            </a:xfrm>
            <a:custGeom>
              <a:avLst/>
              <a:gdLst/>
              <a:ahLst/>
              <a:cxnLst/>
              <a:rect l="l" t="t" r="r" b="b"/>
              <a:pathLst>
                <a:path w="14604" h="50800">
                  <a:moveTo>
                    <a:pt x="14224" y="0"/>
                  </a:moveTo>
                  <a:lnTo>
                    <a:pt x="0" y="50507"/>
                  </a:lnTo>
                </a:path>
              </a:pathLst>
            </a:custGeom>
            <a:ln w="4216">
              <a:solidFill>
                <a:srgbClr val="662A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3684307" y="6338343"/>
              <a:ext cx="53340" cy="41275"/>
            </a:xfrm>
            <a:custGeom>
              <a:avLst/>
              <a:gdLst/>
              <a:ahLst/>
              <a:cxnLst/>
              <a:rect l="l" t="t" r="r" b="b"/>
              <a:pathLst>
                <a:path w="53339" h="41275">
                  <a:moveTo>
                    <a:pt x="14276" y="0"/>
                  </a:moveTo>
                  <a:lnTo>
                    <a:pt x="6257" y="2936"/>
                  </a:lnTo>
                  <a:lnTo>
                    <a:pt x="1122" y="8715"/>
                  </a:lnTo>
                  <a:lnTo>
                    <a:pt x="0" y="16362"/>
                  </a:lnTo>
                  <a:lnTo>
                    <a:pt x="2906" y="24390"/>
                  </a:lnTo>
                  <a:lnTo>
                    <a:pt x="9280" y="31861"/>
                  </a:lnTo>
                  <a:lnTo>
                    <a:pt x="18559" y="37836"/>
                  </a:lnTo>
                  <a:lnTo>
                    <a:pt x="29107" y="41099"/>
                  </a:lnTo>
                  <a:lnTo>
                    <a:pt x="38927" y="41174"/>
                  </a:lnTo>
                  <a:lnTo>
                    <a:pt x="46941" y="38238"/>
                  </a:lnTo>
                  <a:lnTo>
                    <a:pt x="52074" y="32464"/>
                  </a:lnTo>
                  <a:lnTo>
                    <a:pt x="53202" y="24817"/>
                  </a:lnTo>
                  <a:lnTo>
                    <a:pt x="50296" y="16789"/>
                  </a:lnTo>
                  <a:lnTo>
                    <a:pt x="43923" y="9318"/>
                  </a:lnTo>
                  <a:lnTo>
                    <a:pt x="34650" y="3343"/>
                  </a:lnTo>
                  <a:lnTo>
                    <a:pt x="24100" y="78"/>
                  </a:lnTo>
                  <a:lnTo>
                    <a:pt x="14276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3684307" y="6338343"/>
              <a:ext cx="53340" cy="41275"/>
            </a:xfrm>
            <a:custGeom>
              <a:avLst/>
              <a:gdLst/>
              <a:ahLst/>
              <a:cxnLst/>
              <a:rect l="l" t="t" r="r" b="b"/>
              <a:pathLst>
                <a:path w="53339" h="41275">
                  <a:moveTo>
                    <a:pt x="52074" y="32464"/>
                  </a:moveTo>
                  <a:lnTo>
                    <a:pt x="46941" y="38238"/>
                  </a:lnTo>
                  <a:lnTo>
                    <a:pt x="38927" y="41174"/>
                  </a:lnTo>
                  <a:lnTo>
                    <a:pt x="29107" y="41099"/>
                  </a:lnTo>
                  <a:lnTo>
                    <a:pt x="18559" y="37836"/>
                  </a:lnTo>
                  <a:lnTo>
                    <a:pt x="9280" y="31861"/>
                  </a:lnTo>
                  <a:lnTo>
                    <a:pt x="2906" y="24390"/>
                  </a:lnTo>
                  <a:lnTo>
                    <a:pt x="0" y="16362"/>
                  </a:lnTo>
                  <a:lnTo>
                    <a:pt x="1122" y="8715"/>
                  </a:lnTo>
                  <a:lnTo>
                    <a:pt x="6257" y="2936"/>
                  </a:lnTo>
                  <a:lnTo>
                    <a:pt x="14276" y="0"/>
                  </a:lnTo>
                  <a:lnTo>
                    <a:pt x="24100" y="78"/>
                  </a:lnTo>
                  <a:lnTo>
                    <a:pt x="34650" y="3343"/>
                  </a:lnTo>
                  <a:lnTo>
                    <a:pt x="43923" y="9318"/>
                  </a:lnTo>
                  <a:lnTo>
                    <a:pt x="50296" y="16789"/>
                  </a:lnTo>
                  <a:lnTo>
                    <a:pt x="53202" y="24817"/>
                  </a:lnTo>
                  <a:lnTo>
                    <a:pt x="52074" y="32464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3821022" y="6383369"/>
              <a:ext cx="53340" cy="41275"/>
            </a:xfrm>
            <a:custGeom>
              <a:avLst/>
              <a:gdLst/>
              <a:ahLst/>
              <a:cxnLst/>
              <a:rect l="l" t="t" r="r" b="b"/>
              <a:pathLst>
                <a:path w="53339" h="41275">
                  <a:moveTo>
                    <a:pt x="14272" y="0"/>
                  </a:moveTo>
                  <a:lnTo>
                    <a:pt x="6257" y="2936"/>
                  </a:lnTo>
                  <a:lnTo>
                    <a:pt x="1129" y="8715"/>
                  </a:lnTo>
                  <a:lnTo>
                    <a:pt x="0" y="16362"/>
                  </a:lnTo>
                  <a:lnTo>
                    <a:pt x="2902" y="24390"/>
                  </a:lnTo>
                  <a:lnTo>
                    <a:pt x="9275" y="31861"/>
                  </a:lnTo>
                  <a:lnTo>
                    <a:pt x="18554" y="37836"/>
                  </a:lnTo>
                  <a:lnTo>
                    <a:pt x="29102" y="41101"/>
                  </a:lnTo>
                  <a:lnTo>
                    <a:pt x="38921" y="41179"/>
                  </a:lnTo>
                  <a:lnTo>
                    <a:pt x="46936" y="38243"/>
                  </a:lnTo>
                  <a:lnTo>
                    <a:pt x="52069" y="32464"/>
                  </a:lnTo>
                  <a:lnTo>
                    <a:pt x="53197" y="24819"/>
                  </a:lnTo>
                  <a:lnTo>
                    <a:pt x="50291" y="16794"/>
                  </a:lnTo>
                  <a:lnTo>
                    <a:pt x="43918" y="9323"/>
                  </a:lnTo>
                  <a:lnTo>
                    <a:pt x="34645" y="3343"/>
                  </a:lnTo>
                  <a:lnTo>
                    <a:pt x="24095" y="78"/>
                  </a:lnTo>
                  <a:lnTo>
                    <a:pt x="14272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3821022" y="6383369"/>
              <a:ext cx="53340" cy="41275"/>
            </a:xfrm>
            <a:custGeom>
              <a:avLst/>
              <a:gdLst/>
              <a:ahLst/>
              <a:cxnLst/>
              <a:rect l="l" t="t" r="r" b="b"/>
              <a:pathLst>
                <a:path w="53339" h="41275">
                  <a:moveTo>
                    <a:pt x="52069" y="32464"/>
                  </a:moveTo>
                  <a:lnTo>
                    <a:pt x="46936" y="38243"/>
                  </a:lnTo>
                  <a:lnTo>
                    <a:pt x="38921" y="41179"/>
                  </a:lnTo>
                  <a:lnTo>
                    <a:pt x="29102" y="41101"/>
                  </a:lnTo>
                  <a:lnTo>
                    <a:pt x="18554" y="37836"/>
                  </a:lnTo>
                  <a:lnTo>
                    <a:pt x="9275" y="31861"/>
                  </a:lnTo>
                  <a:lnTo>
                    <a:pt x="2902" y="24390"/>
                  </a:lnTo>
                  <a:lnTo>
                    <a:pt x="0" y="16362"/>
                  </a:lnTo>
                  <a:lnTo>
                    <a:pt x="1129" y="8715"/>
                  </a:lnTo>
                  <a:lnTo>
                    <a:pt x="6257" y="2936"/>
                  </a:lnTo>
                  <a:lnTo>
                    <a:pt x="14272" y="0"/>
                  </a:lnTo>
                  <a:lnTo>
                    <a:pt x="24095" y="78"/>
                  </a:lnTo>
                  <a:lnTo>
                    <a:pt x="34645" y="3343"/>
                  </a:lnTo>
                  <a:lnTo>
                    <a:pt x="43918" y="9323"/>
                  </a:lnTo>
                  <a:lnTo>
                    <a:pt x="50291" y="16794"/>
                  </a:lnTo>
                  <a:lnTo>
                    <a:pt x="53197" y="24819"/>
                  </a:lnTo>
                  <a:lnTo>
                    <a:pt x="52069" y="32464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3706319" y="6320874"/>
              <a:ext cx="153670" cy="135890"/>
            </a:xfrm>
            <a:custGeom>
              <a:avLst/>
              <a:gdLst/>
              <a:ahLst/>
              <a:cxnLst/>
              <a:rect l="l" t="t" r="r" b="b"/>
              <a:pathLst>
                <a:path w="153670" h="135889">
                  <a:moveTo>
                    <a:pt x="41600" y="0"/>
                  </a:moveTo>
                  <a:lnTo>
                    <a:pt x="32761" y="1389"/>
                  </a:lnTo>
                  <a:lnTo>
                    <a:pt x="24600" y="6851"/>
                  </a:lnTo>
                  <a:lnTo>
                    <a:pt x="13195" y="17966"/>
                  </a:lnTo>
                  <a:lnTo>
                    <a:pt x="0" y="45577"/>
                  </a:lnTo>
                  <a:lnTo>
                    <a:pt x="664" y="78464"/>
                  </a:lnTo>
                  <a:lnTo>
                    <a:pt x="18986" y="108572"/>
                  </a:lnTo>
                  <a:lnTo>
                    <a:pt x="58762" y="127846"/>
                  </a:lnTo>
                  <a:lnTo>
                    <a:pt x="99052" y="135297"/>
                  </a:lnTo>
                  <a:lnTo>
                    <a:pt x="122330" y="131493"/>
                  </a:lnTo>
                  <a:lnTo>
                    <a:pt x="137463" y="110775"/>
                  </a:lnTo>
                  <a:lnTo>
                    <a:pt x="153314" y="67483"/>
                  </a:lnTo>
                  <a:lnTo>
                    <a:pt x="144242" y="43010"/>
                  </a:lnTo>
                  <a:lnTo>
                    <a:pt x="104792" y="12126"/>
                  </a:lnTo>
                  <a:lnTo>
                    <a:pt x="58106" y="14667"/>
                  </a:lnTo>
                  <a:lnTo>
                    <a:pt x="51561" y="16302"/>
                  </a:lnTo>
                  <a:lnTo>
                    <a:pt x="48590" y="15858"/>
                  </a:lnTo>
                  <a:lnTo>
                    <a:pt x="57835" y="1393"/>
                  </a:lnTo>
                  <a:lnTo>
                    <a:pt x="41600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3706319" y="6320874"/>
              <a:ext cx="153670" cy="135890"/>
            </a:xfrm>
            <a:custGeom>
              <a:avLst/>
              <a:gdLst/>
              <a:ahLst/>
              <a:cxnLst/>
              <a:rect l="l" t="t" r="r" b="b"/>
              <a:pathLst>
                <a:path w="153670" h="135889">
                  <a:moveTo>
                    <a:pt x="13195" y="17966"/>
                  </a:moveTo>
                  <a:lnTo>
                    <a:pt x="24600" y="6851"/>
                  </a:lnTo>
                  <a:lnTo>
                    <a:pt x="32761" y="1389"/>
                  </a:lnTo>
                  <a:lnTo>
                    <a:pt x="41600" y="0"/>
                  </a:lnTo>
                  <a:lnTo>
                    <a:pt x="55041" y="1100"/>
                  </a:lnTo>
                  <a:lnTo>
                    <a:pt x="57835" y="1393"/>
                  </a:lnTo>
                  <a:lnTo>
                    <a:pt x="48590" y="15858"/>
                  </a:lnTo>
                  <a:lnTo>
                    <a:pt x="51561" y="16302"/>
                  </a:lnTo>
                  <a:lnTo>
                    <a:pt x="58106" y="14667"/>
                  </a:lnTo>
                  <a:lnTo>
                    <a:pt x="67403" y="10362"/>
                  </a:lnTo>
                  <a:lnTo>
                    <a:pt x="76773" y="6176"/>
                  </a:lnTo>
                  <a:lnTo>
                    <a:pt x="126547" y="24694"/>
                  </a:lnTo>
                  <a:lnTo>
                    <a:pt x="153314" y="67483"/>
                  </a:lnTo>
                  <a:lnTo>
                    <a:pt x="137463" y="110775"/>
                  </a:lnTo>
                  <a:lnTo>
                    <a:pt x="122330" y="131493"/>
                  </a:lnTo>
                  <a:lnTo>
                    <a:pt x="99052" y="135297"/>
                  </a:lnTo>
                  <a:lnTo>
                    <a:pt x="58762" y="127846"/>
                  </a:lnTo>
                  <a:lnTo>
                    <a:pt x="18986" y="108572"/>
                  </a:lnTo>
                  <a:lnTo>
                    <a:pt x="664" y="78464"/>
                  </a:lnTo>
                  <a:lnTo>
                    <a:pt x="0" y="45577"/>
                  </a:lnTo>
                  <a:lnTo>
                    <a:pt x="13195" y="17966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3703307" y="6367310"/>
              <a:ext cx="34785" cy="32626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3795382" y="6402730"/>
              <a:ext cx="34810" cy="32626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3805406" y="6385213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39" h="14604">
                  <a:moveTo>
                    <a:pt x="7162" y="0"/>
                  </a:moveTo>
                  <a:lnTo>
                    <a:pt x="3276" y="1155"/>
                  </a:lnTo>
                  <a:lnTo>
                    <a:pt x="0" y="7315"/>
                  </a:lnTo>
                  <a:lnTo>
                    <a:pt x="1206" y="11163"/>
                  </a:lnTo>
                  <a:lnTo>
                    <a:pt x="7454" y="14503"/>
                  </a:lnTo>
                  <a:lnTo>
                    <a:pt x="11328" y="13360"/>
                  </a:lnTo>
                  <a:lnTo>
                    <a:pt x="12966" y="10274"/>
                  </a:lnTo>
                  <a:lnTo>
                    <a:pt x="14630" y="7200"/>
                  </a:lnTo>
                  <a:lnTo>
                    <a:pt x="13411" y="3352"/>
                  </a:lnTo>
                  <a:lnTo>
                    <a:pt x="7162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3816240" y="6362225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0" y="5810"/>
                  </a:moveTo>
                  <a:lnTo>
                    <a:pt x="8713" y="851"/>
                  </a:lnTo>
                  <a:lnTo>
                    <a:pt x="12990" y="0"/>
                  </a:lnTo>
                  <a:lnTo>
                    <a:pt x="14064" y="3977"/>
                  </a:lnTo>
                  <a:lnTo>
                    <a:pt x="13169" y="13506"/>
                  </a:lnTo>
                </a:path>
              </a:pathLst>
            </a:custGeom>
            <a:ln w="421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3741118" y="6337275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0" y="11337"/>
                  </a:moveTo>
                  <a:lnTo>
                    <a:pt x="5267" y="2800"/>
                  </a:lnTo>
                  <a:lnTo>
                    <a:pt x="8612" y="0"/>
                  </a:lnTo>
                  <a:lnTo>
                    <a:pt x="11463" y="2976"/>
                  </a:lnTo>
                  <a:lnTo>
                    <a:pt x="15252" y="11769"/>
                  </a:lnTo>
                </a:path>
              </a:pathLst>
            </a:custGeom>
            <a:ln w="421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3738942" y="6360185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4">
                  <a:moveTo>
                    <a:pt x="7150" y="0"/>
                  </a:moveTo>
                  <a:lnTo>
                    <a:pt x="3276" y="1155"/>
                  </a:lnTo>
                  <a:lnTo>
                    <a:pt x="0" y="7315"/>
                  </a:lnTo>
                  <a:lnTo>
                    <a:pt x="1193" y="11163"/>
                  </a:lnTo>
                  <a:lnTo>
                    <a:pt x="7454" y="14503"/>
                  </a:lnTo>
                  <a:lnTo>
                    <a:pt x="11328" y="13360"/>
                  </a:lnTo>
                  <a:lnTo>
                    <a:pt x="12966" y="10274"/>
                  </a:lnTo>
                  <a:lnTo>
                    <a:pt x="14605" y="7188"/>
                  </a:lnTo>
                  <a:lnTo>
                    <a:pt x="13398" y="3352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3768131" y="6364530"/>
              <a:ext cx="22225" cy="18415"/>
            </a:xfrm>
            <a:custGeom>
              <a:avLst/>
              <a:gdLst/>
              <a:ahLst/>
              <a:cxnLst/>
              <a:rect l="l" t="t" r="r" b="b"/>
              <a:pathLst>
                <a:path w="22225" h="18414">
                  <a:moveTo>
                    <a:pt x="10718" y="0"/>
                  </a:moveTo>
                  <a:lnTo>
                    <a:pt x="1371" y="6350"/>
                  </a:lnTo>
                  <a:lnTo>
                    <a:pt x="0" y="8890"/>
                  </a:lnTo>
                  <a:lnTo>
                    <a:pt x="431" y="10312"/>
                  </a:lnTo>
                  <a:lnTo>
                    <a:pt x="1574" y="10922"/>
                  </a:lnTo>
                  <a:lnTo>
                    <a:pt x="2514" y="11430"/>
                  </a:lnTo>
                  <a:lnTo>
                    <a:pt x="3644" y="11226"/>
                  </a:lnTo>
                  <a:lnTo>
                    <a:pt x="4368" y="10502"/>
                  </a:lnTo>
                  <a:lnTo>
                    <a:pt x="6146" y="9017"/>
                  </a:lnTo>
                  <a:lnTo>
                    <a:pt x="12661" y="5334"/>
                  </a:lnTo>
                  <a:lnTo>
                    <a:pt x="14973" y="6578"/>
                  </a:lnTo>
                  <a:lnTo>
                    <a:pt x="16014" y="7188"/>
                  </a:lnTo>
                  <a:lnTo>
                    <a:pt x="16649" y="9715"/>
                  </a:lnTo>
                  <a:lnTo>
                    <a:pt x="15265" y="16357"/>
                  </a:lnTo>
                  <a:lnTo>
                    <a:pt x="16078" y="17614"/>
                  </a:lnTo>
                  <a:lnTo>
                    <a:pt x="18618" y="18135"/>
                  </a:lnTo>
                  <a:lnTo>
                    <a:pt x="19862" y="17322"/>
                  </a:lnTo>
                  <a:lnTo>
                    <a:pt x="21755" y="8280"/>
                  </a:lnTo>
                  <a:lnTo>
                    <a:pt x="20497" y="3594"/>
                  </a:lnTo>
                  <a:lnTo>
                    <a:pt x="10718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3740892" y="6393975"/>
              <a:ext cx="55880" cy="37465"/>
            </a:xfrm>
            <a:custGeom>
              <a:avLst/>
              <a:gdLst/>
              <a:ahLst/>
              <a:cxnLst/>
              <a:rect l="l" t="t" r="r" b="b"/>
              <a:pathLst>
                <a:path w="55879" h="37464">
                  <a:moveTo>
                    <a:pt x="400" y="0"/>
                  </a:moveTo>
                  <a:lnTo>
                    <a:pt x="22802" y="34963"/>
                  </a:lnTo>
                  <a:lnTo>
                    <a:pt x="34759" y="37197"/>
                  </a:lnTo>
                  <a:lnTo>
                    <a:pt x="42159" y="36028"/>
                  </a:lnTo>
                  <a:lnTo>
                    <a:pt x="48075" y="29732"/>
                  </a:lnTo>
                  <a:lnTo>
                    <a:pt x="55581" y="16586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3710150" y="6289241"/>
              <a:ext cx="69850" cy="47625"/>
            </a:xfrm>
            <a:custGeom>
              <a:avLst/>
              <a:gdLst/>
              <a:ahLst/>
              <a:cxnLst/>
              <a:rect l="l" t="t" r="r" b="b"/>
              <a:pathLst>
                <a:path w="69850" h="47625">
                  <a:moveTo>
                    <a:pt x="44846" y="0"/>
                  </a:moveTo>
                  <a:lnTo>
                    <a:pt x="29386" y="3093"/>
                  </a:lnTo>
                  <a:lnTo>
                    <a:pt x="16609" y="17583"/>
                  </a:lnTo>
                  <a:lnTo>
                    <a:pt x="0" y="47527"/>
                  </a:lnTo>
                  <a:lnTo>
                    <a:pt x="8483" y="47286"/>
                  </a:lnTo>
                  <a:lnTo>
                    <a:pt x="20469" y="33932"/>
                  </a:lnTo>
                  <a:lnTo>
                    <a:pt x="29743" y="27039"/>
                  </a:lnTo>
                  <a:lnTo>
                    <a:pt x="41055" y="24408"/>
                  </a:lnTo>
                  <a:lnTo>
                    <a:pt x="59156" y="23841"/>
                  </a:lnTo>
                  <a:lnTo>
                    <a:pt x="69507" y="4245"/>
                  </a:lnTo>
                  <a:lnTo>
                    <a:pt x="448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3710150" y="6289241"/>
              <a:ext cx="69850" cy="47625"/>
            </a:xfrm>
            <a:custGeom>
              <a:avLst/>
              <a:gdLst/>
              <a:ahLst/>
              <a:cxnLst/>
              <a:rect l="l" t="t" r="r" b="b"/>
              <a:pathLst>
                <a:path w="69850" h="47625">
                  <a:moveTo>
                    <a:pt x="0" y="47527"/>
                  </a:moveTo>
                  <a:lnTo>
                    <a:pt x="16609" y="17583"/>
                  </a:lnTo>
                  <a:lnTo>
                    <a:pt x="29386" y="3093"/>
                  </a:lnTo>
                  <a:lnTo>
                    <a:pt x="44846" y="0"/>
                  </a:lnTo>
                  <a:lnTo>
                    <a:pt x="69507" y="4245"/>
                  </a:lnTo>
                  <a:lnTo>
                    <a:pt x="59156" y="23841"/>
                  </a:lnTo>
                  <a:lnTo>
                    <a:pt x="41055" y="24408"/>
                  </a:lnTo>
                  <a:lnTo>
                    <a:pt x="29743" y="27039"/>
                  </a:lnTo>
                  <a:lnTo>
                    <a:pt x="20469" y="33932"/>
                  </a:lnTo>
                  <a:lnTo>
                    <a:pt x="8483" y="47286"/>
                  </a:lnTo>
                  <a:lnTo>
                    <a:pt x="0" y="47527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3833665" y="6311421"/>
              <a:ext cx="36195" cy="80645"/>
            </a:xfrm>
            <a:custGeom>
              <a:avLst/>
              <a:gdLst/>
              <a:ahLst/>
              <a:cxnLst/>
              <a:rect l="l" t="t" r="r" b="b"/>
              <a:pathLst>
                <a:path w="36195" h="80645">
                  <a:moveTo>
                    <a:pt x="4826" y="0"/>
                  </a:moveTo>
                  <a:lnTo>
                    <a:pt x="0" y="21767"/>
                  </a:lnTo>
                  <a:lnTo>
                    <a:pt x="13195" y="34615"/>
                  </a:lnTo>
                  <a:lnTo>
                    <a:pt x="19980" y="44345"/>
                  </a:lnTo>
                  <a:lnTo>
                    <a:pt x="22502" y="55861"/>
                  </a:lnTo>
                  <a:lnTo>
                    <a:pt x="22910" y="74066"/>
                  </a:lnTo>
                  <a:lnTo>
                    <a:pt x="29121" y="80060"/>
                  </a:lnTo>
                  <a:lnTo>
                    <a:pt x="35870" y="46255"/>
                  </a:lnTo>
                  <a:lnTo>
                    <a:pt x="35590" y="26647"/>
                  </a:lnTo>
                  <a:lnTo>
                    <a:pt x="26001" y="13731"/>
                  </a:lnTo>
                  <a:lnTo>
                    <a:pt x="48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3833665" y="6311421"/>
              <a:ext cx="36195" cy="80645"/>
            </a:xfrm>
            <a:custGeom>
              <a:avLst/>
              <a:gdLst/>
              <a:ahLst/>
              <a:cxnLst/>
              <a:rect l="l" t="t" r="r" b="b"/>
              <a:pathLst>
                <a:path w="36195" h="80645">
                  <a:moveTo>
                    <a:pt x="29121" y="80060"/>
                  </a:moveTo>
                  <a:lnTo>
                    <a:pt x="35870" y="46255"/>
                  </a:lnTo>
                  <a:lnTo>
                    <a:pt x="35590" y="26647"/>
                  </a:lnTo>
                  <a:lnTo>
                    <a:pt x="26001" y="13731"/>
                  </a:lnTo>
                  <a:lnTo>
                    <a:pt x="4826" y="0"/>
                  </a:lnTo>
                  <a:lnTo>
                    <a:pt x="0" y="21767"/>
                  </a:lnTo>
                  <a:lnTo>
                    <a:pt x="13195" y="34615"/>
                  </a:lnTo>
                  <a:lnTo>
                    <a:pt x="19980" y="44345"/>
                  </a:lnTo>
                  <a:lnTo>
                    <a:pt x="22502" y="55861"/>
                  </a:lnTo>
                  <a:lnTo>
                    <a:pt x="22910" y="74066"/>
                  </a:lnTo>
                  <a:lnTo>
                    <a:pt x="29121" y="80060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3751242" y="6204102"/>
              <a:ext cx="114300" cy="141605"/>
            </a:xfrm>
            <a:custGeom>
              <a:avLst/>
              <a:gdLst/>
              <a:ahLst/>
              <a:cxnLst/>
              <a:rect l="l" t="t" r="r" b="b"/>
              <a:pathLst>
                <a:path w="114300" h="141604">
                  <a:moveTo>
                    <a:pt x="41349" y="0"/>
                  </a:moveTo>
                  <a:lnTo>
                    <a:pt x="30837" y="3467"/>
                  </a:lnTo>
                  <a:lnTo>
                    <a:pt x="25265" y="11550"/>
                  </a:lnTo>
                  <a:lnTo>
                    <a:pt x="22768" y="30482"/>
                  </a:lnTo>
                  <a:lnTo>
                    <a:pt x="21486" y="66497"/>
                  </a:lnTo>
                  <a:lnTo>
                    <a:pt x="5032" y="84632"/>
                  </a:lnTo>
                  <a:lnTo>
                    <a:pt x="0" y="103416"/>
                  </a:lnTo>
                  <a:lnTo>
                    <a:pt x="4847" y="119932"/>
                  </a:lnTo>
                  <a:lnTo>
                    <a:pt x="18032" y="131267"/>
                  </a:lnTo>
                  <a:lnTo>
                    <a:pt x="41526" y="138945"/>
                  </a:lnTo>
                  <a:lnTo>
                    <a:pt x="68446" y="141522"/>
                  </a:lnTo>
                  <a:lnTo>
                    <a:pt x="92397" y="135517"/>
                  </a:lnTo>
                  <a:lnTo>
                    <a:pt x="106983" y="117449"/>
                  </a:lnTo>
                  <a:lnTo>
                    <a:pt x="112731" y="97816"/>
                  </a:lnTo>
                  <a:lnTo>
                    <a:pt x="114107" y="86683"/>
                  </a:lnTo>
                  <a:lnTo>
                    <a:pt x="110626" y="79923"/>
                  </a:lnTo>
                  <a:lnTo>
                    <a:pt x="101801" y="73406"/>
                  </a:lnTo>
                  <a:lnTo>
                    <a:pt x="104512" y="65323"/>
                  </a:lnTo>
                  <a:lnTo>
                    <a:pt x="109893" y="46958"/>
                  </a:lnTo>
                  <a:lnTo>
                    <a:pt x="113819" y="27135"/>
                  </a:lnTo>
                  <a:lnTo>
                    <a:pt x="112164" y="14681"/>
                  </a:lnTo>
                  <a:lnTo>
                    <a:pt x="107320" y="11172"/>
                  </a:lnTo>
                  <a:lnTo>
                    <a:pt x="102557" y="15760"/>
                  </a:lnTo>
                  <a:lnTo>
                    <a:pt x="95041" y="33626"/>
                  </a:lnTo>
                  <a:lnTo>
                    <a:pt x="81938" y="69951"/>
                  </a:lnTo>
                  <a:lnTo>
                    <a:pt x="75556" y="65984"/>
                  </a:lnTo>
                  <a:lnTo>
                    <a:pt x="69740" y="64122"/>
                  </a:lnTo>
                  <a:lnTo>
                    <a:pt x="61171" y="63879"/>
                  </a:lnTo>
                  <a:lnTo>
                    <a:pt x="46531" y="64770"/>
                  </a:lnTo>
                  <a:lnTo>
                    <a:pt x="48271" y="54042"/>
                  </a:lnTo>
                  <a:lnTo>
                    <a:pt x="50741" y="30765"/>
                  </a:lnTo>
                  <a:lnTo>
                    <a:pt x="49810" y="8298"/>
                  </a:lnTo>
                  <a:lnTo>
                    <a:pt x="413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3751242" y="6204102"/>
              <a:ext cx="114300" cy="141605"/>
            </a:xfrm>
            <a:custGeom>
              <a:avLst/>
              <a:gdLst/>
              <a:ahLst/>
              <a:cxnLst/>
              <a:rect l="l" t="t" r="r" b="b"/>
              <a:pathLst>
                <a:path w="114300" h="141604">
                  <a:moveTo>
                    <a:pt x="46531" y="64770"/>
                  </a:moveTo>
                  <a:lnTo>
                    <a:pt x="61171" y="63879"/>
                  </a:lnTo>
                  <a:lnTo>
                    <a:pt x="69740" y="64122"/>
                  </a:lnTo>
                  <a:lnTo>
                    <a:pt x="75556" y="65984"/>
                  </a:lnTo>
                  <a:lnTo>
                    <a:pt x="81938" y="69951"/>
                  </a:lnTo>
                  <a:lnTo>
                    <a:pt x="95041" y="33626"/>
                  </a:lnTo>
                  <a:lnTo>
                    <a:pt x="102557" y="15760"/>
                  </a:lnTo>
                  <a:lnTo>
                    <a:pt x="107320" y="11172"/>
                  </a:lnTo>
                  <a:lnTo>
                    <a:pt x="112164" y="14681"/>
                  </a:lnTo>
                  <a:lnTo>
                    <a:pt x="113819" y="27135"/>
                  </a:lnTo>
                  <a:lnTo>
                    <a:pt x="109893" y="46958"/>
                  </a:lnTo>
                  <a:lnTo>
                    <a:pt x="104512" y="65323"/>
                  </a:lnTo>
                  <a:lnTo>
                    <a:pt x="101801" y="73406"/>
                  </a:lnTo>
                  <a:lnTo>
                    <a:pt x="110626" y="79923"/>
                  </a:lnTo>
                  <a:lnTo>
                    <a:pt x="114107" y="86683"/>
                  </a:lnTo>
                  <a:lnTo>
                    <a:pt x="112731" y="97816"/>
                  </a:lnTo>
                  <a:lnTo>
                    <a:pt x="106983" y="117449"/>
                  </a:lnTo>
                  <a:lnTo>
                    <a:pt x="92397" y="135517"/>
                  </a:lnTo>
                  <a:lnTo>
                    <a:pt x="68446" y="141522"/>
                  </a:lnTo>
                  <a:lnTo>
                    <a:pt x="41526" y="138945"/>
                  </a:lnTo>
                  <a:lnTo>
                    <a:pt x="18032" y="131267"/>
                  </a:lnTo>
                  <a:lnTo>
                    <a:pt x="4847" y="119932"/>
                  </a:lnTo>
                  <a:lnTo>
                    <a:pt x="0" y="103416"/>
                  </a:lnTo>
                  <a:lnTo>
                    <a:pt x="5032" y="84632"/>
                  </a:lnTo>
                  <a:lnTo>
                    <a:pt x="21486" y="66497"/>
                  </a:lnTo>
                  <a:lnTo>
                    <a:pt x="22768" y="30482"/>
                  </a:lnTo>
                  <a:lnTo>
                    <a:pt x="25265" y="11550"/>
                  </a:lnTo>
                  <a:lnTo>
                    <a:pt x="30837" y="3467"/>
                  </a:lnTo>
                  <a:lnTo>
                    <a:pt x="41349" y="0"/>
                  </a:lnTo>
                  <a:lnTo>
                    <a:pt x="49810" y="8298"/>
                  </a:lnTo>
                  <a:lnTo>
                    <a:pt x="50741" y="30765"/>
                  </a:lnTo>
                  <a:lnTo>
                    <a:pt x="48271" y="54042"/>
                  </a:lnTo>
                  <a:lnTo>
                    <a:pt x="46531" y="64770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3779443" y="6288290"/>
              <a:ext cx="62865" cy="30480"/>
            </a:xfrm>
            <a:custGeom>
              <a:avLst/>
              <a:gdLst/>
              <a:ahLst/>
              <a:cxnLst/>
              <a:rect l="l" t="t" r="r" b="b"/>
              <a:pathLst>
                <a:path w="62864" h="30479">
                  <a:moveTo>
                    <a:pt x="13335" y="2984"/>
                  </a:moveTo>
                  <a:lnTo>
                    <a:pt x="10350" y="0"/>
                  </a:lnTo>
                  <a:lnTo>
                    <a:pt x="2997" y="0"/>
                  </a:lnTo>
                  <a:lnTo>
                    <a:pt x="0" y="2984"/>
                  </a:lnTo>
                  <a:lnTo>
                    <a:pt x="0" y="10350"/>
                  </a:lnTo>
                  <a:lnTo>
                    <a:pt x="2997" y="13322"/>
                  </a:lnTo>
                  <a:lnTo>
                    <a:pt x="10350" y="13322"/>
                  </a:lnTo>
                  <a:lnTo>
                    <a:pt x="13335" y="10350"/>
                  </a:lnTo>
                  <a:lnTo>
                    <a:pt x="13335" y="6667"/>
                  </a:lnTo>
                  <a:lnTo>
                    <a:pt x="13335" y="2984"/>
                  </a:lnTo>
                  <a:close/>
                </a:path>
                <a:path w="62864" h="30479">
                  <a:moveTo>
                    <a:pt x="33693" y="24460"/>
                  </a:moveTo>
                  <a:lnTo>
                    <a:pt x="30721" y="22783"/>
                  </a:lnTo>
                  <a:lnTo>
                    <a:pt x="23355" y="22783"/>
                  </a:lnTo>
                  <a:lnTo>
                    <a:pt x="20370" y="24460"/>
                  </a:lnTo>
                  <a:lnTo>
                    <a:pt x="20370" y="28600"/>
                  </a:lnTo>
                  <a:lnTo>
                    <a:pt x="23355" y="30289"/>
                  </a:lnTo>
                  <a:lnTo>
                    <a:pt x="30721" y="30289"/>
                  </a:lnTo>
                  <a:lnTo>
                    <a:pt x="33693" y="28600"/>
                  </a:lnTo>
                  <a:lnTo>
                    <a:pt x="33693" y="26530"/>
                  </a:lnTo>
                  <a:lnTo>
                    <a:pt x="33693" y="24460"/>
                  </a:lnTo>
                  <a:close/>
                </a:path>
                <a:path w="62864" h="30479">
                  <a:moveTo>
                    <a:pt x="62268" y="11582"/>
                  </a:moveTo>
                  <a:lnTo>
                    <a:pt x="59283" y="8610"/>
                  </a:lnTo>
                  <a:lnTo>
                    <a:pt x="51930" y="8610"/>
                  </a:lnTo>
                  <a:lnTo>
                    <a:pt x="48945" y="11582"/>
                  </a:lnTo>
                  <a:lnTo>
                    <a:pt x="48945" y="18948"/>
                  </a:lnTo>
                  <a:lnTo>
                    <a:pt x="51930" y="21932"/>
                  </a:lnTo>
                  <a:lnTo>
                    <a:pt x="59283" y="21932"/>
                  </a:lnTo>
                  <a:lnTo>
                    <a:pt x="62268" y="18948"/>
                  </a:lnTo>
                  <a:lnTo>
                    <a:pt x="62268" y="15265"/>
                  </a:lnTo>
                  <a:lnTo>
                    <a:pt x="62268" y="11582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540000" y="5361638"/>
              <a:ext cx="4220845" cy="6350"/>
            </a:xfrm>
            <a:custGeom>
              <a:avLst/>
              <a:gdLst/>
              <a:ahLst/>
              <a:cxnLst/>
              <a:rect l="l" t="t" r="r" b="b"/>
              <a:pathLst>
                <a:path w="4220845" h="6350">
                  <a:moveTo>
                    <a:pt x="0" y="0"/>
                  </a:moveTo>
                  <a:lnTo>
                    <a:pt x="4220235" y="0"/>
                  </a:lnTo>
                </a:path>
                <a:path w="4220845" h="6350">
                  <a:moveTo>
                    <a:pt x="0" y="6350"/>
                  </a:moveTo>
                  <a:lnTo>
                    <a:pt x="4220235" y="6350"/>
                  </a:lnTo>
                </a:path>
              </a:pathLst>
            </a:custGeom>
            <a:ln w="3293">
              <a:solidFill>
                <a:srgbClr val="F8C4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4184207" y="5233145"/>
              <a:ext cx="1012736" cy="1065235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4838533" y="5943396"/>
              <a:ext cx="54989" cy="55456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5001213" y="6020574"/>
              <a:ext cx="54981" cy="55451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5010864" y="5990388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70">
                  <a:moveTo>
                    <a:pt x="14554" y="0"/>
                  </a:moveTo>
                  <a:lnTo>
                    <a:pt x="7239" y="1282"/>
                  </a:lnTo>
                  <a:lnTo>
                    <a:pt x="0" y="11849"/>
                  </a:lnTo>
                  <a:lnTo>
                    <a:pt x="1371" y="19113"/>
                  </a:lnTo>
                  <a:lnTo>
                    <a:pt x="12103" y="26504"/>
                  </a:lnTo>
                  <a:lnTo>
                    <a:pt x="19392" y="25222"/>
                  </a:lnTo>
                  <a:lnTo>
                    <a:pt x="23012" y="19938"/>
                  </a:lnTo>
                  <a:lnTo>
                    <a:pt x="26657" y="14655"/>
                  </a:lnTo>
                  <a:lnTo>
                    <a:pt x="25260" y="7391"/>
                  </a:lnTo>
                  <a:lnTo>
                    <a:pt x="14554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5035662" y="5951929"/>
              <a:ext cx="26670" cy="24765"/>
            </a:xfrm>
            <a:custGeom>
              <a:avLst/>
              <a:gdLst/>
              <a:ahLst/>
              <a:cxnLst/>
              <a:rect l="l" t="t" r="r" b="b"/>
              <a:pathLst>
                <a:path w="26670" h="24764">
                  <a:moveTo>
                    <a:pt x="0" y="7883"/>
                  </a:moveTo>
                  <a:lnTo>
                    <a:pt x="16938" y="659"/>
                  </a:lnTo>
                  <a:lnTo>
                    <a:pt x="24922" y="0"/>
                  </a:lnTo>
                  <a:lnTo>
                    <a:pt x="26055" y="7479"/>
                  </a:lnTo>
                  <a:lnTo>
                    <a:pt x="22440" y="24672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4902723" y="5889906"/>
              <a:ext cx="27940" cy="22860"/>
            </a:xfrm>
            <a:custGeom>
              <a:avLst/>
              <a:gdLst/>
              <a:ahLst/>
              <a:cxnLst/>
              <a:rect l="l" t="t" r="r" b="b"/>
              <a:pathLst>
                <a:path w="27939" h="22860">
                  <a:moveTo>
                    <a:pt x="0" y="18889"/>
                  </a:moveTo>
                  <a:lnTo>
                    <a:pt x="11377" y="4413"/>
                  </a:lnTo>
                  <a:lnTo>
                    <a:pt x="18060" y="0"/>
                  </a:lnTo>
                  <a:lnTo>
                    <a:pt x="22651" y="6018"/>
                  </a:lnTo>
                  <a:lnTo>
                    <a:pt x="27749" y="22839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4894827" y="5930938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70">
                  <a:moveTo>
                    <a:pt x="14554" y="0"/>
                  </a:moveTo>
                  <a:lnTo>
                    <a:pt x="7264" y="1295"/>
                  </a:lnTo>
                  <a:lnTo>
                    <a:pt x="0" y="11836"/>
                  </a:lnTo>
                  <a:lnTo>
                    <a:pt x="1396" y="19126"/>
                  </a:lnTo>
                  <a:lnTo>
                    <a:pt x="12115" y="26504"/>
                  </a:lnTo>
                  <a:lnTo>
                    <a:pt x="19405" y="25222"/>
                  </a:lnTo>
                  <a:lnTo>
                    <a:pt x="23050" y="19938"/>
                  </a:lnTo>
                  <a:lnTo>
                    <a:pt x="26669" y="14655"/>
                  </a:lnTo>
                  <a:lnTo>
                    <a:pt x="25285" y="7404"/>
                  </a:lnTo>
                  <a:lnTo>
                    <a:pt x="14554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4937855" y="5960327"/>
              <a:ext cx="38735" cy="29209"/>
            </a:xfrm>
            <a:custGeom>
              <a:avLst/>
              <a:gdLst/>
              <a:ahLst/>
              <a:cxnLst/>
              <a:rect l="l" t="t" r="r" b="b"/>
              <a:pathLst>
                <a:path w="38735" h="29210">
                  <a:moveTo>
                    <a:pt x="28257" y="0"/>
                  </a:moveTo>
                  <a:lnTo>
                    <a:pt x="0" y="16230"/>
                  </a:lnTo>
                  <a:lnTo>
                    <a:pt x="1104" y="18719"/>
                  </a:lnTo>
                  <a:lnTo>
                    <a:pt x="3327" y="19570"/>
                  </a:lnTo>
                  <a:lnTo>
                    <a:pt x="5168" y="20281"/>
                  </a:lnTo>
                  <a:lnTo>
                    <a:pt x="7188" y="19659"/>
                  </a:lnTo>
                  <a:lnTo>
                    <a:pt x="8331" y="18160"/>
                  </a:lnTo>
                  <a:lnTo>
                    <a:pt x="11226" y="15024"/>
                  </a:lnTo>
                  <a:lnTo>
                    <a:pt x="22199" y="6794"/>
                  </a:lnTo>
                  <a:lnTo>
                    <a:pt x="26758" y="8559"/>
                  </a:lnTo>
                  <a:lnTo>
                    <a:pt x="28740" y="9410"/>
                  </a:lnTo>
                  <a:lnTo>
                    <a:pt x="30518" y="13868"/>
                  </a:lnTo>
                  <a:lnTo>
                    <a:pt x="29527" y="26276"/>
                  </a:lnTo>
                  <a:lnTo>
                    <a:pt x="31280" y="28359"/>
                  </a:lnTo>
                  <a:lnTo>
                    <a:pt x="36042" y="28727"/>
                  </a:lnTo>
                  <a:lnTo>
                    <a:pt x="38125" y="26974"/>
                  </a:lnTo>
                  <a:lnTo>
                    <a:pt x="38328" y="24587"/>
                  </a:lnTo>
                  <a:lnTo>
                    <a:pt x="38337" y="14871"/>
                  </a:lnTo>
                  <a:lnTo>
                    <a:pt x="36655" y="7526"/>
                  </a:lnTo>
                  <a:lnTo>
                    <a:pt x="33292" y="2564"/>
                  </a:lnTo>
                  <a:lnTo>
                    <a:pt x="28257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4890975" y="5999853"/>
              <a:ext cx="99060" cy="75565"/>
            </a:xfrm>
            <a:custGeom>
              <a:avLst/>
              <a:gdLst/>
              <a:ahLst/>
              <a:cxnLst/>
              <a:rect l="l" t="t" r="r" b="b"/>
              <a:pathLst>
                <a:path w="99060" h="75564">
                  <a:moveTo>
                    <a:pt x="1689" y="0"/>
                  </a:moveTo>
                  <a:lnTo>
                    <a:pt x="6" y="8310"/>
                  </a:lnTo>
                  <a:lnTo>
                    <a:pt x="0" y="27863"/>
                  </a:lnTo>
                  <a:lnTo>
                    <a:pt x="9232" y="50588"/>
                  </a:lnTo>
                  <a:lnTo>
                    <a:pt x="35267" y="68414"/>
                  </a:lnTo>
                  <a:lnTo>
                    <a:pt x="56621" y="74977"/>
                  </a:lnTo>
                  <a:lnTo>
                    <a:pt x="70364" y="74383"/>
                  </a:lnTo>
                  <a:lnTo>
                    <a:pt x="82459" y="64132"/>
                  </a:lnTo>
                  <a:lnTo>
                    <a:pt x="98869" y="41719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4902034" y="5701262"/>
              <a:ext cx="220357" cy="234619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4902034" y="5701262"/>
              <a:ext cx="220979" cy="234950"/>
            </a:xfrm>
            <a:custGeom>
              <a:avLst/>
              <a:gdLst/>
              <a:ahLst/>
              <a:cxnLst/>
              <a:rect l="l" t="t" r="r" b="b"/>
              <a:pathLst>
                <a:path w="220979" h="234950">
                  <a:moveTo>
                    <a:pt x="220357" y="234619"/>
                  </a:moveTo>
                  <a:lnTo>
                    <a:pt x="168337" y="168364"/>
                  </a:lnTo>
                  <a:lnTo>
                    <a:pt x="128042" y="135967"/>
                  </a:lnTo>
                  <a:lnTo>
                    <a:pt x="78816" y="128147"/>
                  </a:lnTo>
                  <a:lnTo>
                    <a:pt x="0" y="135623"/>
                  </a:lnTo>
                  <a:lnTo>
                    <a:pt x="204635" y="0"/>
                  </a:lnTo>
                  <a:lnTo>
                    <a:pt x="220357" y="234619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4244004" y="5788160"/>
              <a:ext cx="648317" cy="505731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4330090" y="6009132"/>
              <a:ext cx="53390" cy="53505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4496320" y="5971311"/>
              <a:ext cx="53378" cy="53492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4490858" y="5946862"/>
              <a:ext cx="24130" cy="23495"/>
            </a:xfrm>
            <a:custGeom>
              <a:avLst/>
              <a:gdLst/>
              <a:ahLst/>
              <a:cxnLst/>
              <a:rect l="l" t="t" r="r" b="b"/>
              <a:pathLst>
                <a:path w="24129" h="23495">
                  <a:moveTo>
                    <a:pt x="17030" y="0"/>
                  </a:moveTo>
                  <a:lnTo>
                    <a:pt x="4597" y="1079"/>
                  </a:lnTo>
                  <a:lnTo>
                    <a:pt x="0" y="6476"/>
                  </a:lnTo>
                  <a:lnTo>
                    <a:pt x="1066" y="18719"/>
                  </a:lnTo>
                  <a:lnTo>
                    <a:pt x="6527" y="23240"/>
                  </a:lnTo>
                  <a:lnTo>
                    <a:pt x="18973" y="22161"/>
                  </a:lnTo>
                  <a:lnTo>
                    <a:pt x="23571" y="16751"/>
                  </a:lnTo>
                  <a:lnTo>
                    <a:pt x="23050" y="10629"/>
                  </a:lnTo>
                  <a:lnTo>
                    <a:pt x="22517" y="4508"/>
                  </a:lnTo>
                  <a:lnTo>
                    <a:pt x="17030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4484143" y="5894692"/>
              <a:ext cx="37465" cy="21590"/>
            </a:xfrm>
            <a:custGeom>
              <a:avLst/>
              <a:gdLst/>
              <a:ahLst/>
              <a:cxnLst/>
              <a:rect l="l" t="t" r="r" b="b"/>
              <a:pathLst>
                <a:path w="37464" h="21589">
                  <a:moveTo>
                    <a:pt x="0" y="21563"/>
                  </a:moveTo>
                  <a:lnTo>
                    <a:pt x="11843" y="5562"/>
                  </a:lnTo>
                  <a:lnTo>
                    <a:pt x="19689" y="0"/>
                  </a:lnTo>
                  <a:lnTo>
                    <a:pt x="27048" y="4669"/>
                  </a:lnTo>
                  <a:lnTo>
                    <a:pt x="37426" y="19365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4354272" y="5978507"/>
              <a:ext cx="24130" cy="23495"/>
            </a:xfrm>
            <a:custGeom>
              <a:avLst/>
              <a:gdLst/>
              <a:ahLst/>
              <a:cxnLst/>
              <a:rect l="l" t="t" r="r" b="b"/>
              <a:pathLst>
                <a:path w="24129" h="23495">
                  <a:moveTo>
                    <a:pt x="17043" y="0"/>
                  </a:moveTo>
                  <a:lnTo>
                    <a:pt x="4610" y="1079"/>
                  </a:lnTo>
                  <a:lnTo>
                    <a:pt x="0" y="6464"/>
                  </a:lnTo>
                  <a:lnTo>
                    <a:pt x="1054" y="18707"/>
                  </a:lnTo>
                  <a:lnTo>
                    <a:pt x="6527" y="23253"/>
                  </a:lnTo>
                  <a:lnTo>
                    <a:pt x="18973" y="22161"/>
                  </a:lnTo>
                  <a:lnTo>
                    <a:pt x="23558" y="16776"/>
                  </a:lnTo>
                  <a:lnTo>
                    <a:pt x="23037" y="10642"/>
                  </a:lnTo>
                  <a:lnTo>
                    <a:pt x="22517" y="4533"/>
                  </a:lnTo>
                  <a:lnTo>
                    <a:pt x="17043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4334596" y="5938371"/>
              <a:ext cx="36195" cy="26034"/>
            </a:xfrm>
            <a:custGeom>
              <a:avLst/>
              <a:gdLst/>
              <a:ahLst/>
              <a:cxnLst/>
              <a:rect l="l" t="t" r="r" b="b"/>
              <a:pathLst>
                <a:path w="36195" h="26035">
                  <a:moveTo>
                    <a:pt x="0" y="25800"/>
                  </a:moveTo>
                  <a:lnTo>
                    <a:pt x="7466" y="7346"/>
                  </a:lnTo>
                  <a:lnTo>
                    <a:pt x="13674" y="0"/>
                  </a:lnTo>
                  <a:lnTo>
                    <a:pt x="21974" y="2682"/>
                  </a:lnTo>
                  <a:lnTo>
                    <a:pt x="35712" y="14319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4423253" y="5954673"/>
              <a:ext cx="38100" cy="27940"/>
            </a:xfrm>
            <a:custGeom>
              <a:avLst/>
              <a:gdLst/>
              <a:ahLst/>
              <a:cxnLst/>
              <a:rect l="l" t="t" r="r" b="b"/>
              <a:pathLst>
                <a:path w="38100" h="27939">
                  <a:moveTo>
                    <a:pt x="17856" y="0"/>
                  </a:moveTo>
                  <a:lnTo>
                    <a:pt x="10626" y="4326"/>
                  </a:lnTo>
                  <a:lnTo>
                    <a:pt x="4918" y="11674"/>
                  </a:lnTo>
                  <a:lnTo>
                    <a:pt x="1214" y="19084"/>
                  </a:lnTo>
                  <a:lnTo>
                    <a:pt x="0" y="23596"/>
                  </a:lnTo>
                  <a:lnTo>
                    <a:pt x="177" y="25933"/>
                  </a:lnTo>
                  <a:lnTo>
                    <a:pt x="2235" y="27647"/>
                  </a:lnTo>
                  <a:lnTo>
                    <a:pt x="4546" y="27457"/>
                  </a:lnTo>
                  <a:lnTo>
                    <a:pt x="6477" y="27292"/>
                  </a:lnTo>
                  <a:lnTo>
                    <a:pt x="7962" y="25869"/>
                  </a:lnTo>
                  <a:lnTo>
                    <a:pt x="8356" y="24079"/>
                  </a:lnTo>
                  <a:lnTo>
                    <a:pt x="9563" y="20192"/>
                  </a:lnTo>
                  <a:lnTo>
                    <a:pt x="15557" y="8585"/>
                  </a:lnTo>
                  <a:lnTo>
                    <a:pt x="20243" y="8178"/>
                  </a:lnTo>
                  <a:lnTo>
                    <a:pt x="22225" y="8102"/>
                  </a:lnTo>
                  <a:lnTo>
                    <a:pt x="25565" y="11201"/>
                  </a:lnTo>
                  <a:lnTo>
                    <a:pt x="29883" y="22326"/>
                  </a:lnTo>
                  <a:lnTo>
                    <a:pt x="32321" y="23406"/>
                  </a:lnTo>
                  <a:lnTo>
                    <a:pt x="36664" y="21704"/>
                  </a:lnTo>
                  <a:lnTo>
                    <a:pt x="37757" y="19265"/>
                  </a:lnTo>
                  <a:lnTo>
                    <a:pt x="36918" y="17081"/>
                  </a:lnTo>
                  <a:lnTo>
                    <a:pt x="32843" y="8651"/>
                  </a:lnTo>
                  <a:lnTo>
                    <a:pt x="28292" y="2987"/>
                  </a:lnTo>
                  <a:lnTo>
                    <a:pt x="23288" y="100"/>
                  </a:lnTo>
                  <a:lnTo>
                    <a:pt x="17856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4358773" y="5848359"/>
              <a:ext cx="34290" cy="54610"/>
            </a:xfrm>
            <a:custGeom>
              <a:avLst/>
              <a:gdLst/>
              <a:ahLst/>
              <a:cxnLst/>
              <a:rect l="l" t="t" r="r" b="b"/>
              <a:pathLst>
                <a:path w="34289" h="54610">
                  <a:moveTo>
                    <a:pt x="34162" y="0"/>
                  </a:moveTo>
                  <a:lnTo>
                    <a:pt x="30728" y="9780"/>
                  </a:lnTo>
                  <a:lnTo>
                    <a:pt x="26025" y="18711"/>
                  </a:lnTo>
                  <a:lnTo>
                    <a:pt x="16850" y="31898"/>
                  </a:lnTo>
                  <a:lnTo>
                    <a:pt x="0" y="54444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4314561" y="5838182"/>
              <a:ext cx="40005" cy="83185"/>
            </a:xfrm>
            <a:custGeom>
              <a:avLst/>
              <a:gdLst/>
              <a:ahLst/>
              <a:cxnLst/>
              <a:rect l="l" t="t" r="r" b="b"/>
              <a:pathLst>
                <a:path w="40004" h="83185">
                  <a:moveTo>
                    <a:pt x="39953" y="0"/>
                  </a:moveTo>
                  <a:lnTo>
                    <a:pt x="15896" y="13025"/>
                  </a:lnTo>
                  <a:lnTo>
                    <a:pt x="3801" y="26000"/>
                  </a:lnTo>
                  <a:lnTo>
                    <a:pt x="0" y="46695"/>
                  </a:lnTo>
                  <a:lnTo>
                    <a:pt x="824" y="8288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4392032" y="6009546"/>
              <a:ext cx="99060" cy="57150"/>
            </a:xfrm>
            <a:custGeom>
              <a:avLst/>
              <a:gdLst/>
              <a:ahLst/>
              <a:cxnLst/>
              <a:rect l="l" t="t" r="r" b="b"/>
              <a:pathLst>
                <a:path w="99060" h="57150">
                  <a:moveTo>
                    <a:pt x="96316" y="0"/>
                  </a:moveTo>
                  <a:lnTo>
                    <a:pt x="0" y="16929"/>
                  </a:lnTo>
                  <a:lnTo>
                    <a:pt x="3995" y="24836"/>
                  </a:lnTo>
                  <a:lnTo>
                    <a:pt x="16287" y="41343"/>
                  </a:lnTo>
                  <a:lnTo>
                    <a:pt x="37333" y="55628"/>
                  </a:lnTo>
                  <a:lnTo>
                    <a:pt x="67589" y="56870"/>
                  </a:lnTo>
                  <a:lnTo>
                    <a:pt x="87326" y="51074"/>
                  </a:lnTo>
                  <a:lnTo>
                    <a:pt x="96897" y="43218"/>
                  </a:lnTo>
                  <a:lnTo>
                    <a:pt x="98996" y="27970"/>
                  </a:lnTo>
                  <a:lnTo>
                    <a:pt x="96316" y="0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4273651" y="5668965"/>
              <a:ext cx="227431" cy="220649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4273651" y="5668965"/>
              <a:ext cx="227965" cy="220979"/>
            </a:xfrm>
            <a:custGeom>
              <a:avLst/>
              <a:gdLst/>
              <a:ahLst/>
              <a:cxnLst/>
              <a:rect l="l" t="t" r="r" b="b"/>
              <a:pathLst>
                <a:path w="227964" h="220979">
                  <a:moveTo>
                    <a:pt x="0" y="220649"/>
                  </a:moveTo>
                  <a:lnTo>
                    <a:pt x="57696" y="158785"/>
                  </a:lnTo>
                  <a:lnTo>
                    <a:pt x="100618" y="128974"/>
                  </a:lnTo>
                  <a:lnTo>
                    <a:pt x="150090" y="122948"/>
                  </a:lnTo>
                  <a:lnTo>
                    <a:pt x="227431" y="132435"/>
                  </a:lnTo>
                  <a:lnTo>
                    <a:pt x="33629" y="0"/>
                  </a:lnTo>
                  <a:lnTo>
                    <a:pt x="0" y="220649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4501085" y="5774542"/>
              <a:ext cx="53975" cy="53340"/>
            </a:xfrm>
            <a:custGeom>
              <a:avLst/>
              <a:gdLst/>
              <a:ahLst/>
              <a:cxnLst/>
              <a:rect l="l" t="t" r="r" b="b"/>
              <a:pathLst>
                <a:path w="53975" h="53339">
                  <a:moveTo>
                    <a:pt x="41656" y="0"/>
                  </a:moveTo>
                  <a:lnTo>
                    <a:pt x="41005" y="12385"/>
                  </a:lnTo>
                  <a:lnTo>
                    <a:pt x="36449" y="19311"/>
                  </a:lnTo>
                  <a:lnTo>
                    <a:pt x="24082" y="23297"/>
                  </a:lnTo>
                  <a:lnTo>
                    <a:pt x="0" y="26860"/>
                  </a:lnTo>
                  <a:lnTo>
                    <a:pt x="20370" y="53187"/>
                  </a:lnTo>
                  <a:lnTo>
                    <a:pt x="43899" y="42633"/>
                  </a:lnTo>
                  <a:lnTo>
                    <a:pt x="53959" y="33575"/>
                  </a:lnTo>
                  <a:lnTo>
                    <a:pt x="52546" y="21026"/>
                  </a:lnTo>
                  <a:lnTo>
                    <a:pt x="41656" y="0"/>
                  </a:lnTo>
                  <a:close/>
                </a:path>
              </a:pathLst>
            </a:custGeom>
            <a:solidFill>
              <a:srgbClr val="9343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4501085" y="5774542"/>
              <a:ext cx="53975" cy="53340"/>
            </a:xfrm>
            <a:custGeom>
              <a:avLst/>
              <a:gdLst/>
              <a:ahLst/>
              <a:cxnLst/>
              <a:rect l="l" t="t" r="r" b="b"/>
              <a:pathLst>
                <a:path w="53975" h="53339">
                  <a:moveTo>
                    <a:pt x="0" y="26860"/>
                  </a:moveTo>
                  <a:lnTo>
                    <a:pt x="24082" y="23297"/>
                  </a:lnTo>
                  <a:lnTo>
                    <a:pt x="36449" y="19311"/>
                  </a:lnTo>
                  <a:lnTo>
                    <a:pt x="41005" y="12385"/>
                  </a:lnTo>
                  <a:lnTo>
                    <a:pt x="41656" y="0"/>
                  </a:lnTo>
                  <a:lnTo>
                    <a:pt x="52546" y="21026"/>
                  </a:lnTo>
                  <a:lnTo>
                    <a:pt x="53959" y="33575"/>
                  </a:lnTo>
                  <a:lnTo>
                    <a:pt x="43899" y="42633"/>
                  </a:lnTo>
                  <a:lnTo>
                    <a:pt x="20370" y="53187"/>
                  </a:lnTo>
                </a:path>
              </a:pathLst>
            </a:custGeom>
            <a:ln w="5041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5056786" y="5593998"/>
              <a:ext cx="49530" cy="47625"/>
            </a:xfrm>
            <a:custGeom>
              <a:avLst/>
              <a:gdLst/>
              <a:ahLst/>
              <a:cxnLst/>
              <a:rect l="l" t="t" r="r" b="b"/>
              <a:pathLst>
                <a:path w="49529" h="47625">
                  <a:moveTo>
                    <a:pt x="36398" y="0"/>
                  </a:moveTo>
                  <a:lnTo>
                    <a:pt x="0" y="14008"/>
                  </a:lnTo>
                  <a:lnTo>
                    <a:pt x="12738" y="47104"/>
                  </a:lnTo>
                  <a:lnTo>
                    <a:pt x="49136" y="33083"/>
                  </a:lnTo>
                  <a:lnTo>
                    <a:pt x="36398" y="0"/>
                  </a:lnTo>
                  <a:close/>
                </a:path>
              </a:pathLst>
            </a:custGeom>
            <a:solidFill>
              <a:srgbClr val="80B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4458208" y="5137530"/>
              <a:ext cx="621665" cy="352425"/>
            </a:xfrm>
            <a:custGeom>
              <a:avLst/>
              <a:gdLst/>
              <a:ahLst/>
              <a:cxnLst/>
              <a:rect l="l" t="t" r="r" b="b"/>
              <a:pathLst>
                <a:path w="621664" h="352425">
                  <a:moveTo>
                    <a:pt x="49149" y="33096"/>
                  </a:moveTo>
                  <a:lnTo>
                    <a:pt x="36398" y="0"/>
                  </a:lnTo>
                  <a:lnTo>
                    <a:pt x="0" y="14020"/>
                  </a:lnTo>
                  <a:lnTo>
                    <a:pt x="12738" y="47117"/>
                  </a:lnTo>
                  <a:lnTo>
                    <a:pt x="49149" y="33096"/>
                  </a:lnTo>
                  <a:close/>
                </a:path>
                <a:path w="621664" h="352425">
                  <a:moveTo>
                    <a:pt x="621055" y="338391"/>
                  </a:moveTo>
                  <a:lnTo>
                    <a:pt x="608304" y="305295"/>
                  </a:lnTo>
                  <a:lnTo>
                    <a:pt x="571906" y="319316"/>
                  </a:lnTo>
                  <a:lnTo>
                    <a:pt x="584644" y="352412"/>
                  </a:lnTo>
                  <a:lnTo>
                    <a:pt x="621055" y="338391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4704676" y="5128412"/>
              <a:ext cx="39370" cy="35560"/>
            </a:xfrm>
            <a:custGeom>
              <a:avLst/>
              <a:gdLst/>
              <a:ahLst/>
              <a:cxnLst/>
              <a:rect l="l" t="t" r="r" b="b"/>
              <a:pathLst>
                <a:path w="39370" h="35560">
                  <a:moveTo>
                    <a:pt x="39001" y="0"/>
                  </a:moveTo>
                  <a:lnTo>
                    <a:pt x="0" y="0"/>
                  </a:lnTo>
                  <a:lnTo>
                    <a:pt x="0" y="35458"/>
                  </a:lnTo>
                  <a:lnTo>
                    <a:pt x="39001" y="35458"/>
                  </a:lnTo>
                  <a:lnTo>
                    <a:pt x="39001" y="0"/>
                  </a:lnTo>
                  <a:close/>
                </a:path>
              </a:pathLst>
            </a:custGeom>
            <a:solidFill>
              <a:srgbClr val="80B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4188409" y="5131866"/>
              <a:ext cx="807720" cy="455930"/>
            </a:xfrm>
            <a:custGeom>
              <a:avLst/>
              <a:gdLst/>
              <a:ahLst/>
              <a:cxnLst/>
              <a:rect l="l" t="t" r="r" b="b"/>
              <a:pathLst>
                <a:path w="807720" h="455929">
                  <a:moveTo>
                    <a:pt x="50152" y="423583"/>
                  </a:moveTo>
                  <a:lnTo>
                    <a:pt x="14605" y="407504"/>
                  </a:lnTo>
                  <a:lnTo>
                    <a:pt x="0" y="439826"/>
                  </a:lnTo>
                  <a:lnTo>
                    <a:pt x="35560" y="455891"/>
                  </a:lnTo>
                  <a:lnTo>
                    <a:pt x="50152" y="423583"/>
                  </a:lnTo>
                  <a:close/>
                </a:path>
                <a:path w="807720" h="455929">
                  <a:moveTo>
                    <a:pt x="807554" y="0"/>
                  </a:moveTo>
                  <a:lnTo>
                    <a:pt x="768540" y="0"/>
                  </a:lnTo>
                  <a:lnTo>
                    <a:pt x="768540" y="35445"/>
                  </a:lnTo>
                  <a:lnTo>
                    <a:pt x="807554" y="35445"/>
                  </a:lnTo>
                  <a:lnTo>
                    <a:pt x="807554" y="0"/>
                  </a:lnTo>
                  <a:close/>
                </a:path>
              </a:pathLst>
            </a:custGeom>
            <a:solidFill>
              <a:srgbClr val="00AA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4365548" y="5343461"/>
              <a:ext cx="731520" cy="316865"/>
            </a:xfrm>
            <a:custGeom>
              <a:avLst/>
              <a:gdLst/>
              <a:ahLst/>
              <a:cxnLst/>
              <a:rect l="l" t="t" r="r" b="b"/>
              <a:pathLst>
                <a:path w="731520" h="316864">
                  <a:moveTo>
                    <a:pt x="39014" y="280962"/>
                  </a:moveTo>
                  <a:lnTo>
                    <a:pt x="0" y="280962"/>
                  </a:lnTo>
                  <a:lnTo>
                    <a:pt x="0" y="316407"/>
                  </a:lnTo>
                  <a:lnTo>
                    <a:pt x="39014" y="316407"/>
                  </a:lnTo>
                  <a:lnTo>
                    <a:pt x="39014" y="280962"/>
                  </a:lnTo>
                  <a:close/>
                </a:path>
                <a:path w="731520" h="316864">
                  <a:moveTo>
                    <a:pt x="731024" y="12217"/>
                  </a:moveTo>
                  <a:lnTo>
                    <a:pt x="693978" y="0"/>
                  </a:lnTo>
                  <a:lnTo>
                    <a:pt x="682879" y="33680"/>
                  </a:lnTo>
                  <a:lnTo>
                    <a:pt x="719912" y="45897"/>
                  </a:lnTo>
                  <a:lnTo>
                    <a:pt x="731024" y="12217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5119826" y="5515179"/>
              <a:ext cx="48260" cy="46355"/>
            </a:xfrm>
            <a:custGeom>
              <a:avLst/>
              <a:gdLst/>
              <a:ahLst/>
              <a:cxnLst/>
              <a:rect l="l" t="t" r="r" b="b"/>
              <a:pathLst>
                <a:path w="48260" h="46354">
                  <a:moveTo>
                    <a:pt x="11099" y="0"/>
                  </a:moveTo>
                  <a:lnTo>
                    <a:pt x="0" y="33680"/>
                  </a:lnTo>
                  <a:lnTo>
                    <a:pt x="37045" y="45897"/>
                  </a:lnTo>
                  <a:lnTo>
                    <a:pt x="48158" y="12230"/>
                  </a:lnTo>
                  <a:lnTo>
                    <a:pt x="11099" y="0"/>
                  </a:lnTo>
                  <a:close/>
                </a:path>
              </a:pathLst>
            </a:custGeom>
            <a:solidFill>
              <a:srgbClr val="E838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4583723" y="5198587"/>
              <a:ext cx="49530" cy="47625"/>
            </a:xfrm>
            <a:custGeom>
              <a:avLst/>
              <a:gdLst/>
              <a:ahLst/>
              <a:cxnLst/>
              <a:rect l="l" t="t" r="r" b="b"/>
              <a:pathLst>
                <a:path w="49529" h="47625">
                  <a:moveTo>
                    <a:pt x="36385" y="0"/>
                  </a:moveTo>
                  <a:lnTo>
                    <a:pt x="0" y="14020"/>
                  </a:lnTo>
                  <a:lnTo>
                    <a:pt x="12738" y="47104"/>
                  </a:lnTo>
                  <a:lnTo>
                    <a:pt x="49136" y="33083"/>
                  </a:lnTo>
                  <a:lnTo>
                    <a:pt x="36385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974498" y="1270372"/>
              <a:ext cx="350050" cy="280924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2153464" y="9395793"/>
              <a:ext cx="208480" cy="253064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2153464" y="9395793"/>
              <a:ext cx="208915" cy="253365"/>
            </a:xfrm>
            <a:custGeom>
              <a:avLst/>
              <a:gdLst/>
              <a:ahLst/>
              <a:cxnLst/>
              <a:rect l="l" t="t" r="r" b="b"/>
              <a:pathLst>
                <a:path w="208914" h="253365">
                  <a:moveTo>
                    <a:pt x="22677" y="29252"/>
                  </a:moveTo>
                  <a:lnTo>
                    <a:pt x="73244" y="6248"/>
                  </a:lnTo>
                  <a:lnTo>
                    <a:pt x="104127" y="0"/>
                  </a:lnTo>
                  <a:lnTo>
                    <a:pt x="127949" y="11784"/>
                  </a:lnTo>
                  <a:lnTo>
                    <a:pt x="157335" y="42879"/>
                  </a:lnTo>
                  <a:lnTo>
                    <a:pt x="154516" y="26852"/>
                  </a:lnTo>
                  <a:lnTo>
                    <a:pt x="150502" y="22432"/>
                  </a:lnTo>
                  <a:lnTo>
                    <a:pt x="171680" y="25051"/>
                  </a:lnTo>
                  <a:lnTo>
                    <a:pt x="181621" y="29806"/>
                  </a:lnTo>
                  <a:lnTo>
                    <a:pt x="182917" y="40194"/>
                  </a:lnTo>
                  <a:lnTo>
                    <a:pt x="178163" y="59707"/>
                  </a:lnTo>
                  <a:lnTo>
                    <a:pt x="195313" y="59717"/>
                  </a:lnTo>
                  <a:lnTo>
                    <a:pt x="204162" y="61266"/>
                  </a:lnTo>
                  <a:lnTo>
                    <a:pt x="207526" y="65743"/>
                  </a:lnTo>
                  <a:lnTo>
                    <a:pt x="208224" y="74541"/>
                  </a:lnTo>
                  <a:lnTo>
                    <a:pt x="197020" y="74172"/>
                  </a:lnTo>
                  <a:lnTo>
                    <a:pt x="190696" y="74591"/>
                  </a:lnTo>
                  <a:lnTo>
                    <a:pt x="186923" y="76287"/>
                  </a:lnTo>
                  <a:lnTo>
                    <a:pt x="183370" y="79748"/>
                  </a:lnTo>
                  <a:lnTo>
                    <a:pt x="200981" y="103986"/>
                  </a:lnTo>
                  <a:lnTo>
                    <a:pt x="208480" y="121877"/>
                  </a:lnTo>
                  <a:lnTo>
                    <a:pt x="207332" y="142248"/>
                  </a:lnTo>
                  <a:lnTo>
                    <a:pt x="199004" y="173931"/>
                  </a:lnTo>
                  <a:lnTo>
                    <a:pt x="192946" y="159707"/>
                  </a:lnTo>
                  <a:lnTo>
                    <a:pt x="193131" y="203721"/>
                  </a:lnTo>
                  <a:lnTo>
                    <a:pt x="187139" y="228117"/>
                  </a:lnTo>
                  <a:lnTo>
                    <a:pt x="169521" y="241647"/>
                  </a:lnTo>
                  <a:lnTo>
                    <a:pt x="134831" y="253064"/>
                  </a:lnTo>
                  <a:lnTo>
                    <a:pt x="110090" y="248047"/>
                  </a:lnTo>
                  <a:lnTo>
                    <a:pt x="75041" y="231301"/>
                  </a:lnTo>
                  <a:lnTo>
                    <a:pt x="30157" y="205147"/>
                  </a:lnTo>
                  <a:lnTo>
                    <a:pt x="8123" y="117388"/>
                  </a:lnTo>
                  <a:lnTo>
                    <a:pt x="0" y="69813"/>
                  </a:lnTo>
                  <a:lnTo>
                    <a:pt x="5084" y="45931"/>
                  </a:lnTo>
                  <a:lnTo>
                    <a:pt x="22677" y="29252"/>
                  </a:lnTo>
                  <a:close/>
                </a:path>
              </a:pathLst>
            </a:custGeom>
            <a:ln w="5041">
              <a:solidFill>
                <a:srgbClr val="7A35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2071739" y="9424890"/>
              <a:ext cx="219710" cy="478790"/>
            </a:xfrm>
            <a:custGeom>
              <a:avLst/>
              <a:gdLst/>
              <a:ahLst/>
              <a:cxnLst/>
              <a:rect l="l" t="t" r="r" b="b"/>
              <a:pathLst>
                <a:path w="219710" h="478790">
                  <a:moveTo>
                    <a:pt x="4894" y="96229"/>
                  </a:moveTo>
                  <a:lnTo>
                    <a:pt x="1206" y="98437"/>
                  </a:lnTo>
                  <a:lnTo>
                    <a:pt x="0" y="103479"/>
                  </a:lnTo>
                  <a:lnTo>
                    <a:pt x="3210" y="110363"/>
                  </a:lnTo>
                  <a:lnTo>
                    <a:pt x="11512" y="116890"/>
                  </a:lnTo>
                  <a:lnTo>
                    <a:pt x="20052" y="121760"/>
                  </a:lnTo>
                  <a:lnTo>
                    <a:pt x="23977" y="123672"/>
                  </a:lnTo>
                  <a:lnTo>
                    <a:pt x="26963" y="177581"/>
                  </a:lnTo>
                  <a:lnTo>
                    <a:pt x="54643" y="221668"/>
                  </a:lnTo>
                  <a:lnTo>
                    <a:pt x="92113" y="232194"/>
                  </a:lnTo>
                  <a:lnTo>
                    <a:pt x="135128" y="237604"/>
                  </a:lnTo>
                  <a:lnTo>
                    <a:pt x="135989" y="244630"/>
                  </a:lnTo>
                  <a:lnTo>
                    <a:pt x="136523" y="252034"/>
                  </a:lnTo>
                  <a:lnTo>
                    <a:pt x="136454" y="259024"/>
                  </a:lnTo>
                  <a:lnTo>
                    <a:pt x="135509" y="264807"/>
                  </a:lnTo>
                  <a:lnTo>
                    <a:pt x="128136" y="278523"/>
                  </a:lnTo>
                  <a:lnTo>
                    <a:pt x="115939" y="308286"/>
                  </a:lnTo>
                  <a:lnTo>
                    <a:pt x="106260" y="362166"/>
                  </a:lnTo>
                  <a:lnTo>
                    <a:pt x="106438" y="448233"/>
                  </a:lnTo>
                  <a:lnTo>
                    <a:pt x="105321" y="471728"/>
                  </a:lnTo>
                  <a:lnTo>
                    <a:pt x="216052" y="478434"/>
                  </a:lnTo>
                  <a:lnTo>
                    <a:pt x="212081" y="389179"/>
                  </a:lnTo>
                  <a:lnTo>
                    <a:pt x="209475" y="339039"/>
                  </a:lnTo>
                  <a:lnTo>
                    <a:pt x="207081" y="309663"/>
                  </a:lnTo>
                  <a:lnTo>
                    <a:pt x="203746" y="282701"/>
                  </a:lnTo>
                  <a:lnTo>
                    <a:pt x="201626" y="264137"/>
                  </a:lnTo>
                  <a:lnTo>
                    <a:pt x="200456" y="249058"/>
                  </a:lnTo>
                  <a:lnTo>
                    <a:pt x="200002" y="237604"/>
                  </a:lnTo>
                  <a:lnTo>
                    <a:pt x="199986" y="228892"/>
                  </a:lnTo>
                  <a:lnTo>
                    <a:pt x="209143" y="226225"/>
                  </a:lnTo>
                  <a:lnTo>
                    <a:pt x="214414" y="223964"/>
                  </a:lnTo>
                  <a:lnTo>
                    <a:pt x="200618" y="204371"/>
                  </a:lnTo>
                  <a:lnTo>
                    <a:pt x="193533" y="192519"/>
                  </a:lnTo>
                  <a:lnTo>
                    <a:pt x="190923" y="183620"/>
                  </a:lnTo>
                  <a:lnTo>
                    <a:pt x="190550" y="172885"/>
                  </a:lnTo>
                  <a:lnTo>
                    <a:pt x="209397" y="165094"/>
                  </a:lnTo>
                  <a:lnTo>
                    <a:pt x="218308" y="157895"/>
                  </a:lnTo>
                  <a:lnTo>
                    <a:pt x="219649" y="147149"/>
                  </a:lnTo>
                  <a:lnTo>
                    <a:pt x="215785" y="128714"/>
                  </a:lnTo>
                  <a:lnTo>
                    <a:pt x="210511" y="121145"/>
                  </a:lnTo>
                  <a:lnTo>
                    <a:pt x="171627" y="121145"/>
                  </a:lnTo>
                  <a:lnTo>
                    <a:pt x="166560" y="98437"/>
                  </a:lnTo>
                  <a:lnTo>
                    <a:pt x="31518" y="98435"/>
                  </a:lnTo>
                  <a:lnTo>
                    <a:pt x="14017" y="96387"/>
                  </a:lnTo>
                  <a:lnTo>
                    <a:pt x="4894" y="96229"/>
                  </a:lnTo>
                  <a:close/>
                </a:path>
                <a:path w="219710" h="478790">
                  <a:moveTo>
                    <a:pt x="190863" y="113099"/>
                  </a:moveTo>
                  <a:lnTo>
                    <a:pt x="177461" y="117891"/>
                  </a:lnTo>
                  <a:lnTo>
                    <a:pt x="171627" y="121145"/>
                  </a:lnTo>
                  <a:lnTo>
                    <a:pt x="210511" y="121145"/>
                  </a:lnTo>
                  <a:lnTo>
                    <a:pt x="205687" y="114223"/>
                  </a:lnTo>
                  <a:lnTo>
                    <a:pt x="190863" y="113099"/>
                  </a:lnTo>
                  <a:close/>
                </a:path>
                <a:path w="219710" h="478790">
                  <a:moveTo>
                    <a:pt x="104736" y="0"/>
                  </a:moveTo>
                  <a:lnTo>
                    <a:pt x="74489" y="7217"/>
                  </a:lnTo>
                  <a:lnTo>
                    <a:pt x="56781" y="19877"/>
                  </a:lnTo>
                  <a:lnTo>
                    <a:pt x="44750" y="47207"/>
                  </a:lnTo>
                  <a:lnTo>
                    <a:pt x="31534" y="98437"/>
                  </a:lnTo>
                  <a:lnTo>
                    <a:pt x="166560" y="98437"/>
                  </a:lnTo>
                  <a:lnTo>
                    <a:pt x="132947" y="71346"/>
                  </a:lnTo>
                  <a:lnTo>
                    <a:pt x="115303" y="52062"/>
                  </a:lnTo>
                  <a:lnTo>
                    <a:pt x="107831" y="31356"/>
                  </a:lnTo>
                  <a:lnTo>
                    <a:pt x="104736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2071739" y="9424890"/>
              <a:ext cx="219710" cy="478790"/>
            </a:xfrm>
            <a:custGeom>
              <a:avLst/>
              <a:gdLst/>
              <a:ahLst/>
              <a:cxnLst/>
              <a:rect l="l" t="t" r="r" b="b"/>
              <a:pathLst>
                <a:path w="219710" h="478790">
                  <a:moveTo>
                    <a:pt x="199986" y="228892"/>
                  </a:moveTo>
                  <a:lnTo>
                    <a:pt x="209143" y="226225"/>
                  </a:lnTo>
                  <a:lnTo>
                    <a:pt x="214414" y="223964"/>
                  </a:lnTo>
                  <a:lnTo>
                    <a:pt x="200618" y="204371"/>
                  </a:lnTo>
                  <a:lnTo>
                    <a:pt x="193533" y="192519"/>
                  </a:lnTo>
                  <a:lnTo>
                    <a:pt x="190923" y="183620"/>
                  </a:lnTo>
                  <a:lnTo>
                    <a:pt x="190550" y="172885"/>
                  </a:lnTo>
                  <a:lnTo>
                    <a:pt x="209397" y="165094"/>
                  </a:lnTo>
                  <a:lnTo>
                    <a:pt x="218308" y="157895"/>
                  </a:lnTo>
                  <a:lnTo>
                    <a:pt x="219649" y="147149"/>
                  </a:lnTo>
                  <a:lnTo>
                    <a:pt x="215785" y="128714"/>
                  </a:lnTo>
                  <a:lnTo>
                    <a:pt x="205687" y="114223"/>
                  </a:lnTo>
                  <a:lnTo>
                    <a:pt x="190863" y="113099"/>
                  </a:lnTo>
                  <a:lnTo>
                    <a:pt x="177461" y="117891"/>
                  </a:lnTo>
                  <a:lnTo>
                    <a:pt x="171627" y="121145"/>
                  </a:lnTo>
                  <a:lnTo>
                    <a:pt x="166560" y="98437"/>
                  </a:lnTo>
                  <a:lnTo>
                    <a:pt x="132947" y="71346"/>
                  </a:lnTo>
                  <a:lnTo>
                    <a:pt x="115303" y="52062"/>
                  </a:lnTo>
                  <a:lnTo>
                    <a:pt x="107831" y="31356"/>
                  </a:lnTo>
                  <a:lnTo>
                    <a:pt x="104736" y="0"/>
                  </a:lnTo>
                  <a:lnTo>
                    <a:pt x="74489" y="7217"/>
                  </a:lnTo>
                  <a:lnTo>
                    <a:pt x="56781" y="19877"/>
                  </a:lnTo>
                  <a:lnTo>
                    <a:pt x="44750" y="47207"/>
                  </a:lnTo>
                  <a:lnTo>
                    <a:pt x="31534" y="98437"/>
                  </a:lnTo>
                  <a:lnTo>
                    <a:pt x="14017" y="96387"/>
                  </a:lnTo>
                  <a:lnTo>
                    <a:pt x="4894" y="96229"/>
                  </a:lnTo>
                  <a:lnTo>
                    <a:pt x="1207" y="98435"/>
                  </a:lnTo>
                  <a:lnTo>
                    <a:pt x="0" y="103479"/>
                  </a:lnTo>
                  <a:lnTo>
                    <a:pt x="3210" y="110363"/>
                  </a:lnTo>
                  <a:lnTo>
                    <a:pt x="11512" y="116890"/>
                  </a:lnTo>
                  <a:lnTo>
                    <a:pt x="20052" y="121760"/>
                  </a:lnTo>
                  <a:lnTo>
                    <a:pt x="23977" y="123672"/>
                  </a:lnTo>
                  <a:lnTo>
                    <a:pt x="26963" y="177581"/>
                  </a:lnTo>
                  <a:lnTo>
                    <a:pt x="54643" y="221668"/>
                  </a:lnTo>
                  <a:lnTo>
                    <a:pt x="92113" y="232194"/>
                  </a:lnTo>
                  <a:lnTo>
                    <a:pt x="135128" y="237604"/>
                  </a:lnTo>
                  <a:lnTo>
                    <a:pt x="135989" y="244630"/>
                  </a:lnTo>
                  <a:lnTo>
                    <a:pt x="136523" y="252034"/>
                  </a:lnTo>
                  <a:lnTo>
                    <a:pt x="136454" y="259024"/>
                  </a:lnTo>
                  <a:lnTo>
                    <a:pt x="135509" y="264807"/>
                  </a:lnTo>
                  <a:lnTo>
                    <a:pt x="128136" y="278523"/>
                  </a:lnTo>
                  <a:lnTo>
                    <a:pt x="115939" y="308286"/>
                  </a:lnTo>
                  <a:lnTo>
                    <a:pt x="106260" y="362166"/>
                  </a:lnTo>
                  <a:lnTo>
                    <a:pt x="106438" y="448233"/>
                  </a:lnTo>
                  <a:lnTo>
                    <a:pt x="105321" y="471728"/>
                  </a:lnTo>
                  <a:lnTo>
                    <a:pt x="216052" y="478434"/>
                  </a:lnTo>
                  <a:lnTo>
                    <a:pt x="212081" y="389179"/>
                  </a:lnTo>
                  <a:lnTo>
                    <a:pt x="209475" y="339039"/>
                  </a:lnTo>
                  <a:lnTo>
                    <a:pt x="207081" y="309663"/>
                  </a:lnTo>
                  <a:lnTo>
                    <a:pt x="203746" y="282701"/>
                  </a:lnTo>
                  <a:lnTo>
                    <a:pt x="201626" y="264137"/>
                  </a:lnTo>
                  <a:lnTo>
                    <a:pt x="200456" y="249058"/>
                  </a:lnTo>
                  <a:lnTo>
                    <a:pt x="199992" y="237348"/>
                  </a:lnTo>
                  <a:lnTo>
                    <a:pt x="199986" y="228892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2173465" y="9515348"/>
              <a:ext cx="47993" cy="47993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2141114" y="950452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15709" y="0"/>
                  </a:moveTo>
                  <a:lnTo>
                    <a:pt x="4533" y="0"/>
                  </a:lnTo>
                  <a:lnTo>
                    <a:pt x="0" y="4457"/>
                  </a:lnTo>
                  <a:lnTo>
                    <a:pt x="0" y="15468"/>
                  </a:lnTo>
                  <a:lnTo>
                    <a:pt x="4533" y="19926"/>
                  </a:lnTo>
                  <a:lnTo>
                    <a:pt x="15709" y="19926"/>
                  </a:lnTo>
                  <a:lnTo>
                    <a:pt x="20231" y="15468"/>
                  </a:lnTo>
                  <a:lnTo>
                    <a:pt x="20231" y="9956"/>
                  </a:lnTo>
                  <a:lnTo>
                    <a:pt x="20231" y="4457"/>
                  </a:lnTo>
                  <a:lnTo>
                    <a:pt x="15709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2140535" y="9462529"/>
              <a:ext cx="33655" cy="19050"/>
            </a:xfrm>
            <a:custGeom>
              <a:avLst/>
              <a:gdLst/>
              <a:ahLst/>
              <a:cxnLst/>
              <a:rect l="l" t="t" r="r" b="b"/>
              <a:pathLst>
                <a:path w="33655" h="19050">
                  <a:moveTo>
                    <a:pt x="0" y="17713"/>
                  </a:moveTo>
                  <a:lnTo>
                    <a:pt x="11797" y="4354"/>
                  </a:lnTo>
                  <a:lnTo>
                    <a:pt x="19226" y="0"/>
                  </a:lnTo>
                  <a:lnTo>
                    <a:pt x="25433" y="4736"/>
                  </a:lnTo>
                  <a:lnTo>
                    <a:pt x="33566" y="18653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2102236" y="9559921"/>
              <a:ext cx="71755" cy="29209"/>
            </a:xfrm>
            <a:custGeom>
              <a:avLst/>
              <a:gdLst/>
              <a:ahLst/>
              <a:cxnLst/>
              <a:rect l="l" t="t" r="r" b="b"/>
              <a:pathLst>
                <a:path w="71755" h="29209">
                  <a:moveTo>
                    <a:pt x="0" y="19570"/>
                  </a:moveTo>
                  <a:lnTo>
                    <a:pt x="14957" y="28130"/>
                  </a:lnTo>
                  <a:lnTo>
                    <a:pt x="27412" y="28944"/>
                  </a:lnTo>
                  <a:lnTo>
                    <a:pt x="44087" y="20179"/>
                  </a:lnTo>
                  <a:lnTo>
                    <a:pt x="71704" y="0"/>
                  </a:lnTo>
                </a:path>
              </a:pathLst>
            </a:custGeom>
            <a:ln w="5041">
              <a:solidFill>
                <a:srgbClr val="D45C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2250617" y="9559829"/>
              <a:ext cx="12700" cy="19050"/>
            </a:xfrm>
            <a:custGeom>
              <a:avLst/>
              <a:gdLst/>
              <a:ahLst/>
              <a:cxnLst/>
              <a:rect l="l" t="t" r="r" b="b"/>
              <a:pathLst>
                <a:path w="12700" h="19050">
                  <a:moveTo>
                    <a:pt x="0" y="18707"/>
                  </a:moveTo>
                  <a:lnTo>
                    <a:pt x="2514" y="1003"/>
                  </a:lnTo>
                  <a:lnTo>
                    <a:pt x="12636" y="0"/>
                  </a:lnTo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2300143" y="9517015"/>
              <a:ext cx="23495" cy="90170"/>
            </a:xfrm>
            <a:custGeom>
              <a:avLst/>
              <a:gdLst/>
              <a:ahLst/>
              <a:cxnLst/>
              <a:rect l="l" t="t" r="r" b="b"/>
              <a:pathLst>
                <a:path w="23494" h="90170">
                  <a:moveTo>
                    <a:pt x="18923" y="0"/>
                  </a:moveTo>
                  <a:lnTo>
                    <a:pt x="22892" y="35468"/>
                  </a:lnTo>
                  <a:lnTo>
                    <a:pt x="22244" y="56622"/>
                  </a:lnTo>
                  <a:lnTo>
                    <a:pt x="15204" y="71862"/>
                  </a:lnTo>
                  <a:lnTo>
                    <a:pt x="0" y="89585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2232002" y="9438774"/>
              <a:ext cx="27940" cy="63500"/>
            </a:xfrm>
            <a:custGeom>
              <a:avLst/>
              <a:gdLst/>
              <a:ahLst/>
              <a:cxnLst/>
              <a:rect l="l" t="t" r="r" b="b"/>
              <a:pathLst>
                <a:path w="27939" h="63500">
                  <a:moveTo>
                    <a:pt x="0" y="0"/>
                  </a:moveTo>
                  <a:lnTo>
                    <a:pt x="10370" y="32932"/>
                  </a:lnTo>
                  <a:lnTo>
                    <a:pt x="16719" y="50482"/>
                  </a:lnTo>
                  <a:lnTo>
                    <a:pt x="21649" y="58564"/>
                  </a:lnTo>
                  <a:lnTo>
                    <a:pt x="27762" y="63093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2157503" y="9870516"/>
              <a:ext cx="129331" cy="270546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2377439" y="9282303"/>
              <a:ext cx="58419" cy="880110"/>
            </a:xfrm>
            <a:custGeom>
              <a:avLst/>
              <a:gdLst/>
              <a:ahLst/>
              <a:cxnLst/>
              <a:rect l="l" t="t" r="r" b="b"/>
              <a:pathLst>
                <a:path w="58419" h="880109">
                  <a:moveTo>
                    <a:pt x="58115" y="0"/>
                  </a:moveTo>
                  <a:lnTo>
                    <a:pt x="0" y="0"/>
                  </a:lnTo>
                  <a:lnTo>
                    <a:pt x="0" y="879881"/>
                  </a:lnTo>
                  <a:lnTo>
                    <a:pt x="58115" y="879881"/>
                  </a:lnTo>
                  <a:lnTo>
                    <a:pt x="58115" y="0"/>
                  </a:lnTo>
                  <a:close/>
                </a:path>
              </a:pathLst>
            </a:custGeom>
            <a:solidFill>
              <a:srgbClr val="F5D9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2377439" y="9282303"/>
              <a:ext cx="58419" cy="880110"/>
            </a:xfrm>
            <a:custGeom>
              <a:avLst/>
              <a:gdLst/>
              <a:ahLst/>
              <a:cxnLst/>
              <a:rect l="l" t="t" r="r" b="b"/>
              <a:pathLst>
                <a:path w="58419" h="880109">
                  <a:moveTo>
                    <a:pt x="58115" y="879881"/>
                  </a:moveTo>
                  <a:lnTo>
                    <a:pt x="0" y="879881"/>
                  </a:lnTo>
                  <a:lnTo>
                    <a:pt x="0" y="0"/>
                  </a:lnTo>
                  <a:lnTo>
                    <a:pt x="58115" y="0"/>
                  </a:lnTo>
                  <a:lnTo>
                    <a:pt x="58115" y="879881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2077766" y="9377708"/>
              <a:ext cx="327025" cy="28575"/>
            </a:xfrm>
            <a:custGeom>
              <a:avLst/>
              <a:gdLst/>
              <a:ahLst/>
              <a:cxnLst/>
              <a:rect l="l" t="t" r="r" b="b"/>
              <a:pathLst>
                <a:path w="327025" h="28575">
                  <a:moveTo>
                    <a:pt x="320649" y="0"/>
                  </a:moveTo>
                  <a:lnTo>
                    <a:pt x="6349" y="0"/>
                  </a:lnTo>
                  <a:lnTo>
                    <a:pt x="0" y="6349"/>
                  </a:lnTo>
                  <a:lnTo>
                    <a:pt x="0" y="22021"/>
                  </a:lnTo>
                  <a:lnTo>
                    <a:pt x="6349" y="28371"/>
                  </a:lnTo>
                  <a:lnTo>
                    <a:pt x="320649" y="28371"/>
                  </a:lnTo>
                  <a:lnTo>
                    <a:pt x="327012" y="22021"/>
                  </a:lnTo>
                  <a:lnTo>
                    <a:pt x="327012" y="14185"/>
                  </a:lnTo>
                  <a:lnTo>
                    <a:pt x="327012" y="6349"/>
                  </a:lnTo>
                  <a:lnTo>
                    <a:pt x="320649" y="0"/>
                  </a:lnTo>
                  <a:close/>
                </a:path>
              </a:pathLst>
            </a:custGeom>
            <a:solidFill>
              <a:srgbClr val="9F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2077766" y="9377708"/>
              <a:ext cx="327025" cy="28575"/>
            </a:xfrm>
            <a:custGeom>
              <a:avLst/>
              <a:gdLst/>
              <a:ahLst/>
              <a:cxnLst/>
              <a:rect l="l" t="t" r="r" b="b"/>
              <a:pathLst>
                <a:path w="327025" h="28575">
                  <a:moveTo>
                    <a:pt x="327012" y="14185"/>
                  </a:moveTo>
                  <a:lnTo>
                    <a:pt x="327012" y="22021"/>
                  </a:lnTo>
                  <a:lnTo>
                    <a:pt x="320649" y="28371"/>
                  </a:lnTo>
                  <a:lnTo>
                    <a:pt x="312826" y="28371"/>
                  </a:lnTo>
                  <a:lnTo>
                    <a:pt x="14185" y="28371"/>
                  </a:lnTo>
                  <a:lnTo>
                    <a:pt x="6349" y="28371"/>
                  </a:lnTo>
                  <a:lnTo>
                    <a:pt x="0" y="22021"/>
                  </a:lnTo>
                  <a:lnTo>
                    <a:pt x="0" y="14185"/>
                  </a:lnTo>
                  <a:lnTo>
                    <a:pt x="0" y="6349"/>
                  </a:lnTo>
                  <a:lnTo>
                    <a:pt x="6349" y="0"/>
                  </a:lnTo>
                  <a:lnTo>
                    <a:pt x="14185" y="0"/>
                  </a:lnTo>
                  <a:lnTo>
                    <a:pt x="312826" y="0"/>
                  </a:lnTo>
                  <a:lnTo>
                    <a:pt x="320649" y="0"/>
                  </a:lnTo>
                  <a:lnTo>
                    <a:pt x="327012" y="6349"/>
                  </a:lnTo>
                  <a:lnTo>
                    <a:pt x="327012" y="14185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2337215" y="9373648"/>
              <a:ext cx="107314" cy="35560"/>
            </a:xfrm>
            <a:custGeom>
              <a:avLst/>
              <a:gdLst/>
              <a:ahLst/>
              <a:cxnLst/>
              <a:rect l="l" t="t" r="r" b="b"/>
              <a:pathLst>
                <a:path w="107314" h="35559">
                  <a:moveTo>
                    <a:pt x="87464" y="0"/>
                  </a:moveTo>
                  <a:lnTo>
                    <a:pt x="19265" y="0"/>
                  </a:lnTo>
                  <a:lnTo>
                    <a:pt x="11765" y="1381"/>
                  </a:lnTo>
                  <a:lnTo>
                    <a:pt x="5641" y="5149"/>
                  </a:lnTo>
                  <a:lnTo>
                    <a:pt x="1513" y="10737"/>
                  </a:lnTo>
                  <a:lnTo>
                    <a:pt x="0" y="17576"/>
                  </a:lnTo>
                  <a:lnTo>
                    <a:pt x="1513" y="24412"/>
                  </a:lnTo>
                  <a:lnTo>
                    <a:pt x="5641" y="29991"/>
                  </a:lnTo>
                  <a:lnTo>
                    <a:pt x="11765" y="33750"/>
                  </a:lnTo>
                  <a:lnTo>
                    <a:pt x="19265" y="35128"/>
                  </a:lnTo>
                  <a:lnTo>
                    <a:pt x="87464" y="35128"/>
                  </a:lnTo>
                  <a:lnTo>
                    <a:pt x="94967" y="33750"/>
                  </a:lnTo>
                  <a:lnTo>
                    <a:pt x="101095" y="29991"/>
                  </a:lnTo>
                  <a:lnTo>
                    <a:pt x="105227" y="24412"/>
                  </a:lnTo>
                  <a:lnTo>
                    <a:pt x="106743" y="17576"/>
                  </a:lnTo>
                  <a:lnTo>
                    <a:pt x="105227" y="10737"/>
                  </a:lnTo>
                  <a:lnTo>
                    <a:pt x="101095" y="5149"/>
                  </a:lnTo>
                  <a:lnTo>
                    <a:pt x="94967" y="1381"/>
                  </a:lnTo>
                  <a:lnTo>
                    <a:pt x="87464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2337215" y="9373648"/>
              <a:ext cx="107314" cy="35560"/>
            </a:xfrm>
            <a:custGeom>
              <a:avLst/>
              <a:gdLst/>
              <a:ahLst/>
              <a:cxnLst/>
              <a:rect l="l" t="t" r="r" b="b"/>
              <a:pathLst>
                <a:path w="107314" h="35559">
                  <a:moveTo>
                    <a:pt x="106743" y="17576"/>
                  </a:moveTo>
                  <a:lnTo>
                    <a:pt x="105227" y="24412"/>
                  </a:lnTo>
                  <a:lnTo>
                    <a:pt x="101095" y="29991"/>
                  </a:lnTo>
                  <a:lnTo>
                    <a:pt x="94967" y="33750"/>
                  </a:lnTo>
                  <a:lnTo>
                    <a:pt x="87464" y="35128"/>
                  </a:lnTo>
                  <a:lnTo>
                    <a:pt x="19265" y="35128"/>
                  </a:lnTo>
                  <a:lnTo>
                    <a:pt x="11765" y="33750"/>
                  </a:lnTo>
                  <a:lnTo>
                    <a:pt x="5641" y="29991"/>
                  </a:lnTo>
                  <a:lnTo>
                    <a:pt x="1513" y="24412"/>
                  </a:lnTo>
                  <a:lnTo>
                    <a:pt x="0" y="17576"/>
                  </a:lnTo>
                  <a:lnTo>
                    <a:pt x="1513" y="10737"/>
                  </a:lnTo>
                  <a:lnTo>
                    <a:pt x="5641" y="5149"/>
                  </a:lnTo>
                  <a:lnTo>
                    <a:pt x="11765" y="1381"/>
                  </a:lnTo>
                  <a:lnTo>
                    <a:pt x="19265" y="0"/>
                  </a:lnTo>
                  <a:lnTo>
                    <a:pt x="87464" y="0"/>
                  </a:lnTo>
                  <a:lnTo>
                    <a:pt x="94967" y="1381"/>
                  </a:lnTo>
                  <a:lnTo>
                    <a:pt x="101095" y="5149"/>
                  </a:lnTo>
                  <a:lnTo>
                    <a:pt x="105227" y="10737"/>
                  </a:lnTo>
                  <a:lnTo>
                    <a:pt x="106743" y="17576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2379822" y="9423222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2379822" y="944127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2379822" y="945932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2379822" y="947737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2379820" y="9495429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28270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2379822" y="929790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2379822" y="931595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2379822" y="933400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2379822" y="935205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2379820" y="9370109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28270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2379822" y="951362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2379822" y="953167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2379822" y="954973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2379822" y="956778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2379820" y="9585836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28270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2379822" y="9606722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2379822" y="962477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2379822" y="964282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2379822" y="966087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2379820" y="9678928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28270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2379822" y="9697122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2379822" y="971517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2379822" y="973322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2379822" y="975127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2379820" y="9769329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28270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2379822" y="9790220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2379822" y="9808272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2379822" y="982632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2379822" y="984437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2379820" y="9862426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28270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2379822" y="988062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2379822" y="989867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2379822" y="991672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2379822" y="993477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2379820" y="9952827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28270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2081707" y="10139235"/>
              <a:ext cx="386715" cy="38735"/>
            </a:xfrm>
            <a:custGeom>
              <a:avLst/>
              <a:gdLst/>
              <a:ahLst/>
              <a:cxnLst/>
              <a:rect l="l" t="t" r="r" b="b"/>
              <a:pathLst>
                <a:path w="386714" h="38734">
                  <a:moveTo>
                    <a:pt x="386689" y="0"/>
                  </a:moveTo>
                  <a:lnTo>
                    <a:pt x="0" y="0"/>
                  </a:lnTo>
                  <a:lnTo>
                    <a:pt x="0" y="38493"/>
                  </a:lnTo>
                  <a:lnTo>
                    <a:pt x="386689" y="38493"/>
                  </a:lnTo>
                  <a:lnTo>
                    <a:pt x="386689" y="0"/>
                  </a:lnTo>
                  <a:close/>
                </a:path>
              </a:pathLst>
            </a:custGeom>
            <a:solidFill>
              <a:srgbClr val="F5D9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2081707" y="10139235"/>
              <a:ext cx="386715" cy="38735"/>
            </a:xfrm>
            <a:custGeom>
              <a:avLst/>
              <a:gdLst/>
              <a:ahLst/>
              <a:cxnLst/>
              <a:rect l="l" t="t" r="r" b="b"/>
              <a:pathLst>
                <a:path w="386714" h="38734">
                  <a:moveTo>
                    <a:pt x="386689" y="38493"/>
                  </a:moveTo>
                  <a:lnTo>
                    <a:pt x="0" y="38493"/>
                  </a:lnTo>
                  <a:lnTo>
                    <a:pt x="0" y="0"/>
                  </a:lnTo>
                  <a:lnTo>
                    <a:pt x="386689" y="0"/>
                  </a:lnTo>
                  <a:lnTo>
                    <a:pt x="386689" y="38493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2207755" y="9661922"/>
              <a:ext cx="10795" cy="1270"/>
            </a:xfrm>
            <a:custGeom>
              <a:avLst/>
              <a:gdLst/>
              <a:ahLst/>
              <a:cxnLst/>
              <a:rect l="l" t="t" r="r" b="b"/>
              <a:pathLst>
                <a:path w="10794" h="1270">
                  <a:moveTo>
                    <a:pt x="0" y="850"/>
                  </a:moveTo>
                  <a:lnTo>
                    <a:pt x="6718" y="431"/>
                  </a:lnTo>
                  <a:lnTo>
                    <a:pt x="10591" y="0"/>
                  </a:lnTo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2167061" y="9684640"/>
              <a:ext cx="110944" cy="195740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2232747" y="9693412"/>
              <a:ext cx="81280" cy="311150"/>
            </a:xfrm>
            <a:custGeom>
              <a:avLst/>
              <a:gdLst/>
              <a:ahLst/>
              <a:cxnLst/>
              <a:rect l="l" t="t" r="r" b="b"/>
              <a:pathLst>
                <a:path w="81280" h="311150">
                  <a:moveTo>
                    <a:pt x="79559" y="275607"/>
                  </a:moveTo>
                  <a:lnTo>
                    <a:pt x="54300" y="275607"/>
                  </a:lnTo>
                  <a:lnTo>
                    <a:pt x="55130" y="281436"/>
                  </a:lnTo>
                  <a:lnTo>
                    <a:pt x="57288" y="293514"/>
                  </a:lnTo>
                  <a:lnTo>
                    <a:pt x="60622" y="305654"/>
                  </a:lnTo>
                  <a:lnTo>
                    <a:pt x="64828" y="310811"/>
                  </a:lnTo>
                  <a:lnTo>
                    <a:pt x="68242" y="309867"/>
                  </a:lnTo>
                  <a:lnTo>
                    <a:pt x="69423" y="306308"/>
                  </a:lnTo>
                  <a:lnTo>
                    <a:pt x="68407" y="297211"/>
                  </a:lnTo>
                  <a:lnTo>
                    <a:pt x="65235" y="279658"/>
                  </a:lnTo>
                  <a:lnTo>
                    <a:pt x="80660" y="279658"/>
                  </a:lnTo>
                  <a:lnTo>
                    <a:pt x="79559" y="275607"/>
                  </a:lnTo>
                  <a:close/>
                </a:path>
                <a:path w="81280" h="311150">
                  <a:moveTo>
                    <a:pt x="76575" y="264623"/>
                  </a:moveTo>
                  <a:lnTo>
                    <a:pt x="25301" y="264623"/>
                  </a:lnTo>
                  <a:lnTo>
                    <a:pt x="28811" y="266298"/>
                  </a:lnTo>
                  <a:lnTo>
                    <a:pt x="29625" y="276720"/>
                  </a:lnTo>
                  <a:lnTo>
                    <a:pt x="29872" y="291995"/>
                  </a:lnTo>
                  <a:lnTo>
                    <a:pt x="30804" y="305447"/>
                  </a:lnTo>
                  <a:lnTo>
                    <a:pt x="33675" y="310405"/>
                  </a:lnTo>
                  <a:lnTo>
                    <a:pt x="37019" y="308725"/>
                  </a:lnTo>
                  <a:lnTo>
                    <a:pt x="39187" y="304541"/>
                  </a:lnTo>
                  <a:lnTo>
                    <a:pt x="41126" y="294589"/>
                  </a:lnTo>
                  <a:lnTo>
                    <a:pt x="43785" y="275607"/>
                  </a:lnTo>
                  <a:lnTo>
                    <a:pt x="79559" y="275607"/>
                  </a:lnTo>
                  <a:lnTo>
                    <a:pt x="76575" y="264623"/>
                  </a:lnTo>
                  <a:close/>
                </a:path>
                <a:path w="81280" h="311150">
                  <a:moveTo>
                    <a:pt x="54300" y="275607"/>
                  </a:moveTo>
                  <a:lnTo>
                    <a:pt x="43785" y="275607"/>
                  </a:lnTo>
                  <a:lnTo>
                    <a:pt x="44777" y="281436"/>
                  </a:lnTo>
                  <a:lnTo>
                    <a:pt x="47226" y="294229"/>
                  </a:lnTo>
                  <a:lnTo>
                    <a:pt x="50101" y="305991"/>
                  </a:lnTo>
                  <a:lnTo>
                    <a:pt x="52687" y="309999"/>
                  </a:lnTo>
                  <a:lnTo>
                    <a:pt x="54305" y="307647"/>
                  </a:lnTo>
                  <a:lnTo>
                    <a:pt x="55013" y="303280"/>
                  </a:lnTo>
                  <a:lnTo>
                    <a:pt x="54899" y="291995"/>
                  </a:lnTo>
                  <a:lnTo>
                    <a:pt x="54300" y="275607"/>
                  </a:lnTo>
                  <a:close/>
                </a:path>
                <a:path w="81280" h="311150">
                  <a:moveTo>
                    <a:pt x="80660" y="279658"/>
                  </a:moveTo>
                  <a:lnTo>
                    <a:pt x="65235" y="279658"/>
                  </a:lnTo>
                  <a:lnTo>
                    <a:pt x="66660" y="283738"/>
                  </a:lnTo>
                  <a:lnTo>
                    <a:pt x="67584" y="288007"/>
                  </a:lnTo>
                  <a:lnTo>
                    <a:pt x="68414" y="295083"/>
                  </a:lnTo>
                  <a:lnTo>
                    <a:pt x="69553" y="307586"/>
                  </a:lnTo>
                  <a:lnTo>
                    <a:pt x="78832" y="294229"/>
                  </a:lnTo>
                  <a:lnTo>
                    <a:pt x="80876" y="280455"/>
                  </a:lnTo>
                  <a:lnTo>
                    <a:pt x="80660" y="279658"/>
                  </a:lnTo>
                  <a:close/>
                </a:path>
                <a:path w="81280" h="311150">
                  <a:moveTo>
                    <a:pt x="13202" y="0"/>
                  </a:moveTo>
                  <a:lnTo>
                    <a:pt x="1473" y="1973"/>
                  </a:lnTo>
                  <a:lnTo>
                    <a:pt x="0" y="17872"/>
                  </a:lnTo>
                  <a:lnTo>
                    <a:pt x="5735" y="51820"/>
                  </a:lnTo>
                  <a:lnTo>
                    <a:pt x="7020" y="65118"/>
                  </a:lnTo>
                  <a:lnTo>
                    <a:pt x="13086" y="117496"/>
                  </a:lnTo>
                  <a:lnTo>
                    <a:pt x="16680" y="162458"/>
                  </a:lnTo>
                  <a:lnTo>
                    <a:pt x="20721" y="229493"/>
                  </a:lnTo>
                  <a:lnTo>
                    <a:pt x="19921" y="237977"/>
                  </a:lnTo>
                  <a:lnTo>
                    <a:pt x="14651" y="250105"/>
                  </a:lnTo>
                  <a:lnTo>
                    <a:pt x="9713" y="259103"/>
                  </a:lnTo>
                  <a:lnTo>
                    <a:pt x="4584" y="267109"/>
                  </a:lnTo>
                  <a:lnTo>
                    <a:pt x="1958" y="272989"/>
                  </a:lnTo>
                  <a:lnTo>
                    <a:pt x="4529" y="275607"/>
                  </a:lnTo>
                  <a:lnTo>
                    <a:pt x="11447" y="273409"/>
                  </a:lnTo>
                  <a:lnTo>
                    <a:pt x="18942" y="268371"/>
                  </a:lnTo>
                  <a:lnTo>
                    <a:pt x="25301" y="264623"/>
                  </a:lnTo>
                  <a:lnTo>
                    <a:pt x="76575" y="264623"/>
                  </a:lnTo>
                  <a:lnTo>
                    <a:pt x="74741" y="257876"/>
                  </a:lnTo>
                  <a:lnTo>
                    <a:pt x="59482" y="218101"/>
                  </a:lnTo>
                  <a:lnTo>
                    <a:pt x="57980" y="210464"/>
                  </a:lnTo>
                  <a:lnTo>
                    <a:pt x="55010" y="188040"/>
                  </a:lnTo>
                  <a:lnTo>
                    <a:pt x="52876" y="151568"/>
                  </a:lnTo>
                  <a:lnTo>
                    <a:pt x="53881" y="101782"/>
                  </a:lnTo>
                  <a:lnTo>
                    <a:pt x="56158" y="58159"/>
                  </a:lnTo>
                  <a:lnTo>
                    <a:pt x="55288" y="33831"/>
                  </a:lnTo>
                  <a:lnTo>
                    <a:pt x="49802" y="19990"/>
                  </a:lnTo>
                  <a:lnTo>
                    <a:pt x="38235" y="7827"/>
                  </a:lnTo>
                  <a:lnTo>
                    <a:pt x="13202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2232747" y="9693412"/>
              <a:ext cx="81280" cy="311150"/>
            </a:xfrm>
            <a:custGeom>
              <a:avLst/>
              <a:gdLst/>
              <a:ahLst/>
              <a:cxnLst/>
              <a:rect l="l" t="t" r="r" b="b"/>
              <a:pathLst>
                <a:path w="81280" h="311150">
                  <a:moveTo>
                    <a:pt x="38235" y="7827"/>
                  </a:moveTo>
                  <a:lnTo>
                    <a:pt x="49802" y="19990"/>
                  </a:lnTo>
                  <a:lnTo>
                    <a:pt x="55288" y="33831"/>
                  </a:lnTo>
                  <a:lnTo>
                    <a:pt x="56158" y="58159"/>
                  </a:lnTo>
                  <a:lnTo>
                    <a:pt x="53881" y="101782"/>
                  </a:lnTo>
                  <a:lnTo>
                    <a:pt x="52876" y="151568"/>
                  </a:lnTo>
                  <a:lnTo>
                    <a:pt x="55010" y="188040"/>
                  </a:lnTo>
                  <a:lnTo>
                    <a:pt x="57980" y="210464"/>
                  </a:lnTo>
                  <a:lnTo>
                    <a:pt x="59482" y="218101"/>
                  </a:lnTo>
                  <a:lnTo>
                    <a:pt x="74741" y="257876"/>
                  </a:lnTo>
                  <a:lnTo>
                    <a:pt x="80876" y="280455"/>
                  </a:lnTo>
                  <a:lnTo>
                    <a:pt x="78832" y="294229"/>
                  </a:lnTo>
                  <a:lnTo>
                    <a:pt x="69553" y="307586"/>
                  </a:lnTo>
                  <a:lnTo>
                    <a:pt x="68414" y="295083"/>
                  </a:lnTo>
                  <a:lnTo>
                    <a:pt x="67584" y="288007"/>
                  </a:lnTo>
                  <a:lnTo>
                    <a:pt x="66660" y="283738"/>
                  </a:lnTo>
                  <a:lnTo>
                    <a:pt x="65235" y="279658"/>
                  </a:lnTo>
                  <a:lnTo>
                    <a:pt x="68407" y="297211"/>
                  </a:lnTo>
                  <a:lnTo>
                    <a:pt x="69423" y="306308"/>
                  </a:lnTo>
                  <a:lnTo>
                    <a:pt x="68242" y="309867"/>
                  </a:lnTo>
                  <a:lnTo>
                    <a:pt x="64828" y="310811"/>
                  </a:lnTo>
                  <a:lnTo>
                    <a:pt x="60622" y="305654"/>
                  </a:lnTo>
                  <a:lnTo>
                    <a:pt x="57288" y="293514"/>
                  </a:lnTo>
                  <a:lnTo>
                    <a:pt x="55092" y="281222"/>
                  </a:lnTo>
                  <a:lnTo>
                    <a:pt x="54300" y="275607"/>
                  </a:lnTo>
                  <a:lnTo>
                    <a:pt x="54961" y="293675"/>
                  </a:lnTo>
                  <a:lnTo>
                    <a:pt x="55013" y="303280"/>
                  </a:lnTo>
                  <a:lnTo>
                    <a:pt x="54305" y="307647"/>
                  </a:lnTo>
                  <a:lnTo>
                    <a:pt x="52687" y="309999"/>
                  </a:lnTo>
                  <a:lnTo>
                    <a:pt x="50101" y="305991"/>
                  </a:lnTo>
                  <a:lnTo>
                    <a:pt x="47174" y="294017"/>
                  </a:lnTo>
                  <a:lnTo>
                    <a:pt x="44777" y="281436"/>
                  </a:lnTo>
                  <a:lnTo>
                    <a:pt x="43785" y="275607"/>
                  </a:lnTo>
                  <a:lnTo>
                    <a:pt x="41126" y="294589"/>
                  </a:lnTo>
                  <a:lnTo>
                    <a:pt x="39187" y="304541"/>
                  </a:lnTo>
                  <a:lnTo>
                    <a:pt x="37019" y="308725"/>
                  </a:lnTo>
                  <a:lnTo>
                    <a:pt x="33675" y="310405"/>
                  </a:lnTo>
                  <a:lnTo>
                    <a:pt x="30804" y="305447"/>
                  </a:lnTo>
                  <a:lnTo>
                    <a:pt x="29872" y="291995"/>
                  </a:lnTo>
                  <a:lnTo>
                    <a:pt x="29625" y="276720"/>
                  </a:lnTo>
                  <a:lnTo>
                    <a:pt x="28811" y="266298"/>
                  </a:lnTo>
                  <a:lnTo>
                    <a:pt x="25301" y="264623"/>
                  </a:lnTo>
                  <a:lnTo>
                    <a:pt x="18942" y="268371"/>
                  </a:lnTo>
                  <a:lnTo>
                    <a:pt x="11447" y="273409"/>
                  </a:lnTo>
                  <a:lnTo>
                    <a:pt x="4529" y="275607"/>
                  </a:lnTo>
                  <a:lnTo>
                    <a:pt x="1958" y="272989"/>
                  </a:lnTo>
                  <a:lnTo>
                    <a:pt x="4584" y="267109"/>
                  </a:lnTo>
                  <a:lnTo>
                    <a:pt x="9713" y="259103"/>
                  </a:lnTo>
                  <a:lnTo>
                    <a:pt x="14651" y="250105"/>
                  </a:lnTo>
                  <a:lnTo>
                    <a:pt x="19921" y="237977"/>
                  </a:lnTo>
                  <a:lnTo>
                    <a:pt x="20721" y="229493"/>
                  </a:lnTo>
                  <a:lnTo>
                    <a:pt x="18133" y="186395"/>
                  </a:lnTo>
                  <a:lnTo>
                    <a:pt x="15057" y="137609"/>
                  </a:lnTo>
                  <a:lnTo>
                    <a:pt x="9939" y="90171"/>
                  </a:lnTo>
                  <a:lnTo>
                    <a:pt x="7020" y="65118"/>
                  </a:lnTo>
                  <a:lnTo>
                    <a:pt x="5735" y="51820"/>
                  </a:lnTo>
                  <a:lnTo>
                    <a:pt x="0" y="17872"/>
                  </a:lnTo>
                  <a:lnTo>
                    <a:pt x="1473" y="1973"/>
                  </a:lnTo>
                  <a:lnTo>
                    <a:pt x="13202" y="0"/>
                  </a:lnTo>
                  <a:lnTo>
                    <a:pt x="38235" y="7827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0" name="object 790"/>
          <p:cNvSpPr txBox="1"/>
          <p:nvPr/>
        </p:nvSpPr>
        <p:spPr>
          <a:xfrm>
            <a:off x="1377069" y="5959368"/>
            <a:ext cx="6661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保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育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じ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め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791" name="object 791"/>
          <p:cNvSpPr txBox="1"/>
          <p:nvPr/>
        </p:nvSpPr>
        <p:spPr>
          <a:xfrm>
            <a:off x="1378569" y="6124107"/>
            <a:ext cx="12890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Start 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of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nursery</a:t>
            </a:r>
            <a:r>
              <a:rPr sz="1100" b="1" spc="1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year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792" name="object 792"/>
          <p:cNvSpPr txBox="1"/>
          <p:nvPr/>
        </p:nvSpPr>
        <p:spPr>
          <a:xfrm>
            <a:off x="1375562" y="6398516"/>
            <a:ext cx="1095375" cy="36957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生活発表会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Play</a:t>
            </a:r>
            <a:r>
              <a:rPr sz="11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performance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793" name="object 793"/>
          <p:cNvSpPr txBox="1"/>
          <p:nvPr/>
        </p:nvSpPr>
        <p:spPr>
          <a:xfrm>
            <a:off x="815428" y="6216586"/>
            <a:ext cx="1346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3994F"/>
                </a:solidFill>
                <a:latin typeface="UDShinMGoPro-DeBold"/>
                <a:cs typeface="UDShinMGoPro-DeBold"/>
              </a:rPr>
              <a:t>1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794" name="object 794"/>
          <p:cNvSpPr txBox="1"/>
          <p:nvPr/>
        </p:nvSpPr>
        <p:spPr>
          <a:xfrm>
            <a:off x="7270340" y="10308807"/>
            <a:ext cx="11683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4</a:t>
            </a:r>
            <a:endParaRPr sz="1500" dirty="0">
              <a:latin typeface="HelveticaRounded-Condensed"/>
              <a:cs typeface="HelveticaRounded-Condensed"/>
            </a:endParaRPr>
          </a:p>
        </p:txBody>
      </p:sp>
      <p:sp>
        <p:nvSpPr>
          <p:cNvPr id="797" name="object 457">
            <a:extLst>
              <a:ext uri="{FF2B5EF4-FFF2-40B4-BE49-F238E27FC236}">
                <a16:creationId xmlns:a16="http://schemas.microsoft.com/office/drawing/2014/main" id="{960C42D5-AD18-BB4D-B4A4-9C7E6BABF506}"/>
              </a:ext>
            </a:extLst>
          </p:cNvPr>
          <p:cNvSpPr txBox="1"/>
          <p:nvPr/>
        </p:nvSpPr>
        <p:spPr>
          <a:xfrm>
            <a:off x="7000302" y="356534"/>
            <a:ext cx="215900" cy="48895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全</a:t>
            </a:r>
            <a:r>
              <a:rPr sz="1500" b="1" spc="150" dirty="0">
                <a:solidFill>
                  <a:srgbClr val="3E3A39"/>
                </a:solidFill>
                <a:latin typeface="UDShinMGoPro-DeBold"/>
                <a:cs typeface="UDShinMGoPro-DeBold"/>
              </a:rPr>
              <a:t> 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般</a:t>
            </a:r>
            <a:endParaRPr sz="1500" dirty="0">
              <a:latin typeface="UDShinMGoPro-DeBold"/>
              <a:cs typeface="UDShinMGoPro-DeBold"/>
            </a:endParaRPr>
          </a:p>
        </p:txBody>
      </p:sp>
      <p:sp>
        <p:nvSpPr>
          <p:cNvPr id="798" name="object 458">
            <a:extLst>
              <a:ext uri="{FF2B5EF4-FFF2-40B4-BE49-F238E27FC236}">
                <a16:creationId xmlns:a16="http://schemas.microsoft.com/office/drawing/2014/main" id="{492513FC-A973-8545-AF3C-1CE1146BD5B5}"/>
              </a:ext>
            </a:extLst>
          </p:cNvPr>
          <p:cNvSpPr txBox="1"/>
          <p:nvPr/>
        </p:nvSpPr>
        <p:spPr>
          <a:xfrm>
            <a:off x="7044214" y="977959"/>
            <a:ext cx="246221" cy="617220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600" b="1" spc="15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Gene</a:t>
            </a:r>
            <a:r>
              <a:rPr sz="1600" b="1" spc="-5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600" b="1" spc="15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al</a:t>
            </a:r>
            <a:endParaRPr sz="1600" b="1" dirty="0">
              <a:latin typeface="PT Sans Narrow" panose="020B0506020203020204" pitchFamily="34" charset="0"/>
              <a:cs typeface="HelveticaRounded-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03574" y="9751532"/>
            <a:ext cx="382905" cy="480059"/>
            <a:chOff x="3603574" y="9751532"/>
            <a:chExt cx="382905" cy="480059"/>
          </a:xfrm>
        </p:grpSpPr>
        <p:sp>
          <p:nvSpPr>
            <p:cNvPr id="3" name="object 3"/>
            <p:cNvSpPr/>
            <p:nvPr/>
          </p:nvSpPr>
          <p:spPr>
            <a:xfrm>
              <a:off x="3823167" y="9751532"/>
              <a:ext cx="54013" cy="506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03574" y="9790705"/>
              <a:ext cx="382803" cy="4406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04564" y="9790696"/>
              <a:ext cx="379729" cy="2362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89908" y="10065791"/>
              <a:ext cx="100063" cy="1549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51376" y="10072319"/>
              <a:ext cx="63093" cy="669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854230" y="9802559"/>
            <a:ext cx="203835" cy="421005"/>
            <a:chOff x="5854230" y="9802559"/>
            <a:chExt cx="203835" cy="421005"/>
          </a:xfrm>
        </p:grpSpPr>
        <p:sp>
          <p:nvSpPr>
            <p:cNvPr id="9" name="object 9"/>
            <p:cNvSpPr/>
            <p:nvPr/>
          </p:nvSpPr>
          <p:spPr>
            <a:xfrm>
              <a:off x="5929566" y="10202520"/>
              <a:ext cx="60718" cy="2095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39205" y="10100666"/>
              <a:ext cx="64312" cy="10121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54230" y="9802559"/>
              <a:ext cx="203352" cy="3149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111075" y="9787991"/>
            <a:ext cx="410845" cy="434340"/>
            <a:chOff x="6111075" y="9787991"/>
            <a:chExt cx="410845" cy="434340"/>
          </a:xfrm>
        </p:grpSpPr>
        <p:sp>
          <p:nvSpPr>
            <p:cNvPr id="13" name="object 13"/>
            <p:cNvSpPr/>
            <p:nvPr/>
          </p:nvSpPr>
          <p:spPr>
            <a:xfrm>
              <a:off x="6134062" y="10008374"/>
              <a:ext cx="361530" cy="2133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24244" y="9887026"/>
              <a:ext cx="376288" cy="12954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11075" y="9952482"/>
              <a:ext cx="322440" cy="6477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53454" y="9948672"/>
              <a:ext cx="68440" cy="6730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46457" y="9807702"/>
              <a:ext cx="334251" cy="14731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67513" y="9787991"/>
              <a:ext cx="291926" cy="10414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59741" y="10053650"/>
              <a:ext cx="64363" cy="794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05791" y="10055809"/>
              <a:ext cx="64008" cy="757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547247" y="9707448"/>
            <a:ext cx="406400" cy="514984"/>
            <a:chOff x="4547247" y="9707448"/>
            <a:chExt cx="406400" cy="514984"/>
          </a:xfrm>
        </p:grpSpPr>
        <p:sp>
          <p:nvSpPr>
            <p:cNvPr id="22" name="object 22"/>
            <p:cNvSpPr/>
            <p:nvPr/>
          </p:nvSpPr>
          <p:spPr>
            <a:xfrm>
              <a:off x="4699088" y="10064255"/>
              <a:ext cx="101231" cy="15621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47247" y="9707448"/>
              <a:ext cx="405960" cy="51459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01284" y="9737936"/>
              <a:ext cx="350412" cy="24765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009705" y="9712007"/>
            <a:ext cx="339090" cy="509905"/>
            <a:chOff x="5009705" y="9712007"/>
            <a:chExt cx="339090" cy="509905"/>
          </a:xfrm>
        </p:grpSpPr>
        <p:sp>
          <p:nvSpPr>
            <p:cNvPr id="26" name="object 26"/>
            <p:cNvSpPr/>
            <p:nvPr/>
          </p:nvSpPr>
          <p:spPr>
            <a:xfrm>
              <a:off x="5009705" y="9712007"/>
              <a:ext cx="338543" cy="50988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62937" y="9760546"/>
              <a:ext cx="247656" cy="2153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97309" y="10048735"/>
              <a:ext cx="83654" cy="17272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05505" y="9758173"/>
              <a:ext cx="41910" cy="45720"/>
            </a:xfrm>
            <a:custGeom>
              <a:avLst/>
              <a:gdLst/>
              <a:ahLst/>
              <a:cxnLst/>
              <a:rect l="l" t="t" r="r" b="b"/>
              <a:pathLst>
                <a:path w="41910" h="45720">
                  <a:moveTo>
                    <a:pt x="21284" y="45123"/>
                  </a:moveTo>
                  <a:lnTo>
                    <a:pt x="19914" y="45123"/>
                  </a:lnTo>
                  <a:lnTo>
                    <a:pt x="19914" y="45491"/>
                  </a:lnTo>
                  <a:lnTo>
                    <a:pt x="21284" y="45123"/>
                  </a:lnTo>
                  <a:close/>
                </a:path>
                <a:path w="41910" h="45720">
                  <a:moveTo>
                    <a:pt x="22560" y="44780"/>
                  </a:moveTo>
                  <a:lnTo>
                    <a:pt x="18453" y="44780"/>
                  </a:lnTo>
                  <a:lnTo>
                    <a:pt x="18453" y="45148"/>
                  </a:lnTo>
                  <a:lnTo>
                    <a:pt x="19914" y="45123"/>
                  </a:lnTo>
                  <a:lnTo>
                    <a:pt x="21284" y="45123"/>
                  </a:lnTo>
                  <a:lnTo>
                    <a:pt x="22560" y="44780"/>
                  </a:lnTo>
                  <a:close/>
                </a:path>
                <a:path w="41910" h="45720">
                  <a:moveTo>
                    <a:pt x="27697" y="43002"/>
                  </a:moveTo>
                  <a:lnTo>
                    <a:pt x="16269" y="43002"/>
                  </a:lnTo>
                  <a:lnTo>
                    <a:pt x="16751" y="43624"/>
                  </a:lnTo>
                  <a:lnTo>
                    <a:pt x="17716" y="44805"/>
                  </a:lnTo>
                  <a:lnTo>
                    <a:pt x="18453" y="44780"/>
                  </a:lnTo>
                  <a:lnTo>
                    <a:pt x="22560" y="44780"/>
                  </a:lnTo>
                  <a:lnTo>
                    <a:pt x="24308" y="44310"/>
                  </a:lnTo>
                  <a:lnTo>
                    <a:pt x="24308" y="43967"/>
                  </a:lnTo>
                  <a:lnTo>
                    <a:pt x="26860" y="43548"/>
                  </a:lnTo>
                  <a:lnTo>
                    <a:pt x="26860" y="43192"/>
                  </a:lnTo>
                  <a:lnTo>
                    <a:pt x="27610" y="43179"/>
                  </a:lnTo>
                  <a:lnTo>
                    <a:pt x="27697" y="43002"/>
                  </a:lnTo>
                  <a:close/>
                </a:path>
                <a:path w="41910" h="45720">
                  <a:moveTo>
                    <a:pt x="29527" y="41948"/>
                  </a:moveTo>
                  <a:lnTo>
                    <a:pt x="14072" y="41948"/>
                  </a:lnTo>
                  <a:lnTo>
                    <a:pt x="14072" y="42316"/>
                  </a:lnTo>
                  <a:lnTo>
                    <a:pt x="15532" y="42659"/>
                  </a:lnTo>
                  <a:lnTo>
                    <a:pt x="15532" y="43027"/>
                  </a:lnTo>
                  <a:lnTo>
                    <a:pt x="15786" y="43027"/>
                  </a:lnTo>
                  <a:lnTo>
                    <a:pt x="16015" y="43002"/>
                  </a:lnTo>
                  <a:lnTo>
                    <a:pt x="27697" y="43002"/>
                  </a:lnTo>
                  <a:lnTo>
                    <a:pt x="27965" y="42456"/>
                  </a:lnTo>
                  <a:lnTo>
                    <a:pt x="28677" y="42430"/>
                  </a:lnTo>
                  <a:lnTo>
                    <a:pt x="28677" y="42062"/>
                  </a:lnTo>
                  <a:lnTo>
                    <a:pt x="29413" y="42062"/>
                  </a:lnTo>
                  <a:close/>
                </a:path>
                <a:path w="41910" h="45720">
                  <a:moveTo>
                    <a:pt x="29870" y="41605"/>
                  </a:moveTo>
                  <a:lnTo>
                    <a:pt x="12979" y="41605"/>
                  </a:lnTo>
                  <a:lnTo>
                    <a:pt x="12979" y="41973"/>
                  </a:lnTo>
                  <a:lnTo>
                    <a:pt x="14072" y="41948"/>
                  </a:lnTo>
                  <a:lnTo>
                    <a:pt x="29527" y="41948"/>
                  </a:lnTo>
                  <a:lnTo>
                    <a:pt x="29870" y="41605"/>
                  </a:lnTo>
                  <a:close/>
                </a:path>
                <a:path w="41910" h="45720">
                  <a:moveTo>
                    <a:pt x="38756" y="31089"/>
                  </a:moveTo>
                  <a:lnTo>
                    <a:pt x="1740" y="31089"/>
                  </a:lnTo>
                  <a:lnTo>
                    <a:pt x="2375" y="31991"/>
                  </a:lnTo>
                  <a:lnTo>
                    <a:pt x="2730" y="33439"/>
                  </a:lnTo>
                  <a:lnTo>
                    <a:pt x="3823" y="34137"/>
                  </a:lnTo>
                  <a:lnTo>
                    <a:pt x="4191" y="35598"/>
                  </a:lnTo>
                  <a:lnTo>
                    <a:pt x="4991" y="36829"/>
                  </a:lnTo>
                  <a:lnTo>
                    <a:pt x="6947" y="38785"/>
                  </a:lnTo>
                  <a:lnTo>
                    <a:pt x="8572" y="39154"/>
                  </a:lnTo>
                  <a:lnTo>
                    <a:pt x="8572" y="39877"/>
                  </a:lnTo>
                  <a:lnTo>
                    <a:pt x="10782" y="41655"/>
                  </a:lnTo>
                  <a:lnTo>
                    <a:pt x="11519" y="41655"/>
                  </a:lnTo>
                  <a:lnTo>
                    <a:pt x="12979" y="41605"/>
                  </a:lnTo>
                  <a:lnTo>
                    <a:pt x="29870" y="41605"/>
                  </a:lnTo>
                  <a:lnTo>
                    <a:pt x="30162" y="41313"/>
                  </a:lnTo>
                  <a:lnTo>
                    <a:pt x="30391" y="41300"/>
                  </a:lnTo>
                  <a:lnTo>
                    <a:pt x="30886" y="41300"/>
                  </a:lnTo>
                  <a:lnTo>
                    <a:pt x="31598" y="40208"/>
                  </a:lnTo>
                  <a:lnTo>
                    <a:pt x="31839" y="40195"/>
                  </a:lnTo>
                  <a:lnTo>
                    <a:pt x="31966" y="40195"/>
                  </a:lnTo>
                  <a:lnTo>
                    <a:pt x="31966" y="39471"/>
                  </a:lnTo>
                  <a:lnTo>
                    <a:pt x="34531" y="37236"/>
                  </a:lnTo>
                  <a:lnTo>
                    <a:pt x="34900" y="35420"/>
                  </a:lnTo>
                  <a:lnTo>
                    <a:pt x="35255" y="35407"/>
                  </a:lnTo>
                  <a:lnTo>
                    <a:pt x="35255" y="34696"/>
                  </a:lnTo>
                  <a:lnTo>
                    <a:pt x="36004" y="34315"/>
                  </a:lnTo>
                  <a:lnTo>
                    <a:pt x="36004" y="33578"/>
                  </a:lnTo>
                  <a:lnTo>
                    <a:pt x="37109" y="32600"/>
                  </a:lnTo>
                  <a:lnTo>
                    <a:pt x="38756" y="31089"/>
                  </a:lnTo>
                  <a:close/>
                </a:path>
                <a:path w="41910" h="45720">
                  <a:moveTo>
                    <a:pt x="16370" y="0"/>
                  </a:moveTo>
                  <a:lnTo>
                    <a:pt x="12433" y="558"/>
                  </a:lnTo>
                  <a:lnTo>
                    <a:pt x="8496" y="3936"/>
                  </a:lnTo>
                  <a:lnTo>
                    <a:pt x="6236" y="6197"/>
                  </a:lnTo>
                  <a:lnTo>
                    <a:pt x="5296" y="9791"/>
                  </a:lnTo>
                  <a:lnTo>
                    <a:pt x="2745" y="11988"/>
                  </a:lnTo>
                  <a:lnTo>
                    <a:pt x="2730" y="12369"/>
                  </a:lnTo>
                  <a:lnTo>
                    <a:pt x="2591" y="12382"/>
                  </a:lnTo>
                  <a:lnTo>
                    <a:pt x="2349" y="12382"/>
                  </a:lnTo>
                  <a:lnTo>
                    <a:pt x="1994" y="13474"/>
                  </a:lnTo>
                  <a:lnTo>
                    <a:pt x="1613" y="13474"/>
                  </a:lnTo>
                  <a:lnTo>
                    <a:pt x="1499" y="14579"/>
                  </a:lnTo>
                  <a:lnTo>
                    <a:pt x="1257" y="14579"/>
                  </a:lnTo>
                  <a:lnTo>
                    <a:pt x="902" y="16751"/>
                  </a:lnTo>
                  <a:lnTo>
                    <a:pt x="533" y="16763"/>
                  </a:lnTo>
                  <a:lnTo>
                    <a:pt x="221" y="24422"/>
                  </a:lnTo>
                  <a:lnTo>
                    <a:pt x="178" y="26835"/>
                  </a:lnTo>
                  <a:lnTo>
                    <a:pt x="28" y="28003"/>
                  </a:lnTo>
                  <a:lnTo>
                    <a:pt x="0" y="29235"/>
                  </a:lnTo>
                  <a:lnTo>
                    <a:pt x="546" y="29844"/>
                  </a:lnTo>
                  <a:lnTo>
                    <a:pt x="952" y="31407"/>
                  </a:lnTo>
                  <a:lnTo>
                    <a:pt x="1740" y="31089"/>
                  </a:lnTo>
                  <a:lnTo>
                    <a:pt x="38756" y="31089"/>
                  </a:lnTo>
                  <a:lnTo>
                    <a:pt x="39268" y="30619"/>
                  </a:lnTo>
                  <a:lnTo>
                    <a:pt x="40195" y="29235"/>
                  </a:lnTo>
                  <a:lnTo>
                    <a:pt x="39459" y="28003"/>
                  </a:lnTo>
                  <a:lnTo>
                    <a:pt x="40005" y="26250"/>
                  </a:lnTo>
                  <a:lnTo>
                    <a:pt x="40259" y="26238"/>
                  </a:lnTo>
                  <a:lnTo>
                    <a:pt x="40361" y="25158"/>
                  </a:lnTo>
                  <a:lnTo>
                    <a:pt x="40615" y="25133"/>
                  </a:lnTo>
                  <a:lnTo>
                    <a:pt x="40742" y="24422"/>
                  </a:lnTo>
                  <a:lnTo>
                    <a:pt x="41110" y="24422"/>
                  </a:lnTo>
                  <a:lnTo>
                    <a:pt x="41364" y="18338"/>
                  </a:lnTo>
                  <a:lnTo>
                    <a:pt x="41452" y="15341"/>
                  </a:lnTo>
                  <a:lnTo>
                    <a:pt x="41097" y="15341"/>
                  </a:lnTo>
                  <a:lnTo>
                    <a:pt x="41034" y="14566"/>
                  </a:lnTo>
                  <a:lnTo>
                    <a:pt x="40843" y="14490"/>
                  </a:lnTo>
                  <a:lnTo>
                    <a:pt x="40615" y="14363"/>
                  </a:lnTo>
                  <a:lnTo>
                    <a:pt x="40348" y="14262"/>
                  </a:lnTo>
                  <a:lnTo>
                    <a:pt x="40263" y="13474"/>
                  </a:lnTo>
                  <a:lnTo>
                    <a:pt x="38900" y="12458"/>
                  </a:lnTo>
                  <a:lnTo>
                    <a:pt x="38776" y="12001"/>
                  </a:lnTo>
                  <a:lnTo>
                    <a:pt x="38671" y="11480"/>
                  </a:lnTo>
                  <a:lnTo>
                    <a:pt x="38544" y="11023"/>
                  </a:lnTo>
                  <a:lnTo>
                    <a:pt x="38189" y="10782"/>
                  </a:lnTo>
                  <a:lnTo>
                    <a:pt x="37782" y="10553"/>
                  </a:lnTo>
                  <a:lnTo>
                    <a:pt x="37427" y="10312"/>
                  </a:lnTo>
                  <a:lnTo>
                    <a:pt x="37427" y="9575"/>
                  </a:lnTo>
                  <a:lnTo>
                    <a:pt x="36703" y="9232"/>
                  </a:lnTo>
                  <a:lnTo>
                    <a:pt x="36347" y="7785"/>
                  </a:lnTo>
                  <a:lnTo>
                    <a:pt x="35611" y="7429"/>
                  </a:lnTo>
                  <a:lnTo>
                    <a:pt x="35598" y="6349"/>
                  </a:lnTo>
                  <a:lnTo>
                    <a:pt x="35230" y="6349"/>
                  </a:lnTo>
                  <a:lnTo>
                    <a:pt x="34514" y="5295"/>
                  </a:lnTo>
                  <a:lnTo>
                    <a:pt x="33763" y="5283"/>
                  </a:lnTo>
                  <a:lnTo>
                    <a:pt x="33426" y="4584"/>
                  </a:lnTo>
                  <a:lnTo>
                    <a:pt x="32677" y="4584"/>
                  </a:lnTo>
                  <a:lnTo>
                    <a:pt x="32194" y="3860"/>
                  </a:lnTo>
                  <a:lnTo>
                    <a:pt x="31928" y="3517"/>
                  </a:lnTo>
                  <a:lnTo>
                    <a:pt x="31217" y="3517"/>
                  </a:lnTo>
                  <a:lnTo>
                    <a:pt x="30867" y="2806"/>
                  </a:lnTo>
                  <a:lnTo>
                    <a:pt x="30118" y="2793"/>
                  </a:lnTo>
                  <a:lnTo>
                    <a:pt x="29743" y="2095"/>
                  </a:lnTo>
                  <a:lnTo>
                    <a:pt x="29159" y="1968"/>
                  </a:lnTo>
                  <a:lnTo>
                    <a:pt x="28537" y="1866"/>
                  </a:lnTo>
                  <a:lnTo>
                    <a:pt x="27940" y="1739"/>
                  </a:lnTo>
                  <a:lnTo>
                    <a:pt x="27940" y="1396"/>
                  </a:lnTo>
                  <a:lnTo>
                    <a:pt x="26835" y="1396"/>
                  </a:lnTo>
                  <a:lnTo>
                    <a:pt x="26764" y="1269"/>
                  </a:lnTo>
                  <a:lnTo>
                    <a:pt x="16739" y="1269"/>
                  </a:lnTo>
                  <a:lnTo>
                    <a:pt x="16370" y="0"/>
                  </a:lnTo>
                  <a:close/>
                </a:path>
                <a:path w="41910" h="45720">
                  <a:moveTo>
                    <a:pt x="34506" y="5283"/>
                  </a:moveTo>
                  <a:lnTo>
                    <a:pt x="33769" y="5295"/>
                  </a:lnTo>
                  <a:lnTo>
                    <a:pt x="34514" y="5295"/>
                  </a:lnTo>
                  <a:close/>
                </a:path>
                <a:path w="41910" h="45720">
                  <a:moveTo>
                    <a:pt x="33414" y="4559"/>
                  </a:moveTo>
                  <a:lnTo>
                    <a:pt x="32918" y="4584"/>
                  </a:lnTo>
                  <a:lnTo>
                    <a:pt x="33426" y="4584"/>
                  </a:lnTo>
                  <a:close/>
                </a:path>
                <a:path w="41910" h="45720">
                  <a:moveTo>
                    <a:pt x="30861" y="2793"/>
                  </a:moveTo>
                  <a:lnTo>
                    <a:pt x="30353" y="2806"/>
                  </a:lnTo>
                  <a:lnTo>
                    <a:pt x="30867" y="2806"/>
                  </a:lnTo>
                  <a:close/>
                </a:path>
                <a:path w="41910" h="45720">
                  <a:moveTo>
                    <a:pt x="20180" y="393"/>
                  </a:moveTo>
                  <a:lnTo>
                    <a:pt x="18796" y="1193"/>
                  </a:lnTo>
                  <a:lnTo>
                    <a:pt x="16739" y="1269"/>
                  </a:lnTo>
                  <a:lnTo>
                    <a:pt x="26764" y="1269"/>
                  </a:lnTo>
                  <a:lnTo>
                    <a:pt x="22517" y="1193"/>
                  </a:lnTo>
                  <a:lnTo>
                    <a:pt x="20180" y="393"/>
                  </a:lnTo>
                  <a:close/>
                </a:path>
                <a:path w="41910" h="45720">
                  <a:moveTo>
                    <a:pt x="24587" y="165"/>
                  </a:moveTo>
                  <a:lnTo>
                    <a:pt x="24270" y="736"/>
                  </a:lnTo>
                  <a:lnTo>
                    <a:pt x="22517" y="1193"/>
                  </a:lnTo>
                  <a:lnTo>
                    <a:pt x="26722" y="1193"/>
                  </a:lnTo>
                  <a:lnTo>
                    <a:pt x="26484" y="723"/>
                  </a:lnTo>
                  <a:lnTo>
                    <a:pt x="25375" y="723"/>
                  </a:lnTo>
                  <a:lnTo>
                    <a:pt x="25375" y="355"/>
                  </a:lnTo>
                  <a:lnTo>
                    <a:pt x="24587" y="165"/>
                  </a:lnTo>
                  <a:close/>
                </a:path>
                <a:path w="41910" h="45720">
                  <a:moveTo>
                    <a:pt x="26467" y="685"/>
                  </a:moveTo>
                  <a:lnTo>
                    <a:pt x="25730" y="698"/>
                  </a:lnTo>
                  <a:lnTo>
                    <a:pt x="25375" y="723"/>
                  </a:lnTo>
                  <a:lnTo>
                    <a:pt x="26484" y="7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79047" y="10055796"/>
              <a:ext cx="59232" cy="7919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427726" y="9724890"/>
            <a:ext cx="382905" cy="506095"/>
            <a:chOff x="5427726" y="9724890"/>
            <a:chExt cx="382905" cy="506095"/>
          </a:xfrm>
        </p:grpSpPr>
        <p:sp>
          <p:nvSpPr>
            <p:cNvPr id="32" name="object 32"/>
            <p:cNvSpPr/>
            <p:nvPr/>
          </p:nvSpPr>
          <p:spPr>
            <a:xfrm>
              <a:off x="5667476" y="9724898"/>
              <a:ext cx="104139" cy="37465"/>
            </a:xfrm>
            <a:custGeom>
              <a:avLst/>
              <a:gdLst/>
              <a:ahLst/>
              <a:cxnLst/>
              <a:rect l="l" t="t" r="r" b="b"/>
              <a:pathLst>
                <a:path w="104139" h="37465">
                  <a:moveTo>
                    <a:pt x="35344" y="2120"/>
                  </a:moveTo>
                  <a:lnTo>
                    <a:pt x="32588" y="1993"/>
                  </a:lnTo>
                  <a:lnTo>
                    <a:pt x="32588" y="2120"/>
                  </a:lnTo>
                  <a:lnTo>
                    <a:pt x="35344" y="2120"/>
                  </a:lnTo>
                  <a:close/>
                </a:path>
                <a:path w="104139" h="37465">
                  <a:moveTo>
                    <a:pt x="46316" y="34632"/>
                  </a:moveTo>
                  <a:lnTo>
                    <a:pt x="43764" y="34632"/>
                  </a:lnTo>
                  <a:lnTo>
                    <a:pt x="46316" y="34759"/>
                  </a:lnTo>
                  <a:lnTo>
                    <a:pt x="46316" y="34632"/>
                  </a:lnTo>
                  <a:close/>
                </a:path>
                <a:path w="104139" h="37465">
                  <a:moveTo>
                    <a:pt x="102387" y="34505"/>
                  </a:moveTo>
                  <a:lnTo>
                    <a:pt x="86918" y="34505"/>
                  </a:lnTo>
                  <a:lnTo>
                    <a:pt x="89992" y="34886"/>
                  </a:lnTo>
                  <a:lnTo>
                    <a:pt x="93802" y="34886"/>
                  </a:lnTo>
                  <a:lnTo>
                    <a:pt x="94424" y="34632"/>
                  </a:lnTo>
                  <a:lnTo>
                    <a:pt x="98552" y="34632"/>
                  </a:lnTo>
                  <a:lnTo>
                    <a:pt x="102323" y="35521"/>
                  </a:lnTo>
                  <a:lnTo>
                    <a:pt x="102374" y="34632"/>
                  </a:lnTo>
                  <a:lnTo>
                    <a:pt x="102387" y="34505"/>
                  </a:lnTo>
                  <a:close/>
                </a:path>
                <a:path w="104139" h="37465">
                  <a:moveTo>
                    <a:pt x="104114" y="22860"/>
                  </a:moveTo>
                  <a:lnTo>
                    <a:pt x="102984" y="22860"/>
                  </a:lnTo>
                  <a:lnTo>
                    <a:pt x="102984" y="21590"/>
                  </a:lnTo>
                  <a:lnTo>
                    <a:pt x="102895" y="20320"/>
                  </a:lnTo>
                  <a:lnTo>
                    <a:pt x="102895" y="19050"/>
                  </a:lnTo>
                  <a:lnTo>
                    <a:pt x="102895" y="17780"/>
                  </a:lnTo>
                  <a:lnTo>
                    <a:pt x="102895" y="15240"/>
                  </a:lnTo>
                  <a:lnTo>
                    <a:pt x="102539" y="15240"/>
                  </a:lnTo>
                  <a:lnTo>
                    <a:pt x="102539" y="13970"/>
                  </a:lnTo>
                  <a:lnTo>
                    <a:pt x="102565" y="12700"/>
                  </a:lnTo>
                  <a:lnTo>
                    <a:pt x="102666" y="11430"/>
                  </a:lnTo>
                  <a:lnTo>
                    <a:pt x="102501" y="11430"/>
                  </a:lnTo>
                  <a:lnTo>
                    <a:pt x="102501" y="10160"/>
                  </a:lnTo>
                  <a:lnTo>
                    <a:pt x="102311" y="10160"/>
                  </a:lnTo>
                  <a:lnTo>
                    <a:pt x="102311" y="8890"/>
                  </a:lnTo>
                  <a:lnTo>
                    <a:pt x="101942" y="8890"/>
                  </a:lnTo>
                  <a:lnTo>
                    <a:pt x="101942" y="7620"/>
                  </a:lnTo>
                  <a:lnTo>
                    <a:pt x="102057" y="6350"/>
                  </a:lnTo>
                  <a:lnTo>
                    <a:pt x="102108" y="5080"/>
                  </a:lnTo>
                  <a:lnTo>
                    <a:pt x="101917" y="5080"/>
                  </a:lnTo>
                  <a:lnTo>
                    <a:pt x="101917" y="3810"/>
                  </a:lnTo>
                  <a:lnTo>
                    <a:pt x="102108" y="3810"/>
                  </a:lnTo>
                  <a:lnTo>
                    <a:pt x="102108" y="2540"/>
                  </a:lnTo>
                  <a:lnTo>
                    <a:pt x="101803" y="2540"/>
                  </a:lnTo>
                  <a:lnTo>
                    <a:pt x="101447" y="2247"/>
                  </a:lnTo>
                  <a:lnTo>
                    <a:pt x="101142" y="2247"/>
                  </a:lnTo>
                  <a:lnTo>
                    <a:pt x="101142" y="1270"/>
                  </a:lnTo>
                  <a:lnTo>
                    <a:pt x="99961" y="1270"/>
                  </a:lnTo>
                  <a:lnTo>
                    <a:pt x="98780" y="977"/>
                  </a:lnTo>
                  <a:lnTo>
                    <a:pt x="98780" y="850"/>
                  </a:lnTo>
                  <a:lnTo>
                    <a:pt x="93484" y="723"/>
                  </a:lnTo>
                  <a:lnTo>
                    <a:pt x="93484" y="977"/>
                  </a:lnTo>
                  <a:lnTo>
                    <a:pt x="92494" y="977"/>
                  </a:lnTo>
                  <a:lnTo>
                    <a:pt x="92494" y="1104"/>
                  </a:lnTo>
                  <a:lnTo>
                    <a:pt x="91986" y="1270"/>
                  </a:lnTo>
                  <a:lnTo>
                    <a:pt x="83642" y="1270"/>
                  </a:lnTo>
                  <a:lnTo>
                    <a:pt x="83642" y="0"/>
                  </a:lnTo>
                  <a:lnTo>
                    <a:pt x="82270" y="0"/>
                  </a:lnTo>
                  <a:lnTo>
                    <a:pt x="82270" y="1270"/>
                  </a:lnTo>
                  <a:lnTo>
                    <a:pt x="79946" y="1270"/>
                  </a:lnTo>
                  <a:lnTo>
                    <a:pt x="79946" y="0"/>
                  </a:lnTo>
                  <a:lnTo>
                    <a:pt x="78676" y="0"/>
                  </a:lnTo>
                  <a:lnTo>
                    <a:pt x="78676" y="1270"/>
                  </a:lnTo>
                  <a:lnTo>
                    <a:pt x="64973" y="1270"/>
                  </a:lnTo>
                  <a:lnTo>
                    <a:pt x="64973" y="0"/>
                  </a:lnTo>
                  <a:lnTo>
                    <a:pt x="42938" y="0"/>
                  </a:lnTo>
                  <a:lnTo>
                    <a:pt x="42938" y="1270"/>
                  </a:lnTo>
                  <a:lnTo>
                    <a:pt x="35344" y="1270"/>
                  </a:lnTo>
                  <a:lnTo>
                    <a:pt x="35344" y="2120"/>
                  </a:lnTo>
                  <a:lnTo>
                    <a:pt x="35344" y="2247"/>
                  </a:lnTo>
                  <a:lnTo>
                    <a:pt x="32588" y="2247"/>
                  </a:lnTo>
                  <a:lnTo>
                    <a:pt x="29197" y="2247"/>
                  </a:lnTo>
                  <a:lnTo>
                    <a:pt x="29095" y="2501"/>
                  </a:lnTo>
                  <a:lnTo>
                    <a:pt x="28663" y="2374"/>
                  </a:lnTo>
                  <a:lnTo>
                    <a:pt x="28663" y="2120"/>
                  </a:lnTo>
                  <a:lnTo>
                    <a:pt x="27673" y="2120"/>
                  </a:lnTo>
                  <a:lnTo>
                    <a:pt x="27673" y="1993"/>
                  </a:lnTo>
                  <a:lnTo>
                    <a:pt x="27089" y="1739"/>
                  </a:lnTo>
                  <a:lnTo>
                    <a:pt x="25920" y="2120"/>
                  </a:lnTo>
                  <a:lnTo>
                    <a:pt x="24345" y="2120"/>
                  </a:lnTo>
                  <a:lnTo>
                    <a:pt x="24345" y="2374"/>
                  </a:lnTo>
                  <a:lnTo>
                    <a:pt x="23431" y="2374"/>
                  </a:lnTo>
                  <a:lnTo>
                    <a:pt x="22961" y="2247"/>
                  </a:lnTo>
                  <a:lnTo>
                    <a:pt x="22961" y="2501"/>
                  </a:lnTo>
                  <a:lnTo>
                    <a:pt x="21793" y="2501"/>
                  </a:lnTo>
                  <a:lnTo>
                    <a:pt x="1600" y="2540"/>
                  </a:lnTo>
                  <a:lnTo>
                    <a:pt x="1600" y="3810"/>
                  </a:lnTo>
                  <a:lnTo>
                    <a:pt x="1257" y="3810"/>
                  </a:lnTo>
                  <a:lnTo>
                    <a:pt x="1257" y="5080"/>
                  </a:lnTo>
                  <a:lnTo>
                    <a:pt x="736" y="5080"/>
                  </a:lnTo>
                  <a:lnTo>
                    <a:pt x="736" y="6350"/>
                  </a:lnTo>
                  <a:lnTo>
                    <a:pt x="635" y="7620"/>
                  </a:lnTo>
                  <a:lnTo>
                    <a:pt x="596" y="8890"/>
                  </a:lnTo>
                  <a:lnTo>
                    <a:pt x="88" y="8890"/>
                  </a:lnTo>
                  <a:lnTo>
                    <a:pt x="88" y="10160"/>
                  </a:lnTo>
                  <a:lnTo>
                    <a:pt x="0" y="11430"/>
                  </a:lnTo>
                  <a:lnTo>
                    <a:pt x="774" y="11430"/>
                  </a:lnTo>
                  <a:lnTo>
                    <a:pt x="774" y="12700"/>
                  </a:lnTo>
                  <a:lnTo>
                    <a:pt x="825" y="13970"/>
                  </a:lnTo>
                  <a:lnTo>
                    <a:pt x="838" y="15240"/>
                  </a:lnTo>
                  <a:lnTo>
                    <a:pt x="647" y="15240"/>
                  </a:lnTo>
                  <a:lnTo>
                    <a:pt x="647" y="17780"/>
                  </a:lnTo>
                  <a:lnTo>
                    <a:pt x="469" y="17780"/>
                  </a:lnTo>
                  <a:lnTo>
                    <a:pt x="469" y="19050"/>
                  </a:lnTo>
                  <a:lnTo>
                    <a:pt x="1346" y="19050"/>
                  </a:lnTo>
                  <a:lnTo>
                    <a:pt x="1346" y="20320"/>
                  </a:lnTo>
                  <a:lnTo>
                    <a:pt x="1320" y="21590"/>
                  </a:lnTo>
                  <a:lnTo>
                    <a:pt x="1206" y="22860"/>
                  </a:lnTo>
                  <a:lnTo>
                    <a:pt x="1397" y="22860"/>
                  </a:lnTo>
                  <a:lnTo>
                    <a:pt x="1397" y="24130"/>
                  </a:lnTo>
                  <a:lnTo>
                    <a:pt x="838" y="24130"/>
                  </a:lnTo>
                  <a:lnTo>
                    <a:pt x="838" y="25400"/>
                  </a:lnTo>
                  <a:lnTo>
                    <a:pt x="317" y="25400"/>
                  </a:lnTo>
                  <a:lnTo>
                    <a:pt x="317" y="26670"/>
                  </a:lnTo>
                  <a:lnTo>
                    <a:pt x="863" y="26670"/>
                  </a:lnTo>
                  <a:lnTo>
                    <a:pt x="863" y="27940"/>
                  </a:lnTo>
                  <a:lnTo>
                    <a:pt x="1346" y="27940"/>
                  </a:lnTo>
                  <a:lnTo>
                    <a:pt x="1346" y="29210"/>
                  </a:lnTo>
                  <a:lnTo>
                    <a:pt x="1739" y="29210"/>
                  </a:lnTo>
                  <a:lnTo>
                    <a:pt x="1739" y="30480"/>
                  </a:lnTo>
                  <a:lnTo>
                    <a:pt x="2133" y="30480"/>
                  </a:lnTo>
                  <a:lnTo>
                    <a:pt x="2133" y="31750"/>
                  </a:lnTo>
                  <a:lnTo>
                    <a:pt x="1816" y="31750"/>
                  </a:lnTo>
                  <a:lnTo>
                    <a:pt x="1816" y="33020"/>
                  </a:lnTo>
                  <a:lnTo>
                    <a:pt x="1739" y="34290"/>
                  </a:lnTo>
                  <a:lnTo>
                    <a:pt x="2006" y="34290"/>
                  </a:lnTo>
                  <a:lnTo>
                    <a:pt x="2006" y="35560"/>
                  </a:lnTo>
                  <a:lnTo>
                    <a:pt x="3073" y="35560"/>
                  </a:lnTo>
                  <a:lnTo>
                    <a:pt x="3073" y="36830"/>
                  </a:lnTo>
                  <a:lnTo>
                    <a:pt x="5194" y="36830"/>
                  </a:lnTo>
                  <a:lnTo>
                    <a:pt x="5194" y="35560"/>
                  </a:lnTo>
                  <a:lnTo>
                    <a:pt x="6985" y="35560"/>
                  </a:lnTo>
                  <a:lnTo>
                    <a:pt x="6985" y="36830"/>
                  </a:lnTo>
                  <a:lnTo>
                    <a:pt x="8216" y="36830"/>
                  </a:lnTo>
                  <a:lnTo>
                    <a:pt x="9207" y="36918"/>
                  </a:lnTo>
                  <a:lnTo>
                    <a:pt x="9169" y="37045"/>
                  </a:lnTo>
                  <a:lnTo>
                    <a:pt x="9575" y="37045"/>
                  </a:lnTo>
                  <a:lnTo>
                    <a:pt x="9829" y="36830"/>
                  </a:lnTo>
                  <a:lnTo>
                    <a:pt x="11099" y="36830"/>
                  </a:lnTo>
                  <a:lnTo>
                    <a:pt x="11684" y="36918"/>
                  </a:lnTo>
                  <a:lnTo>
                    <a:pt x="12141" y="36830"/>
                  </a:lnTo>
                  <a:lnTo>
                    <a:pt x="14109" y="36830"/>
                  </a:lnTo>
                  <a:lnTo>
                    <a:pt x="14109" y="35560"/>
                  </a:lnTo>
                  <a:lnTo>
                    <a:pt x="21056" y="35560"/>
                  </a:lnTo>
                  <a:lnTo>
                    <a:pt x="21056" y="36830"/>
                  </a:lnTo>
                  <a:lnTo>
                    <a:pt x="23558" y="36830"/>
                  </a:lnTo>
                  <a:lnTo>
                    <a:pt x="23558" y="35560"/>
                  </a:lnTo>
                  <a:lnTo>
                    <a:pt x="34340" y="35560"/>
                  </a:lnTo>
                  <a:lnTo>
                    <a:pt x="34620" y="35648"/>
                  </a:lnTo>
                  <a:lnTo>
                    <a:pt x="37312" y="35902"/>
                  </a:lnTo>
                  <a:lnTo>
                    <a:pt x="38265" y="35648"/>
                  </a:lnTo>
                  <a:lnTo>
                    <a:pt x="40424" y="35560"/>
                  </a:lnTo>
                  <a:lnTo>
                    <a:pt x="40424" y="35140"/>
                  </a:lnTo>
                  <a:lnTo>
                    <a:pt x="40424" y="35013"/>
                  </a:lnTo>
                  <a:lnTo>
                    <a:pt x="40424" y="34290"/>
                  </a:lnTo>
                  <a:lnTo>
                    <a:pt x="54559" y="34290"/>
                  </a:lnTo>
                  <a:lnTo>
                    <a:pt x="54559" y="35560"/>
                  </a:lnTo>
                  <a:lnTo>
                    <a:pt x="61633" y="35560"/>
                  </a:lnTo>
                  <a:lnTo>
                    <a:pt x="63792" y="35775"/>
                  </a:lnTo>
                  <a:lnTo>
                    <a:pt x="63792" y="35560"/>
                  </a:lnTo>
                  <a:lnTo>
                    <a:pt x="66573" y="35560"/>
                  </a:lnTo>
                  <a:lnTo>
                    <a:pt x="67017" y="35648"/>
                  </a:lnTo>
                  <a:lnTo>
                    <a:pt x="67398" y="35560"/>
                  </a:lnTo>
                  <a:lnTo>
                    <a:pt x="70662" y="35560"/>
                  </a:lnTo>
                  <a:lnTo>
                    <a:pt x="72034" y="35648"/>
                  </a:lnTo>
                  <a:lnTo>
                    <a:pt x="77749" y="35775"/>
                  </a:lnTo>
                  <a:lnTo>
                    <a:pt x="77749" y="35560"/>
                  </a:lnTo>
                  <a:lnTo>
                    <a:pt x="85331" y="35560"/>
                  </a:lnTo>
                  <a:lnTo>
                    <a:pt x="85331" y="34290"/>
                  </a:lnTo>
                  <a:lnTo>
                    <a:pt x="102438" y="34290"/>
                  </a:lnTo>
                  <a:lnTo>
                    <a:pt x="102438" y="33020"/>
                  </a:lnTo>
                  <a:lnTo>
                    <a:pt x="102679" y="33020"/>
                  </a:lnTo>
                  <a:lnTo>
                    <a:pt x="102679" y="32791"/>
                  </a:lnTo>
                  <a:lnTo>
                    <a:pt x="102679" y="32092"/>
                  </a:lnTo>
                  <a:lnTo>
                    <a:pt x="102679" y="31750"/>
                  </a:lnTo>
                  <a:lnTo>
                    <a:pt x="102882" y="31750"/>
                  </a:lnTo>
                  <a:lnTo>
                    <a:pt x="102882" y="30480"/>
                  </a:lnTo>
                  <a:lnTo>
                    <a:pt x="103327" y="30480"/>
                  </a:lnTo>
                  <a:lnTo>
                    <a:pt x="103327" y="29210"/>
                  </a:lnTo>
                  <a:lnTo>
                    <a:pt x="102882" y="29210"/>
                  </a:lnTo>
                  <a:lnTo>
                    <a:pt x="102882" y="27940"/>
                  </a:lnTo>
                  <a:lnTo>
                    <a:pt x="102895" y="26670"/>
                  </a:lnTo>
                  <a:lnTo>
                    <a:pt x="103073" y="26670"/>
                  </a:lnTo>
                  <a:lnTo>
                    <a:pt x="103073" y="25400"/>
                  </a:lnTo>
                  <a:lnTo>
                    <a:pt x="103581" y="25400"/>
                  </a:lnTo>
                  <a:lnTo>
                    <a:pt x="103581" y="24130"/>
                  </a:lnTo>
                  <a:lnTo>
                    <a:pt x="104114" y="24130"/>
                  </a:lnTo>
                  <a:lnTo>
                    <a:pt x="104114" y="22860"/>
                  </a:lnTo>
                  <a:close/>
                </a:path>
              </a:pathLst>
            </a:custGeom>
            <a:solidFill>
              <a:srgbClr val="7A6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75858" y="9757359"/>
              <a:ext cx="93992" cy="20827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19229" y="9757118"/>
              <a:ext cx="123050" cy="22225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30050" y="9844100"/>
              <a:ext cx="156502" cy="13970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430050" y="9757118"/>
              <a:ext cx="312229" cy="226682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27726" y="9972662"/>
              <a:ext cx="382308" cy="25781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29491" y="9733090"/>
              <a:ext cx="153492" cy="25018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15469" y="9907486"/>
              <a:ext cx="89446" cy="69595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25008" y="9734360"/>
              <a:ext cx="279907" cy="43239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6587934" y="9577844"/>
            <a:ext cx="568629" cy="66811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95838" y="9750945"/>
            <a:ext cx="296760" cy="14604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4049776" y="9844455"/>
            <a:ext cx="418465" cy="414020"/>
            <a:chOff x="4049776" y="9844455"/>
            <a:chExt cx="418465" cy="414020"/>
          </a:xfrm>
        </p:grpSpPr>
        <p:sp>
          <p:nvSpPr>
            <p:cNvPr id="44" name="object 44"/>
            <p:cNvSpPr/>
            <p:nvPr/>
          </p:nvSpPr>
          <p:spPr>
            <a:xfrm>
              <a:off x="4206989" y="10045992"/>
              <a:ext cx="143675" cy="21209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49776" y="9850691"/>
              <a:ext cx="225450" cy="168905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225315" y="9844455"/>
              <a:ext cx="234810" cy="18161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101033" y="9937089"/>
              <a:ext cx="224523" cy="18033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281716" y="9861232"/>
              <a:ext cx="186359" cy="37084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237464" y="209278"/>
            <a:ext cx="7096759" cy="1304290"/>
            <a:chOff x="237464" y="209278"/>
            <a:chExt cx="7096759" cy="1304290"/>
          </a:xfrm>
        </p:grpSpPr>
        <p:sp>
          <p:nvSpPr>
            <p:cNvPr id="50" name="object 50"/>
            <p:cNvSpPr/>
            <p:nvPr/>
          </p:nvSpPr>
          <p:spPr>
            <a:xfrm>
              <a:off x="237464" y="209278"/>
              <a:ext cx="7096648" cy="1303745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751258" y="257822"/>
              <a:ext cx="251891" cy="27305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753341" y="284312"/>
              <a:ext cx="224612" cy="22497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257264" y="534390"/>
              <a:ext cx="237426" cy="280670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991911" y="402463"/>
              <a:ext cx="456227" cy="412598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991910" y="402463"/>
              <a:ext cx="250533" cy="266700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515544" y="648741"/>
              <a:ext cx="236093" cy="275590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517411" y="677269"/>
              <a:ext cx="213709" cy="216584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035368" y="810501"/>
              <a:ext cx="237604" cy="270509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774877" y="735584"/>
              <a:ext cx="450236" cy="345426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774878" y="735583"/>
              <a:ext cx="232333" cy="27559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080978" y="348173"/>
              <a:ext cx="1692275" cy="621665"/>
            </a:xfrm>
            <a:custGeom>
              <a:avLst/>
              <a:gdLst/>
              <a:ahLst/>
              <a:cxnLst/>
              <a:rect l="l" t="t" r="r" b="b"/>
              <a:pathLst>
                <a:path w="1692275" h="621665">
                  <a:moveTo>
                    <a:pt x="1381201" y="0"/>
                  </a:moveTo>
                  <a:lnTo>
                    <a:pt x="310642" y="0"/>
                  </a:lnTo>
                  <a:lnTo>
                    <a:pt x="264800" y="3374"/>
                  </a:lnTo>
                  <a:lnTo>
                    <a:pt x="221025" y="13174"/>
                  </a:lnTo>
                  <a:lnTo>
                    <a:pt x="179803" y="28916"/>
                  </a:lnTo>
                  <a:lnTo>
                    <a:pt x="141616" y="50116"/>
                  </a:lnTo>
                  <a:lnTo>
                    <a:pt x="106950" y="76289"/>
                  </a:lnTo>
                  <a:lnTo>
                    <a:pt x="76289" y="106950"/>
                  </a:lnTo>
                  <a:lnTo>
                    <a:pt x="50116" y="141616"/>
                  </a:lnTo>
                  <a:lnTo>
                    <a:pt x="28916" y="179803"/>
                  </a:lnTo>
                  <a:lnTo>
                    <a:pt x="13174" y="221025"/>
                  </a:lnTo>
                  <a:lnTo>
                    <a:pt x="3374" y="264800"/>
                  </a:lnTo>
                  <a:lnTo>
                    <a:pt x="0" y="310641"/>
                  </a:lnTo>
                  <a:lnTo>
                    <a:pt x="3374" y="356480"/>
                  </a:lnTo>
                  <a:lnTo>
                    <a:pt x="13174" y="400252"/>
                  </a:lnTo>
                  <a:lnTo>
                    <a:pt x="28916" y="441472"/>
                  </a:lnTo>
                  <a:lnTo>
                    <a:pt x="50116" y="479657"/>
                  </a:lnTo>
                  <a:lnTo>
                    <a:pt x="76289" y="514322"/>
                  </a:lnTo>
                  <a:lnTo>
                    <a:pt x="106950" y="544983"/>
                  </a:lnTo>
                  <a:lnTo>
                    <a:pt x="141616" y="571155"/>
                  </a:lnTo>
                  <a:lnTo>
                    <a:pt x="179803" y="592354"/>
                  </a:lnTo>
                  <a:lnTo>
                    <a:pt x="221025" y="608096"/>
                  </a:lnTo>
                  <a:lnTo>
                    <a:pt x="264800" y="617896"/>
                  </a:lnTo>
                  <a:lnTo>
                    <a:pt x="310642" y="621271"/>
                  </a:lnTo>
                  <a:lnTo>
                    <a:pt x="1381201" y="621271"/>
                  </a:lnTo>
                  <a:lnTo>
                    <a:pt x="1427042" y="617896"/>
                  </a:lnTo>
                  <a:lnTo>
                    <a:pt x="1470817" y="608096"/>
                  </a:lnTo>
                  <a:lnTo>
                    <a:pt x="1512039" y="592354"/>
                  </a:lnTo>
                  <a:lnTo>
                    <a:pt x="1550226" y="571155"/>
                  </a:lnTo>
                  <a:lnTo>
                    <a:pt x="1584892" y="544983"/>
                  </a:lnTo>
                  <a:lnTo>
                    <a:pt x="1615553" y="514322"/>
                  </a:lnTo>
                  <a:lnTo>
                    <a:pt x="1641726" y="479657"/>
                  </a:lnTo>
                  <a:lnTo>
                    <a:pt x="1662926" y="441472"/>
                  </a:lnTo>
                  <a:lnTo>
                    <a:pt x="1678668" y="400252"/>
                  </a:lnTo>
                  <a:lnTo>
                    <a:pt x="1688468" y="356480"/>
                  </a:lnTo>
                  <a:lnTo>
                    <a:pt x="1691843" y="310641"/>
                  </a:lnTo>
                  <a:lnTo>
                    <a:pt x="1688468" y="264800"/>
                  </a:lnTo>
                  <a:lnTo>
                    <a:pt x="1678668" y="221025"/>
                  </a:lnTo>
                  <a:lnTo>
                    <a:pt x="1662926" y="179803"/>
                  </a:lnTo>
                  <a:lnTo>
                    <a:pt x="1641726" y="141616"/>
                  </a:lnTo>
                  <a:lnTo>
                    <a:pt x="1615553" y="106950"/>
                  </a:lnTo>
                  <a:lnTo>
                    <a:pt x="1584892" y="76289"/>
                  </a:lnTo>
                  <a:lnTo>
                    <a:pt x="1550226" y="50116"/>
                  </a:lnTo>
                  <a:lnTo>
                    <a:pt x="1512039" y="28916"/>
                  </a:lnTo>
                  <a:lnTo>
                    <a:pt x="1470817" y="13174"/>
                  </a:lnTo>
                  <a:lnTo>
                    <a:pt x="1427042" y="3374"/>
                  </a:lnTo>
                  <a:lnTo>
                    <a:pt x="1381201" y="0"/>
                  </a:lnTo>
                  <a:close/>
                </a:path>
              </a:pathLst>
            </a:custGeom>
            <a:solidFill>
              <a:srgbClr val="FFF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068277" y="335474"/>
              <a:ext cx="1717675" cy="647065"/>
            </a:xfrm>
            <a:custGeom>
              <a:avLst/>
              <a:gdLst/>
              <a:ahLst/>
              <a:cxnLst/>
              <a:rect l="l" t="t" r="r" b="b"/>
              <a:pathLst>
                <a:path w="1717675" h="647065">
                  <a:moveTo>
                    <a:pt x="1393901" y="0"/>
                  </a:moveTo>
                  <a:lnTo>
                    <a:pt x="323341" y="0"/>
                  </a:lnTo>
                  <a:lnTo>
                    <a:pt x="275561" y="3505"/>
                  </a:lnTo>
                  <a:lnTo>
                    <a:pt x="229957" y="13689"/>
                  </a:lnTo>
                  <a:lnTo>
                    <a:pt x="187030" y="30050"/>
                  </a:lnTo>
                  <a:lnTo>
                    <a:pt x="147279" y="52089"/>
                  </a:lnTo>
                  <a:lnTo>
                    <a:pt x="111206" y="79305"/>
                  </a:lnTo>
                  <a:lnTo>
                    <a:pt x="79311" y="111199"/>
                  </a:lnTo>
                  <a:lnTo>
                    <a:pt x="52092" y="147270"/>
                  </a:lnTo>
                  <a:lnTo>
                    <a:pt x="30052" y="187019"/>
                  </a:lnTo>
                  <a:lnTo>
                    <a:pt x="13690" y="229945"/>
                  </a:lnTo>
                  <a:lnTo>
                    <a:pt x="3505" y="275548"/>
                  </a:lnTo>
                  <a:lnTo>
                    <a:pt x="0" y="323329"/>
                  </a:lnTo>
                  <a:lnTo>
                    <a:pt x="3505" y="371109"/>
                  </a:lnTo>
                  <a:lnTo>
                    <a:pt x="13690" y="416712"/>
                  </a:lnTo>
                  <a:lnTo>
                    <a:pt x="30052" y="459638"/>
                  </a:lnTo>
                  <a:lnTo>
                    <a:pt x="52092" y="499387"/>
                  </a:lnTo>
                  <a:lnTo>
                    <a:pt x="79311" y="535459"/>
                  </a:lnTo>
                  <a:lnTo>
                    <a:pt x="111206" y="567353"/>
                  </a:lnTo>
                  <a:lnTo>
                    <a:pt x="147279" y="594569"/>
                  </a:lnTo>
                  <a:lnTo>
                    <a:pt x="187030" y="616608"/>
                  </a:lnTo>
                  <a:lnTo>
                    <a:pt x="229957" y="632969"/>
                  </a:lnTo>
                  <a:lnTo>
                    <a:pt x="275561" y="643152"/>
                  </a:lnTo>
                  <a:lnTo>
                    <a:pt x="323341" y="646658"/>
                  </a:lnTo>
                  <a:lnTo>
                    <a:pt x="1393901" y="646658"/>
                  </a:lnTo>
                  <a:lnTo>
                    <a:pt x="1441684" y="643152"/>
                  </a:lnTo>
                  <a:lnTo>
                    <a:pt x="1487290" y="632969"/>
                  </a:lnTo>
                  <a:lnTo>
                    <a:pt x="1518017" y="621258"/>
                  </a:lnTo>
                  <a:lnTo>
                    <a:pt x="323341" y="621258"/>
                  </a:lnTo>
                  <a:lnTo>
                    <a:pt x="275080" y="617352"/>
                  </a:lnTo>
                  <a:lnTo>
                    <a:pt x="229274" y="606045"/>
                  </a:lnTo>
                  <a:lnTo>
                    <a:pt x="186541" y="587956"/>
                  </a:lnTo>
                  <a:lnTo>
                    <a:pt x="147499" y="563702"/>
                  </a:lnTo>
                  <a:lnTo>
                    <a:pt x="112768" y="533901"/>
                  </a:lnTo>
                  <a:lnTo>
                    <a:pt x="82964" y="499172"/>
                  </a:lnTo>
                  <a:lnTo>
                    <a:pt x="58707" y="460132"/>
                  </a:lnTo>
                  <a:lnTo>
                    <a:pt x="40615" y="417400"/>
                  </a:lnTo>
                  <a:lnTo>
                    <a:pt x="29306" y="371593"/>
                  </a:lnTo>
                  <a:lnTo>
                    <a:pt x="25400" y="323329"/>
                  </a:lnTo>
                  <a:lnTo>
                    <a:pt x="29306" y="275068"/>
                  </a:lnTo>
                  <a:lnTo>
                    <a:pt x="40615" y="229263"/>
                  </a:lnTo>
                  <a:lnTo>
                    <a:pt x="58707" y="186531"/>
                  </a:lnTo>
                  <a:lnTo>
                    <a:pt x="82964" y="147491"/>
                  </a:lnTo>
                  <a:lnTo>
                    <a:pt x="112768" y="112761"/>
                  </a:lnTo>
                  <a:lnTo>
                    <a:pt x="147499" y="82960"/>
                  </a:lnTo>
                  <a:lnTo>
                    <a:pt x="186541" y="58704"/>
                  </a:lnTo>
                  <a:lnTo>
                    <a:pt x="229274" y="40614"/>
                  </a:lnTo>
                  <a:lnTo>
                    <a:pt x="275080" y="29306"/>
                  </a:lnTo>
                  <a:lnTo>
                    <a:pt x="323341" y="25400"/>
                  </a:lnTo>
                  <a:lnTo>
                    <a:pt x="1518017" y="25400"/>
                  </a:lnTo>
                  <a:lnTo>
                    <a:pt x="1487290" y="13689"/>
                  </a:lnTo>
                  <a:lnTo>
                    <a:pt x="1441684" y="3505"/>
                  </a:lnTo>
                  <a:lnTo>
                    <a:pt x="1393901" y="0"/>
                  </a:lnTo>
                  <a:close/>
                </a:path>
                <a:path w="1717675" h="647065">
                  <a:moveTo>
                    <a:pt x="1518017" y="25400"/>
                  </a:moveTo>
                  <a:lnTo>
                    <a:pt x="1393901" y="25400"/>
                  </a:lnTo>
                  <a:lnTo>
                    <a:pt x="1442165" y="29306"/>
                  </a:lnTo>
                  <a:lnTo>
                    <a:pt x="1487973" y="40614"/>
                  </a:lnTo>
                  <a:lnTo>
                    <a:pt x="1530707" y="58704"/>
                  </a:lnTo>
                  <a:lnTo>
                    <a:pt x="1569748" y="82960"/>
                  </a:lnTo>
                  <a:lnTo>
                    <a:pt x="1604479" y="112761"/>
                  </a:lnTo>
                  <a:lnTo>
                    <a:pt x="1634282" y="147491"/>
                  </a:lnTo>
                  <a:lnTo>
                    <a:pt x="1658538" y="186531"/>
                  </a:lnTo>
                  <a:lnTo>
                    <a:pt x="1676628" y="229263"/>
                  </a:lnTo>
                  <a:lnTo>
                    <a:pt x="1687936" y="275068"/>
                  </a:lnTo>
                  <a:lnTo>
                    <a:pt x="1691843" y="323329"/>
                  </a:lnTo>
                  <a:lnTo>
                    <a:pt x="1687936" y="371593"/>
                  </a:lnTo>
                  <a:lnTo>
                    <a:pt x="1676628" y="417400"/>
                  </a:lnTo>
                  <a:lnTo>
                    <a:pt x="1658538" y="460132"/>
                  </a:lnTo>
                  <a:lnTo>
                    <a:pt x="1634282" y="499172"/>
                  </a:lnTo>
                  <a:lnTo>
                    <a:pt x="1604479" y="533901"/>
                  </a:lnTo>
                  <a:lnTo>
                    <a:pt x="1569748" y="563702"/>
                  </a:lnTo>
                  <a:lnTo>
                    <a:pt x="1530707" y="587956"/>
                  </a:lnTo>
                  <a:lnTo>
                    <a:pt x="1487973" y="606045"/>
                  </a:lnTo>
                  <a:lnTo>
                    <a:pt x="1442165" y="617352"/>
                  </a:lnTo>
                  <a:lnTo>
                    <a:pt x="1393901" y="621258"/>
                  </a:lnTo>
                  <a:lnTo>
                    <a:pt x="1518017" y="621258"/>
                  </a:lnTo>
                  <a:lnTo>
                    <a:pt x="1569968" y="594569"/>
                  </a:lnTo>
                  <a:lnTo>
                    <a:pt x="1606041" y="567353"/>
                  </a:lnTo>
                  <a:lnTo>
                    <a:pt x="1637936" y="535459"/>
                  </a:lnTo>
                  <a:lnTo>
                    <a:pt x="1665153" y="499387"/>
                  </a:lnTo>
                  <a:lnTo>
                    <a:pt x="1687192" y="459638"/>
                  </a:lnTo>
                  <a:lnTo>
                    <a:pt x="1703554" y="416712"/>
                  </a:lnTo>
                  <a:lnTo>
                    <a:pt x="1713737" y="371109"/>
                  </a:lnTo>
                  <a:lnTo>
                    <a:pt x="1717243" y="323329"/>
                  </a:lnTo>
                  <a:lnTo>
                    <a:pt x="1713737" y="275548"/>
                  </a:lnTo>
                  <a:lnTo>
                    <a:pt x="1703554" y="229945"/>
                  </a:lnTo>
                  <a:lnTo>
                    <a:pt x="1687192" y="187019"/>
                  </a:lnTo>
                  <a:lnTo>
                    <a:pt x="1665153" y="147270"/>
                  </a:lnTo>
                  <a:lnTo>
                    <a:pt x="1637936" y="111199"/>
                  </a:lnTo>
                  <a:lnTo>
                    <a:pt x="1606041" y="79305"/>
                  </a:lnTo>
                  <a:lnTo>
                    <a:pt x="1569968" y="52089"/>
                  </a:lnTo>
                  <a:lnTo>
                    <a:pt x="1530218" y="30050"/>
                  </a:lnTo>
                  <a:lnTo>
                    <a:pt x="1518017" y="25400"/>
                  </a:lnTo>
                  <a:close/>
                </a:path>
              </a:pathLst>
            </a:custGeom>
            <a:solidFill>
              <a:srgbClr val="F6A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2288684" y="562490"/>
            <a:ext cx="84836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25" b="1" spc="30" baseline="4115" dirty="0">
                <a:solidFill>
                  <a:srgbClr val="3E3A39"/>
                </a:solidFill>
                <a:latin typeface="UDShinMGoPro-DeBold"/>
                <a:cs typeface="UDShinMGoPro-DeBold"/>
              </a:rPr>
              <a:t>は </a:t>
            </a:r>
            <a:r>
              <a:rPr sz="2025" b="1" baseline="4115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2025" b="1" spc="-157" baseline="4115" dirty="0">
                <a:solidFill>
                  <a:srgbClr val="3E3A39"/>
                </a:solidFill>
                <a:latin typeface="UDShinMGoPro-DeBold"/>
                <a:cs typeface="UDShinMGoPro-DeBold"/>
              </a:rPr>
              <a:t> </a:t>
            </a:r>
            <a:r>
              <a:rPr sz="1350" spc="65" dirty="0">
                <a:solidFill>
                  <a:srgbClr val="41638C"/>
                </a:solidFill>
                <a:latin typeface="Arial Rounded MT Bold"/>
                <a:cs typeface="Arial Rounded MT Bold"/>
              </a:rPr>
              <a:t>YES</a:t>
            </a:r>
            <a:endParaRPr sz="1350">
              <a:latin typeface="Arial Rounded MT Bold"/>
              <a:cs typeface="Arial Rounded MT Bold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3290511" y="335474"/>
            <a:ext cx="2323465" cy="647065"/>
            <a:chOff x="3290511" y="335474"/>
            <a:chExt cx="2323465" cy="647065"/>
          </a:xfrm>
        </p:grpSpPr>
        <p:sp>
          <p:nvSpPr>
            <p:cNvPr id="65" name="object 65"/>
            <p:cNvSpPr/>
            <p:nvPr/>
          </p:nvSpPr>
          <p:spPr>
            <a:xfrm>
              <a:off x="3312101" y="507087"/>
              <a:ext cx="299720" cy="299720"/>
            </a:xfrm>
            <a:custGeom>
              <a:avLst/>
              <a:gdLst/>
              <a:ahLst/>
              <a:cxnLst/>
              <a:rect l="l" t="t" r="r" b="b"/>
              <a:pathLst>
                <a:path w="299720" h="299720">
                  <a:moveTo>
                    <a:pt x="299389" y="149694"/>
                  </a:moveTo>
                  <a:lnTo>
                    <a:pt x="291758" y="197011"/>
                  </a:lnTo>
                  <a:lnTo>
                    <a:pt x="270508" y="238103"/>
                  </a:lnTo>
                  <a:lnTo>
                    <a:pt x="238103" y="270508"/>
                  </a:lnTo>
                  <a:lnTo>
                    <a:pt x="197011" y="291758"/>
                  </a:lnTo>
                  <a:lnTo>
                    <a:pt x="149694" y="299389"/>
                  </a:lnTo>
                  <a:lnTo>
                    <a:pt x="102378" y="291758"/>
                  </a:lnTo>
                  <a:lnTo>
                    <a:pt x="61285" y="270508"/>
                  </a:lnTo>
                  <a:lnTo>
                    <a:pt x="28881" y="238103"/>
                  </a:lnTo>
                  <a:lnTo>
                    <a:pt x="7631" y="197011"/>
                  </a:lnTo>
                  <a:lnTo>
                    <a:pt x="0" y="149694"/>
                  </a:lnTo>
                  <a:lnTo>
                    <a:pt x="7631" y="102378"/>
                  </a:lnTo>
                  <a:lnTo>
                    <a:pt x="28881" y="61285"/>
                  </a:lnTo>
                  <a:lnTo>
                    <a:pt x="61285" y="28881"/>
                  </a:lnTo>
                  <a:lnTo>
                    <a:pt x="102378" y="7631"/>
                  </a:lnTo>
                  <a:lnTo>
                    <a:pt x="149694" y="0"/>
                  </a:lnTo>
                  <a:lnTo>
                    <a:pt x="197011" y="7631"/>
                  </a:lnTo>
                  <a:lnTo>
                    <a:pt x="238103" y="28881"/>
                  </a:lnTo>
                  <a:lnTo>
                    <a:pt x="270508" y="61285"/>
                  </a:lnTo>
                  <a:lnTo>
                    <a:pt x="291758" y="102378"/>
                  </a:lnTo>
                  <a:lnTo>
                    <a:pt x="299389" y="149694"/>
                  </a:lnTo>
                  <a:close/>
                </a:path>
              </a:pathLst>
            </a:custGeom>
            <a:ln w="42697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908836" y="348173"/>
              <a:ext cx="1692275" cy="621665"/>
            </a:xfrm>
            <a:custGeom>
              <a:avLst/>
              <a:gdLst/>
              <a:ahLst/>
              <a:cxnLst/>
              <a:rect l="l" t="t" r="r" b="b"/>
              <a:pathLst>
                <a:path w="1692275" h="621665">
                  <a:moveTo>
                    <a:pt x="1381213" y="0"/>
                  </a:moveTo>
                  <a:lnTo>
                    <a:pt x="310641" y="0"/>
                  </a:lnTo>
                  <a:lnTo>
                    <a:pt x="264800" y="3374"/>
                  </a:lnTo>
                  <a:lnTo>
                    <a:pt x="221025" y="13174"/>
                  </a:lnTo>
                  <a:lnTo>
                    <a:pt x="179803" y="28916"/>
                  </a:lnTo>
                  <a:lnTo>
                    <a:pt x="141616" y="50116"/>
                  </a:lnTo>
                  <a:lnTo>
                    <a:pt x="106950" y="76289"/>
                  </a:lnTo>
                  <a:lnTo>
                    <a:pt x="76289" y="106950"/>
                  </a:lnTo>
                  <a:lnTo>
                    <a:pt x="50116" y="141616"/>
                  </a:lnTo>
                  <a:lnTo>
                    <a:pt x="28916" y="179803"/>
                  </a:lnTo>
                  <a:lnTo>
                    <a:pt x="13174" y="221025"/>
                  </a:lnTo>
                  <a:lnTo>
                    <a:pt x="3374" y="264800"/>
                  </a:lnTo>
                  <a:lnTo>
                    <a:pt x="0" y="310641"/>
                  </a:lnTo>
                  <a:lnTo>
                    <a:pt x="3374" y="356480"/>
                  </a:lnTo>
                  <a:lnTo>
                    <a:pt x="13174" y="400252"/>
                  </a:lnTo>
                  <a:lnTo>
                    <a:pt x="28916" y="441472"/>
                  </a:lnTo>
                  <a:lnTo>
                    <a:pt x="50116" y="479657"/>
                  </a:lnTo>
                  <a:lnTo>
                    <a:pt x="76289" y="514322"/>
                  </a:lnTo>
                  <a:lnTo>
                    <a:pt x="106950" y="544983"/>
                  </a:lnTo>
                  <a:lnTo>
                    <a:pt x="141616" y="571155"/>
                  </a:lnTo>
                  <a:lnTo>
                    <a:pt x="179803" y="592354"/>
                  </a:lnTo>
                  <a:lnTo>
                    <a:pt x="221025" y="608096"/>
                  </a:lnTo>
                  <a:lnTo>
                    <a:pt x="264800" y="617896"/>
                  </a:lnTo>
                  <a:lnTo>
                    <a:pt x="310641" y="621271"/>
                  </a:lnTo>
                  <a:lnTo>
                    <a:pt x="1381213" y="621271"/>
                  </a:lnTo>
                  <a:lnTo>
                    <a:pt x="1427052" y="617896"/>
                  </a:lnTo>
                  <a:lnTo>
                    <a:pt x="1470824" y="608096"/>
                  </a:lnTo>
                  <a:lnTo>
                    <a:pt x="1512044" y="592354"/>
                  </a:lnTo>
                  <a:lnTo>
                    <a:pt x="1550229" y="571155"/>
                  </a:lnTo>
                  <a:lnTo>
                    <a:pt x="1584894" y="544983"/>
                  </a:lnTo>
                  <a:lnTo>
                    <a:pt x="1615555" y="514322"/>
                  </a:lnTo>
                  <a:lnTo>
                    <a:pt x="1641727" y="479657"/>
                  </a:lnTo>
                  <a:lnTo>
                    <a:pt x="1662926" y="441472"/>
                  </a:lnTo>
                  <a:lnTo>
                    <a:pt x="1678668" y="400252"/>
                  </a:lnTo>
                  <a:lnTo>
                    <a:pt x="1688468" y="356480"/>
                  </a:lnTo>
                  <a:lnTo>
                    <a:pt x="1691843" y="310641"/>
                  </a:lnTo>
                  <a:lnTo>
                    <a:pt x="1688468" y="264800"/>
                  </a:lnTo>
                  <a:lnTo>
                    <a:pt x="1678668" y="221025"/>
                  </a:lnTo>
                  <a:lnTo>
                    <a:pt x="1662926" y="179803"/>
                  </a:lnTo>
                  <a:lnTo>
                    <a:pt x="1641727" y="141616"/>
                  </a:lnTo>
                  <a:lnTo>
                    <a:pt x="1615555" y="106950"/>
                  </a:lnTo>
                  <a:lnTo>
                    <a:pt x="1584894" y="76289"/>
                  </a:lnTo>
                  <a:lnTo>
                    <a:pt x="1550229" y="50116"/>
                  </a:lnTo>
                  <a:lnTo>
                    <a:pt x="1512044" y="28916"/>
                  </a:lnTo>
                  <a:lnTo>
                    <a:pt x="1470824" y="13174"/>
                  </a:lnTo>
                  <a:lnTo>
                    <a:pt x="1427052" y="3374"/>
                  </a:lnTo>
                  <a:lnTo>
                    <a:pt x="1381213" y="0"/>
                  </a:lnTo>
                  <a:close/>
                </a:path>
              </a:pathLst>
            </a:custGeom>
            <a:solidFill>
              <a:srgbClr val="FFF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896135" y="335474"/>
              <a:ext cx="1717675" cy="647065"/>
            </a:xfrm>
            <a:custGeom>
              <a:avLst/>
              <a:gdLst/>
              <a:ahLst/>
              <a:cxnLst/>
              <a:rect l="l" t="t" r="r" b="b"/>
              <a:pathLst>
                <a:path w="1717675" h="647065">
                  <a:moveTo>
                    <a:pt x="1393901" y="0"/>
                  </a:moveTo>
                  <a:lnTo>
                    <a:pt x="323342" y="0"/>
                  </a:lnTo>
                  <a:lnTo>
                    <a:pt x="275561" y="3505"/>
                  </a:lnTo>
                  <a:lnTo>
                    <a:pt x="229957" y="13689"/>
                  </a:lnTo>
                  <a:lnTo>
                    <a:pt x="187030" y="30050"/>
                  </a:lnTo>
                  <a:lnTo>
                    <a:pt x="147279" y="52089"/>
                  </a:lnTo>
                  <a:lnTo>
                    <a:pt x="111206" y="79305"/>
                  </a:lnTo>
                  <a:lnTo>
                    <a:pt x="79311" y="111199"/>
                  </a:lnTo>
                  <a:lnTo>
                    <a:pt x="52092" y="147270"/>
                  </a:lnTo>
                  <a:lnTo>
                    <a:pt x="30052" y="187019"/>
                  </a:lnTo>
                  <a:lnTo>
                    <a:pt x="13690" y="229945"/>
                  </a:lnTo>
                  <a:lnTo>
                    <a:pt x="3505" y="275548"/>
                  </a:lnTo>
                  <a:lnTo>
                    <a:pt x="0" y="323329"/>
                  </a:lnTo>
                  <a:lnTo>
                    <a:pt x="3505" y="371109"/>
                  </a:lnTo>
                  <a:lnTo>
                    <a:pt x="13690" y="416712"/>
                  </a:lnTo>
                  <a:lnTo>
                    <a:pt x="30052" y="459638"/>
                  </a:lnTo>
                  <a:lnTo>
                    <a:pt x="52092" y="499387"/>
                  </a:lnTo>
                  <a:lnTo>
                    <a:pt x="79311" y="535459"/>
                  </a:lnTo>
                  <a:lnTo>
                    <a:pt x="111206" y="567353"/>
                  </a:lnTo>
                  <a:lnTo>
                    <a:pt x="147279" y="594569"/>
                  </a:lnTo>
                  <a:lnTo>
                    <a:pt x="187030" y="616608"/>
                  </a:lnTo>
                  <a:lnTo>
                    <a:pt x="229957" y="632969"/>
                  </a:lnTo>
                  <a:lnTo>
                    <a:pt x="275561" y="643152"/>
                  </a:lnTo>
                  <a:lnTo>
                    <a:pt x="323342" y="646658"/>
                  </a:lnTo>
                  <a:lnTo>
                    <a:pt x="1393901" y="646658"/>
                  </a:lnTo>
                  <a:lnTo>
                    <a:pt x="1441684" y="643152"/>
                  </a:lnTo>
                  <a:lnTo>
                    <a:pt x="1487290" y="632969"/>
                  </a:lnTo>
                  <a:lnTo>
                    <a:pt x="1518017" y="621258"/>
                  </a:lnTo>
                  <a:lnTo>
                    <a:pt x="323342" y="621258"/>
                  </a:lnTo>
                  <a:lnTo>
                    <a:pt x="275080" y="617352"/>
                  </a:lnTo>
                  <a:lnTo>
                    <a:pt x="229274" y="606045"/>
                  </a:lnTo>
                  <a:lnTo>
                    <a:pt x="186541" y="587956"/>
                  </a:lnTo>
                  <a:lnTo>
                    <a:pt x="147499" y="563702"/>
                  </a:lnTo>
                  <a:lnTo>
                    <a:pt x="112768" y="533901"/>
                  </a:lnTo>
                  <a:lnTo>
                    <a:pt x="82964" y="499172"/>
                  </a:lnTo>
                  <a:lnTo>
                    <a:pt x="58707" y="460132"/>
                  </a:lnTo>
                  <a:lnTo>
                    <a:pt x="40615" y="417400"/>
                  </a:lnTo>
                  <a:lnTo>
                    <a:pt x="29306" y="371593"/>
                  </a:lnTo>
                  <a:lnTo>
                    <a:pt x="25400" y="323329"/>
                  </a:lnTo>
                  <a:lnTo>
                    <a:pt x="29306" y="275068"/>
                  </a:lnTo>
                  <a:lnTo>
                    <a:pt x="40615" y="229263"/>
                  </a:lnTo>
                  <a:lnTo>
                    <a:pt x="58707" y="186531"/>
                  </a:lnTo>
                  <a:lnTo>
                    <a:pt x="82964" y="147491"/>
                  </a:lnTo>
                  <a:lnTo>
                    <a:pt x="112768" y="112761"/>
                  </a:lnTo>
                  <a:lnTo>
                    <a:pt x="147499" y="82960"/>
                  </a:lnTo>
                  <a:lnTo>
                    <a:pt x="186541" y="58704"/>
                  </a:lnTo>
                  <a:lnTo>
                    <a:pt x="229274" y="40614"/>
                  </a:lnTo>
                  <a:lnTo>
                    <a:pt x="275080" y="29306"/>
                  </a:lnTo>
                  <a:lnTo>
                    <a:pt x="323342" y="25400"/>
                  </a:lnTo>
                  <a:lnTo>
                    <a:pt x="1518017" y="25400"/>
                  </a:lnTo>
                  <a:lnTo>
                    <a:pt x="1487290" y="13689"/>
                  </a:lnTo>
                  <a:lnTo>
                    <a:pt x="1441684" y="3505"/>
                  </a:lnTo>
                  <a:lnTo>
                    <a:pt x="1393901" y="0"/>
                  </a:lnTo>
                  <a:close/>
                </a:path>
                <a:path w="1717675" h="647065">
                  <a:moveTo>
                    <a:pt x="1518017" y="25400"/>
                  </a:moveTo>
                  <a:lnTo>
                    <a:pt x="1393901" y="25400"/>
                  </a:lnTo>
                  <a:lnTo>
                    <a:pt x="1442165" y="29306"/>
                  </a:lnTo>
                  <a:lnTo>
                    <a:pt x="1487973" y="40614"/>
                  </a:lnTo>
                  <a:lnTo>
                    <a:pt x="1530707" y="58704"/>
                  </a:lnTo>
                  <a:lnTo>
                    <a:pt x="1569748" y="82960"/>
                  </a:lnTo>
                  <a:lnTo>
                    <a:pt x="1604479" y="112761"/>
                  </a:lnTo>
                  <a:lnTo>
                    <a:pt x="1634282" y="147491"/>
                  </a:lnTo>
                  <a:lnTo>
                    <a:pt x="1658538" y="186531"/>
                  </a:lnTo>
                  <a:lnTo>
                    <a:pt x="1676628" y="229263"/>
                  </a:lnTo>
                  <a:lnTo>
                    <a:pt x="1687936" y="275068"/>
                  </a:lnTo>
                  <a:lnTo>
                    <a:pt x="1691843" y="323329"/>
                  </a:lnTo>
                  <a:lnTo>
                    <a:pt x="1687936" y="371593"/>
                  </a:lnTo>
                  <a:lnTo>
                    <a:pt x="1676628" y="417400"/>
                  </a:lnTo>
                  <a:lnTo>
                    <a:pt x="1658538" y="460132"/>
                  </a:lnTo>
                  <a:lnTo>
                    <a:pt x="1634282" y="499172"/>
                  </a:lnTo>
                  <a:lnTo>
                    <a:pt x="1604479" y="533901"/>
                  </a:lnTo>
                  <a:lnTo>
                    <a:pt x="1569748" y="563702"/>
                  </a:lnTo>
                  <a:lnTo>
                    <a:pt x="1530707" y="587956"/>
                  </a:lnTo>
                  <a:lnTo>
                    <a:pt x="1487973" y="606045"/>
                  </a:lnTo>
                  <a:lnTo>
                    <a:pt x="1442165" y="617352"/>
                  </a:lnTo>
                  <a:lnTo>
                    <a:pt x="1393901" y="621258"/>
                  </a:lnTo>
                  <a:lnTo>
                    <a:pt x="1518017" y="621258"/>
                  </a:lnTo>
                  <a:lnTo>
                    <a:pt x="1569968" y="594569"/>
                  </a:lnTo>
                  <a:lnTo>
                    <a:pt x="1606041" y="567353"/>
                  </a:lnTo>
                  <a:lnTo>
                    <a:pt x="1637936" y="535459"/>
                  </a:lnTo>
                  <a:lnTo>
                    <a:pt x="1665153" y="499387"/>
                  </a:lnTo>
                  <a:lnTo>
                    <a:pt x="1687192" y="459638"/>
                  </a:lnTo>
                  <a:lnTo>
                    <a:pt x="1703554" y="416712"/>
                  </a:lnTo>
                  <a:lnTo>
                    <a:pt x="1713737" y="371109"/>
                  </a:lnTo>
                  <a:lnTo>
                    <a:pt x="1717243" y="323329"/>
                  </a:lnTo>
                  <a:lnTo>
                    <a:pt x="1713737" y="275548"/>
                  </a:lnTo>
                  <a:lnTo>
                    <a:pt x="1703554" y="229945"/>
                  </a:lnTo>
                  <a:lnTo>
                    <a:pt x="1687192" y="187019"/>
                  </a:lnTo>
                  <a:lnTo>
                    <a:pt x="1665153" y="147270"/>
                  </a:lnTo>
                  <a:lnTo>
                    <a:pt x="1637936" y="111199"/>
                  </a:lnTo>
                  <a:lnTo>
                    <a:pt x="1606041" y="79305"/>
                  </a:lnTo>
                  <a:lnTo>
                    <a:pt x="1569968" y="52089"/>
                  </a:lnTo>
                  <a:lnTo>
                    <a:pt x="1530218" y="30050"/>
                  </a:lnTo>
                  <a:lnTo>
                    <a:pt x="1518017" y="25400"/>
                  </a:lnTo>
                  <a:close/>
                </a:path>
              </a:pathLst>
            </a:custGeom>
            <a:solidFill>
              <a:srgbClr val="F6A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4055877" y="562490"/>
            <a:ext cx="94869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25" b="1" spc="82" baseline="4115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2025" b="1" spc="37" baseline="4115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2025" b="1" baseline="4115" dirty="0">
                <a:solidFill>
                  <a:srgbClr val="3E3A39"/>
                </a:solidFill>
                <a:latin typeface="UDShinMGoPro-DeBold"/>
                <a:cs typeface="UDShinMGoPro-DeBold"/>
              </a:rPr>
              <a:t>え</a:t>
            </a:r>
            <a:r>
              <a:rPr sz="2025" b="1" spc="540" baseline="4115" dirty="0">
                <a:solidFill>
                  <a:srgbClr val="3E3A39"/>
                </a:solidFill>
                <a:latin typeface="UDShinMGoPro-DeBold"/>
                <a:cs typeface="UDShinMGoPro-DeBold"/>
              </a:rPr>
              <a:t> </a:t>
            </a:r>
            <a:r>
              <a:rPr sz="1350" spc="65" dirty="0">
                <a:solidFill>
                  <a:srgbClr val="41638C"/>
                </a:solidFill>
                <a:latin typeface="Arial Rounded MT Bold"/>
                <a:cs typeface="Arial Rounded MT Bold"/>
              </a:rPr>
              <a:t>NO</a:t>
            </a:r>
            <a:endParaRPr sz="1350">
              <a:latin typeface="Arial Rounded MT Bold"/>
              <a:cs typeface="Arial Rounded MT Bold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4128503" y="9375229"/>
            <a:ext cx="102235" cy="231775"/>
            <a:chOff x="4128503" y="9375229"/>
            <a:chExt cx="102235" cy="231775"/>
          </a:xfrm>
        </p:grpSpPr>
        <p:sp>
          <p:nvSpPr>
            <p:cNvPr id="70" name="object 70"/>
            <p:cNvSpPr/>
            <p:nvPr/>
          </p:nvSpPr>
          <p:spPr>
            <a:xfrm>
              <a:off x="4188763" y="9508785"/>
              <a:ext cx="34759" cy="97916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128503" y="9375229"/>
              <a:ext cx="102120" cy="13970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/>
          <p:nvPr/>
        </p:nvSpPr>
        <p:spPr>
          <a:xfrm>
            <a:off x="3289808" y="9260027"/>
            <a:ext cx="323138" cy="314959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170055" y="9423806"/>
            <a:ext cx="141719" cy="137159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4" name="object 74"/>
          <p:cNvGrpSpPr/>
          <p:nvPr/>
        </p:nvGrpSpPr>
        <p:grpSpPr>
          <a:xfrm>
            <a:off x="536825" y="516186"/>
            <a:ext cx="6483350" cy="2360930"/>
            <a:chOff x="536825" y="516186"/>
            <a:chExt cx="6483350" cy="2360930"/>
          </a:xfrm>
        </p:grpSpPr>
        <p:sp>
          <p:nvSpPr>
            <p:cNvPr id="75" name="object 75"/>
            <p:cNvSpPr/>
            <p:nvPr/>
          </p:nvSpPr>
          <p:spPr>
            <a:xfrm>
              <a:off x="5135986" y="542221"/>
              <a:ext cx="233679" cy="233679"/>
            </a:xfrm>
            <a:custGeom>
              <a:avLst/>
              <a:gdLst/>
              <a:ahLst/>
              <a:cxnLst/>
              <a:rect l="l" t="t" r="r" b="b"/>
              <a:pathLst>
                <a:path w="233679" h="233679">
                  <a:moveTo>
                    <a:pt x="0" y="0"/>
                  </a:moveTo>
                  <a:lnTo>
                    <a:pt x="233476" y="233464"/>
                  </a:lnTo>
                </a:path>
              </a:pathLst>
            </a:custGeom>
            <a:ln w="51714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144111" y="544258"/>
              <a:ext cx="233679" cy="233679"/>
            </a:xfrm>
            <a:custGeom>
              <a:avLst/>
              <a:gdLst/>
              <a:ahLst/>
              <a:cxnLst/>
              <a:rect l="l" t="t" r="r" b="b"/>
              <a:pathLst>
                <a:path w="233679" h="233679">
                  <a:moveTo>
                    <a:pt x="0" y="233464"/>
                  </a:moveTo>
                  <a:lnTo>
                    <a:pt x="233476" y="0"/>
                  </a:lnTo>
                </a:path>
              </a:pathLst>
            </a:custGeom>
            <a:ln w="51714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48706" y="1121317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93" y="801903"/>
                  </a:lnTo>
                  <a:lnTo>
                    <a:pt x="6271298" y="535711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753797" y="1657025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192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52697" y="2144538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7" y="700708"/>
                  </a:lnTo>
                  <a:lnTo>
                    <a:pt x="3070741" y="678618"/>
                  </a:lnTo>
                  <a:lnTo>
                    <a:pt x="3106169" y="649373"/>
                  </a:lnTo>
                  <a:lnTo>
                    <a:pt x="3135411" y="613942"/>
                  </a:lnTo>
                  <a:lnTo>
                    <a:pt x="3157499" y="573297"/>
                  </a:lnTo>
                  <a:lnTo>
                    <a:pt x="3171463" y="528405"/>
                  </a:lnTo>
                  <a:lnTo>
                    <a:pt x="3176333" y="480237"/>
                  </a:lnTo>
                  <a:lnTo>
                    <a:pt x="3176333" y="239306"/>
                  </a:lnTo>
                  <a:lnTo>
                    <a:pt x="3171463" y="191134"/>
                  </a:lnTo>
                  <a:lnTo>
                    <a:pt x="3157499" y="146241"/>
                  </a:lnTo>
                  <a:lnTo>
                    <a:pt x="3135411" y="105595"/>
                  </a:lnTo>
                  <a:lnTo>
                    <a:pt x="3106169" y="70165"/>
                  </a:lnTo>
                  <a:lnTo>
                    <a:pt x="3070741" y="40922"/>
                  </a:lnTo>
                  <a:lnTo>
                    <a:pt x="3030097" y="18833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39996" y="2131836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40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4"/>
                  </a:lnTo>
                  <a:lnTo>
                    <a:pt x="3037436" y="729111"/>
                  </a:lnTo>
                  <a:lnTo>
                    <a:pt x="3057508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3057508" y="25400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89">
                  <a:moveTo>
                    <a:pt x="3057508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2"/>
                  </a:lnTo>
                  <a:lnTo>
                    <a:pt x="3109890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08" y="719543"/>
                  </a:lnTo>
                  <a:lnTo>
                    <a:pt x="3111858" y="685487"/>
                  </a:lnTo>
                  <a:lnTo>
                    <a:pt x="3142277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2006"/>
                  </a:lnTo>
                  <a:lnTo>
                    <a:pt x="3197654" y="206858"/>
                  </a:lnTo>
                  <a:lnTo>
                    <a:pt x="3185901" y="164303"/>
                  </a:lnTo>
                  <a:lnTo>
                    <a:pt x="3167200" y="125067"/>
                  </a:lnTo>
                  <a:lnTo>
                    <a:pt x="3142277" y="89876"/>
                  </a:lnTo>
                  <a:lnTo>
                    <a:pt x="3111858" y="59456"/>
                  </a:lnTo>
                  <a:lnTo>
                    <a:pt x="3076669" y="34533"/>
                  </a:lnTo>
                  <a:lnTo>
                    <a:pt x="305750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40000" y="2492204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20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2734148" y="8354445"/>
            <a:ext cx="2092325" cy="982344"/>
            <a:chOff x="2734148" y="8354445"/>
            <a:chExt cx="2092325" cy="982344"/>
          </a:xfrm>
        </p:grpSpPr>
        <p:sp>
          <p:nvSpPr>
            <p:cNvPr id="83" name="object 83"/>
            <p:cNvSpPr/>
            <p:nvPr/>
          </p:nvSpPr>
          <p:spPr>
            <a:xfrm>
              <a:off x="3967481" y="9129192"/>
              <a:ext cx="70396" cy="207009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3997642" y="9071686"/>
              <a:ext cx="110172" cy="148590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2746846" y="8367141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90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4"/>
                  </a:lnTo>
                  <a:lnTo>
                    <a:pt x="2025377" y="613946"/>
                  </a:lnTo>
                  <a:lnTo>
                    <a:pt x="2047467" y="573302"/>
                  </a:lnTo>
                  <a:lnTo>
                    <a:pt x="2061432" y="528413"/>
                  </a:lnTo>
                  <a:lnTo>
                    <a:pt x="2066302" y="480250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7" y="146246"/>
                  </a:lnTo>
                  <a:lnTo>
                    <a:pt x="2025377" y="105600"/>
                  </a:lnTo>
                  <a:lnTo>
                    <a:pt x="1996133" y="70170"/>
                  </a:lnTo>
                  <a:lnTo>
                    <a:pt x="1960704" y="40925"/>
                  </a:lnTo>
                  <a:lnTo>
                    <a:pt x="1920061" y="18835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2734153" y="8354445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90">
                  <a:moveTo>
                    <a:pt x="1839696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2"/>
                  </a:lnTo>
                  <a:lnTo>
                    <a:pt x="89869" y="59455"/>
                  </a:lnTo>
                  <a:lnTo>
                    <a:pt x="59451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1" y="655067"/>
                  </a:lnTo>
                  <a:lnTo>
                    <a:pt x="89869" y="685487"/>
                  </a:lnTo>
                  <a:lnTo>
                    <a:pt x="125058" y="710410"/>
                  </a:lnTo>
                  <a:lnTo>
                    <a:pt x="164292" y="729111"/>
                  </a:lnTo>
                  <a:lnTo>
                    <a:pt x="206845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1" y="740864"/>
                  </a:lnTo>
                  <a:lnTo>
                    <a:pt x="1927394" y="729111"/>
                  </a:lnTo>
                  <a:lnTo>
                    <a:pt x="1947467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68" y="25400"/>
                  </a:lnTo>
                  <a:lnTo>
                    <a:pt x="1927394" y="15831"/>
                  </a:lnTo>
                  <a:lnTo>
                    <a:pt x="1884841" y="4078"/>
                  </a:lnTo>
                  <a:lnTo>
                    <a:pt x="1839696" y="0"/>
                  </a:lnTo>
                  <a:close/>
                </a:path>
                <a:path w="2092325" h="745490">
                  <a:moveTo>
                    <a:pt x="1947468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1"/>
                  </a:lnTo>
                  <a:lnTo>
                    <a:pt x="1999857" y="91843"/>
                  </a:lnTo>
                  <a:lnTo>
                    <a:pt x="2027550" y="125391"/>
                  </a:lnTo>
                  <a:lnTo>
                    <a:pt x="2048467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7" y="653099"/>
                  </a:lnTo>
                  <a:lnTo>
                    <a:pt x="1966308" y="680791"/>
                  </a:lnTo>
                  <a:lnTo>
                    <a:pt x="1927819" y="701708"/>
                  </a:lnTo>
                  <a:lnTo>
                    <a:pt x="1885309" y="714932"/>
                  </a:lnTo>
                  <a:lnTo>
                    <a:pt x="1839696" y="719543"/>
                  </a:lnTo>
                  <a:lnTo>
                    <a:pt x="1947467" y="719543"/>
                  </a:lnTo>
                  <a:lnTo>
                    <a:pt x="2001820" y="685487"/>
                  </a:lnTo>
                  <a:lnTo>
                    <a:pt x="2032241" y="655067"/>
                  </a:lnTo>
                  <a:lnTo>
                    <a:pt x="2057166" y="619876"/>
                  </a:lnTo>
                  <a:lnTo>
                    <a:pt x="2075869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69" y="164297"/>
                  </a:lnTo>
                  <a:lnTo>
                    <a:pt x="2057166" y="125063"/>
                  </a:lnTo>
                  <a:lnTo>
                    <a:pt x="2032241" y="89874"/>
                  </a:lnTo>
                  <a:lnTo>
                    <a:pt x="2001820" y="59455"/>
                  </a:lnTo>
                  <a:lnTo>
                    <a:pt x="1966629" y="34532"/>
                  </a:lnTo>
                  <a:lnTo>
                    <a:pt x="194746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2734148" y="8714807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1155519" y="2237598"/>
            <a:ext cx="2003425" cy="514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3180" algn="ctr">
              <a:lnSpc>
                <a:spcPct val="100000"/>
              </a:lnSpc>
              <a:spcBef>
                <a:spcPts val="100"/>
              </a:spcBef>
            </a:pP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参</a:t>
            </a:r>
            <a:r>
              <a:rPr sz="1000" b="1" spc="-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加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000" b="1" spc="-1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か？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algn="ctr">
              <a:lnSpc>
                <a:spcPct val="100000"/>
              </a:lnSpc>
              <a:spcBef>
                <a:spcPts val="1330"/>
              </a:spcBef>
            </a:pP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Will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your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child be</a:t>
            </a:r>
            <a:r>
              <a:rPr sz="1100" b="1" spc="1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participating?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536825" y="5687612"/>
            <a:ext cx="3208655" cy="745490"/>
            <a:chOff x="536825" y="5687612"/>
            <a:chExt cx="3208655" cy="745490"/>
          </a:xfrm>
        </p:grpSpPr>
        <p:sp>
          <p:nvSpPr>
            <p:cNvPr id="90" name="object 90"/>
            <p:cNvSpPr/>
            <p:nvPr/>
          </p:nvSpPr>
          <p:spPr>
            <a:xfrm>
              <a:off x="552697" y="5700308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7" y="700708"/>
                  </a:lnTo>
                  <a:lnTo>
                    <a:pt x="3070741" y="678618"/>
                  </a:lnTo>
                  <a:lnTo>
                    <a:pt x="3106169" y="649374"/>
                  </a:lnTo>
                  <a:lnTo>
                    <a:pt x="3135411" y="613946"/>
                  </a:lnTo>
                  <a:lnTo>
                    <a:pt x="3157499" y="573302"/>
                  </a:lnTo>
                  <a:lnTo>
                    <a:pt x="3171463" y="528413"/>
                  </a:lnTo>
                  <a:lnTo>
                    <a:pt x="3176333" y="480250"/>
                  </a:lnTo>
                  <a:lnTo>
                    <a:pt x="3176333" y="239306"/>
                  </a:lnTo>
                  <a:lnTo>
                    <a:pt x="3171463" y="191138"/>
                  </a:lnTo>
                  <a:lnTo>
                    <a:pt x="3157499" y="146246"/>
                  </a:lnTo>
                  <a:lnTo>
                    <a:pt x="3135411" y="105600"/>
                  </a:lnTo>
                  <a:lnTo>
                    <a:pt x="3106169" y="70170"/>
                  </a:lnTo>
                  <a:lnTo>
                    <a:pt x="3070741" y="40925"/>
                  </a:lnTo>
                  <a:lnTo>
                    <a:pt x="3030097" y="18835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539996" y="5687612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40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4"/>
                  </a:lnTo>
                  <a:lnTo>
                    <a:pt x="3037436" y="729111"/>
                  </a:lnTo>
                  <a:lnTo>
                    <a:pt x="3057508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3057509" y="25400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89">
                  <a:moveTo>
                    <a:pt x="3057509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1"/>
                  </a:lnTo>
                  <a:lnTo>
                    <a:pt x="3109890" y="91843"/>
                  </a:lnTo>
                  <a:lnTo>
                    <a:pt x="3137581" y="125391"/>
                  </a:lnTo>
                  <a:lnTo>
                    <a:pt x="3158498" y="163878"/>
                  </a:lnTo>
                  <a:lnTo>
                    <a:pt x="3171721" y="206384"/>
                  </a:lnTo>
                  <a:lnTo>
                    <a:pt x="3176333" y="251993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08" y="719543"/>
                  </a:lnTo>
                  <a:lnTo>
                    <a:pt x="3111858" y="685487"/>
                  </a:lnTo>
                  <a:lnTo>
                    <a:pt x="3142277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1993"/>
                  </a:lnTo>
                  <a:lnTo>
                    <a:pt x="3197654" y="206849"/>
                  </a:lnTo>
                  <a:lnTo>
                    <a:pt x="3185901" y="164297"/>
                  </a:lnTo>
                  <a:lnTo>
                    <a:pt x="3167200" y="125063"/>
                  </a:lnTo>
                  <a:lnTo>
                    <a:pt x="3142277" y="89874"/>
                  </a:lnTo>
                  <a:lnTo>
                    <a:pt x="3111858" y="59455"/>
                  </a:lnTo>
                  <a:lnTo>
                    <a:pt x="3076669" y="34532"/>
                  </a:lnTo>
                  <a:lnTo>
                    <a:pt x="305750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540000" y="6047980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920512" y="0"/>
                  </a:lnTo>
                </a:path>
                <a:path w="3202304">
                  <a:moveTo>
                    <a:pt x="2924229" y="0"/>
                  </a:moveTo>
                  <a:lnTo>
                    <a:pt x="3201720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941505" y="5793363"/>
            <a:ext cx="421640" cy="516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行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事は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71755">
              <a:lnSpc>
                <a:spcPct val="100000"/>
              </a:lnSpc>
              <a:spcBef>
                <a:spcPts val="1345"/>
              </a:spcBef>
            </a:pPr>
            <a:r>
              <a:rPr sz="1100" b="1" spc="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v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ent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898916" y="1111203"/>
            <a:ext cx="965200" cy="977900"/>
            <a:chOff x="898916" y="1111203"/>
            <a:chExt cx="965200" cy="977900"/>
          </a:xfrm>
        </p:grpSpPr>
        <p:sp>
          <p:nvSpPr>
            <p:cNvPr id="95" name="object 95"/>
            <p:cNvSpPr/>
            <p:nvPr/>
          </p:nvSpPr>
          <p:spPr>
            <a:xfrm>
              <a:off x="898916" y="1111203"/>
              <a:ext cx="965199" cy="977896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77687" y="1193287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9"/>
                  </a:lnTo>
                  <a:lnTo>
                    <a:pt x="236257" y="24903"/>
                  </a:lnTo>
                  <a:lnTo>
                    <a:pt x="196049" y="43348"/>
                  </a:lnTo>
                  <a:lnTo>
                    <a:pt x="158601" y="66287"/>
                  </a:lnTo>
                  <a:lnTo>
                    <a:pt x="124261" y="93373"/>
                  </a:lnTo>
                  <a:lnTo>
                    <a:pt x="93374" y="124259"/>
                  </a:lnTo>
                  <a:lnTo>
                    <a:pt x="66287" y="158598"/>
                  </a:lnTo>
                  <a:lnTo>
                    <a:pt x="43348" y="196045"/>
                  </a:lnTo>
                  <a:lnTo>
                    <a:pt x="24903" y="236251"/>
                  </a:lnTo>
                  <a:lnTo>
                    <a:pt x="11299" y="278871"/>
                  </a:lnTo>
                  <a:lnTo>
                    <a:pt x="2882" y="323557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4" y="737044"/>
                  </a:lnTo>
                  <a:lnTo>
                    <a:pt x="461072" y="728628"/>
                  </a:lnTo>
                  <a:lnTo>
                    <a:pt x="503693" y="715025"/>
                  </a:lnTo>
                  <a:lnTo>
                    <a:pt x="543900" y="696581"/>
                  </a:lnTo>
                  <a:lnTo>
                    <a:pt x="581346" y="673643"/>
                  </a:lnTo>
                  <a:lnTo>
                    <a:pt x="615686" y="646558"/>
                  </a:lnTo>
                  <a:lnTo>
                    <a:pt x="646571" y="615673"/>
                  </a:lnTo>
                  <a:lnTo>
                    <a:pt x="673656" y="581334"/>
                  </a:lnTo>
                  <a:lnTo>
                    <a:pt x="696594" y="543887"/>
                  </a:lnTo>
                  <a:lnTo>
                    <a:pt x="715037" y="503680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7"/>
                  </a:lnTo>
                  <a:lnTo>
                    <a:pt x="728641" y="278871"/>
                  </a:lnTo>
                  <a:lnTo>
                    <a:pt x="715037" y="236251"/>
                  </a:lnTo>
                  <a:lnTo>
                    <a:pt x="696594" y="196045"/>
                  </a:lnTo>
                  <a:lnTo>
                    <a:pt x="673656" y="158598"/>
                  </a:lnTo>
                  <a:lnTo>
                    <a:pt x="646571" y="124259"/>
                  </a:lnTo>
                  <a:lnTo>
                    <a:pt x="615686" y="93373"/>
                  </a:lnTo>
                  <a:lnTo>
                    <a:pt x="581346" y="66287"/>
                  </a:lnTo>
                  <a:lnTo>
                    <a:pt x="543900" y="43348"/>
                  </a:lnTo>
                  <a:lnTo>
                    <a:pt x="503693" y="24903"/>
                  </a:lnTo>
                  <a:lnTo>
                    <a:pt x="461072" y="11299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1138534" y="1515586"/>
            <a:ext cx="41846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solidFill>
                  <a:srgbClr val="5AC3E1"/>
                </a:solidFill>
                <a:latin typeface="Arial Rounded MT Bold"/>
                <a:cs typeface="Arial Rounded MT Bold"/>
              </a:rPr>
              <a:t>N</a:t>
            </a:r>
            <a:r>
              <a:rPr sz="1200" spc="-60" dirty="0">
                <a:solidFill>
                  <a:srgbClr val="5AC3E1"/>
                </a:solidFill>
                <a:latin typeface="Arial Rounded MT Bold"/>
                <a:cs typeface="Arial Rounded MT Bold"/>
              </a:rPr>
              <a:t>o</a:t>
            </a:r>
            <a:r>
              <a:rPr sz="1200" dirty="0">
                <a:solidFill>
                  <a:srgbClr val="5AC3E1"/>
                </a:solidFill>
                <a:latin typeface="Arial Rounded MT Bold"/>
                <a:cs typeface="Arial Rounded MT Bold"/>
              </a:rPr>
              <a:t>.</a:t>
            </a:r>
            <a:r>
              <a:rPr sz="1900" spc="10" dirty="0">
                <a:solidFill>
                  <a:srgbClr val="5AC3E1"/>
                </a:solidFill>
                <a:latin typeface="Arial Rounded MT Bold"/>
                <a:cs typeface="Arial Rounded MT Bold"/>
              </a:rPr>
              <a:t>5</a:t>
            </a:r>
            <a:endParaRPr sz="1900">
              <a:latin typeface="Arial Rounded MT Bold"/>
              <a:cs typeface="Arial Rounded MT Bold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854274" y="1253007"/>
            <a:ext cx="118491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年間行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事</a:t>
            </a:r>
            <a:r>
              <a:rPr sz="1700" b="1" spc="165" dirty="0">
                <a:solidFill>
                  <a:srgbClr val="FFFFFF"/>
                </a:solidFill>
                <a:latin typeface="UDShinMGoPro-DeBold"/>
                <a:cs typeface="UDShinMGoPro-DeBold"/>
              </a:rPr>
              <a:t> 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2</a:t>
            </a:r>
            <a:endParaRPr sz="1700">
              <a:latin typeface="UDShinMGoPro-DeBold"/>
              <a:cs typeface="UDShinMGoPro-DeBold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854274" y="1515974"/>
            <a:ext cx="296291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Activities </a:t>
            </a:r>
            <a:r>
              <a:rPr sz="17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through </a:t>
            </a: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 </a:t>
            </a:r>
            <a:r>
              <a:rPr sz="17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year</a:t>
            </a:r>
            <a:r>
              <a:rPr sz="1700" spc="-7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2</a:t>
            </a:r>
            <a:endParaRPr sz="1700">
              <a:latin typeface="Arial Rounded MT Bold"/>
              <a:cs typeface="Arial Rounded MT Bold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540000" y="7465500"/>
            <a:ext cx="2092325" cy="745490"/>
            <a:chOff x="540000" y="7465500"/>
            <a:chExt cx="2092325" cy="745490"/>
          </a:xfrm>
        </p:grpSpPr>
        <p:sp>
          <p:nvSpPr>
            <p:cNvPr id="101" name="object 101"/>
            <p:cNvSpPr/>
            <p:nvPr/>
          </p:nvSpPr>
          <p:spPr>
            <a:xfrm>
              <a:off x="552697" y="7478197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90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4"/>
                  </a:lnTo>
                  <a:lnTo>
                    <a:pt x="2025377" y="613946"/>
                  </a:lnTo>
                  <a:lnTo>
                    <a:pt x="2047467" y="573302"/>
                  </a:lnTo>
                  <a:lnTo>
                    <a:pt x="2061432" y="528413"/>
                  </a:lnTo>
                  <a:lnTo>
                    <a:pt x="2066302" y="480250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7" y="146246"/>
                  </a:lnTo>
                  <a:lnTo>
                    <a:pt x="2025377" y="105600"/>
                  </a:lnTo>
                  <a:lnTo>
                    <a:pt x="1996133" y="70170"/>
                  </a:lnTo>
                  <a:lnTo>
                    <a:pt x="1960704" y="40925"/>
                  </a:lnTo>
                  <a:lnTo>
                    <a:pt x="1920061" y="18835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540005" y="7465500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90">
                  <a:moveTo>
                    <a:pt x="1839696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2"/>
                  </a:lnTo>
                  <a:lnTo>
                    <a:pt x="89869" y="59455"/>
                  </a:lnTo>
                  <a:lnTo>
                    <a:pt x="59451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1" y="655067"/>
                  </a:lnTo>
                  <a:lnTo>
                    <a:pt x="89869" y="685487"/>
                  </a:lnTo>
                  <a:lnTo>
                    <a:pt x="125058" y="710410"/>
                  </a:lnTo>
                  <a:lnTo>
                    <a:pt x="164292" y="729111"/>
                  </a:lnTo>
                  <a:lnTo>
                    <a:pt x="206845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1" y="740864"/>
                  </a:lnTo>
                  <a:lnTo>
                    <a:pt x="1927394" y="729111"/>
                  </a:lnTo>
                  <a:lnTo>
                    <a:pt x="1947467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68" y="25400"/>
                  </a:lnTo>
                  <a:lnTo>
                    <a:pt x="1927394" y="15831"/>
                  </a:lnTo>
                  <a:lnTo>
                    <a:pt x="1884841" y="4078"/>
                  </a:lnTo>
                  <a:lnTo>
                    <a:pt x="1839696" y="0"/>
                  </a:lnTo>
                  <a:close/>
                </a:path>
                <a:path w="2092325" h="745490">
                  <a:moveTo>
                    <a:pt x="1947468" y="25400"/>
                  </a:moveTo>
                  <a:lnTo>
                    <a:pt x="1839696" y="25400"/>
                  </a:lnTo>
                  <a:lnTo>
                    <a:pt x="1885305" y="30011"/>
                  </a:lnTo>
                  <a:lnTo>
                    <a:pt x="1927813" y="43235"/>
                  </a:lnTo>
                  <a:lnTo>
                    <a:pt x="1966302" y="64151"/>
                  </a:lnTo>
                  <a:lnTo>
                    <a:pt x="1999853" y="91843"/>
                  </a:lnTo>
                  <a:lnTo>
                    <a:pt x="2027546" y="125391"/>
                  </a:lnTo>
                  <a:lnTo>
                    <a:pt x="2048465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5" y="581060"/>
                  </a:lnTo>
                  <a:lnTo>
                    <a:pt x="2027546" y="619549"/>
                  </a:lnTo>
                  <a:lnTo>
                    <a:pt x="1999853" y="653099"/>
                  </a:lnTo>
                  <a:lnTo>
                    <a:pt x="1966302" y="680791"/>
                  </a:lnTo>
                  <a:lnTo>
                    <a:pt x="1927813" y="701708"/>
                  </a:lnTo>
                  <a:lnTo>
                    <a:pt x="1885305" y="714932"/>
                  </a:lnTo>
                  <a:lnTo>
                    <a:pt x="1839696" y="719543"/>
                  </a:lnTo>
                  <a:lnTo>
                    <a:pt x="1947467" y="719543"/>
                  </a:lnTo>
                  <a:lnTo>
                    <a:pt x="2001820" y="685487"/>
                  </a:lnTo>
                  <a:lnTo>
                    <a:pt x="2032241" y="655067"/>
                  </a:lnTo>
                  <a:lnTo>
                    <a:pt x="2057166" y="619876"/>
                  </a:lnTo>
                  <a:lnTo>
                    <a:pt x="2075869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69" y="164297"/>
                  </a:lnTo>
                  <a:lnTo>
                    <a:pt x="2057166" y="125063"/>
                  </a:lnTo>
                  <a:lnTo>
                    <a:pt x="2032241" y="89874"/>
                  </a:lnTo>
                  <a:lnTo>
                    <a:pt x="2001820" y="59455"/>
                  </a:lnTo>
                  <a:lnTo>
                    <a:pt x="1966629" y="34532"/>
                  </a:lnTo>
                  <a:lnTo>
                    <a:pt x="194746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540000" y="7825863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04" name="object 104"/>
          <p:cNvSpPr txBox="1"/>
          <p:nvPr/>
        </p:nvSpPr>
        <p:spPr>
          <a:xfrm>
            <a:off x="1443117" y="7571251"/>
            <a:ext cx="2857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水筒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117903" y="7892683"/>
            <a:ext cx="9398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Thermos</a:t>
            </a:r>
            <a:r>
              <a:rPr sz="11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bottle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2734148" y="7465500"/>
            <a:ext cx="2092325" cy="745490"/>
            <a:chOff x="2734148" y="7465500"/>
            <a:chExt cx="2092325" cy="745490"/>
          </a:xfrm>
        </p:grpSpPr>
        <p:sp>
          <p:nvSpPr>
            <p:cNvPr id="107" name="object 107"/>
            <p:cNvSpPr/>
            <p:nvPr/>
          </p:nvSpPr>
          <p:spPr>
            <a:xfrm>
              <a:off x="2746846" y="7478197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90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4"/>
                  </a:lnTo>
                  <a:lnTo>
                    <a:pt x="2025377" y="613946"/>
                  </a:lnTo>
                  <a:lnTo>
                    <a:pt x="2047467" y="573302"/>
                  </a:lnTo>
                  <a:lnTo>
                    <a:pt x="2061432" y="528413"/>
                  </a:lnTo>
                  <a:lnTo>
                    <a:pt x="2066302" y="480250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7" y="146246"/>
                  </a:lnTo>
                  <a:lnTo>
                    <a:pt x="2025377" y="105600"/>
                  </a:lnTo>
                  <a:lnTo>
                    <a:pt x="1996133" y="70170"/>
                  </a:lnTo>
                  <a:lnTo>
                    <a:pt x="1960704" y="40925"/>
                  </a:lnTo>
                  <a:lnTo>
                    <a:pt x="1920061" y="18835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2734153" y="7465500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90">
                  <a:moveTo>
                    <a:pt x="1839696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2"/>
                  </a:lnTo>
                  <a:lnTo>
                    <a:pt x="89869" y="59455"/>
                  </a:lnTo>
                  <a:lnTo>
                    <a:pt x="59451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1" y="655067"/>
                  </a:lnTo>
                  <a:lnTo>
                    <a:pt x="89869" y="685487"/>
                  </a:lnTo>
                  <a:lnTo>
                    <a:pt x="125058" y="710410"/>
                  </a:lnTo>
                  <a:lnTo>
                    <a:pt x="164292" y="729111"/>
                  </a:lnTo>
                  <a:lnTo>
                    <a:pt x="206845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1" y="740864"/>
                  </a:lnTo>
                  <a:lnTo>
                    <a:pt x="1927394" y="729111"/>
                  </a:lnTo>
                  <a:lnTo>
                    <a:pt x="1947467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68" y="25400"/>
                  </a:lnTo>
                  <a:lnTo>
                    <a:pt x="1927394" y="15831"/>
                  </a:lnTo>
                  <a:lnTo>
                    <a:pt x="1884841" y="4078"/>
                  </a:lnTo>
                  <a:lnTo>
                    <a:pt x="1839696" y="0"/>
                  </a:lnTo>
                  <a:close/>
                </a:path>
                <a:path w="2092325" h="745490">
                  <a:moveTo>
                    <a:pt x="1947468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1"/>
                  </a:lnTo>
                  <a:lnTo>
                    <a:pt x="1999857" y="91843"/>
                  </a:lnTo>
                  <a:lnTo>
                    <a:pt x="2027550" y="125391"/>
                  </a:lnTo>
                  <a:lnTo>
                    <a:pt x="2048467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7" y="653099"/>
                  </a:lnTo>
                  <a:lnTo>
                    <a:pt x="1966308" y="680791"/>
                  </a:lnTo>
                  <a:lnTo>
                    <a:pt x="1927819" y="701708"/>
                  </a:lnTo>
                  <a:lnTo>
                    <a:pt x="1885309" y="714932"/>
                  </a:lnTo>
                  <a:lnTo>
                    <a:pt x="1839696" y="719543"/>
                  </a:lnTo>
                  <a:lnTo>
                    <a:pt x="1947467" y="719543"/>
                  </a:lnTo>
                  <a:lnTo>
                    <a:pt x="2001820" y="685487"/>
                  </a:lnTo>
                  <a:lnTo>
                    <a:pt x="2032241" y="655067"/>
                  </a:lnTo>
                  <a:lnTo>
                    <a:pt x="2057166" y="619876"/>
                  </a:lnTo>
                  <a:lnTo>
                    <a:pt x="2075869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69" y="164297"/>
                  </a:lnTo>
                  <a:lnTo>
                    <a:pt x="2057166" y="125063"/>
                  </a:lnTo>
                  <a:lnTo>
                    <a:pt x="2032241" y="89874"/>
                  </a:lnTo>
                  <a:lnTo>
                    <a:pt x="2001820" y="59455"/>
                  </a:lnTo>
                  <a:lnTo>
                    <a:pt x="1966629" y="34532"/>
                  </a:lnTo>
                  <a:lnTo>
                    <a:pt x="194746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2734148" y="7825863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3573604" y="7571251"/>
            <a:ext cx="4114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お弁当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398179" y="7892683"/>
            <a:ext cx="7677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Boxed</a:t>
            </a:r>
            <a:r>
              <a:rPr sz="11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lunch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4928297" y="7465500"/>
            <a:ext cx="2092325" cy="745490"/>
            <a:chOff x="4928297" y="7465500"/>
            <a:chExt cx="2092325" cy="745490"/>
          </a:xfrm>
        </p:grpSpPr>
        <p:sp>
          <p:nvSpPr>
            <p:cNvPr id="113" name="object 113"/>
            <p:cNvSpPr/>
            <p:nvPr/>
          </p:nvSpPr>
          <p:spPr>
            <a:xfrm>
              <a:off x="4940994" y="7478197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90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4"/>
                  </a:lnTo>
                  <a:lnTo>
                    <a:pt x="2025377" y="613946"/>
                  </a:lnTo>
                  <a:lnTo>
                    <a:pt x="2047467" y="573302"/>
                  </a:lnTo>
                  <a:lnTo>
                    <a:pt x="2061432" y="528413"/>
                  </a:lnTo>
                  <a:lnTo>
                    <a:pt x="2066302" y="480250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7" y="146246"/>
                  </a:lnTo>
                  <a:lnTo>
                    <a:pt x="2025377" y="105600"/>
                  </a:lnTo>
                  <a:lnTo>
                    <a:pt x="1996133" y="70170"/>
                  </a:lnTo>
                  <a:lnTo>
                    <a:pt x="1960704" y="40925"/>
                  </a:lnTo>
                  <a:lnTo>
                    <a:pt x="1920061" y="18835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4" name="object 114"/>
            <p:cNvSpPr/>
            <p:nvPr/>
          </p:nvSpPr>
          <p:spPr>
            <a:xfrm>
              <a:off x="4928302" y="7465500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90">
                  <a:moveTo>
                    <a:pt x="1839696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2"/>
                  </a:lnTo>
                  <a:lnTo>
                    <a:pt x="89869" y="59455"/>
                  </a:lnTo>
                  <a:lnTo>
                    <a:pt x="59451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1" y="655067"/>
                  </a:lnTo>
                  <a:lnTo>
                    <a:pt x="89869" y="685487"/>
                  </a:lnTo>
                  <a:lnTo>
                    <a:pt x="125058" y="710410"/>
                  </a:lnTo>
                  <a:lnTo>
                    <a:pt x="164292" y="729111"/>
                  </a:lnTo>
                  <a:lnTo>
                    <a:pt x="206845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1" y="714932"/>
                  </a:lnTo>
                  <a:lnTo>
                    <a:pt x="163872" y="701708"/>
                  </a:lnTo>
                  <a:lnTo>
                    <a:pt x="125385" y="680791"/>
                  </a:lnTo>
                  <a:lnTo>
                    <a:pt x="91838" y="653099"/>
                  </a:lnTo>
                  <a:lnTo>
                    <a:pt x="64148" y="619549"/>
                  </a:lnTo>
                  <a:lnTo>
                    <a:pt x="43233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3" y="163878"/>
                  </a:lnTo>
                  <a:lnTo>
                    <a:pt x="64148" y="125391"/>
                  </a:lnTo>
                  <a:lnTo>
                    <a:pt x="91838" y="91843"/>
                  </a:lnTo>
                  <a:lnTo>
                    <a:pt x="125385" y="64151"/>
                  </a:lnTo>
                  <a:lnTo>
                    <a:pt x="163872" y="43235"/>
                  </a:lnTo>
                  <a:lnTo>
                    <a:pt x="206381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90">
                  <a:moveTo>
                    <a:pt x="1947473" y="25400"/>
                  </a:moveTo>
                  <a:lnTo>
                    <a:pt x="1839696" y="25400"/>
                  </a:lnTo>
                  <a:lnTo>
                    <a:pt x="1885305" y="30011"/>
                  </a:lnTo>
                  <a:lnTo>
                    <a:pt x="1927813" y="43235"/>
                  </a:lnTo>
                  <a:lnTo>
                    <a:pt x="1966302" y="64151"/>
                  </a:lnTo>
                  <a:lnTo>
                    <a:pt x="1999853" y="91843"/>
                  </a:lnTo>
                  <a:lnTo>
                    <a:pt x="2027546" y="125391"/>
                  </a:lnTo>
                  <a:lnTo>
                    <a:pt x="2048465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5" y="581060"/>
                  </a:lnTo>
                  <a:lnTo>
                    <a:pt x="2027546" y="619549"/>
                  </a:lnTo>
                  <a:lnTo>
                    <a:pt x="1999853" y="653099"/>
                  </a:lnTo>
                  <a:lnTo>
                    <a:pt x="1966302" y="680791"/>
                  </a:lnTo>
                  <a:lnTo>
                    <a:pt x="1927813" y="701708"/>
                  </a:lnTo>
                  <a:lnTo>
                    <a:pt x="1885305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70" y="164297"/>
                  </a:lnTo>
                  <a:lnTo>
                    <a:pt x="2057169" y="125063"/>
                  </a:lnTo>
                  <a:lnTo>
                    <a:pt x="2032245" y="89874"/>
                  </a:lnTo>
                  <a:lnTo>
                    <a:pt x="2001825" y="59455"/>
                  </a:lnTo>
                  <a:lnTo>
                    <a:pt x="1966634" y="34532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4928297" y="7825863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5777874" y="7571251"/>
            <a:ext cx="3784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タ</a:t>
            </a:r>
            <a:r>
              <a:rPr sz="1000" b="1" spc="-9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オル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786568" y="7892694"/>
            <a:ext cx="3790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</a:t>
            </a:r>
            <a:r>
              <a:rPr sz="1100" b="1" spc="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el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18" name="object 118"/>
          <p:cNvGrpSpPr/>
          <p:nvPr/>
        </p:nvGrpSpPr>
        <p:grpSpPr>
          <a:xfrm>
            <a:off x="540000" y="8354445"/>
            <a:ext cx="2092325" cy="745490"/>
            <a:chOff x="540000" y="8354445"/>
            <a:chExt cx="2092325" cy="745490"/>
          </a:xfrm>
        </p:grpSpPr>
        <p:sp>
          <p:nvSpPr>
            <p:cNvPr id="119" name="object 119"/>
            <p:cNvSpPr/>
            <p:nvPr/>
          </p:nvSpPr>
          <p:spPr>
            <a:xfrm>
              <a:off x="552697" y="8367141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90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4"/>
                  </a:lnTo>
                  <a:lnTo>
                    <a:pt x="2025377" y="613946"/>
                  </a:lnTo>
                  <a:lnTo>
                    <a:pt x="2047467" y="573302"/>
                  </a:lnTo>
                  <a:lnTo>
                    <a:pt x="2061432" y="528413"/>
                  </a:lnTo>
                  <a:lnTo>
                    <a:pt x="2066302" y="480250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7" y="146246"/>
                  </a:lnTo>
                  <a:lnTo>
                    <a:pt x="2025377" y="105600"/>
                  </a:lnTo>
                  <a:lnTo>
                    <a:pt x="1996133" y="70170"/>
                  </a:lnTo>
                  <a:lnTo>
                    <a:pt x="1960704" y="40925"/>
                  </a:lnTo>
                  <a:lnTo>
                    <a:pt x="1920061" y="18835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0" name="object 120"/>
            <p:cNvSpPr/>
            <p:nvPr/>
          </p:nvSpPr>
          <p:spPr>
            <a:xfrm>
              <a:off x="540005" y="8354445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90">
                  <a:moveTo>
                    <a:pt x="1839696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2"/>
                  </a:lnTo>
                  <a:lnTo>
                    <a:pt x="89869" y="59455"/>
                  </a:lnTo>
                  <a:lnTo>
                    <a:pt x="59451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1" y="655067"/>
                  </a:lnTo>
                  <a:lnTo>
                    <a:pt x="89869" y="685487"/>
                  </a:lnTo>
                  <a:lnTo>
                    <a:pt x="125058" y="710410"/>
                  </a:lnTo>
                  <a:lnTo>
                    <a:pt x="164292" y="729111"/>
                  </a:lnTo>
                  <a:lnTo>
                    <a:pt x="206845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1" y="740864"/>
                  </a:lnTo>
                  <a:lnTo>
                    <a:pt x="1927394" y="729111"/>
                  </a:lnTo>
                  <a:lnTo>
                    <a:pt x="1947467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68" y="25400"/>
                  </a:lnTo>
                  <a:lnTo>
                    <a:pt x="1927394" y="15831"/>
                  </a:lnTo>
                  <a:lnTo>
                    <a:pt x="1884841" y="4078"/>
                  </a:lnTo>
                  <a:lnTo>
                    <a:pt x="1839696" y="0"/>
                  </a:lnTo>
                  <a:close/>
                </a:path>
                <a:path w="2092325" h="745490">
                  <a:moveTo>
                    <a:pt x="1947468" y="25400"/>
                  </a:moveTo>
                  <a:lnTo>
                    <a:pt x="1839696" y="25400"/>
                  </a:lnTo>
                  <a:lnTo>
                    <a:pt x="1885305" y="30011"/>
                  </a:lnTo>
                  <a:lnTo>
                    <a:pt x="1927813" y="43235"/>
                  </a:lnTo>
                  <a:lnTo>
                    <a:pt x="1966302" y="64151"/>
                  </a:lnTo>
                  <a:lnTo>
                    <a:pt x="1999853" y="91843"/>
                  </a:lnTo>
                  <a:lnTo>
                    <a:pt x="2027546" y="125391"/>
                  </a:lnTo>
                  <a:lnTo>
                    <a:pt x="2048465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5" y="581060"/>
                  </a:lnTo>
                  <a:lnTo>
                    <a:pt x="2027546" y="619549"/>
                  </a:lnTo>
                  <a:lnTo>
                    <a:pt x="1999853" y="653099"/>
                  </a:lnTo>
                  <a:lnTo>
                    <a:pt x="1966302" y="680791"/>
                  </a:lnTo>
                  <a:lnTo>
                    <a:pt x="1927813" y="701708"/>
                  </a:lnTo>
                  <a:lnTo>
                    <a:pt x="1885305" y="714932"/>
                  </a:lnTo>
                  <a:lnTo>
                    <a:pt x="1839696" y="719543"/>
                  </a:lnTo>
                  <a:lnTo>
                    <a:pt x="1947467" y="719543"/>
                  </a:lnTo>
                  <a:lnTo>
                    <a:pt x="2001820" y="685487"/>
                  </a:lnTo>
                  <a:lnTo>
                    <a:pt x="2032241" y="655067"/>
                  </a:lnTo>
                  <a:lnTo>
                    <a:pt x="2057166" y="619876"/>
                  </a:lnTo>
                  <a:lnTo>
                    <a:pt x="2075869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69" y="164297"/>
                  </a:lnTo>
                  <a:lnTo>
                    <a:pt x="2057166" y="125063"/>
                  </a:lnTo>
                  <a:lnTo>
                    <a:pt x="2032241" y="89874"/>
                  </a:lnTo>
                  <a:lnTo>
                    <a:pt x="2001820" y="59455"/>
                  </a:lnTo>
                  <a:lnTo>
                    <a:pt x="1966629" y="34532"/>
                  </a:lnTo>
                  <a:lnTo>
                    <a:pt x="194746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540000" y="8714807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22" name="object 122"/>
          <p:cNvSpPr txBox="1"/>
          <p:nvPr/>
        </p:nvSpPr>
        <p:spPr>
          <a:xfrm>
            <a:off x="1377063" y="8460195"/>
            <a:ext cx="4146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体操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服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205420" y="8781627"/>
            <a:ext cx="765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Gym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clothes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637179" y="8460195"/>
            <a:ext cx="2857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上靴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377976" y="8781627"/>
            <a:ext cx="8083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Indoor</a:t>
            </a:r>
            <a:r>
              <a:rPr sz="11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shoes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4928297" y="8354445"/>
            <a:ext cx="2092325" cy="745490"/>
            <a:chOff x="4928297" y="8354445"/>
            <a:chExt cx="2092325" cy="745490"/>
          </a:xfrm>
        </p:grpSpPr>
        <p:sp>
          <p:nvSpPr>
            <p:cNvPr id="127" name="object 127"/>
            <p:cNvSpPr/>
            <p:nvPr/>
          </p:nvSpPr>
          <p:spPr>
            <a:xfrm>
              <a:off x="4940994" y="8367141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90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4"/>
                  </a:lnTo>
                  <a:lnTo>
                    <a:pt x="2025377" y="613946"/>
                  </a:lnTo>
                  <a:lnTo>
                    <a:pt x="2047467" y="573302"/>
                  </a:lnTo>
                  <a:lnTo>
                    <a:pt x="2061432" y="528413"/>
                  </a:lnTo>
                  <a:lnTo>
                    <a:pt x="2066302" y="480250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7" y="146246"/>
                  </a:lnTo>
                  <a:lnTo>
                    <a:pt x="2025377" y="105600"/>
                  </a:lnTo>
                  <a:lnTo>
                    <a:pt x="1996133" y="70170"/>
                  </a:lnTo>
                  <a:lnTo>
                    <a:pt x="1960704" y="40925"/>
                  </a:lnTo>
                  <a:lnTo>
                    <a:pt x="1920061" y="18835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8" name="object 128"/>
            <p:cNvSpPr/>
            <p:nvPr/>
          </p:nvSpPr>
          <p:spPr>
            <a:xfrm>
              <a:off x="4928302" y="8354445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90">
                  <a:moveTo>
                    <a:pt x="1839696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2"/>
                  </a:lnTo>
                  <a:lnTo>
                    <a:pt x="89869" y="59455"/>
                  </a:lnTo>
                  <a:lnTo>
                    <a:pt x="59451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1" y="655067"/>
                  </a:lnTo>
                  <a:lnTo>
                    <a:pt x="89869" y="685487"/>
                  </a:lnTo>
                  <a:lnTo>
                    <a:pt x="125058" y="710410"/>
                  </a:lnTo>
                  <a:lnTo>
                    <a:pt x="164292" y="729111"/>
                  </a:lnTo>
                  <a:lnTo>
                    <a:pt x="206845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1" y="714932"/>
                  </a:lnTo>
                  <a:lnTo>
                    <a:pt x="163872" y="701708"/>
                  </a:lnTo>
                  <a:lnTo>
                    <a:pt x="125385" y="680791"/>
                  </a:lnTo>
                  <a:lnTo>
                    <a:pt x="91838" y="653099"/>
                  </a:lnTo>
                  <a:lnTo>
                    <a:pt x="64148" y="619549"/>
                  </a:lnTo>
                  <a:lnTo>
                    <a:pt x="43233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3" y="163878"/>
                  </a:lnTo>
                  <a:lnTo>
                    <a:pt x="64148" y="125391"/>
                  </a:lnTo>
                  <a:lnTo>
                    <a:pt x="91838" y="91843"/>
                  </a:lnTo>
                  <a:lnTo>
                    <a:pt x="125385" y="64151"/>
                  </a:lnTo>
                  <a:lnTo>
                    <a:pt x="163872" y="43235"/>
                  </a:lnTo>
                  <a:lnTo>
                    <a:pt x="206381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90">
                  <a:moveTo>
                    <a:pt x="1947473" y="25400"/>
                  </a:moveTo>
                  <a:lnTo>
                    <a:pt x="1839696" y="25400"/>
                  </a:lnTo>
                  <a:lnTo>
                    <a:pt x="1885305" y="30011"/>
                  </a:lnTo>
                  <a:lnTo>
                    <a:pt x="1927813" y="43235"/>
                  </a:lnTo>
                  <a:lnTo>
                    <a:pt x="1966302" y="64151"/>
                  </a:lnTo>
                  <a:lnTo>
                    <a:pt x="1999853" y="91843"/>
                  </a:lnTo>
                  <a:lnTo>
                    <a:pt x="2027546" y="125391"/>
                  </a:lnTo>
                  <a:lnTo>
                    <a:pt x="2048465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5" y="581060"/>
                  </a:lnTo>
                  <a:lnTo>
                    <a:pt x="2027546" y="619549"/>
                  </a:lnTo>
                  <a:lnTo>
                    <a:pt x="1999853" y="653099"/>
                  </a:lnTo>
                  <a:lnTo>
                    <a:pt x="1966302" y="680791"/>
                  </a:lnTo>
                  <a:lnTo>
                    <a:pt x="1927813" y="701708"/>
                  </a:lnTo>
                  <a:lnTo>
                    <a:pt x="1885305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70" y="164297"/>
                  </a:lnTo>
                  <a:lnTo>
                    <a:pt x="2057169" y="125063"/>
                  </a:lnTo>
                  <a:lnTo>
                    <a:pt x="2032245" y="89874"/>
                  </a:lnTo>
                  <a:lnTo>
                    <a:pt x="2001825" y="59455"/>
                  </a:lnTo>
                  <a:lnTo>
                    <a:pt x="1966634" y="34532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9" name="object 129"/>
            <p:cNvSpPr/>
            <p:nvPr/>
          </p:nvSpPr>
          <p:spPr>
            <a:xfrm>
              <a:off x="4928297" y="8714807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30" name="object 130"/>
          <p:cNvSpPr txBox="1"/>
          <p:nvPr/>
        </p:nvSpPr>
        <p:spPr>
          <a:xfrm>
            <a:off x="5832152" y="8460201"/>
            <a:ext cx="2825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帽子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5860864" y="8781632"/>
            <a:ext cx="23050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Hat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32" name="object 132"/>
          <p:cNvGrpSpPr/>
          <p:nvPr/>
        </p:nvGrpSpPr>
        <p:grpSpPr>
          <a:xfrm>
            <a:off x="536764" y="3020780"/>
            <a:ext cx="1247775" cy="745490"/>
            <a:chOff x="536764" y="3020780"/>
            <a:chExt cx="1247775" cy="745490"/>
          </a:xfrm>
        </p:grpSpPr>
        <p:sp>
          <p:nvSpPr>
            <p:cNvPr id="133" name="object 133"/>
            <p:cNvSpPr/>
            <p:nvPr/>
          </p:nvSpPr>
          <p:spPr>
            <a:xfrm>
              <a:off x="549460" y="3033482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4"/>
                  </a:lnTo>
                  <a:lnTo>
                    <a:pt x="1203526" y="146241"/>
                  </a:lnTo>
                  <a:lnTo>
                    <a:pt x="1181436" y="105595"/>
                  </a:lnTo>
                  <a:lnTo>
                    <a:pt x="1152191" y="70165"/>
                  </a:lnTo>
                  <a:lnTo>
                    <a:pt x="1116761" y="40922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4" name="object 134"/>
            <p:cNvSpPr/>
            <p:nvPr/>
          </p:nvSpPr>
          <p:spPr>
            <a:xfrm>
              <a:off x="536766" y="3020780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3" y="729111"/>
                  </a:lnTo>
                  <a:lnTo>
                    <a:pt x="1103527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27" y="719543"/>
                  </a:lnTo>
                  <a:lnTo>
                    <a:pt x="1157880" y="685487"/>
                  </a:lnTo>
                  <a:lnTo>
                    <a:pt x="1188301" y="655067"/>
                  </a:lnTo>
                  <a:lnTo>
                    <a:pt x="1213226" y="619876"/>
                  </a:lnTo>
                  <a:lnTo>
                    <a:pt x="1231928" y="580640"/>
                  </a:lnTo>
                  <a:lnTo>
                    <a:pt x="1243682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5" name="object 135"/>
            <p:cNvSpPr/>
            <p:nvPr/>
          </p:nvSpPr>
          <p:spPr>
            <a:xfrm>
              <a:off x="536764" y="338114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36" name="object 136"/>
          <p:cNvSpPr txBox="1"/>
          <p:nvPr/>
        </p:nvSpPr>
        <p:spPr>
          <a:xfrm>
            <a:off x="902263" y="3126535"/>
            <a:ext cx="5143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お</a:t>
            </a:r>
            <a:r>
              <a:rPr sz="1000" b="1" spc="-6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と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と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613865" y="3447967"/>
            <a:ext cx="11195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Day </a:t>
            </a:r>
            <a:r>
              <a:rPr sz="1100" b="1" spc="-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before</a:t>
            </a:r>
            <a:r>
              <a:rPr sz="1100" b="1" spc="-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-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yesterday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38" name="object 138"/>
          <p:cNvGrpSpPr/>
          <p:nvPr/>
        </p:nvGrpSpPr>
        <p:grpSpPr>
          <a:xfrm>
            <a:off x="1845632" y="3020780"/>
            <a:ext cx="1247775" cy="745490"/>
            <a:chOff x="1845632" y="3020780"/>
            <a:chExt cx="1247775" cy="745490"/>
          </a:xfrm>
        </p:grpSpPr>
        <p:sp>
          <p:nvSpPr>
            <p:cNvPr id="139" name="object 139"/>
            <p:cNvSpPr/>
            <p:nvPr/>
          </p:nvSpPr>
          <p:spPr>
            <a:xfrm>
              <a:off x="1858329" y="3033482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4"/>
                  </a:lnTo>
                  <a:lnTo>
                    <a:pt x="1203526" y="146241"/>
                  </a:lnTo>
                  <a:lnTo>
                    <a:pt x="1181436" y="105595"/>
                  </a:lnTo>
                  <a:lnTo>
                    <a:pt x="1152191" y="70165"/>
                  </a:lnTo>
                  <a:lnTo>
                    <a:pt x="1116761" y="40922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0" name="object 140"/>
            <p:cNvSpPr/>
            <p:nvPr/>
          </p:nvSpPr>
          <p:spPr>
            <a:xfrm>
              <a:off x="1845636" y="3020780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4" y="740864"/>
                  </a:lnTo>
                  <a:lnTo>
                    <a:pt x="1083458" y="729111"/>
                  </a:lnTo>
                  <a:lnTo>
                    <a:pt x="1103532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2" y="25400"/>
                  </a:lnTo>
                  <a:lnTo>
                    <a:pt x="1083458" y="15831"/>
                  </a:lnTo>
                  <a:lnTo>
                    <a:pt x="1040904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32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32" y="719543"/>
                  </a:lnTo>
                  <a:lnTo>
                    <a:pt x="1157885" y="685487"/>
                  </a:lnTo>
                  <a:lnTo>
                    <a:pt x="1188305" y="655067"/>
                  </a:lnTo>
                  <a:lnTo>
                    <a:pt x="1213229" y="619876"/>
                  </a:lnTo>
                  <a:lnTo>
                    <a:pt x="1231930" y="580640"/>
                  </a:lnTo>
                  <a:lnTo>
                    <a:pt x="1243683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3" y="206858"/>
                  </a:lnTo>
                  <a:lnTo>
                    <a:pt x="1231930" y="164303"/>
                  </a:lnTo>
                  <a:lnTo>
                    <a:pt x="1213229" y="125067"/>
                  </a:lnTo>
                  <a:lnTo>
                    <a:pt x="1188305" y="89876"/>
                  </a:lnTo>
                  <a:lnTo>
                    <a:pt x="1157885" y="59456"/>
                  </a:lnTo>
                  <a:lnTo>
                    <a:pt x="1122694" y="34533"/>
                  </a:lnTo>
                  <a:lnTo>
                    <a:pt x="110353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1" name="object 141"/>
            <p:cNvSpPr/>
            <p:nvPr/>
          </p:nvSpPr>
          <p:spPr>
            <a:xfrm>
              <a:off x="1845632" y="338114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42" name="object 142"/>
          <p:cNvSpPr txBox="1"/>
          <p:nvPr/>
        </p:nvSpPr>
        <p:spPr>
          <a:xfrm>
            <a:off x="2328694" y="3126535"/>
            <a:ext cx="2781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昨日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2164842" y="3447967"/>
            <a:ext cx="6134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Y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este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day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44" name="object 144"/>
          <p:cNvGrpSpPr/>
          <p:nvPr/>
        </p:nvGrpSpPr>
        <p:grpSpPr>
          <a:xfrm>
            <a:off x="3154502" y="3020780"/>
            <a:ext cx="1247775" cy="745490"/>
            <a:chOff x="3154502" y="3020780"/>
            <a:chExt cx="1247775" cy="745490"/>
          </a:xfrm>
        </p:grpSpPr>
        <p:sp>
          <p:nvSpPr>
            <p:cNvPr id="145" name="object 145"/>
            <p:cNvSpPr/>
            <p:nvPr/>
          </p:nvSpPr>
          <p:spPr>
            <a:xfrm>
              <a:off x="3167198" y="3033482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4"/>
                  </a:lnTo>
                  <a:lnTo>
                    <a:pt x="1203526" y="146241"/>
                  </a:lnTo>
                  <a:lnTo>
                    <a:pt x="1181436" y="105595"/>
                  </a:lnTo>
                  <a:lnTo>
                    <a:pt x="1152191" y="70165"/>
                  </a:lnTo>
                  <a:lnTo>
                    <a:pt x="1116761" y="40922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6" name="object 146"/>
            <p:cNvSpPr/>
            <p:nvPr/>
          </p:nvSpPr>
          <p:spPr>
            <a:xfrm>
              <a:off x="3154504" y="3020780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3" y="729111"/>
                  </a:lnTo>
                  <a:lnTo>
                    <a:pt x="1103527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27" y="719543"/>
                  </a:lnTo>
                  <a:lnTo>
                    <a:pt x="1157880" y="685487"/>
                  </a:lnTo>
                  <a:lnTo>
                    <a:pt x="1188301" y="655067"/>
                  </a:lnTo>
                  <a:lnTo>
                    <a:pt x="1213226" y="619876"/>
                  </a:lnTo>
                  <a:lnTo>
                    <a:pt x="1231928" y="580640"/>
                  </a:lnTo>
                  <a:lnTo>
                    <a:pt x="1243682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7" name="object 147"/>
            <p:cNvSpPr/>
            <p:nvPr/>
          </p:nvSpPr>
          <p:spPr>
            <a:xfrm>
              <a:off x="3154502" y="338114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48" name="object 148"/>
          <p:cNvSpPr txBox="1"/>
          <p:nvPr/>
        </p:nvSpPr>
        <p:spPr>
          <a:xfrm>
            <a:off x="3637812" y="3126535"/>
            <a:ext cx="2768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今日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3588574" y="3447967"/>
            <a:ext cx="38354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oday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50" name="object 150"/>
          <p:cNvGrpSpPr/>
          <p:nvPr/>
        </p:nvGrpSpPr>
        <p:grpSpPr>
          <a:xfrm>
            <a:off x="4463370" y="3020780"/>
            <a:ext cx="1247775" cy="745490"/>
            <a:chOff x="4463370" y="3020780"/>
            <a:chExt cx="1247775" cy="745490"/>
          </a:xfrm>
        </p:grpSpPr>
        <p:sp>
          <p:nvSpPr>
            <p:cNvPr id="151" name="object 151"/>
            <p:cNvSpPr/>
            <p:nvPr/>
          </p:nvSpPr>
          <p:spPr>
            <a:xfrm>
              <a:off x="4476068" y="3033482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4"/>
                  </a:lnTo>
                  <a:lnTo>
                    <a:pt x="1203526" y="146241"/>
                  </a:lnTo>
                  <a:lnTo>
                    <a:pt x="1181436" y="105595"/>
                  </a:lnTo>
                  <a:lnTo>
                    <a:pt x="1152191" y="70165"/>
                  </a:lnTo>
                  <a:lnTo>
                    <a:pt x="1116761" y="40922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2" name="object 152"/>
            <p:cNvSpPr/>
            <p:nvPr/>
          </p:nvSpPr>
          <p:spPr>
            <a:xfrm>
              <a:off x="4463374" y="3020780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4" y="740864"/>
                  </a:lnTo>
                  <a:lnTo>
                    <a:pt x="1083458" y="729111"/>
                  </a:lnTo>
                  <a:lnTo>
                    <a:pt x="1103532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2" y="25400"/>
                  </a:lnTo>
                  <a:lnTo>
                    <a:pt x="1083458" y="15831"/>
                  </a:lnTo>
                  <a:lnTo>
                    <a:pt x="1040904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32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32" y="719543"/>
                  </a:lnTo>
                  <a:lnTo>
                    <a:pt x="1157885" y="685487"/>
                  </a:lnTo>
                  <a:lnTo>
                    <a:pt x="1188305" y="655067"/>
                  </a:lnTo>
                  <a:lnTo>
                    <a:pt x="1213229" y="619876"/>
                  </a:lnTo>
                  <a:lnTo>
                    <a:pt x="1231930" y="580640"/>
                  </a:lnTo>
                  <a:lnTo>
                    <a:pt x="1243683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3" y="206858"/>
                  </a:lnTo>
                  <a:lnTo>
                    <a:pt x="1231930" y="164303"/>
                  </a:lnTo>
                  <a:lnTo>
                    <a:pt x="1213229" y="125067"/>
                  </a:lnTo>
                  <a:lnTo>
                    <a:pt x="1188305" y="89876"/>
                  </a:lnTo>
                  <a:lnTo>
                    <a:pt x="1157885" y="59456"/>
                  </a:lnTo>
                  <a:lnTo>
                    <a:pt x="1122694" y="34533"/>
                  </a:lnTo>
                  <a:lnTo>
                    <a:pt x="110353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3" name="object 153"/>
            <p:cNvSpPr/>
            <p:nvPr/>
          </p:nvSpPr>
          <p:spPr>
            <a:xfrm>
              <a:off x="4463370" y="338114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54" name="object 154"/>
          <p:cNvSpPr txBox="1"/>
          <p:nvPr/>
        </p:nvSpPr>
        <p:spPr>
          <a:xfrm>
            <a:off x="4945632" y="3126535"/>
            <a:ext cx="2813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明日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4773748" y="3447967"/>
            <a:ext cx="6311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Tomorrow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56" name="object 156"/>
          <p:cNvGrpSpPr/>
          <p:nvPr/>
        </p:nvGrpSpPr>
        <p:grpSpPr>
          <a:xfrm>
            <a:off x="5772238" y="3020780"/>
            <a:ext cx="1247775" cy="745490"/>
            <a:chOff x="5772238" y="3020780"/>
            <a:chExt cx="1247775" cy="745490"/>
          </a:xfrm>
        </p:grpSpPr>
        <p:sp>
          <p:nvSpPr>
            <p:cNvPr id="157" name="object 157"/>
            <p:cNvSpPr/>
            <p:nvPr/>
          </p:nvSpPr>
          <p:spPr>
            <a:xfrm>
              <a:off x="5784936" y="3033482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68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68" y="719543"/>
                  </a:lnTo>
                  <a:lnTo>
                    <a:pt x="1031232" y="714673"/>
                  </a:lnTo>
                  <a:lnTo>
                    <a:pt x="1076120" y="700708"/>
                  </a:lnTo>
                  <a:lnTo>
                    <a:pt x="1116764" y="678618"/>
                  </a:lnTo>
                  <a:lnTo>
                    <a:pt x="1152193" y="649373"/>
                  </a:lnTo>
                  <a:lnTo>
                    <a:pt x="1181437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4"/>
                  </a:lnTo>
                  <a:lnTo>
                    <a:pt x="1203526" y="146241"/>
                  </a:lnTo>
                  <a:lnTo>
                    <a:pt x="1181437" y="105595"/>
                  </a:lnTo>
                  <a:lnTo>
                    <a:pt x="1152193" y="70165"/>
                  </a:lnTo>
                  <a:lnTo>
                    <a:pt x="1116764" y="40922"/>
                  </a:lnTo>
                  <a:lnTo>
                    <a:pt x="1076120" y="18833"/>
                  </a:lnTo>
                  <a:lnTo>
                    <a:pt x="1031232" y="4870"/>
                  </a:lnTo>
                  <a:lnTo>
                    <a:pt x="983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8" name="object 158"/>
            <p:cNvSpPr/>
            <p:nvPr/>
          </p:nvSpPr>
          <p:spPr>
            <a:xfrm>
              <a:off x="5772242" y="3020780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995756" y="744943"/>
                  </a:lnTo>
                  <a:lnTo>
                    <a:pt x="1040904" y="740864"/>
                  </a:lnTo>
                  <a:lnTo>
                    <a:pt x="1083458" y="729111"/>
                  </a:lnTo>
                  <a:lnTo>
                    <a:pt x="1103532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103532" y="25400"/>
                  </a:lnTo>
                  <a:lnTo>
                    <a:pt x="1083458" y="15831"/>
                  </a:lnTo>
                  <a:lnTo>
                    <a:pt x="1040904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32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32" y="719543"/>
                  </a:lnTo>
                  <a:lnTo>
                    <a:pt x="1157885" y="685487"/>
                  </a:lnTo>
                  <a:lnTo>
                    <a:pt x="1188305" y="655067"/>
                  </a:lnTo>
                  <a:lnTo>
                    <a:pt x="1213229" y="619876"/>
                  </a:lnTo>
                  <a:lnTo>
                    <a:pt x="1231930" y="580640"/>
                  </a:lnTo>
                  <a:lnTo>
                    <a:pt x="1243683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3" y="206858"/>
                  </a:lnTo>
                  <a:lnTo>
                    <a:pt x="1231930" y="164303"/>
                  </a:lnTo>
                  <a:lnTo>
                    <a:pt x="1213229" y="125067"/>
                  </a:lnTo>
                  <a:lnTo>
                    <a:pt x="1188305" y="89876"/>
                  </a:lnTo>
                  <a:lnTo>
                    <a:pt x="1157885" y="59456"/>
                  </a:lnTo>
                  <a:lnTo>
                    <a:pt x="1122694" y="34533"/>
                  </a:lnTo>
                  <a:lnTo>
                    <a:pt x="110353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9" name="object 159"/>
            <p:cNvSpPr/>
            <p:nvPr/>
          </p:nvSpPr>
          <p:spPr>
            <a:xfrm>
              <a:off x="5772238" y="338114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60" name="object 160"/>
          <p:cNvSpPr txBox="1"/>
          <p:nvPr/>
        </p:nvSpPr>
        <p:spPr>
          <a:xfrm>
            <a:off x="6145397" y="3126535"/>
            <a:ext cx="55429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あ</a:t>
            </a:r>
            <a:r>
              <a:rPr sz="1000" b="1" spc="-114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さ</a:t>
            </a:r>
            <a:r>
              <a:rPr sz="1000" b="1" spc="-1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って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5894684" y="3447967"/>
            <a:ext cx="10287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Day after</a:t>
            </a:r>
            <a:r>
              <a:rPr sz="1100" b="1" spc="-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-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tomorrow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62" name="object 162"/>
          <p:cNvGrpSpPr/>
          <p:nvPr/>
        </p:nvGrpSpPr>
        <p:grpSpPr>
          <a:xfrm>
            <a:off x="536764" y="3909724"/>
            <a:ext cx="1247775" cy="745490"/>
            <a:chOff x="536764" y="3909724"/>
            <a:chExt cx="1247775" cy="745490"/>
          </a:xfrm>
        </p:grpSpPr>
        <p:sp>
          <p:nvSpPr>
            <p:cNvPr id="163" name="object 163"/>
            <p:cNvSpPr/>
            <p:nvPr/>
          </p:nvSpPr>
          <p:spPr>
            <a:xfrm>
              <a:off x="549460" y="3922427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4"/>
                  </a:lnTo>
                  <a:lnTo>
                    <a:pt x="1203526" y="146241"/>
                  </a:lnTo>
                  <a:lnTo>
                    <a:pt x="1181436" y="105595"/>
                  </a:lnTo>
                  <a:lnTo>
                    <a:pt x="1152191" y="70165"/>
                  </a:lnTo>
                  <a:lnTo>
                    <a:pt x="1116761" y="40922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4" name="object 164"/>
            <p:cNvSpPr/>
            <p:nvPr/>
          </p:nvSpPr>
          <p:spPr>
            <a:xfrm>
              <a:off x="536766" y="3909724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3" y="729111"/>
                  </a:lnTo>
                  <a:lnTo>
                    <a:pt x="1103527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27" y="719543"/>
                  </a:lnTo>
                  <a:lnTo>
                    <a:pt x="1157880" y="685487"/>
                  </a:lnTo>
                  <a:lnTo>
                    <a:pt x="1188301" y="655067"/>
                  </a:lnTo>
                  <a:lnTo>
                    <a:pt x="1213226" y="619876"/>
                  </a:lnTo>
                  <a:lnTo>
                    <a:pt x="1231928" y="580640"/>
                  </a:lnTo>
                  <a:lnTo>
                    <a:pt x="1243682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5" name="object 165"/>
            <p:cNvSpPr/>
            <p:nvPr/>
          </p:nvSpPr>
          <p:spPr>
            <a:xfrm>
              <a:off x="536764" y="427009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66" name="object 166"/>
          <p:cNvSpPr txBox="1"/>
          <p:nvPr/>
        </p:nvSpPr>
        <p:spPr>
          <a:xfrm>
            <a:off x="1017339" y="4015475"/>
            <a:ext cx="2882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先週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843297" y="4336905"/>
            <a:ext cx="6388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Last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week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68" name="object 168"/>
          <p:cNvGrpSpPr/>
          <p:nvPr/>
        </p:nvGrpSpPr>
        <p:grpSpPr>
          <a:xfrm>
            <a:off x="1845632" y="3909724"/>
            <a:ext cx="1247775" cy="745490"/>
            <a:chOff x="1845632" y="3909724"/>
            <a:chExt cx="1247775" cy="745490"/>
          </a:xfrm>
        </p:grpSpPr>
        <p:sp>
          <p:nvSpPr>
            <p:cNvPr id="169" name="object 169"/>
            <p:cNvSpPr/>
            <p:nvPr/>
          </p:nvSpPr>
          <p:spPr>
            <a:xfrm>
              <a:off x="1858329" y="3922427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4"/>
                  </a:lnTo>
                  <a:lnTo>
                    <a:pt x="1203526" y="146241"/>
                  </a:lnTo>
                  <a:lnTo>
                    <a:pt x="1181436" y="105595"/>
                  </a:lnTo>
                  <a:lnTo>
                    <a:pt x="1152191" y="70165"/>
                  </a:lnTo>
                  <a:lnTo>
                    <a:pt x="1116761" y="40922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0" name="object 170"/>
            <p:cNvSpPr/>
            <p:nvPr/>
          </p:nvSpPr>
          <p:spPr>
            <a:xfrm>
              <a:off x="1845636" y="3909724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4" y="740864"/>
                  </a:lnTo>
                  <a:lnTo>
                    <a:pt x="1083458" y="729111"/>
                  </a:lnTo>
                  <a:lnTo>
                    <a:pt x="1103532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2" y="25400"/>
                  </a:lnTo>
                  <a:lnTo>
                    <a:pt x="1083458" y="15831"/>
                  </a:lnTo>
                  <a:lnTo>
                    <a:pt x="1040904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32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32" y="719543"/>
                  </a:lnTo>
                  <a:lnTo>
                    <a:pt x="1157885" y="685487"/>
                  </a:lnTo>
                  <a:lnTo>
                    <a:pt x="1188305" y="655067"/>
                  </a:lnTo>
                  <a:lnTo>
                    <a:pt x="1213229" y="619876"/>
                  </a:lnTo>
                  <a:lnTo>
                    <a:pt x="1231930" y="580640"/>
                  </a:lnTo>
                  <a:lnTo>
                    <a:pt x="1243683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3" y="206858"/>
                  </a:lnTo>
                  <a:lnTo>
                    <a:pt x="1231930" y="164303"/>
                  </a:lnTo>
                  <a:lnTo>
                    <a:pt x="1213229" y="125067"/>
                  </a:lnTo>
                  <a:lnTo>
                    <a:pt x="1188305" y="89876"/>
                  </a:lnTo>
                  <a:lnTo>
                    <a:pt x="1157885" y="59456"/>
                  </a:lnTo>
                  <a:lnTo>
                    <a:pt x="1122694" y="34533"/>
                  </a:lnTo>
                  <a:lnTo>
                    <a:pt x="110353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1" name="object 171"/>
            <p:cNvSpPr/>
            <p:nvPr/>
          </p:nvSpPr>
          <p:spPr>
            <a:xfrm>
              <a:off x="1845632" y="427009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72" name="object 172"/>
          <p:cNvSpPr txBox="1"/>
          <p:nvPr/>
        </p:nvSpPr>
        <p:spPr>
          <a:xfrm>
            <a:off x="2326846" y="4015475"/>
            <a:ext cx="2857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今週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2149933" y="4336905"/>
            <a:ext cx="6432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This</a:t>
            </a:r>
            <a:r>
              <a:rPr sz="11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week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74" name="object 174"/>
          <p:cNvGrpSpPr/>
          <p:nvPr/>
        </p:nvGrpSpPr>
        <p:grpSpPr>
          <a:xfrm>
            <a:off x="3154502" y="3909724"/>
            <a:ext cx="1247775" cy="745490"/>
            <a:chOff x="3154502" y="3909724"/>
            <a:chExt cx="1247775" cy="745490"/>
          </a:xfrm>
        </p:grpSpPr>
        <p:sp>
          <p:nvSpPr>
            <p:cNvPr id="175" name="object 175"/>
            <p:cNvSpPr/>
            <p:nvPr/>
          </p:nvSpPr>
          <p:spPr>
            <a:xfrm>
              <a:off x="3167198" y="3922427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4"/>
                  </a:lnTo>
                  <a:lnTo>
                    <a:pt x="1203526" y="146241"/>
                  </a:lnTo>
                  <a:lnTo>
                    <a:pt x="1181436" y="105595"/>
                  </a:lnTo>
                  <a:lnTo>
                    <a:pt x="1152191" y="70165"/>
                  </a:lnTo>
                  <a:lnTo>
                    <a:pt x="1116761" y="40922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6" name="object 176"/>
            <p:cNvSpPr/>
            <p:nvPr/>
          </p:nvSpPr>
          <p:spPr>
            <a:xfrm>
              <a:off x="3154504" y="3909724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3" y="729111"/>
                  </a:lnTo>
                  <a:lnTo>
                    <a:pt x="1103527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27" y="719543"/>
                  </a:lnTo>
                  <a:lnTo>
                    <a:pt x="1157880" y="685487"/>
                  </a:lnTo>
                  <a:lnTo>
                    <a:pt x="1188301" y="655067"/>
                  </a:lnTo>
                  <a:lnTo>
                    <a:pt x="1213226" y="619876"/>
                  </a:lnTo>
                  <a:lnTo>
                    <a:pt x="1231928" y="580640"/>
                  </a:lnTo>
                  <a:lnTo>
                    <a:pt x="1243682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7" name="object 177"/>
            <p:cNvSpPr/>
            <p:nvPr/>
          </p:nvSpPr>
          <p:spPr>
            <a:xfrm>
              <a:off x="3154502" y="427009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78" name="object 178"/>
          <p:cNvSpPr txBox="1"/>
          <p:nvPr/>
        </p:nvSpPr>
        <p:spPr>
          <a:xfrm>
            <a:off x="3635145" y="4015475"/>
            <a:ext cx="2876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来週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3455273" y="4336905"/>
            <a:ext cx="65024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Next</a:t>
            </a:r>
            <a:r>
              <a:rPr sz="11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week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80" name="object 180"/>
          <p:cNvGrpSpPr/>
          <p:nvPr/>
        </p:nvGrpSpPr>
        <p:grpSpPr>
          <a:xfrm>
            <a:off x="4463370" y="3909724"/>
            <a:ext cx="1247775" cy="745490"/>
            <a:chOff x="4463370" y="3909724"/>
            <a:chExt cx="1247775" cy="745490"/>
          </a:xfrm>
        </p:grpSpPr>
        <p:sp>
          <p:nvSpPr>
            <p:cNvPr id="181" name="object 181"/>
            <p:cNvSpPr/>
            <p:nvPr/>
          </p:nvSpPr>
          <p:spPr>
            <a:xfrm>
              <a:off x="4476068" y="3922427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4"/>
                  </a:lnTo>
                  <a:lnTo>
                    <a:pt x="1203526" y="146241"/>
                  </a:lnTo>
                  <a:lnTo>
                    <a:pt x="1181436" y="105595"/>
                  </a:lnTo>
                  <a:lnTo>
                    <a:pt x="1152191" y="70165"/>
                  </a:lnTo>
                  <a:lnTo>
                    <a:pt x="1116761" y="40922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2" name="object 182"/>
            <p:cNvSpPr/>
            <p:nvPr/>
          </p:nvSpPr>
          <p:spPr>
            <a:xfrm>
              <a:off x="4463374" y="3909724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4" y="740864"/>
                  </a:lnTo>
                  <a:lnTo>
                    <a:pt x="1083458" y="729111"/>
                  </a:lnTo>
                  <a:lnTo>
                    <a:pt x="1103532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2" y="25400"/>
                  </a:lnTo>
                  <a:lnTo>
                    <a:pt x="1083458" y="15831"/>
                  </a:lnTo>
                  <a:lnTo>
                    <a:pt x="1040904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32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32" y="719543"/>
                  </a:lnTo>
                  <a:lnTo>
                    <a:pt x="1157885" y="685487"/>
                  </a:lnTo>
                  <a:lnTo>
                    <a:pt x="1188305" y="655067"/>
                  </a:lnTo>
                  <a:lnTo>
                    <a:pt x="1213229" y="619876"/>
                  </a:lnTo>
                  <a:lnTo>
                    <a:pt x="1231930" y="580640"/>
                  </a:lnTo>
                  <a:lnTo>
                    <a:pt x="1243683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3" y="206858"/>
                  </a:lnTo>
                  <a:lnTo>
                    <a:pt x="1231930" y="164303"/>
                  </a:lnTo>
                  <a:lnTo>
                    <a:pt x="1213229" y="125067"/>
                  </a:lnTo>
                  <a:lnTo>
                    <a:pt x="1188305" y="89876"/>
                  </a:lnTo>
                  <a:lnTo>
                    <a:pt x="1157885" y="59456"/>
                  </a:lnTo>
                  <a:lnTo>
                    <a:pt x="1122694" y="34533"/>
                  </a:lnTo>
                  <a:lnTo>
                    <a:pt x="110353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3" name="object 183"/>
            <p:cNvSpPr/>
            <p:nvPr/>
          </p:nvSpPr>
          <p:spPr>
            <a:xfrm>
              <a:off x="4463370" y="427009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84" name="object 184"/>
          <p:cNvSpPr txBox="1"/>
          <p:nvPr/>
        </p:nvSpPr>
        <p:spPr>
          <a:xfrm>
            <a:off x="4945484" y="4015475"/>
            <a:ext cx="2819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去年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4793344" y="4336905"/>
            <a:ext cx="5918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Last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year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86" name="object 186"/>
          <p:cNvGrpSpPr/>
          <p:nvPr/>
        </p:nvGrpSpPr>
        <p:grpSpPr>
          <a:xfrm>
            <a:off x="5772238" y="3909724"/>
            <a:ext cx="1247775" cy="745490"/>
            <a:chOff x="5772238" y="3909724"/>
            <a:chExt cx="1247775" cy="745490"/>
          </a:xfrm>
        </p:grpSpPr>
        <p:sp>
          <p:nvSpPr>
            <p:cNvPr id="187" name="object 187"/>
            <p:cNvSpPr/>
            <p:nvPr/>
          </p:nvSpPr>
          <p:spPr>
            <a:xfrm>
              <a:off x="5784936" y="3922427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68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68" y="719543"/>
                  </a:lnTo>
                  <a:lnTo>
                    <a:pt x="1031232" y="714673"/>
                  </a:lnTo>
                  <a:lnTo>
                    <a:pt x="1076120" y="700708"/>
                  </a:lnTo>
                  <a:lnTo>
                    <a:pt x="1116764" y="678618"/>
                  </a:lnTo>
                  <a:lnTo>
                    <a:pt x="1152193" y="649373"/>
                  </a:lnTo>
                  <a:lnTo>
                    <a:pt x="1181437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4"/>
                  </a:lnTo>
                  <a:lnTo>
                    <a:pt x="1203526" y="146241"/>
                  </a:lnTo>
                  <a:lnTo>
                    <a:pt x="1181437" y="105595"/>
                  </a:lnTo>
                  <a:lnTo>
                    <a:pt x="1152193" y="70165"/>
                  </a:lnTo>
                  <a:lnTo>
                    <a:pt x="1116764" y="40922"/>
                  </a:lnTo>
                  <a:lnTo>
                    <a:pt x="1076120" y="18833"/>
                  </a:lnTo>
                  <a:lnTo>
                    <a:pt x="1031232" y="4870"/>
                  </a:lnTo>
                  <a:lnTo>
                    <a:pt x="983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8" name="object 188"/>
            <p:cNvSpPr/>
            <p:nvPr/>
          </p:nvSpPr>
          <p:spPr>
            <a:xfrm>
              <a:off x="5772242" y="3909724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995756" y="744943"/>
                  </a:lnTo>
                  <a:lnTo>
                    <a:pt x="1040904" y="740864"/>
                  </a:lnTo>
                  <a:lnTo>
                    <a:pt x="1083458" y="729111"/>
                  </a:lnTo>
                  <a:lnTo>
                    <a:pt x="1103532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103532" y="25400"/>
                  </a:lnTo>
                  <a:lnTo>
                    <a:pt x="1083458" y="15831"/>
                  </a:lnTo>
                  <a:lnTo>
                    <a:pt x="1040904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32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49" y="538550"/>
                  </a:lnTo>
                  <a:lnTo>
                    <a:pt x="1204525" y="581060"/>
                  </a:lnTo>
                  <a:lnTo>
                    <a:pt x="1183606" y="619549"/>
                  </a:lnTo>
                  <a:lnTo>
                    <a:pt x="1155912" y="653099"/>
                  </a:lnTo>
                  <a:lnTo>
                    <a:pt x="1122362" y="680791"/>
                  </a:lnTo>
                  <a:lnTo>
                    <a:pt x="1083873" y="701708"/>
                  </a:lnTo>
                  <a:lnTo>
                    <a:pt x="1041365" y="714932"/>
                  </a:lnTo>
                  <a:lnTo>
                    <a:pt x="995756" y="719543"/>
                  </a:lnTo>
                  <a:lnTo>
                    <a:pt x="1103532" y="719543"/>
                  </a:lnTo>
                  <a:lnTo>
                    <a:pt x="1157885" y="685487"/>
                  </a:lnTo>
                  <a:lnTo>
                    <a:pt x="1188305" y="655067"/>
                  </a:lnTo>
                  <a:lnTo>
                    <a:pt x="1213229" y="619876"/>
                  </a:lnTo>
                  <a:lnTo>
                    <a:pt x="1231930" y="580640"/>
                  </a:lnTo>
                  <a:lnTo>
                    <a:pt x="1243683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3" y="206858"/>
                  </a:lnTo>
                  <a:lnTo>
                    <a:pt x="1231930" y="164303"/>
                  </a:lnTo>
                  <a:lnTo>
                    <a:pt x="1213229" y="125067"/>
                  </a:lnTo>
                  <a:lnTo>
                    <a:pt x="1188305" y="89876"/>
                  </a:lnTo>
                  <a:lnTo>
                    <a:pt x="1157885" y="59456"/>
                  </a:lnTo>
                  <a:lnTo>
                    <a:pt x="1122694" y="34533"/>
                  </a:lnTo>
                  <a:lnTo>
                    <a:pt x="110353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9" name="object 189"/>
            <p:cNvSpPr/>
            <p:nvPr/>
          </p:nvSpPr>
          <p:spPr>
            <a:xfrm>
              <a:off x="5772238" y="427009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90" name="object 190"/>
          <p:cNvSpPr txBox="1"/>
          <p:nvPr/>
        </p:nvSpPr>
        <p:spPr>
          <a:xfrm>
            <a:off x="6254601" y="4015475"/>
            <a:ext cx="2806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来年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6096446" y="4336905"/>
            <a:ext cx="6032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Next</a:t>
            </a:r>
            <a:r>
              <a:rPr sz="11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year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92" name="object 192"/>
          <p:cNvGrpSpPr/>
          <p:nvPr/>
        </p:nvGrpSpPr>
        <p:grpSpPr>
          <a:xfrm>
            <a:off x="1457337" y="5794768"/>
            <a:ext cx="2010410" cy="506730"/>
            <a:chOff x="1457337" y="5794768"/>
            <a:chExt cx="2010410" cy="506730"/>
          </a:xfrm>
        </p:grpSpPr>
        <p:sp>
          <p:nvSpPr>
            <p:cNvPr id="193" name="object 193"/>
            <p:cNvSpPr/>
            <p:nvPr/>
          </p:nvSpPr>
          <p:spPr>
            <a:xfrm>
              <a:off x="1460512" y="5797943"/>
              <a:ext cx="2004060" cy="500380"/>
            </a:xfrm>
            <a:custGeom>
              <a:avLst/>
              <a:gdLst/>
              <a:ahLst/>
              <a:cxnLst/>
              <a:rect l="l" t="t" r="r" b="b"/>
              <a:pathLst>
                <a:path w="2004060" h="500379">
                  <a:moveTo>
                    <a:pt x="2003717" y="0"/>
                  </a:moveTo>
                  <a:lnTo>
                    <a:pt x="0" y="0"/>
                  </a:lnTo>
                  <a:lnTo>
                    <a:pt x="0" y="500049"/>
                  </a:lnTo>
                  <a:lnTo>
                    <a:pt x="2003717" y="500049"/>
                  </a:lnTo>
                  <a:lnTo>
                    <a:pt x="20037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4" name="object 194"/>
            <p:cNvSpPr/>
            <p:nvPr/>
          </p:nvSpPr>
          <p:spPr>
            <a:xfrm>
              <a:off x="1460512" y="5797943"/>
              <a:ext cx="2004060" cy="500380"/>
            </a:xfrm>
            <a:custGeom>
              <a:avLst/>
              <a:gdLst/>
              <a:ahLst/>
              <a:cxnLst/>
              <a:rect l="l" t="t" r="r" b="b"/>
              <a:pathLst>
                <a:path w="2004060" h="500379">
                  <a:moveTo>
                    <a:pt x="2003717" y="500049"/>
                  </a:moveTo>
                  <a:lnTo>
                    <a:pt x="0" y="500049"/>
                  </a:lnTo>
                  <a:lnTo>
                    <a:pt x="0" y="0"/>
                  </a:lnTo>
                  <a:lnTo>
                    <a:pt x="2003717" y="0"/>
                  </a:lnTo>
                  <a:lnTo>
                    <a:pt x="2003717" y="500049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grpSp>
        <p:nvGrpSpPr>
          <p:cNvPr id="195" name="object 195"/>
          <p:cNvGrpSpPr/>
          <p:nvPr/>
        </p:nvGrpSpPr>
        <p:grpSpPr>
          <a:xfrm>
            <a:off x="536825" y="6576556"/>
            <a:ext cx="6486525" cy="745490"/>
            <a:chOff x="536825" y="6576556"/>
            <a:chExt cx="6486525" cy="745490"/>
          </a:xfrm>
        </p:grpSpPr>
        <p:sp>
          <p:nvSpPr>
            <p:cNvPr id="196" name="object 196"/>
            <p:cNvSpPr/>
            <p:nvPr/>
          </p:nvSpPr>
          <p:spPr>
            <a:xfrm>
              <a:off x="552697" y="6589252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9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6215303" y="719543"/>
                  </a:lnTo>
                  <a:lnTo>
                    <a:pt x="6263467" y="714673"/>
                  </a:lnTo>
                  <a:lnTo>
                    <a:pt x="6308357" y="700708"/>
                  </a:lnTo>
                  <a:lnTo>
                    <a:pt x="6349003" y="678618"/>
                  </a:lnTo>
                  <a:lnTo>
                    <a:pt x="6384434" y="649374"/>
                  </a:lnTo>
                  <a:lnTo>
                    <a:pt x="6413680" y="613946"/>
                  </a:lnTo>
                  <a:lnTo>
                    <a:pt x="6435772" y="573302"/>
                  </a:lnTo>
                  <a:lnTo>
                    <a:pt x="6449738" y="528413"/>
                  </a:lnTo>
                  <a:lnTo>
                    <a:pt x="6454609" y="480250"/>
                  </a:lnTo>
                  <a:lnTo>
                    <a:pt x="6454609" y="239306"/>
                  </a:lnTo>
                  <a:lnTo>
                    <a:pt x="6449738" y="191138"/>
                  </a:lnTo>
                  <a:lnTo>
                    <a:pt x="6435772" y="146246"/>
                  </a:lnTo>
                  <a:lnTo>
                    <a:pt x="6413680" y="105600"/>
                  </a:lnTo>
                  <a:lnTo>
                    <a:pt x="6384434" y="70170"/>
                  </a:lnTo>
                  <a:lnTo>
                    <a:pt x="6349003" y="40925"/>
                  </a:lnTo>
                  <a:lnTo>
                    <a:pt x="6308357" y="18835"/>
                  </a:lnTo>
                  <a:lnTo>
                    <a:pt x="6263467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7" name="object 197"/>
            <p:cNvSpPr/>
            <p:nvPr/>
          </p:nvSpPr>
          <p:spPr>
            <a:xfrm>
              <a:off x="539995" y="6576556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90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51" y="740864"/>
                  </a:lnTo>
                  <a:lnTo>
                    <a:pt x="6315706" y="729111"/>
                  </a:lnTo>
                  <a:lnTo>
                    <a:pt x="633578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6335781" y="25399"/>
                  </a:lnTo>
                  <a:lnTo>
                    <a:pt x="6315706" y="15831"/>
                  </a:lnTo>
                  <a:lnTo>
                    <a:pt x="6273151" y="4078"/>
                  </a:lnTo>
                  <a:lnTo>
                    <a:pt x="6228003" y="0"/>
                  </a:lnTo>
                  <a:close/>
                </a:path>
                <a:path w="6480175" h="745490">
                  <a:moveTo>
                    <a:pt x="6335781" y="25399"/>
                  </a:moveTo>
                  <a:lnTo>
                    <a:pt x="6228003" y="25399"/>
                  </a:lnTo>
                  <a:lnTo>
                    <a:pt x="6273612" y="30011"/>
                  </a:lnTo>
                  <a:lnTo>
                    <a:pt x="6316121" y="43235"/>
                  </a:lnTo>
                  <a:lnTo>
                    <a:pt x="6354609" y="64151"/>
                  </a:lnTo>
                  <a:lnTo>
                    <a:pt x="6388160" y="91843"/>
                  </a:lnTo>
                  <a:lnTo>
                    <a:pt x="6415854" y="125391"/>
                  </a:lnTo>
                  <a:lnTo>
                    <a:pt x="6436772" y="163878"/>
                  </a:lnTo>
                  <a:lnTo>
                    <a:pt x="6449997" y="206384"/>
                  </a:lnTo>
                  <a:lnTo>
                    <a:pt x="6454609" y="251993"/>
                  </a:lnTo>
                  <a:lnTo>
                    <a:pt x="6454609" y="492937"/>
                  </a:lnTo>
                  <a:lnTo>
                    <a:pt x="6449997" y="538550"/>
                  </a:lnTo>
                  <a:lnTo>
                    <a:pt x="6436772" y="581060"/>
                  </a:lnTo>
                  <a:lnTo>
                    <a:pt x="6415854" y="619549"/>
                  </a:lnTo>
                  <a:lnTo>
                    <a:pt x="6388160" y="653099"/>
                  </a:lnTo>
                  <a:lnTo>
                    <a:pt x="6354609" y="680791"/>
                  </a:lnTo>
                  <a:lnTo>
                    <a:pt x="6316121" y="701708"/>
                  </a:lnTo>
                  <a:lnTo>
                    <a:pt x="6273612" y="714932"/>
                  </a:lnTo>
                  <a:lnTo>
                    <a:pt x="6228003" y="719543"/>
                  </a:lnTo>
                  <a:lnTo>
                    <a:pt x="6335780" y="719543"/>
                  </a:lnTo>
                  <a:lnTo>
                    <a:pt x="6390133" y="685487"/>
                  </a:lnTo>
                  <a:lnTo>
                    <a:pt x="6420553" y="655067"/>
                  </a:lnTo>
                  <a:lnTo>
                    <a:pt x="6445476" y="619876"/>
                  </a:lnTo>
                  <a:lnTo>
                    <a:pt x="6464177" y="580640"/>
                  </a:lnTo>
                  <a:lnTo>
                    <a:pt x="6475930" y="538085"/>
                  </a:lnTo>
                  <a:lnTo>
                    <a:pt x="6480009" y="492937"/>
                  </a:lnTo>
                  <a:lnTo>
                    <a:pt x="6480009" y="251993"/>
                  </a:lnTo>
                  <a:lnTo>
                    <a:pt x="6475930" y="206849"/>
                  </a:lnTo>
                  <a:lnTo>
                    <a:pt x="6464177" y="164297"/>
                  </a:lnTo>
                  <a:lnTo>
                    <a:pt x="6445476" y="125063"/>
                  </a:lnTo>
                  <a:lnTo>
                    <a:pt x="6420553" y="89874"/>
                  </a:lnTo>
                  <a:lnTo>
                    <a:pt x="6390133" y="59455"/>
                  </a:lnTo>
                  <a:lnTo>
                    <a:pt x="6354942" y="34532"/>
                  </a:lnTo>
                  <a:lnTo>
                    <a:pt x="6335781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8" name="object 198"/>
            <p:cNvSpPr/>
            <p:nvPr/>
          </p:nvSpPr>
          <p:spPr>
            <a:xfrm>
              <a:off x="540000" y="6936919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1305640" y="0"/>
                  </a:lnTo>
                </a:path>
                <a:path w="6480175">
                  <a:moveTo>
                    <a:pt x="3526400" y="0"/>
                  </a:moveTo>
                  <a:lnTo>
                    <a:pt x="3990610" y="0"/>
                  </a:lnTo>
                </a:path>
                <a:path w="6480175">
                  <a:moveTo>
                    <a:pt x="6213301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99" name="object 199"/>
          <p:cNvSpPr txBox="1"/>
          <p:nvPr/>
        </p:nvSpPr>
        <p:spPr>
          <a:xfrm>
            <a:off x="738224" y="6682313"/>
            <a:ext cx="10134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持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っ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て</a:t>
            </a:r>
            <a:r>
              <a:rPr sz="1000" b="1" spc="-10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く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も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は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865931" y="7005567"/>
            <a:ext cx="8953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What 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to</a:t>
            </a:r>
            <a:r>
              <a:rPr sz="11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bring: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4223524" y="6682313"/>
            <a:ext cx="152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と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4177964" y="7005567"/>
            <a:ext cx="2476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and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03" name="object 203"/>
          <p:cNvGrpSpPr/>
          <p:nvPr/>
        </p:nvGrpSpPr>
        <p:grpSpPr>
          <a:xfrm>
            <a:off x="1842465" y="6683718"/>
            <a:ext cx="4914265" cy="506730"/>
            <a:chOff x="1842465" y="6683718"/>
            <a:chExt cx="4914265" cy="506730"/>
          </a:xfrm>
        </p:grpSpPr>
        <p:sp>
          <p:nvSpPr>
            <p:cNvPr id="204" name="object 204"/>
            <p:cNvSpPr/>
            <p:nvPr/>
          </p:nvSpPr>
          <p:spPr>
            <a:xfrm>
              <a:off x="1845640" y="6686893"/>
              <a:ext cx="2221230" cy="500380"/>
            </a:xfrm>
            <a:custGeom>
              <a:avLst/>
              <a:gdLst/>
              <a:ahLst/>
              <a:cxnLst/>
              <a:rect l="l" t="t" r="r" b="b"/>
              <a:pathLst>
                <a:path w="2221229" h="500379">
                  <a:moveTo>
                    <a:pt x="2220760" y="0"/>
                  </a:moveTo>
                  <a:lnTo>
                    <a:pt x="0" y="0"/>
                  </a:lnTo>
                  <a:lnTo>
                    <a:pt x="0" y="500049"/>
                  </a:lnTo>
                  <a:lnTo>
                    <a:pt x="2220760" y="500049"/>
                  </a:lnTo>
                  <a:lnTo>
                    <a:pt x="2220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5" name="object 205"/>
            <p:cNvSpPr/>
            <p:nvPr/>
          </p:nvSpPr>
          <p:spPr>
            <a:xfrm>
              <a:off x="1845640" y="6686893"/>
              <a:ext cx="2221230" cy="500380"/>
            </a:xfrm>
            <a:custGeom>
              <a:avLst/>
              <a:gdLst/>
              <a:ahLst/>
              <a:cxnLst/>
              <a:rect l="l" t="t" r="r" b="b"/>
              <a:pathLst>
                <a:path w="2221229" h="500379">
                  <a:moveTo>
                    <a:pt x="2220760" y="500049"/>
                  </a:moveTo>
                  <a:lnTo>
                    <a:pt x="0" y="500049"/>
                  </a:lnTo>
                  <a:lnTo>
                    <a:pt x="0" y="0"/>
                  </a:lnTo>
                  <a:lnTo>
                    <a:pt x="2220760" y="0"/>
                  </a:lnTo>
                  <a:lnTo>
                    <a:pt x="2220760" y="500049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6" name="object 206"/>
            <p:cNvSpPr/>
            <p:nvPr/>
          </p:nvSpPr>
          <p:spPr>
            <a:xfrm>
              <a:off x="4530610" y="6686893"/>
              <a:ext cx="2223135" cy="500380"/>
            </a:xfrm>
            <a:custGeom>
              <a:avLst/>
              <a:gdLst/>
              <a:ahLst/>
              <a:cxnLst/>
              <a:rect l="l" t="t" r="r" b="b"/>
              <a:pathLst>
                <a:path w="2223134" h="500379">
                  <a:moveTo>
                    <a:pt x="2222690" y="0"/>
                  </a:moveTo>
                  <a:lnTo>
                    <a:pt x="0" y="0"/>
                  </a:lnTo>
                  <a:lnTo>
                    <a:pt x="0" y="500049"/>
                  </a:lnTo>
                  <a:lnTo>
                    <a:pt x="2222690" y="500049"/>
                  </a:lnTo>
                  <a:lnTo>
                    <a:pt x="22226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7" name="object 207"/>
            <p:cNvSpPr/>
            <p:nvPr/>
          </p:nvSpPr>
          <p:spPr>
            <a:xfrm>
              <a:off x="4530610" y="6686893"/>
              <a:ext cx="2223135" cy="500380"/>
            </a:xfrm>
            <a:custGeom>
              <a:avLst/>
              <a:gdLst/>
              <a:ahLst/>
              <a:cxnLst/>
              <a:rect l="l" t="t" r="r" b="b"/>
              <a:pathLst>
                <a:path w="2223134" h="500379">
                  <a:moveTo>
                    <a:pt x="2222690" y="500049"/>
                  </a:moveTo>
                  <a:lnTo>
                    <a:pt x="0" y="500049"/>
                  </a:lnTo>
                  <a:lnTo>
                    <a:pt x="0" y="0"/>
                  </a:lnTo>
                  <a:lnTo>
                    <a:pt x="2222690" y="0"/>
                  </a:lnTo>
                  <a:lnTo>
                    <a:pt x="2222690" y="500049"/>
                  </a:lnTo>
                  <a:close/>
                </a:path>
              </a:pathLst>
            </a:custGeom>
            <a:ln w="6349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grpSp>
        <p:nvGrpSpPr>
          <p:cNvPr id="208" name="object 208"/>
          <p:cNvGrpSpPr/>
          <p:nvPr/>
        </p:nvGrpSpPr>
        <p:grpSpPr>
          <a:xfrm>
            <a:off x="3815087" y="4798668"/>
            <a:ext cx="3208655" cy="745490"/>
            <a:chOff x="3815087" y="4798668"/>
            <a:chExt cx="3208655" cy="745490"/>
          </a:xfrm>
        </p:grpSpPr>
        <p:sp>
          <p:nvSpPr>
            <p:cNvPr id="209" name="object 209"/>
            <p:cNvSpPr/>
            <p:nvPr/>
          </p:nvSpPr>
          <p:spPr>
            <a:xfrm>
              <a:off x="3830960" y="4811370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9" y="700708"/>
                  </a:lnTo>
                  <a:lnTo>
                    <a:pt x="3070745" y="678618"/>
                  </a:lnTo>
                  <a:lnTo>
                    <a:pt x="3106175" y="649373"/>
                  </a:lnTo>
                  <a:lnTo>
                    <a:pt x="3135420" y="613942"/>
                  </a:lnTo>
                  <a:lnTo>
                    <a:pt x="3157510" y="573297"/>
                  </a:lnTo>
                  <a:lnTo>
                    <a:pt x="3171475" y="528405"/>
                  </a:lnTo>
                  <a:lnTo>
                    <a:pt x="3176346" y="480237"/>
                  </a:lnTo>
                  <a:lnTo>
                    <a:pt x="3176346" y="239306"/>
                  </a:lnTo>
                  <a:lnTo>
                    <a:pt x="3171475" y="191134"/>
                  </a:lnTo>
                  <a:lnTo>
                    <a:pt x="3157510" y="146241"/>
                  </a:lnTo>
                  <a:lnTo>
                    <a:pt x="3135420" y="105595"/>
                  </a:lnTo>
                  <a:lnTo>
                    <a:pt x="3106175" y="70165"/>
                  </a:lnTo>
                  <a:lnTo>
                    <a:pt x="3070745" y="40922"/>
                  </a:lnTo>
                  <a:lnTo>
                    <a:pt x="3030099" y="18833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0" name="object 210"/>
            <p:cNvSpPr/>
            <p:nvPr/>
          </p:nvSpPr>
          <p:spPr>
            <a:xfrm>
              <a:off x="3818258" y="4798668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8" y="740864"/>
                  </a:lnTo>
                  <a:lnTo>
                    <a:pt x="3037442" y="729111"/>
                  </a:lnTo>
                  <a:lnTo>
                    <a:pt x="3057516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57516" y="25400"/>
                  </a:lnTo>
                  <a:lnTo>
                    <a:pt x="3037442" y="15831"/>
                  </a:lnTo>
                  <a:lnTo>
                    <a:pt x="2994888" y="4078"/>
                  </a:lnTo>
                  <a:lnTo>
                    <a:pt x="2949740" y="0"/>
                  </a:lnTo>
                  <a:close/>
                </a:path>
                <a:path w="3202304" h="745489">
                  <a:moveTo>
                    <a:pt x="3057516" y="25400"/>
                  </a:moveTo>
                  <a:lnTo>
                    <a:pt x="2949740" y="25400"/>
                  </a:lnTo>
                  <a:lnTo>
                    <a:pt x="2995349" y="30011"/>
                  </a:lnTo>
                  <a:lnTo>
                    <a:pt x="3037857" y="43235"/>
                  </a:lnTo>
                  <a:lnTo>
                    <a:pt x="3076346" y="64152"/>
                  </a:lnTo>
                  <a:lnTo>
                    <a:pt x="3109896" y="91844"/>
                  </a:lnTo>
                  <a:lnTo>
                    <a:pt x="3137590" y="125394"/>
                  </a:lnTo>
                  <a:lnTo>
                    <a:pt x="3158509" y="163883"/>
                  </a:lnTo>
                  <a:lnTo>
                    <a:pt x="3171733" y="206393"/>
                  </a:lnTo>
                  <a:lnTo>
                    <a:pt x="3176346" y="252006"/>
                  </a:lnTo>
                  <a:lnTo>
                    <a:pt x="3176346" y="492937"/>
                  </a:lnTo>
                  <a:lnTo>
                    <a:pt x="3171733" y="538550"/>
                  </a:lnTo>
                  <a:lnTo>
                    <a:pt x="3158509" y="581060"/>
                  </a:lnTo>
                  <a:lnTo>
                    <a:pt x="3137590" y="619549"/>
                  </a:lnTo>
                  <a:lnTo>
                    <a:pt x="3109896" y="653099"/>
                  </a:lnTo>
                  <a:lnTo>
                    <a:pt x="3076346" y="680791"/>
                  </a:lnTo>
                  <a:lnTo>
                    <a:pt x="3037857" y="701708"/>
                  </a:lnTo>
                  <a:lnTo>
                    <a:pt x="2995349" y="714932"/>
                  </a:lnTo>
                  <a:lnTo>
                    <a:pt x="2949740" y="719543"/>
                  </a:lnTo>
                  <a:lnTo>
                    <a:pt x="3057516" y="719543"/>
                  </a:lnTo>
                  <a:lnTo>
                    <a:pt x="3111869" y="685487"/>
                  </a:lnTo>
                  <a:lnTo>
                    <a:pt x="3142289" y="655067"/>
                  </a:lnTo>
                  <a:lnTo>
                    <a:pt x="3167213" y="619876"/>
                  </a:lnTo>
                  <a:lnTo>
                    <a:pt x="3185914" y="580640"/>
                  </a:lnTo>
                  <a:lnTo>
                    <a:pt x="3197667" y="538085"/>
                  </a:lnTo>
                  <a:lnTo>
                    <a:pt x="3201746" y="492937"/>
                  </a:lnTo>
                  <a:lnTo>
                    <a:pt x="3201746" y="252006"/>
                  </a:lnTo>
                  <a:lnTo>
                    <a:pt x="3197667" y="206858"/>
                  </a:lnTo>
                  <a:lnTo>
                    <a:pt x="3185914" y="164303"/>
                  </a:lnTo>
                  <a:lnTo>
                    <a:pt x="3167213" y="125067"/>
                  </a:lnTo>
                  <a:lnTo>
                    <a:pt x="3142289" y="89876"/>
                  </a:lnTo>
                  <a:lnTo>
                    <a:pt x="3111869" y="59456"/>
                  </a:lnTo>
                  <a:lnTo>
                    <a:pt x="3076678" y="34533"/>
                  </a:lnTo>
                  <a:lnTo>
                    <a:pt x="305751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1" name="object 211"/>
            <p:cNvSpPr/>
            <p:nvPr/>
          </p:nvSpPr>
          <p:spPr>
            <a:xfrm>
              <a:off x="3818262" y="5159035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940300" y="0"/>
                  </a:lnTo>
                </a:path>
                <a:path w="3202304">
                  <a:moveTo>
                    <a:pt x="2944017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12" name="object 212"/>
          <p:cNvSpPr txBox="1"/>
          <p:nvPr/>
        </p:nvSpPr>
        <p:spPr>
          <a:xfrm>
            <a:off x="4219773" y="4904425"/>
            <a:ext cx="4216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場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所は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4283316" y="5227692"/>
            <a:ext cx="3575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Place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14" name="object 214"/>
          <p:cNvGrpSpPr/>
          <p:nvPr/>
        </p:nvGrpSpPr>
        <p:grpSpPr>
          <a:xfrm>
            <a:off x="536825" y="4798668"/>
            <a:ext cx="3208655" cy="745490"/>
            <a:chOff x="536825" y="4798668"/>
            <a:chExt cx="3208655" cy="745490"/>
          </a:xfrm>
        </p:grpSpPr>
        <p:sp>
          <p:nvSpPr>
            <p:cNvPr id="215" name="object 215"/>
            <p:cNvSpPr/>
            <p:nvPr/>
          </p:nvSpPr>
          <p:spPr>
            <a:xfrm>
              <a:off x="552697" y="4811370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7" y="700708"/>
                  </a:lnTo>
                  <a:lnTo>
                    <a:pt x="3070741" y="678618"/>
                  </a:lnTo>
                  <a:lnTo>
                    <a:pt x="3106169" y="649373"/>
                  </a:lnTo>
                  <a:lnTo>
                    <a:pt x="3135411" y="613942"/>
                  </a:lnTo>
                  <a:lnTo>
                    <a:pt x="3157499" y="573297"/>
                  </a:lnTo>
                  <a:lnTo>
                    <a:pt x="3171463" y="528405"/>
                  </a:lnTo>
                  <a:lnTo>
                    <a:pt x="3176333" y="480237"/>
                  </a:lnTo>
                  <a:lnTo>
                    <a:pt x="3176333" y="239306"/>
                  </a:lnTo>
                  <a:lnTo>
                    <a:pt x="3171463" y="191134"/>
                  </a:lnTo>
                  <a:lnTo>
                    <a:pt x="3157499" y="146241"/>
                  </a:lnTo>
                  <a:lnTo>
                    <a:pt x="3135411" y="105595"/>
                  </a:lnTo>
                  <a:lnTo>
                    <a:pt x="3106169" y="70165"/>
                  </a:lnTo>
                  <a:lnTo>
                    <a:pt x="3070741" y="40922"/>
                  </a:lnTo>
                  <a:lnTo>
                    <a:pt x="3030097" y="18833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6" name="object 216"/>
            <p:cNvSpPr/>
            <p:nvPr/>
          </p:nvSpPr>
          <p:spPr>
            <a:xfrm>
              <a:off x="539996" y="4798668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40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4"/>
                  </a:lnTo>
                  <a:lnTo>
                    <a:pt x="3037436" y="729111"/>
                  </a:lnTo>
                  <a:lnTo>
                    <a:pt x="3057508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3057508" y="25400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89">
                  <a:moveTo>
                    <a:pt x="3057508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2"/>
                  </a:lnTo>
                  <a:lnTo>
                    <a:pt x="3109890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08" y="719543"/>
                  </a:lnTo>
                  <a:lnTo>
                    <a:pt x="3111858" y="685487"/>
                  </a:lnTo>
                  <a:lnTo>
                    <a:pt x="3142277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2006"/>
                  </a:lnTo>
                  <a:lnTo>
                    <a:pt x="3197654" y="206858"/>
                  </a:lnTo>
                  <a:lnTo>
                    <a:pt x="3185901" y="164303"/>
                  </a:lnTo>
                  <a:lnTo>
                    <a:pt x="3167200" y="125067"/>
                  </a:lnTo>
                  <a:lnTo>
                    <a:pt x="3142277" y="89876"/>
                  </a:lnTo>
                  <a:lnTo>
                    <a:pt x="3111858" y="59456"/>
                  </a:lnTo>
                  <a:lnTo>
                    <a:pt x="3076669" y="34533"/>
                  </a:lnTo>
                  <a:lnTo>
                    <a:pt x="305750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7" name="object 217"/>
            <p:cNvSpPr/>
            <p:nvPr/>
          </p:nvSpPr>
          <p:spPr>
            <a:xfrm>
              <a:off x="540000" y="5159035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920512" y="0"/>
                  </a:lnTo>
                </a:path>
                <a:path w="3202304">
                  <a:moveTo>
                    <a:pt x="2924229" y="0"/>
                  </a:moveTo>
                  <a:lnTo>
                    <a:pt x="3201720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18" name="object 218"/>
          <p:cNvSpPr txBox="1"/>
          <p:nvPr/>
        </p:nvSpPr>
        <p:spPr>
          <a:xfrm>
            <a:off x="943917" y="4904425"/>
            <a:ext cx="4146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日付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は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1065733" y="5227692"/>
            <a:ext cx="2971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Date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20" name="object 220"/>
          <p:cNvGrpSpPr/>
          <p:nvPr/>
        </p:nvGrpSpPr>
        <p:grpSpPr>
          <a:xfrm>
            <a:off x="1457337" y="4905845"/>
            <a:ext cx="2010410" cy="506730"/>
            <a:chOff x="1457337" y="4905845"/>
            <a:chExt cx="2010410" cy="506730"/>
          </a:xfrm>
        </p:grpSpPr>
        <p:sp>
          <p:nvSpPr>
            <p:cNvPr id="221" name="object 221"/>
            <p:cNvSpPr/>
            <p:nvPr/>
          </p:nvSpPr>
          <p:spPr>
            <a:xfrm>
              <a:off x="1460512" y="4909020"/>
              <a:ext cx="2004060" cy="500380"/>
            </a:xfrm>
            <a:custGeom>
              <a:avLst/>
              <a:gdLst/>
              <a:ahLst/>
              <a:cxnLst/>
              <a:rect l="l" t="t" r="r" b="b"/>
              <a:pathLst>
                <a:path w="2004060" h="500379">
                  <a:moveTo>
                    <a:pt x="2003717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2003717" y="500037"/>
                  </a:lnTo>
                  <a:lnTo>
                    <a:pt x="20037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2" name="object 222"/>
            <p:cNvSpPr/>
            <p:nvPr/>
          </p:nvSpPr>
          <p:spPr>
            <a:xfrm>
              <a:off x="1460512" y="4909020"/>
              <a:ext cx="2004060" cy="500380"/>
            </a:xfrm>
            <a:custGeom>
              <a:avLst/>
              <a:gdLst/>
              <a:ahLst/>
              <a:cxnLst/>
              <a:rect l="l" t="t" r="r" b="b"/>
              <a:pathLst>
                <a:path w="2004060" h="500379">
                  <a:moveTo>
                    <a:pt x="2003717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2003717" y="0"/>
                  </a:lnTo>
                  <a:lnTo>
                    <a:pt x="2003717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grpSp>
        <p:nvGrpSpPr>
          <p:cNvPr id="223" name="object 223"/>
          <p:cNvGrpSpPr/>
          <p:nvPr/>
        </p:nvGrpSpPr>
        <p:grpSpPr>
          <a:xfrm>
            <a:off x="4755388" y="4905845"/>
            <a:ext cx="2010410" cy="506730"/>
            <a:chOff x="4755388" y="4905845"/>
            <a:chExt cx="2010410" cy="506730"/>
          </a:xfrm>
        </p:grpSpPr>
        <p:sp>
          <p:nvSpPr>
            <p:cNvPr id="224" name="object 224"/>
            <p:cNvSpPr/>
            <p:nvPr/>
          </p:nvSpPr>
          <p:spPr>
            <a:xfrm>
              <a:off x="4758563" y="4909020"/>
              <a:ext cx="2004060" cy="500380"/>
            </a:xfrm>
            <a:custGeom>
              <a:avLst/>
              <a:gdLst/>
              <a:ahLst/>
              <a:cxnLst/>
              <a:rect l="l" t="t" r="r" b="b"/>
              <a:pathLst>
                <a:path w="2004059" h="500379">
                  <a:moveTo>
                    <a:pt x="2003717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2003717" y="500037"/>
                  </a:lnTo>
                  <a:lnTo>
                    <a:pt x="20037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5" name="object 225"/>
            <p:cNvSpPr/>
            <p:nvPr/>
          </p:nvSpPr>
          <p:spPr>
            <a:xfrm>
              <a:off x="4758563" y="4909020"/>
              <a:ext cx="2004060" cy="500380"/>
            </a:xfrm>
            <a:custGeom>
              <a:avLst/>
              <a:gdLst/>
              <a:ahLst/>
              <a:cxnLst/>
              <a:rect l="l" t="t" r="r" b="b"/>
              <a:pathLst>
                <a:path w="2004059" h="500379">
                  <a:moveTo>
                    <a:pt x="2003717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2003717" y="0"/>
                  </a:lnTo>
                  <a:lnTo>
                    <a:pt x="2003717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grpSp>
        <p:nvGrpSpPr>
          <p:cNvPr id="226" name="object 226"/>
          <p:cNvGrpSpPr/>
          <p:nvPr/>
        </p:nvGrpSpPr>
        <p:grpSpPr>
          <a:xfrm>
            <a:off x="237464" y="217589"/>
            <a:ext cx="6878320" cy="2757805"/>
            <a:chOff x="237464" y="217589"/>
            <a:chExt cx="6878320" cy="2757805"/>
          </a:xfrm>
        </p:grpSpPr>
        <p:sp>
          <p:nvSpPr>
            <p:cNvPr id="227" name="object 227"/>
            <p:cNvSpPr/>
            <p:nvPr/>
          </p:nvSpPr>
          <p:spPr>
            <a:xfrm>
              <a:off x="5804072" y="1569919"/>
              <a:ext cx="767127" cy="1343065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949403" y="1844788"/>
              <a:ext cx="105257" cy="105244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6217107" y="1849361"/>
              <a:ext cx="105257" cy="105244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993434" y="2365265"/>
              <a:ext cx="76200" cy="148590"/>
            </a:xfrm>
            <a:custGeom>
              <a:avLst/>
              <a:gdLst/>
              <a:ahLst/>
              <a:cxnLst/>
              <a:rect l="l" t="t" r="r" b="b"/>
              <a:pathLst>
                <a:path w="76200" h="148589">
                  <a:moveTo>
                    <a:pt x="13258" y="0"/>
                  </a:moveTo>
                  <a:lnTo>
                    <a:pt x="64998" y="0"/>
                  </a:lnTo>
                  <a:lnTo>
                    <a:pt x="75927" y="67979"/>
                  </a:lnTo>
                  <a:lnTo>
                    <a:pt x="72799" y="106114"/>
                  </a:lnTo>
                  <a:lnTo>
                    <a:pt x="49521" y="128333"/>
                  </a:lnTo>
                  <a:lnTo>
                    <a:pt x="0" y="148564"/>
                  </a:lnTo>
                </a:path>
              </a:pathLst>
            </a:custGeom>
            <a:ln w="4572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6188972" y="2352144"/>
              <a:ext cx="88900" cy="168910"/>
            </a:xfrm>
            <a:custGeom>
              <a:avLst/>
              <a:gdLst/>
              <a:ahLst/>
              <a:cxnLst/>
              <a:rect l="l" t="t" r="r" b="b"/>
              <a:pathLst>
                <a:path w="88900" h="168910">
                  <a:moveTo>
                    <a:pt x="70034" y="0"/>
                  </a:moveTo>
                  <a:lnTo>
                    <a:pt x="6268" y="5918"/>
                  </a:lnTo>
                  <a:lnTo>
                    <a:pt x="0" y="88615"/>
                  </a:lnTo>
                  <a:lnTo>
                    <a:pt x="6461" y="133097"/>
                  </a:lnTo>
                  <a:lnTo>
                    <a:pt x="33350" y="154588"/>
                  </a:lnTo>
                  <a:lnTo>
                    <a:pt x="88361" y="168313"/>
                  </a:lnTo>
                </a:path>
              </a:pathLst>
            </a:custGeom>
            <a:ln w="4572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6595629" y="1336973"/>
              <a:ext cx="520127" cy="1637799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6662674" y="1671713"/>
              <a:ext cx="105244" cy="105244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6937247" y="1664843"/>
              <a:ext cx="105257" cy="105257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6732888" y="1559134"/>
              <a:ext cx="57785" cy="36830"/>
            </a:xfrm>
            <a:custGeom>
              <a:avLst/>
              <a:gdLst/>
              <a:ahLst/>
              <a:cxnLst/>
              <a:rect l="l" t="t" r="r" b="b"/>
              <a:pathLst>
                <a:path w="57784" h="36830">
                  <a:moveTo>
                    <a:pt x="0" y="23450"/>
                  </a:moveTo>
                  <a:lnTo>
                    <a:pt x="19906" y="4844"/>
                  </a:lnTo>
                  <a:lnTo>
                    <a:pt x="32519" y="0"/>
                  </a:lnTo>
                  <a:lnTo>
                    <a:pt x="43221" y="10138"/>
                  </a:lnTo>
                  <a:lnTo>
                    <a:pt x="57391" y="36480"/>
                  </a:lnTo>
                </a:path>
              </a:pathLst>
            </a:custGeom>
            <a:ln w="457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6917634" y="1552634"/>
              <a:ext cx="55244" cy="31115"/>
            </a:xfrm>
            <a:custGeom>
              <a:avLst/>
              <a:gdLst/>
              <a:ahLst/>
              <a:cxnLst/>
              <a:rect l="l" t="t" r="r" b="b"/>
              <a:pathLst>
                <a:path w="55245" h="31115">
                  <a:moveTo>
                    <a:pt x="0" y="28984"/>
                  </a:moveTo>
                  <a:lnTo>
                    <a:pt x="19303" y="7127"/>
                  </a:lnTo>
                  <a:lnTo>
                    <a:pt x="31457" y="0"/>
                  </a:lnTo>
                  <a:lnTo>
                    <a:pt x="41612" y="7746"/>
                  </a:lnTo>
                  <a:lnTo>
                    <a:pt x="54914" y="30508"/>
                  </a:lnTo>
                </a:path>
              </a:pathLst>
            </a:custGeom>
            <a:ln w="457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6828462" y="1671999"/>
              <a:ext cx="45720" cy="41910"/>
            </a:xfrm>
            <a:custGeom>
              <a:avLst/>
              <a:gdLst/>
              <a:ahLst/>
              <a:cxnLst/>
              <a:rect l="l" t="t" r="r" b="b"/>
              <a:pathLst>
                <a:path w="45720" h="41910">
                  <a:moveTo>
                    <a:pt x="4128" y="0"/>
                  </a:moveTo>
                  <a:lnTo>
                    <a:pt x="0" y="24832"/>
                  </a:lnTo>
                  <a:lnTo>
                    <a:pt x="1007" y="37399"/>
                  </a:lnTo>
                  <a:lnTo>
                    <a:pt x="9297" y="41564"/>
                  </a:lnTo>
                  <a:lnTo>
                    <a:pt x="27014" y="41186"/>
                  </a:lnTo>
                  <a:lnTo>
                    <a:pt x="38076" y="34982"/>
                  </a:lnTo>
                  <a:lnTo>
                    <a:pt x="43455" y="22450"/>
                  </a:lnTo>
                  <a:lnTo>
                    <a:pt x="45189" y="10132"/>
                  </a:lnTo>
                  <a:lnTo>
                    <a:pt x="45314" y="4572"/>
                  </a:lnTo>
                </a:path>
              </a:pathLst>
            </a:custGeom>
            <a:ln w="457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6810861" y="1752082"/>
              <a:ext cx="82550" cy="36195"/>
            </a:xfrm>
            <a:custGeom>
              <a:avLst/>
              <a:gdLst/>
              <a:ahLst/>
              <a:cxnLst/>
              <a:rect l="l" t="t" r="r" b="b"/>
              <a:pathLst>
                <a:path w="82550" h="36194">
                  <a:moveTo>
                    <a:pt x="0" y="0"/>
                  </a:moveTo>
                  <a:lnTo>
                    <a:pt x="5090" y="21792"/>
                  </a:lnTo>
                  <a:lnTo>
                    <a:pt x="10720" y="32750"/>
                  </a:lnTo>
                  <a:lnTo>
                    <a:pt x="20429" y="36197"/>
                  </a:lnTo>
                  <a:lnTo>
                    <a:pt x="37757" y="35458"/>
                  </a:lnTo>
                  <a:lnTo>
                    <a:pt x="57268" y="30920"/>
                  </a:lnTo>
                  <a:lnTo>
                    <a:pt x="71207" y="23164"/>
                  </a:lnTo>
                  <a:lnTo>
                    <a:pt x="79571" y="15838"/>
                  </a:lnTo>
                  <a:lnTo>
                    <a:pt x="82359" y="12585"/>
                  </a:lnTo>
                </a:path>
              </a:pathLst>
            </a:custGeom>
            <a:ln w="457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37464" y="217589"/>
              <a:ext cx="346075" cy="1541145"/>
            </a:xfrm>
            <a:custGeom>
              <a:avLst/>
              <a:gdLst/>
              <a:ahLst/>
              <a:cxnLst/>
              <a:rect l="l" t="t" r="r" b="b"/>
              <a:pathLst>
                <a:path w="346075" h="1541145">
                  <a:moveTo>
                    <a:pt x="345605" y="0"/>
                  </a:moveTo>
                  <a:lnTo>
                    <a:pt x="0" y="0"/>
                  </a:lnTo>
                  <a:lnTo>
                    <a:pt x="0" y="1540662"/>
                  </a:lnTo>
                  <a:lnTo>
                    <a:pt x="345605" y="1540662"/>
                  </a:lnTo>
                  <a:lnTo>
                    <a:pt x="345605" y="0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2" name="object 242"/>
          <p:cNvSpPr/>
          <p:nvPr/>
        </p:nvSpPr>
        <p:spPr>
          <a:xfrm>
            <a:off x="1170990" y="1270372"/>
            <a:ext cx="350037" cy="280924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 txBox="1"/>
          <p:nvPr/>
        </p:nvSpPr>
        <p:spPr>
          <a:xfrm>
            <a:off x="159059" y="10308807"/>
            <a:ext cx="11683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5</a:t>
            </a:r>
            <a:endParaRPr sz="1500">
              <a:latin typeface="HelveticaRounded-Condensed"/>
              <a:cs typeface="HelveticaRounded-Condensed"/>
            </a:endParaRPr>
          </a:p>
        </p:txBody>
      </p:sp>
      <p:sp>
        <p:nvSpPr>
          <p:cNvPr id="246" name="object 188">
            <a:extLst>
              <a:ext uri="{FF2B5EF4-FFF2-40B4-BE49-F238E27FC236}">
                <a16:creationId xmlns:a16="http://schemas.microsoft.com/office/drawing/2014/main" id="{D03D44EC-D33F-5946-9DBD-DC074C7DA9D1}"/>
              </a:ext>
            </a:extLst>
          </p:cNvPr>
          <p:cNvSpPr txBox="1"/>
          <p:nvPr/>
        </p:nvSpPr>
        <p:spPr>
          <a:xfrm>
            <a:off x="304767" y="356541"/>
            <a:ext cx="170239" cy="48895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全 般</a:t>
            </a:r>
            <a:endParaRPr sz="1500" dirty="0">
              <a:latin typeface="UDShinMGoPro-DeBold"/>
              <a:cs typeface="UDShinMGoPro-DeBold"/>
            </a:endParaRPr>
          </a:p>
        </p:txBody>
      </p:sp>
      <p:sp>
        <p:nvSpPr>
          <p:cNvPr id="247" name="object 189">
            <a:extLst>
              <a:ext uri="{FF2B5EF4-FFF2-40B4-BE49-F238E27FC236}">
                <a16:creationId xmlns:a16="http://schemas.microsoft.com/office/drawing/2014/main" id="{CA75D93A-C3B9-C442-81E7-6EC691F715E0}"/>
              </a:ext>
            </a:extLst>
          </p:cNvPr>
          <p:cNvSpPr txBox="1"/>
          <p:nvPr/>
        </p:nvSpPr>
        <p:spPr>
          <a:xfrm>
            <a:off x="304767" y="977959"/>
            <a:ext cx="246221" cy="617220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600" b="1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General</a:t>
            </a:r>
            <a:endParaRPr sz="1600" b="1" dirty="0">
              <a:latin typeface="PT Sans Narrow" panose="020B0506020203020204" pitchFamily="34" charset="0"/>
              <a:cs typeface="HelveticaRounded-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11810"/>
            <a:ext cx="7096759" cy="10238105"/>
            <a:chOff x="237464" y="211810"/>
            <a:chExt cx="7096759" cy="10238105"/>
          </a:xfrm>
        </p:grpSpPr>
        <p:sp>
          <p:nvSpPr>
            <p:cNvPr id="3" name="object 3"/>
            <p:cNvSpPr/>
            <p:nvPr/>
          </p:nvSpPr>
          <p:spPr>
            <a:xfrm>
              <a:off x="237464" y="211810"/>
              <a:ext cx="7096652" cy="13037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60350"/>
              <a:ext cx="251879" cy="2730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28" y="286835"/>
              <a:ext cx="224630" cy="2249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51" y="536918"/>
              <a:ext cx="237439" cy="2806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10" y="404990"/>
              <a:ext cx="456223" cy="4125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411" y="679795"/>
              <a:ext cx="213711" cy="21657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3016"/>
              <a:ext cx="237591" cy="2705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5081" y="738111"/>
              <a:ext cx="450031" cy="34541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5081" y="738111"/>
              <a:ext cx="232118" cy="27559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2695" y="2167397"/>
              <a:ext cx="3176905" cy="1225550"/>
            </a:xfrm>
            <a:custGeom>
              <a:avLst/>
              <a:gdLst/>
              <a:ahLst/>
              <a:cxnLst/>
              <a:rect l="l" t="t" r="r" b="b"/>
              <a:pathLst>
                <a:path w="3176904" h="1225550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985900"/>
                  </a:lnTo>
                  <a:lnTo>
                    <a:pt x="4870" y="1034064"/>
                  </a:lnTo>
                  <a:lnTo>
                    <a:pt x="18835" y="1078952"/>
                  </a:lnTo>
                  <a:lnTo>
                    <a:pt x="40925" y="1119596"/>
                  </a:lnTo>
                  <a:lnTo>
                    <a:pt x="70170" y="1155025"/>
                  </a:lnTo>
                  <a:lnTo>
                    <a:pt x="105600" y="1184269"/>
                  </a:lnTo>
                  <a:lnTo>
                    <a:pt x="146246" y="1206358"/>
                  </a:lnTo>
                  <a:lnTo>
                    <a:pt x="191138" y="1220323"/>
                  </a:lnTo>
                  <a:lnTo>
                    <a:pt x="239306" y="1225194"/>
                  </a:lnTo>
                  <a:lnTo>
                    <a:pt x="2937040" y="1225194"/>
                  </a:lnTo>
                  <a:lnTo>
                    <a:pt x="2985207" y="1220323"/>
                  </a:lnTo>
                  <a:lnTo>
                    <a:pt x="3030097" y="1206358"/>
                  </a:lnTo>
                  <a:lnTo>
                    <a:pt x="3070741" y="1184269"/>
                  </a:lnTo>
                  <a:lnTo>
                    <a:pt x="3106169" y="1155025"/>
                  </a:lnTo>
                  <a:lnTo>
                    <a:pt x="3135411" y="1119596"/>
                  </a:lnTo>
                  <a:lnTo>
                    <a:pt x="3157499" y="1078952"/>
                  </a:lnTo>
                  <a:lnTo>
                    <a:pt x="3171463" y="1034064"/>
                  </a:lnTo>
                  <a:lnTo>
                    <a:pt x="3176333" y="985900"/>
                  </a:lnTo>
                  <a:lnTo>
                    <a:pt x="3176333" y="239293"/>
                  </a:lnTo>
                  <a:lnTo>
                    <a:pt x="3171463" y="191126"/>
                  </a:lnTo>
                  <a:lnTo>
                    <a:pt x="3157499" y="146236"/>
                  </a:lnTo>
                  <a:lnTo>
                    <a:pt x="3135411" y="105592"/>
                  </a:lnTo>
                  <a:lnTo>
                    <a:pt x="3106169" y="70164"/>
                  </a:lnTo>
                  <a:lnTo>
                    <a:pt x="3070741" y="40921"/>
                  </a:lnTo>
                  <a:lnTo>
                    <a:pt x="3030097" y="18833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9993" y="2154694"/>
              <a:ext cx="3202305" cy="1250950"/>
            </a:xfrm>
            <a:custGeom>
              <a:avLst/>
              <a:gdLst/>
              <a:ahLst/>
              <a:cxnLst/>
              <a:rect l="l" t="t" r="r" b="b"/>
              <a:pathLst>
                <a:path w="3202304" h="1250950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998601"/>
                  </a:lnTo>
                  <a:lnTo>
                    <a:pt x="4079" y="1043745"/>
                  </a:lnTo>
                  <a:lnTo>
                    <a:pt x="15833" y="1086296"/>
                  </a:lnTo>
                  <a:lnTo>
                    <a:pt x="34536" y="1125530"/>
                  </a:lnTo>
                  <a:lnTo>
                    <a:pt x="59460" y="1160719"/>
                  </a:lnTo>
                  <a:lnTo>
                    <a:pt x="89882" y="1191138"/>
                  </a:lnTo>
                  <a:lnTo>
                    <a:pt x="125073" y="1216061"/>
                  </a:lnTo>
                  <a:lnTo>
                    <a:pt x="164308" y="1234762"/>
                  </a:lnTo>
                  <a:lnTo>
                    <a:pt x="206861" y="1246515"/>
                  </a:lnTo>
                  <a:lnTo>
                    <a:pt x="252006" y="1250594"/>
                  </a:lnTo>
                  <a:lnTo>
                    <a:pt x="2949740" y="1250594"/>
                  </a:lnTo>
                  <a:lnTo>
                    <a:pt x="2994884" y="1246515"/>
                  </a:lnTo>
                  <a:lnTo>
                    <a:pt x="3037436" y="1234762"/>
                  </a:lnTo>
                  <a:lnTo>
                    <a:pt x="3057509" y="1225194"/>
                  </a:lnTo>
                  <a:lnTo>
                    <a:pt x="252006" y="1225194"/>
                  </a:lnTo>
                  <a:lnTo>
                    <a:pt x="206396" y="1220582"/>
                  </a:lnTo>
                  <a:lnTo>
                    <a:pt x="163888" y="1207359"/>
                  </a:lnTo>
                  <a:lnTo>
                    <a:pt x="125400" y="1186442"/>
                  </a:lnTo>
                  <a:lnTo>
                    <a:pt x="91849" y="1158751"/>
                  </a:lnTo>
                  <a:lnTo>
                    <a:pt x="64155" y="1125202"/>
                  </a:lnTo>
                  <a:lnTo>
                    <a:pt x="43237" y="1086716"/>
                  </a:lnTo>
                  <a:lnTo>
                    <a:pt x="30012" y="1044209"/>
                  </a:lnTo>
                  <a:lnTo>
                    <a:pt x="25400" y="998601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57509" y="25400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1250950">
                  <a:moveTo>
                    <a:pt x="3057509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1"/>
                  </a:lnTo>
                  <a:lnTo>
                    <a:pt x="3109890" y="91843"/>
                  </a:lnTo>
                  <a:lnTo>
                    <a:pt x="3137581" y="125391"/>
                  </a:lnTo>
                  <a:lnTo>
                    <a:pt x="3158498" y="163878"/>
                  </a:lnTo>
                  <a:lnTo>
                    <a:pt x="3171721" y="206384"/>
                  </a:lnTo>
                  <a:lnTo>
                    <a:pt x="3176333" y="251993"/>
                  </a:lnTo>
                  <a:lnTo>
                    <a:pt x="3176333" y="998601"/>
                  </a:lnTo>
                  <a:lnTo>
                    <a:pt x="3171721" y="1044209"/>
                  </a:lnTo>
                  <a:lnTo>
                    <a:pt x="3158498" y="1086716"/>
                  </a:lnTo>
                  <a:lnTo>
                    <a:pt x="3137581" y="1125202"/>
                  </a:lnTo>
                  <a:lnTo>
                    <a:pt x="3109890" y="1158751"/>
                  </a:lnTo>
                  <a:lnTo>
                    <a:pt x="3076342" y="1186442"/>
                  </a:lnTo>
                  <a:lnTo>
                    <a:pt x="3037855" y="1207359"/>
                  </a:lnTo>
                  <a:lnTo>
                    <a:pt x="2995348" y="1220582"/>
                  </a:lnTo>
                  <a:lnTo>
                    <a:pt x="2949740" y="1225194"/>
                  </a:lnTo>
                  <a:lnTo>
                    <a:pt x="3057509" y="1225194"/>
                  </a:lnTo>
                  <a:lnTo>
                    <a:pt x="3111858" y="1191138"/>
                  </a:lnTo>
                  <a:lnTo>
                    <a:pt x="3142277" y="1160719"/>
                  </a:lnTo>
                  <a:lnTo>
                    <a:pt x="3167200" y="1125530"/>
                  </a:lnTo>
                  <a:lnTo>
                    <a:pt x="3185901" y="1086296"/>
                  </a:lnTo>
                  <a:lnTo>
                    <a:pt x="3197654" y="1043745"/>
                  </a:lnTo>
                  <a:lnTo>
                    <a:pt x="3201733" y="998601"/>
                  </a:lnTo>
                  <a:lnTo>
                    <a:pt x="3201733" y="251993"/>
                  </a:lnTo>
                  <a:lnTo>
                    <a:pt x="3197654" y="206849"/>
                  </a:lnTo>
                  <a:lnTo>
                    <a:pt x="3185901" y="164297"/>
                  </a:lnTo>
                  <a:lnTo>
                    <a:pt x="3167200" y="125063"/>
                  </a:lnTo>
                  <a:lnTo>
                    <a:pt x="3142277" y="89874"/>
                  </a:lnTo>
                  <a:lnTo>
                    <a:pt x="3111858" y="59455"/>
                  </a:lnTo>
                  <a:lnTo>
                    <a:pt x="3076669" y="34532"/>
                  </a:lnTo>
                  <a:lnTo>
                    <a:pt x="305750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9997" y="3020719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92540" y="2766112"/>
            <a:ext cx="24936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名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前を</a:t>
            </a: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書</a:t>
            </a:r>
            <a:r>
              <a:rPr sz="1000" b="1" spc="-6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く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</a:t>
            </a:r>
            <a:r>
              <a:rPr sz="1000" b="1" spc="-4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、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名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前</a:t>
            </a: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ラ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ベ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ルを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貼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っ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て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く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ださ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7725" y="3024031"/>
            <a:ext cx="26904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Write your 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child’s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name </a:t>
            </a:r>
            <a:r>
              <a:rPr sz="11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or 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put </a:t>
            </a:r>
            <a:r>
              <a:rPr sz="11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name</a:t>
            </a:r>
            <a:r>
              <a:rPr sz="1100" b="1" spc="29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label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55125" y="3163731"/>
            <a:ext cx="13754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on the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following</a:t>
            </a:r>
            <a:r>
              <a:rPr sz="1100" b="1" spc="10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items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815091" y="2154694"/>
            <a:ext cx="1569085" cy="1250950"/>
            <a:chOff x="3815091" y="2154694"/>
            <a:chExt cx="1569085" cy="1250950"/>
          </a:xfrm>
        </p:grpSpPr>
        <p:sp>
          <p:nvSpPr>
            <p:cNvPr id="21" name="object 21"/>
            <p:cNvSpPr/>
            <p:nvPr/>
          </p:nvSpPr>
          <p:spPr>
            <a:xfrm>
              <a:off x="3830970" y="2167397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5" h="122555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1"/>
                  </a:lnTo>
                  <a:lnTo>
                    <a:pt x="70164" y="70164"/>
                  </a:lnTo>
                  <a:lnTo>
                    <a:pt x="40921" y="105592"/>
                  </a:lnTo>
                  <a:lnTo>
                    <a:pt x="18833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985900"/>
                  </a:lnTo>
                  <a:lnTo>
                    <a:pt x="4870" y="1034064"/>
                  </a:lnTo>
                  <a:lnTo>
                    <a:pt x="18833" y="1078952"/>
                  </a:lnTo>
                  <a:lnTo>
                    <a:pt x="40921" y="1119596"/>
                  </a:lnTo>
                  <a:lnTo>
                    <a:pt x="70164" y="1155025"/>
                  </a:lnTo>
                  <a:lnTo>
                    <a:pt x="105592" y="1184269"/>
                  </a:lnTo>
                  <a:lnTo>
                    <a:pt x="146236" y="1206358"/>
                  </a:lnTo>
                  <a:lnTo>
                    <a:pt x="191126" y="1220323"/>
                  </a:lnTo>
                  <a:lnTo>
                    <a:pt x="239293" y="1225194"/>
                  </a:lnTo>
                  <a:lnTo>
                    <a:pt x="1297889" y="1225194"/>
                  </a:lnTo>
                  <a:lnTo>
                    <a:pt x="1346060" y="1220323"/>
                  </a:lnTo>
                  <a:lnTo>
                    <a:pt x="1390953" y="1206358"/>
                  </a:lnTo>
                  <a:lnTo>
                    <a:pt x="1431599" y="1184269"/>
                  </a:lnTo>
                  <a:lnTo>
                    <a:pt x="1467029" y="1155025"/>
                  </a:lnTo>
                  <a:lnTo>
                    <a:pt x="1496272" y="1119596"/>
                  </a:lnTo>
                  <a:lnTo>
                    <a:pt x="1518361" y="1078952"/>
                  </a:lnTo>
                  <a:lnTo>
                    <a:pt x="1532325" y="1034064"/>
                  </a:lnTo>
                  <a:lnTo>
                    <a:pt x="1537195" y="985900"/>
                  </a:lnTo>
                  <a:lnTo>
                    <a:pt x="1537195" y="239293"/>
                  </a:lnTo>
                  <a:lnTo>
                    <a:pt x="1532325" y="191126"/>
                  </a:lnTo>
                  <a:lnTo>
                    <a:pt x="1518361" y="146236"/>
                  </a:lnTo>
                  <a:lnTo>
                    <a:pt x="1496272" y="105592"/>
                  </a:lnTo>
                  <a:lnTo>
                    <a:pt x="1467029" y="70164"/>
                  </a:lnTo>
                  <a:lnTo>
                    <a:pt x="1431599" y="40921"/>
                  </a:lnTo>
                  <a:lnTo>
                    <a:pt x="1390953" y="18833"/>
                  </a:lnTo>
                  <a:lnTo>
                    <a:pt x="1346060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818264" y="2154694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5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998601"/>
                  </a:lnTo>
                  <a:lnTo>
                    <a:pt x="4078" y="1043745"/>
                  </a:lnTo>
                  <a:lnTo>
                    <a:pt x="15831" y="1086296"/>
                  </a:lnTo>
                  <a:lnTo>
                    <a:pt x="34533" y="1125530"/>
                  </a:lnTo>
                  <a:lnTo>
                    <a:pt x="59456" y="1160719"/>
                  </a:lnTo>
                  <a:lnTo>
                    <a:pt x="89876" y="1191138"/>
                  </a:lnTo>
                  <a:lnTo>
                    <a:pt x="125067" y="1216061"/>
                  </a:lnTo>
                  <a:lnTo>
                    <a:pt x="164303" y="1234762"/>
                  </a:lnTo>
                  <a:lnTo>
                    <a:pt x="206858" y="1246515"/>
                  </a:lnTo>
                  <a:lnTo>
                    <a:pt x="252006" y="1250594"/>
                  </a:lnTo>
                  <a:lnTo>
                    <a:pt x="1310601" y="1250594"/>
                  </a:lnTo>
                  <a:lnTo>
                    <a:pt x="1355749" y="1246515"/>
                  </a:lnTo>
                  <a:lnTo>
                    <a:pt x="1398304" y="1234762"/>
                  </a:lnTo>
                  <a:lnTo>
                    <a:pt x="1418379" y="1225194"/>
                  </a:lnTo>
                  <a:lnTo>
                    <a:pt x="252006" y="1225194"/>
                  </a:lnTo>
                  <a:lnTo>
                    <a:pt x="206393" y="1220582"/>
                  </a:lnTo>
                  <a:lnTo>
                    <a:pt x="163883" y="1207359"/>
                  </a:lnTo>
                  <a:lnTo>
                    <a:pt x="125394" y="1186442"/>
                  </a:lnTo>
                  <a:lnTo>
                    <a:pt x="91844" y="1158751"/>
                  </a:lnTo>
                  <a:lnTo>
                    <a:pt x="64152" y="1125202"/>
                  </a:lnTo>
                  <a:lnTo>
                    <a:pt x="43235" y="1086716"/>
                  </a:lnTo>
                  <a:lnTo>
                    <a:pt x="30011" y="1044209"/>
                  </a:lnTo>
                  <a:lnTo>
                    <a:pt x="25400" y="99860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9" y="25400"/>
                  </a:lnTo>
                  <a:lnTo>
                    <a:pt x="1398304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1250950">
                  <a:moveTo>
                    <a:pt x="1418379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1"/>
                  </a:lnTo>
                  <a:lnTo>
                    <a:pt x="1470758" y="91843"/>
                  </a:lnTo>
                  <a:lnTo>
                    <a:pt x="1498452" y="125391"/>
                  </a:lnTo>
                  <a:lnTo>
                    <a:pt x="1519370" y="163878"/>
                  </a:lnTo>
                  <a:lnTo>
                    <a:pt x="1532595" y="206384"/>
                  </a:lnTo>
                  <a:lnTo>
                    <a:pt x="1537208" y="251993"/>
                  </a:lnTo>
                  <a:lnTo>
                    <a:pt x="1537208" y="998601"/>
                  </a:lnTo>
                  <a:lnTo>
                    <a:pt x="1532595" y="1044209"/>
                  </a:lnTo>
                  <a:lnTo>
                    <a:pt x="1519370" y="1086716"/>
                  </a:lnTo>
                  <a:lnTo>
                    <a:pt x="1498452" y="1125202"/>
                  </a:lnTo>
                  <a:lnTo>
                    <a:pt x="1470758" y="1158751"/>
                  </a:lnTo>
                  <a:lnTo>
                    <a:pt x="1437207" y="1186442"/>
                  </a:lnTo>
                  <a:lnTo>
                    <a:pt x="1398719" y="1207359"/>
                  </a:lnTo>
                  <a:lnTo>
                    <a:pt x="1356211" y="1220582"/>
                  </a:lnTo>
                  <a:lnTo>
                    <a:pt x="1310601" y="1225194"/>
                  </a:lnTo>
                  <a:lnTo>
                    <a:pt x="1418379" y="1225194"/>
                  </a:lnTo>
                  <a:lnTo>
                    <a:pt x="1472731" y="1191138"/>
                  </a:lnTo>
                  <a:lnTo>
                    <a:pt x="1503151" y="1160719"/>
                  </a:lnTo>
                  <a:lnTo>
                    <a:pt x="1528074" y="1125530"/>
                  </a:lnTo>
                  <a:lnTo>
                    <a:pt x="1546776" y="1086296"/>
                  </a:lnTo>
                  <a:lnTo>
                    <a:pt x="1558529" y="1043745"/>
                  </a:lnTo>
                  <a:lnTo>
                    <a:pt x="1562608" y="998601"/>
                  </a:lnTo>
                  <a:lnTo>
                    <a:pt x="1562608" y="251993"/>
                  </a:lnTo>
                  <a:lnTo>
                    <a:pt x="1558529" y="206849"/>
                  </a:lnTo>
                  <a:lnTo>
                    <a:pt x="1546776" y="164297"/>
                  </a:lnTo>
                  <a:lnTo>
                    <a:pt x="1528074" y="125063"/>
                  </a:lnTo>
                  <a:lnTo>
                    <a:pt x="1503151" y="89874"/>
                  </a:lnTo>
                  <a:lnTo>
                    <a:pt x="1472731" y="59455"/>
                  </a:lnTo>
                  <a:lnTo>
                    <a:pt x="1437540" y="34532"/>
                  </a:lnTo>
                  <a:lnTo>
                    <a:pt x="141837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3818266" y="3020719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391626" y="2766112"/>
            <a:ext cx="4121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お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む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つ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57129" y="3087542"/>
            <a:ext cx="48514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Diape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454222" y="2154694"/>
            <a:ext cx="1569085" cy="1250950"/>
            <a:chOff x="5454222" y="2154694"/>
            <a:chExt cx="1569085" cy="1250950"/>
          </a:xfrm>
        </p:grpSpPr>
        <p:sp>
          <p:nvSpPr>
            <p:cNvPr id="27" name="object 27"/>
            <p:cNvSpPr/>
            <p:nvPr/>
          </p:nvSpPr>
          <p:spPr>
            <a:xfrm>
              <a:off x="5470094" y="2167397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4" h="122555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985900"/>
                  </a:lnTo>
                  <a:lnTo>
                    <a:pt x="4870" y="1034064"/>
                  </a:lnTo>
                  <a:lnTo>
                    <a:pt x="18835" y="1078952"/>
                  </a:lnTo>
                  <a:lnTo>
                    <a:pt x="40925" y="1119596"/>
                  </a:lnTo>
                  <a:lnTo>
                    <a:pt x="70170" y="1155025"/>
                  </a:lnTo>
                  <a:lnTo>
                    <a:pt x="105600" y="1184269"/>
                  </a:lnTo>
                  <a:lnTo>
                    <a:pt x="146246" y="1206358"/>
                  </a:lnTo>
                  <a:lnTo>
                    <a:pt x="191138" y="1220323"/>
                  </a:lnTo>
                  <a:lnTo>
                    <a:pt x="239306" y="1225194"/>
                  </a:lnTo>
                  <a:lnTo>
                    <a:pt x="1297901" y="1225194"/>
                  </a:lnTo>
                  <a:lnTo>
                    <a:pt x="1346069" y="1220323"/>
                  </a:lnTo>
                  <a:lnTo>
                    <a:pt x="1390961" y="1206358"/>
                  </a:lnTo>
                  <a:lnTo>
                    <a:pt x="1431607" y="1184269"/>
                  </a:lnTo>
                  <a:lnTo>
                    <a:pt x="1467037" y="1155025"/>
                  </a:lnTo>
                  <a:lnTo>
                    <a:pt x="1496282" y="1119596"/>
                  </a:lnTo>
                  <a:lnTo>
                    <a:pt x="1518372" y="1078952"/>
                  </a:lnTo>
                  <a:lnTo>
                    <a:pt x="1532337" y="1034064"/>
                  </a:lnTo>
                  <a:lnTo>
                    <a:pt x="1537208" y="985900"/>
                  </a:lnTo>
                  <a:lnTo>
                    <a:pt x="1537208" y="239293"/>
                  </a:lnTo>
                  <a:lnTo>
                    <a:pt x="1532337" y="191126"/>
                  </a:lnTo>
                  <a:lnTo>
                    <a:pt x="1518372" y="146236"/>
                  </a:lnTo>
                  <a:lnTo>
                    <a:pt x="1496282" y="105592"/>
                  </a:lnTo>
                  <a:lnTo>
                    <a:pt x="1467037" y="70164"/>
                  </a:lnTo>
                  <a:lnTo>
                    <a:pt x="1431607" y="40921"/>
                  </a:lnTo>
                  <a:lnTo>
                    <a:pt x="1390961" y="18833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5457400" y="2154694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4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998601"/>
                  </a:lnTo>
                  <a:lnTo>
                    <a:pt x="4078" y="1043745"/>
                  </a:lnTo>
                  <a:lnTo>
                    <a:pt x="15831" y="1086296"/>
                  </a:lnTo>
                  <a:lnTo>
                    <a:pt x="34533" y="1125530"/>
                  </a:lnTo>
                  <a:lnTo>
                    <a:pt x="59456" y="1160719"/>
                  </a:lnTo>
                  <a:lnTo>
                    <a:pt x="89876" y="1191138"/>
                  </a:lnTo>
                  <a:lnTo>
                    <a:pt x="125067" y="1216061"/>
                  </a:lnTo>
                  <a:lnTo>
                    <a:pt x="164303" y="1234762"/>
                  </a:lnTo>
                  <a:lnTo>
                    <a:pt x="206858" y="1246515"/>
                  </a:lnTo>
                  <a:lnTo>
                    <a:pt x="252006" y="1250594"/>
                  </a:lnTo>
                  <a:lnTo>
                    <a:pt x="1310601" y="1250594"/>
                  </a:lnTo>
                  <a:lnTo>
                    <a:pt x="1355746" y="1246515"/>
                  </a:lnTo>
                  <a:lnTo>
                    <a:pt x="1398297" y="1234762"/>
                  </a:lnTo>
                  <a:lnTo>
                    <a:pt x="1418371" y="1225194"/>
                  </a:lnTo>
                  <a:lnTo>
                    <a:pt x="252006" y="1225194"/>
                  </a:lnTo>
                  <a:lnTo>
                    <a:pt x="206393" y="1220582"/>
                  </a:lnTo>
                  <a:lnTo>
                    <a:pt x="163883" y="1207359"/>
                  </a:lnTo>
                  <a:lnTo>
                    <a:pt x="125394" y="1186442"/>
                  </a:lnTo>
                  <a:lnTo>
                    <a:pt x="91844" y="1158751"/>
                  </a:lnTo>
                  <a:lnTo>
                    <a:pt x="64152" y="1125202"/>
                  </a:lnTo>
                  <a:lnTo>
                    <a:pt x="43235" y="1086716"/>
                  </a:lnTo>
                  <a:lnTo>
                    <a:pt x="30011" y="1044209"/>
                  </a:lnTo>
                  <a:lnTo>
                    <a:pt x="25400" y="99860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1" y="25400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4" h="1250950">
                  <a:moveTo>
                    <a:pt x="1418371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1"/>
                  </a:lnTo>
                  <a:lnTo>
                    <a:pt x="1470752" y="91843"/>
                  </a:lnTo>
                  <a:lnTo>
                    <a:pt x="1498443" y="125391"/>
                  </a:lnTo>
                  <a:lnTo>
                    <a:pt x="1519360" y="163878"/>
                  </a:lnTo>
                  <a:lnTo>
                    <a:pt x="1532583" y="206384"/>
                  </a:lnTo>
                  <a:lnTo>
                    <a:pt x="1537195" y="251993"/>
                  </a:lnTo>
                  <a:lnTo>
                    <a:pt x="1537195" y="998601"/>
                  </a:lnTo>
                  <a:lnTo>
                    <a:pt x="1532583" y="1044209"/>
                  </a:lnTo>
                  <a:lnTo>
                    <a:pt x="1519360" y="1086716"/>
                  </a:lnTo>
                  <a:lnTo>
                    <a:pt x="1498443" y="1125202"/>
                  </a:lnTo>
                  <a:lnTo>
                    <a:pt x="1470752" y="1158751"/>
                  </a:lnTo>
                  <a:lnTo>
                    <a:pt x="1437203" y="1186442"/>
                  </a:lnTo>
                  <a:lnTo>
                    <a:pt x="1398717" y="1207359"/>
                  </a:lnTo>
                  <a:lnTo>
                    <a:pt x="1356210" y="1220582"/>
                  </a:lnTo>
                  <a:lnTo>
                    <a:pt x="1310601" y="1225194"/>
                  </a:lnTo>
                  <a:lnTo>
                    <a:pt x="1418371" y="1225194"/>
                  </a:lnTo>
                  <a:lnTo>
                    <a:pt x="1472720" y="1191138"/>
                  </a:lnTo>
                  <a:lnTo>
                    <a:pt x="1503139" y="1160719"/>
                  </a:lnTo>
                  <a:lnTo>
                    <a:pt x="1528062" y="1125530"/>
                  </a:lnTo>
                  <a:lnTo>
                    <a:pt x="1546763" y="1086296"/>
                  </a:lnTo>
                  <a:lnTo>
                    <a:pt x="1558516" y="1043745"/>
                  </a:lnTo>
                  <a:lnTo>
                    <a:pt x="1562595" y="998601"/>
                  </a:lnTo>
                  <a:lnTo>
                    <a:pt x="1562595" y="251993"/>
                  </a:lnTo>
                  <a:lnTo>
                    <a:pt x="1558516" y="206849"/>
                  </a:lnTo>
                  <a:lnTo>
                    <a:pt x="1546763" y="164297"/>
                  </a:lnTo>
                  <a:lnTo>
                    <a:pt x="1528062" y="125063"/>
                  </a:lnTo>
                  <a:lnTo>
                    <a:pt x="1503139" y="89874"/>
                  </a:lnTo>
                  <a:lnTo>
                    <a:pt x="1472720" y="59455"/>
                  </a:lnTo>
                  <a:lnTo>
                    <a:pt x="1437531" y="34532"/>
                  </a:lnTo>
                  <a:lnTo>
                    <a:pt x="141837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5457397" y="3020719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966115" y="2766112"/>
            <a:ext cx="5429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布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お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む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つ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25542" y="3087542"/>
            <a:ext cx="82676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Cloth</a:t>
            </a:r>
            <a:r>
              <a:rPr sz="11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diapers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815091" y="6261576"/>
            <a:ext cx="1569085" cy="1250950"/>
            <a:chOff x="3815091" y="6261576"/>
            <a:chExt cx="1569085" cy="1250950"/>
          </a:xfrm>
        </p:grpSpPr>
        <p:sp>
          <p:nvSpPr>
            <p:cNvPr id="33" name="object 33"/>
            <p:cNvSpPr/>
            <p:nvPr/>
          </p:nvSpPr>
          <p:spPr>
            <a:xfrm>
              <a:off x="3830970" y="6274271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5" h="122555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85913"/>
                  </a:lnTo>
                  <a:lnTo>
                    <a:pt x="4870" y="1034080"/>
                  </a:lnTo>
                  <a:lnTo>
                    <a:pt x="18833" y="1078970"/>
                  </a:lnTo>
                  <a:lnTo>
                    <a:pt x="40921" y="1119614"/>
                  </a:lnTo>
                  <a:lnTo>
                    <a:pt x="70164" y="1155042"/>
                  </a:lnTo>
                  <a:lnTo>
                    <a:pt x="105592" y="1184285"/>
                  </a:lnTo>
                  <a:lnTo>
                    <a:pt x="146236" y="1206373"/>
                  </a:lnTo>
                  <a:lnTo>
                    <a:pt x="191126" y="1220337"/>
                  </a:lnTo>
                  <a:lnTo>
                    <a:pt x="239293" y="1225207"/>
                  </a:lnTo>
                  <a:lnTo>
                    <a:pt x="1297889" y="1225207"/>
                  </a:lnTo>
                  <a:lnTo>
                    <a:pt x="1346060" y="1220337"/>
                  </a:lnTo>
                  <a:lnTo>
                    <a:pt x="1390953" y="1206373"/>
                  </a:lnTo>
                  <a:lnTo>
                    <a:pt x="1431599" y="1184285"/>
                  </a:lnTo>
                  <a:lnTo>
                    <a:pt x="1467029" y="1155042"/>
                  </a:lnTo>
                  <a:lnTo>
                    <a:pt x="1496272" y="1119614"/>
                  </a:lnTo>
                  <a:lnTo>
                    <a:pt x="1518361" y="1078970"/>
                  </a:lnTo>
                  <a:lnTo>
                    <a:pt x="1532325" y="1034080"/>
                  </a:lnTo>
                  <a:lnTo>
                    <a:pt x="1537195" y="985913"/>
                  </a:lnTo>
                  <a:lnTo>
                    <a:pt x="1537195" y="239306"/>
                  </a:lnTo>
                  <a:lnTo>
                    <a:pt x="1532325" y="191138"/>
                  </a:lnTo>
                  <a:lnTo>
                    <a:pt x="1518361" y="146246"/>
                  </a:lnTo>
                  <a:lnTo>
                    <a:pt x="1496272" y="105600"/>
                  </a:lnTo>
                  <a:lnTo>
                    <a:pt x="1467029" y="70170"/>
                  </a:lnTo>
                  <a:lnTo>
                    <a:pt x="1431599" y="40925"/>
                  </a:lnTo>
                  <a:lnTo>
                    <a:pt x="1390953" y="18835"/>
                  </a:lnTo>
                  <a:lnTo>
                    <a:pt x="1346060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3818264" y="6261576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5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998613"/>
                  </a:lnTo>
                  <a:lnTo>
                    <a:pt x="4078" y="1043757"/>
                  </a:lnTo>
                  <a:lnTo>
                    <a:pt x="15831" y="1086309"/>
                  </a:lnTo>
                  <a:lnTo>
                    <a:pt x="34533" y="1125543"/>
                  </a:lnTo>
                  <a:lnTo>
                    <a:pt x="59456" y="1160732"/>
                  </a:lnTo>
                  <a:lnTo>
                    <a:pt x="89876" y="1191151"/>
                  </a:lnTo>
                  <a:lnTo>
                    <a:pt x="125067" y="1216074"/>
                  </a:lnTo>
                  <a:lnTo>
                    <a:pt x="164303" y="1234775"/>
                  </a:lnTo>
                  <a:lnTo>
                    <a:pt x="206858" y="1246528"/>
                  </a:lnTo>
                  <a:lnTo>
                    <a:pt x="252006" y="1250607"/>
                  </a:lnTo>
                  <a:lnTo>
                    <a:pt x="1310601" y="1250607"/>
                  </a:lnTo>
                  <a:lnTo>
                    <a:pt x="1355749" y="1246528"/>
                  </a:lnTo>
                  <a:lnTo>
                    <a:pt x="1398304" y="1234775"/>
                  </a:lnTo>
                  <a:lnTo>
                    <a:pt x="1418379" y="1225207"/>
                  </a:lnTo>
                  <a:lnTo>
                    <a:pt x="252006" y="1225207"/>
                  </a:lnTo>
                  <a:lnTo>
                    <a:pt x="206393" y="1220595"/>
                  </a:lnTo>
                  <a:lnTo>
                    <a:pt x="163883" y="1207371"/>
                  </a:lnTo>
                  <a:lnTo>
                    <a:pt x="125394" y="1186455"/>
                  </a:lnTo>
                  <a:lnTo>
                    <a:pt x="91844" y="1158763"/>
                  </a:lnTo>
                  <a:lnTo>
                    <a:pt x="64152" y="1125215"/>
                  </a:lnTo>
                  <a:lnTo>
                    <a:pt x="43235" y="1086729"/>
                  </a:lnTo>
                  <a:lnTo>
                    <a:pt x="30011" y="1044222"/>
                  </a:lnTo>
                  <a:lnTo>
                    <a:pt x="25400" y="998613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1418374" y="25400"/>
                  </a:lnTo>
                  <a:lnTo>
                    <a:pt x="1398304" y="15833"/>
                  </a:lnTo>
                  <a:lnTo>
                    <a:pt x="1355749" y="4079"/>
                  </a:lnTo>
                  <a:lnTo>
                    <a:pt x="1310601" y="0"/>
                  </a:lnTo>
                  <a:close/>
                </a:path>
                <a:path w="1562735" h="1250950">
                  <a:moveTo>
                    <a:pt x="1418374" y="25400"/>
                  </a:moveTo>
                  <a:lnTo>
                    <a:pt x="1310601" y="25400"/>
                  </a:lnTo>
                  <a:lnTo>
                    <a:pt x="1356211" y="30012"/>
                  </a:lnTo>
                  <a:lnTo>
                    <a:pt x="1398719" y="43237"/>
                  </a:lnTo>
                  <a:lnTo>
                    <a:pt x="1437207" y="64155"/>
                  </a:lnTo>
                  <a:lnTo>
                    <a:pt x="1470758" y="91849"/>
                  </a:lnTo>
                  <a:lnTo>
                    <a:pt x="1498452" y="125400"/>
                  </a:lnTo>
                  <a:lnTo>
                    <a:pt x="1519370" y="163888"/>
                  </a:lnTo>
                  <a:lnTo>
                    <a:pt x="1532595" y="206396"/>
                  </a:lnTo>
                  <a:lnTo>
                    <a:pt x="1537208" y="252006"/>
                  </a:lnTo>
                  <a:lnTo>
                    <a:pt x="1537208" y="998613"/>
                  </a:lnTo>
                  <a:lnTo>
                    <a:pt x="1532595" y="1044222"/>
                  </a:lnTo>
                  <a:lnTo>
                    <a:pt x="1519370" y="1086729"/>
                  </a:lnTo>
                  <a:lnTo>
                    <a:pt x="1498452" y="1125215"/>
                  </a:lnTo>
                  <a:lnTo>
                    <a:pt x="1470758" y="1158763"/>
                  </a:lnTo>
                  <a:lnTo>
                    <a:pt x="1437207" y="1186455"/>
                  </a:lnTo>
                  <a:lnTo>
                    <a:pt x="1398719" y="1207371"/>
                  </a:lnTo>
                  <a:lnTo>
                    <a:pt x="1356211" y="1220595"/>
                  </a:lnTo>
                  <a:lnTo>
                    <a:pt x="1310601" y="1225207"/>
                  </a:lnTo>
                  <a:lnTo>
                    <a:pt x="1418379" y="1225207"/>
                  </a:lnTo>
                  <a:lnTo>
                    <a:pt x="1472731" y="1191151"/>
                  </a:lnTo>
                  <a:lnTo>
                    <a:pt x="1503151" y="1160732"/>
                  </a:lnTo>
                  <a:lnTo>
                    <a:pt x="1528074" y="1125543"/>
                  </a:lnTo>
                  <a:lnTo>
                    <a:pt x="1546776" y="1086309"/>
                  </a:lnTo>
                  <a:lnTo>
                    <a:pt x="1558529" y="1043757"/>
                  </a:lnTo>
                  <a:lnTo>
                    <a:pt x="1562608" y="998613"/>
                  </a:lnTo>
                  <a:lnTo>
                    <a:pt x="1562608" y="252006"/>
                  </a:lnTo>
                  <a:lnTo>
                    <a:pt x="1558529" y="206861"/>
                  </a:lnTo>
                  <a:lnTo>
                    <a:pt x="1546776" y="164308"/>
                  </a:lnTo>
                  <a:lnTo>
                    <a:pt x="1528074" y="125073"/>
                  </a:lnTo>
                  <a:lnTo>
                    <a:pt x="1503151" y="89882"/>
                  </a:lnTo>
                  <a:lnTo>
                    <a:pt x="1472731" y="59460"/>
                  </a:lnTo>
                  <a:lnTo>
                    <a:pt x="1437540" y="34536"/>
                  </a:lnTo>
                  <a:lnTo>
                    <a:pt x="141837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3818266" y="7127607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278715" y="6872999"/>
            <a:ext cx="6426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お</a:t>
            </a:r>
            <a:r>
              <a:rPr sz="1000" b="1" spc="-6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り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ふ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き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241036" y="7194430"/>
            <a:ext cx="72136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Baby</a:t>
            </a:r>
            <a:r>
              <a:rPr sz="11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wipes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454222" y="6261576"/>
            <a:ext cx="1569085" cy="1250950"/>
            <a:chOff x="5454222" y="6261576"/>
            <a:chExt cx="1569085" cy="1250950"/>
          </a:xfrm>
        </p:grpSpPr>
        <p:sp>
          <p:nvSpPr>
            <p:cNvPr id="39" name="object 39"/>
            <p:cNvSpPr/>
            <p:nvPr/>
          </p:nvSpPr>
          <p:spPr>
            <a:xfrm>
              <a:off x="5470094" y="6274271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4" h="122555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85913"/>
                  </a:lnTo>
                  <a:lnTo>
                    <a:pt x="4870" y="1034080"/>
                  </a:lnTo>
                  <a:lnTo>
                    <a:pt x="18835" y="1078970"/>
                  </a:lnTo>
                  <a:lnTo>
                    <a:pt x="40925" y="1119614"/>
                  </a:lnTo>
                  <a:lnTo>
                    <a:pt x="70170" y="1155042"/>
                  </a:lnTo>
                  <a:lnTo>
                    <a:pt x="105600" y="1184285"/>
                  </a:lnTo>
                  <a:lnTo>
                    <a:pt x="146246" y="1206373"/>
                  </a:lnTo>
                  <a:lnTo>
                    <a:pt x="191138" y="1220337"/>
                  </a:lnTo>
                  <a:lnTo>
                    <a:pt x="239306" y="1225207"/>
                  </a:lnTo>
                  <a:lnTo>
                    <a:pt x="1297901" y="1225207"/>
                  </a:lnTo>
                  <a:lnTo>
                    <a:pt x="1346069" y="1220337"/>
                  </a:lnTo>
                  <a:lnTo>
                    <a:pt x="1390961" y="1206373"/>
                  </a:lnTo>
                  <a:lnTo>
                    <a:pt x="1431607" y="1184285"/>
                  </a:lnTo>
                  <a:lnTo>
                    <a:pt x="1467037" y="1155042"/>
                  </a:lnTo>
                  <a:lnTo>
                    <a:pt x="1496282" y="1119614"/>
                  </a:lnTo>
                  <a:lnTo>
                    <a:pt x="1518372" y="1078970"/>
                  </a:lnTo>
                  <a:lnTo>
                    <a:pt x="1532337" y="1034080"/>
                  </a:lnTo>
                  <a:lnTo>
                    <a:pt x="1537208" y="985913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5457400" y="6261576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4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998613"/>
                  </a:lnTo>
                  <a:lnTo>
                    <a:pt x="4078" y="1043757"/>
                  </a:lnTo>
                  <a:lnTo>
                    <a:pt x="15831" y="1086309"/>
                  </a:lnTo>
                  <a:lnTo>
                    <a:pt x="34533" y="1125543"/>
                  </a:lnTo>
                  <a:lnTo>
                    <a:pt x="59456" y="1160732"/>
                  </a:lnTo>
                  <a:lnTo>
                    <a:pt x="89876" y="1191151"/>
                  </a:lnTo>
                  <a:lnTo>
                    <a:pt x="125067" y="1216074"/>
                  </a:lnTo>
                  <a:lnTo>
                    <a:pt x="164303" y="1234775"/>
                  </a:lnTo>
                  <a:lnTo>
                    <a:pt x="206858" y="1246528"/>
                  </a:lnTo>
                  <a:lnTo>
                    <a:pt x="252006" y="1250607"/>
                  </a:lnTo>
                  <a:lnTo>
                    <a:pt x="1310601" y="1250607"/>
                  </a:lnTo>
                  <a:lnTo>
                    <a:pt x="1355746" y="1246528"/>
                  </a:lnTo>
                  <a:lnTo>
                    <a:pt x="1398297" y="1234775"/>
                  </a:lnTo>
                  <a:lnTo>
                    <a:pt x="1418371" y="1225207"/>
                  </a:lnTo>
                  <a:lnTo>
                    <a:pt x="252006" y="1225207"/>
                  </a:lnTo>
                  <a:lnTo>
                    <a:pt x="206393" y="1220595"/>
                  </a:lnTo>
                  <a:lnTo>
                    <a:pt x="163883" y="1207371"/>
                  </a:lnTo>
                  <a:lnTo>
                    <a:pt x="125394" y="1186455"/>
                  </a:lnTo>
                  <a:lnTo>
                    <a:pt x="91844" y="1158763"/>
                  </a:lnTo>
                  <a:lnTo>
                    <a:pt x="64152" y="1125215"/>
                  </a:lnTo>
                  <a:lnTo>
                    <a:pt x="43235" y="1086729"/>
                  </a:lnTo>
                  <a:lnTo>
                    <a:pt x="30011" y="1044222"/>
                  </a:lnTo>
                  <a:lnTo>
                    <a:pt x="25400" y="998613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1418366" y="25400"/>
                  </a:lnTo>
                  <a:lnTo>
                    <a:pt x="1398297" y="15833"/>
                  </a:lnTo>
                  <a:lnTo>
                    <a:pt x="1355746" y="4079"/>
                  </a:lnTo>
                  <a:lnTo>
                    <a:pt x="1310601" y="0"/>
                  </a:lnTo>
                  <a:close/>
                </a:path>
                <a:path w="1562734" h="1250950">
                  <a:moveTo>
                    <a:pt x="1418366" y="25400"/>
                  </a:moveTo>
                  <a:lnTo>
                    <a:pt x="1310601" y="25400"/>
                  </a:lnTo>
                  <a:lnTo>
                    <a:pt x="1356210" y="30012"/>
                  </a:lnTo>
                  <a:lnTo>
                    <a:pt x="1398717" y="43237"/>
                  </a:lnTo>
                  <a:lnTo>
                    <a:pt x="1437203" y="64155"/>
                  </a:lnTo>
                  <a:lnTo>
                    <a:pt x="1470752" y="91849"/>
                  </a:lnTo>
                  <a:lnTo>
                    <a:pt x="1498443" y="125400"/>
                  </a:lnTo>
                  <a:lnTo>
                    <a:pt x="1519360" y="163888"/>
                  </a:lnTo>
                  <a:lnTo>
                    <a:pt x="1532583" y="206396"/>
                  </a:lnTo>
                  <a:lnTo>
                    <a:pt x="1537195" y="252006"/>
                  </a:lnTo>
                  <a:lnTo>
                    <a:pt x="1537195" y="998613"/>
                  </a:lnTo>
                  <a:lnTo>
                    <a:pt x="1532583" y="1044222"/>
                  </a:lnTo>
                  <a:lnTo>
                    <a:pt x="1519360" y="1086729"/>
                  </a:lnTo>
                  <a:lnTo>
                    <a:pt x="1498443" y="1125215"/>
                  </a:lnTo>
                  <a:lnTo>
                    <a:pt x="1470752" y="1158763"/>
                  </a:lnTo>
                  <a:lnTo>
                    <a:pt x="1437203" y="1186455"/>
                  </a:lnTo>
                  <a:lnTo>
                    <a:pt x="1398717" y="1207371"/>
                  </a:lnTo>
                  <a:lnTo>
                    <a:pt x="1356210" y="1220595"/>
                  </a:lnTo>
                  <a:lnTo>
                    <a:pt x="1310601" y="1225207"/>
                  </a:lnTo>
                  <a:lnTo>
                    <a:pt x="1418371" y="1225207"/>
                  </a:lnTo>
                  <a:lnTo>
                    <a:pt x="1472720" y="1191151"/>
                  </a:lnTo>
                  <a:lnTo>
                    <a:pt x="1503139" y="1160732"/>
                  </a:lnTo>
                  <a:lnTo>
                    <a:pt x="1528062" y="1125543"/>
                  </a:lnTo>
                  <a:lnTo>
                    <a:pt x="1546763" y="1086309"/>
                  </a:lnTo>
                  <a:lnTo>
                    <a:pt x="1558516" y="1043757"/>
                  </a:lnTo>
                  <a:lnTo>
                    <a:pt x="1562595" y="998613"/>
                  </a:lnTo>
                  <a:lnTo>
                    <a:pt x="1562595" y="252006"/>
                  </a:lnTo>
                  <a:lnTo>
                    <a:pt x="1558516" y="206861"/>
                  </a:lnTo>
                  <a:lnTo>
                    <a:pt x="1546763" y="164308"/>
                  </a:lnTo>
                  <a:lnTo>
                    <a:pt x="1528062" y="125073"/>
                  </a:lnTo>
                  <a:lnTo>
                    <a:pt x="1503139" y="89882"/>
                  </a:lnTo>
                  <a:lnTo>
                    <a:pt x="1472720" y="59460"/>
                  </a:lnTo>
                  <a:lnTo>
                    <a:pt x="1437531" y="34536"/>
                  </a:lnTo>
                  <a:lnTo>
                    <a:pt x="141836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5457397" y="7127607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898870" y="6872999"/>
            <a:ext cx="6762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ベ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ビー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布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団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795504" y="7194430"/>
            <a:ext cx="89026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Baby</a:t>
            </a:r>
            <a:r>
              <a:rPr sz="11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mattress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36822" y="7630546"/>
            <a:ext cx="1569085" cy="1250950"/>
            <a:chOff x="536822" y="7630546"/>
            <a:chExt cx="1569085" cy="1250950"/>
          </a:xfrm>
        </p:grpSpPr>
        <p:sp>
          <p:nvSpPr>
            <p:cNvPr id="45" name="object 45"/>
            <p:cNvSpPr/>
            <p:nvPr/>
          </p:nvSpPr>
          <p:spPr>
            <a:xfrm>
              <a:off x="552695" y="7643242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5" h="122555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85900"/>
                  </a:lnTo>
                  <a:lnTo>
                    <a:pt x="4870" y="1034068"/>
                  </a:lnTo>
                  <a:lnTo>
                    <a:pt x="18835" y="1078960"/>
                  </a:lnTo>
                  <a:lnTo>
                    <a:pt x="40925" y="1119606"/>
                  </a:lnTo>
                  <a:lnTo>
                    <a:pt x="70170" y="1155036"/>
                  </a:lnTo>
                  <a:lnTo>
                    <a:pt x="105600" y="1184281"/>
                  </a:lnTo>
                  <a:lnTo>
                    <a:pt x="146246" y="1206371"/>
                  </a:lnTo>
                  <a:lnTo>
                    <a:pt x="191138" y="1220336"/>
                  </a:lnTo>
                  <a:lnTo>
                    <a:pt x="239306" y="1225207"/>
                  </a:lnTo>
                  <a:lnTo>
                    <a:pt x="1297901" y="1225207"/>
                  </a:lnTo>
                  <a:lnTo>
                    <a:pt x="1346069" y="1220336"/>
                  </a:lnTo>
                  <a:lnTo>
                    <a:pt x="1390961" y="1206371"/>
                  </a:lnTo>
                  <a:lnTo>
                    <a:pt x="1431607" y="1184281"/>
                  </a:lnTo>
                  <a:lnTo>
                    <a:pt x="1467037" y="1155036"/>
                  </a:lnTo>
                  <a:lnTo>
                    <a:pt x="1496282" y="1119606"/>
                  </a:lnTo>
                  <a:lnTo>
                    <a:pt x="1518372" y="1078960"/>
                  </a:lnTo>
                  <a:lnTo>
                    <a:pt x="1532337" y="1034068"/>
                  </a:lnTo>
                  <a:lnTo>
                    <a:pt x="1537208" y="985900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539995" y="7630546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5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998601"/>
                  </a:lnTo>
                  <a:lnTo>
                    <a:pt x="4078" y="1043745"/>
                  </a:lnTo>
                  <a:lnTo>
                    <a:pt x="15831" y="1086298"/>
                  </a:lnTo>
                  <a:lnTo>
                    <a:pt x="34533" y="1125533"/>
                  </a:lnTo>
                  <a:lnTo>
                    <a:pt x="59456" y="1160724"/>
                  </a:lnTo>
                  <a:lnTo>
                    <a:pt x="89876" y="1191146"/>
                  </a:lnTo>
                  <a:lnTo>
                    <a:pt x="125067" y="1216071"/>
                  </a:lnTo>
                  <a:lnTo>
                    <a:pt x="164303" y="1234773"/>
                  </a:lnTo>
                  <a:lnTo>
                    <a:pt x="206858" y="1246527"/>
                  </a:lnTo>
                  <a:lnTo>
                    <a:pt x="252006" y="1250607"/>
                  </a:lnTo>
                  <a:lnTo>
                    <a:pt x="1310601" y="1250607"/>
                  </a:lnTo>
                  <a:lnTo>
                    <a:pt x="1355749" y="1246527"/>
                  </a:lnTo>
                  <a:lnTo>
                    <a:pt x="1398304" y="1234773"/>
                  </a:lnTo>
                  <a:lnTo>
                    <a:pt x="1418374" y="1225207"/>
                  </a:lnTo>
                  <a:lnTo>
                    <a:pt x="252006" y="1225207"/>
                  </a:lnTo>
                  <a:lnTo>
                    <a:pt x="206396" y="1220595"/>
                  </a:lnTo>
                  <a:lnTo>
                    <a:pt x="163888" y="1207371"/>
                  </a:lnTo>
                  <a:lnTo>
                    <a:pt x="125400" y="1186454"/>
                  </a:lnTo>
                  <a:lnTo>
                    <a:pt x="91849" y="1158762"/>
                  </a:lnTo>
                  <a:lnTo>
                    <a:pt x="64155" y="1125212"/>
                  </a:lnTo>
                  <a:lnTo>
                    <a:pt x="43237" y="1086723"/>
                  </a:lnTo>
                  <a:lnTo>
                    <a:pt x="30012" y="1044213"/>
                  </a:lnTo>
                  <a:lnTo>
                    <a:pt x="25400" y="998601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418378" y="25400"/>
                  </a:lnTo>
                  <a:lnTo>
                    <a:pt x="1398304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1250950">
                  <a:moveTo>
                    <a:pt x="1418378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2"/>
                  </a:lnTo>
                  <a:lnTo>
                    <a:pt x="1470758" y="91844"/>
                  </a:lnTo>
                  <a:lnTo>
                    <a:pt x="1498452" y="125394"/>
                  </a:lnTo>
                  <a:lnTo>
                    <a:pt x="1519370" y="163883"/>
                  </a:lnTo>
                  <a:lnTo>
                    <a:pt x="1532595" y="206393"/>
                  </a:lnTo>
                  <a:lnTo>
                    <a:pt x="1537208" y="252006"/>
                  </a:lnTo>
                  <a:lnTo>
                    <a:pt x="1537208" y="998601"/>
                  </a:lnTo>
                  <a:lnTo>
                    <a:pt x="1532595" y="1044213"/>
                  </a:lnTo>
                  <a:lnTo>
                    <a:pt x="1519370" y="1086723"/>
                  </a:lnTo>
                  <a:lnTo>
                    <a:pt x="1498452" y="1125212"/>
                  </a:lnTo>
                  <a:lnTo>
                    <a:pt x="1470758" y="1158762"/>
                  </a:lnTo>
                  <a:lnTo>
                    <a:pt x="1437207" y="1186454"/>
                  </a:lnTo>
                  <a:lnTo>
                    <a:pt x="1398719" y="1207371"/>
                  </a:lnTo>
                  <a:lnTo>
                    <a:pt x="1356211" y="1220595"/>
                  </a:lnTo>
                  <a:lnTo>
                    <a:pt x="1310601" y="1225207"/>
                  </a:lnTo>
                  <a:lnTo>
                    <a:pt x="1418374" y="1225207"/>
                  </a:lnTo>
                  <a:lnTo>
                    <a:pt x="1472731" y="1191146"/>
                  </a:lnTo>
                  <a:lnTo>
                    <a:pt x="1503151" y="1160724"/>
                  </a:lnTo>
                  <a:lnTo>
                    <a:pt x="1528074" y="1125533"/>
                  </a:lnTo>
                  <a:lnTo>
                    <a:pt x="1546776" y="1086298"/>
                  </a:lnTo>
                  <a:lnTo>
                    <a:pt x="1558529" y="1043745"/>
                  </a:lnTo>
                  <a:lnTo>
                    <a:pt x="1562608" y="998601"/>
                  </a:lnTo>
                  <a:lnTo>
                    <a:pt x="1562608" y="252006"/>
                  </a:lnTo>
                  <a:lnTo>
                    <a:pt x="1558529" y="206858"/>
                  </a:lnTo>
                  <a:lnTo>
                    <a:pt x="1546776" y="164303"/>
                  </a:lnTo>
                  <a:lnTo>
                    <a:pt x="1528074" y="125067"/>
                  </a:lnTo>
                  <a:lnTo>
                    <a:pt x="1503151" y="89876"/>
                  </a:lnTo>
                  <a:lnTo>
                    <a:pt x="1472731" y="59456"/>
                  </a:lnTo>
                  <a:lnTo>
                    <a:pt x="1437540" y="34533"/>
                  </a:lnTo>
                  <a:lnTo>
                    <a:pt x="141837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539997" y="8496564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857069" y="8241957"/>
            <a:ext cx="9277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敷き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布</a:t>
            </a: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団カ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バ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ー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28854" y="8563395"/>
            <a:ext cx="13893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Bottom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mattress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cover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2175959" y="7630546"/>
            <a:ext cx="1569085" cy="1250950"/>
            <a:chOff x="2175959" y="7630546"/>
            <a:chExt cx="1569085" cy="1250950"/>
          </a:xfrm>
        </p:grpSpPr>
        <p:sp>
          <p:nvSpPr>
            <p:cNvPr id="51" name="object 51"/>
            <p:cNvSpPr/>
            <p:nvPr/>
          </p:nvSpPr>
          <p:spPr>
            <a:xfrm>
              <a:off x="2191838" y="7643242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5" h="122555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85900"/>
                  </a:lnTo>
                  <a:lnTo>
                    <a:pt x="4870" y="1034068"/>
                  </a:lnTo>
                  <a:lnTo>
                    <a:pt x="18833" y="1078960"/>
                  </a:lnTo>
                  <a:lnTo>
                    <a:pt x="40921" y="1119606"/>
                  </a:lnTo>
                  <a:lnTo>
                    <a:pt x="70164" y="1155036"/>
                  </a:lnTo>
                  <a:lnTo>
                    <a:pt x="105592" y="1184281"/>
                  </a:lnTo>
                  <a:lnTo>
                    <a:pt x="146236" y="1206371"/>
                  </a:lnTo>
                  <a:lnTo>
                    <a:pt x="191126" y="1220336"/>
                  </a:lnTo>
                  <a:lnTo>
                    <a:pt x="239293" y="1225207"/>
                  </a:lnTo>
                  <a:lnTo>
                    <a:pt x="1297889" y="1225207"/>
                  </a:lnTo>
                  <a:lnTo>
                    <a:pt x="1346056" y="1220336"/>
                  </a:lnTo>
                  <a:lnTo>
                    <a:pt x="1390948" y="1206371"/>
                  </a:lnTo>
                  <a:lnTo>
                    <a:pt x="1431594" y="1184281"/>
                  </a:lnTo>
                  <a:lnTo>
                    <a:pt x="1467024" y="1155036"/>
                  </a:lnTo>
                  <a:lnTo>
                    <a:pt x="1496269" y="1119606"/>
                  </a:lnTo>
                  <a:lnTo>
                    <a:pt x="1518359" y="1078960"/>
                  </a:lnTo>
                  <a:lnTo>
                    <a:pt x="1532324" y="1034068"/>
                  </a:lnTo>
                  <a:lnTo>
                    <a:pt x="1537195" y="985900"/>
                  </a:lnTo>
                  <a:lnTo>
                    <a:pt x="1537195" y="239306"/>
                  </a:lnTo>
                  <a:lnTo>
                    <a:pt x="1532324" y="191138"/>
                  </a:lnTo>
                  <a:lnTo>
                    <a:pt x="1518359" y="146246"/>
                  </a:lnTo>
                  <a:lnTo>
                    <a:pt x="1496269" y="105600"/>
                  </a:lnTo>
                  <a:lnTo>
                    <a:pt x="1467024" y="70170"/>
                  </a:lnTo>
                  <a:lnTo>
                    <a:pt x="1431594" y="40925"/>
                  </a:lnTo>
                  <a:lnTo>
                    <a:pt x="1390948" y="18835"/>
                  </a:lnTo>
                  <a:lnTo>
                    <a:pt x="1346056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2179132" y="7630546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5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998601"/>
                  </a:lnTo>
                  <a:lnTo>
                    <a:pt x="4078" y="1043745"/>
                  </a:lnTo>
                  <a:lnTo>
                    <a:pt x="15831" y="1086298"/>
                  </a:lnTo>
                  <a:lnTo>
                    <a:pt x="34533" y="1125533"/>
                  </a:lnTo>
                  <a:lnTo>
                    <a:pt x="59456" y="1160724"/>
                  </a:lnTo>
                  <a:lnTo>
                    <a:pt x="89876" y="1191146"/>
                  </a:lnTo>
                  <a:lnTo>
                    <a:pt x="125067" y="1216071"/>
                  </a:lnTo>
                  <a:lnTo>
                    <a:pt x="164303" y="1234773"/>
                  </a:lnTo>
                  <a:lnTo>
                    <a:pt x="206858" y="1246527"/>
                  </a:lnTo>
                  <a:lnTo>
                    <a:pt x="252006" y="1250607"/>
                  </a:lnTo>
                  <a:lnTo>
                    <a:pt x="1310601" y="1250607"/>
                  </a:lnTo>
                  <a:lnTo>
                    <a:pt x="1355746" y="1246527"/>
                  </a:lnTo>
                  <a:lnTo>
                    <a:pt x="1398297" y="1234773"/>
                  </a:lnTo>
                  <a:lnTo>
                    <a:pt x="1418366" y="1225207"/>
                  </a:lnTo>
                  <a:lnTo>
                    <a:pt x="252006" y="1225207"/>
                  </a:lnTo>
                  <a:lnTo>
                    <a:pt x="206393" y="1220595"/>
                  </a:lnTo>
                  <a:lnTo>
                    <a:pt x="163883" y="1207371"/>
                  </a:lnTo>
                  <a:lnTo>
                    <a:pt x="125394" y="1186454"/>
                  </a:lnTo>
                  <a:lnTo>
                    <a:pt x="91844" y="1158762"/>
                  </a:lnTo>
                  <a:lnTo>
                    <a:pt x="64152" y="1125212"/>
                  </a:lnTo>
                  <a:lnTo>
                    <a:pt x="43235" y="1086723"/>
                  </a:lnTo>
                  <a:lnTo>
                    <a:pt x="30011" y="1044213"/>
                  </a:lnTo>
                  <a:lnTo>
                    <a:pt x="25400" y="998601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0" y="25400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1250950">
                  <a:moveTo>
                    <a:pt x="1418370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2"/>
                  </a:lnTo>
                  <a:lnTo>
                    <a:pt x="1470752" y="91844"/>
                  </a:lnTo>
                  <a:lnTo>
                    <a:pt x="1498443" y="125394"/>
                  </a:lnTo>
                  <a:lnTo>
                    <a:pt x="1519360" y="163883"/>
                  </a:lnTo>
                  <a:lnTo>
                    <a:pt x="1532583" y="206393"/>
                  </a:lnTo>
                  <a:lnTo>
                    <a:pt x="1537195" y="252006"/>
                  </a:lnTo>
                  <a:lnTo>
                    <a:pt x="1537195" y="998601"/>
                  </a:lnTo>
                  <a:lnTo>
                    <a:pt x="1532583" y="1044213"/>
                  </a:lnTo>
                  <a:lnTo>
                    <a:pt x="1519360" y="1086723"/>
                  </a:lnTo>
                  <a:lnTo>
                    <a:pt x="1498443" y="1125212"/>
                  </a:lnTo>
                  <a:lnTo>
                    <a:pt x="1470752" y="1158762"/>
                  </a:lnTo>
                  <a:lnTo>
                    <a:pt x="1437203" y="1186454"/>
                  </a:lnTo>
                  <a:lnTo>
                    <a:pt x="1398717" y="1207371"/>
                  </a:lnTo>
                  <a:lnTo>
                    <a:pt x="1356210" y="1220595"/>
                  </a:lnTo>
                  <a:lnTo>
                    <a:pt x="1310601" y="1225207"/>
                  </a:lnTo>
                  <a:lnTo>
                    <a:pt x="1418366" y="1225207"/>
                  </a:lnTo>
                  <a:lnTo>
                    <a:pt x="1472720" y="1191146"/>
                  </a:lnTo>
                  <a:lnTo>
                    <a:pt x="1503139" y="1160724"/>
                  </a:lnTo>
                  <a:lnTo>
                    <a:pt x="1528062" y="1125533"/>
                  </a:lnTo>
                  <a:lnTo>
                    <a:pt x="1546763" y="1086298"/>
                  </a:lnTo>
                  <a:lnTo>
                    <a:pt x="1558516" y="1043745"/>
                  </a:lnTo>
                  <a:lnTo>
                    <a:pt x="1562595" y="998601"/>
                  </a:lnTo>
                  <a:lnTo>
                    <a:pt x="1562595" y="252006"/>
                  </a:lnTo>
                  <a:lnTo>
                    <a:pt x="1558516" y="206858"/>
                  </a:lnTo>
                  <a:lnTo>
                    <a:pt x="1546763" y="164303"/>
                  </a:lnTo>
                  <a:lnTo>
                    <a:pt x="1528062" y="125067"/>
                  </a:lnTo>
                  <a:lnTo>
                    <a:pt x="1503139" y="89876"/>
                  </a:lnTo>
                  <a:lnTo>
                    <a:pt x="1472720" y="59456"/>
                  </a:lnTo>
                  <a:lnTo>
                    <a:pt x="1437531" y="34533"/>
                  </a:lnTo>
                  <a:lnTo>
                    <a:pt x="141837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2179134" y="8496564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59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2490936" y="8241957"/>
            <a:ext cx="9372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かけ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布</a:t>
            </a: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団カ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バ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ー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371787" y="8563395"/>
            <a:ext cx="11817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Top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mattress</a:t>
            </a:r>
            <a:r>
              <a:rPr sz="1100" b="1" spc="9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cover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3815091" y="7630546"/>
            <a:ext cx="1569085" cy="1250950"/>
            <a:chOff x="3815091" y="7630546"/>
            <a:chExt cx="1569085" cy="1250950"/>
          </a:xfrm>
        </p:grpSpPr>
        <p:sp>
          <p:nvSpPr>
            <p:cNvPr id="57" name="object 57"/>
            <p:cNvSpPr/>
            <p:nvPr/>
          </p:nvSpPr>
          <p:spPr>
            <a:xfrm>
              <a:off x="3830970" y="7643242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5" h="122555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85900"/>
                  </a:lnTo>
                  <a:lnTo>
                    <a:pt x="4870" y="1034068"/>
                  </a:lnTo>
                  <a:lnTo>
                    <a:pt x="18833" y="1078960"/>
                  </a:lnTo>
                  <a:lnTo>
                    <a:pt x="40921" y="1119606"/>
                  </a:lnTo>
                  <a:lnTo>
                    <a:pt x="70164" y="1155036"/>
                  </a:lnTo>
                  <a:lnTo>
                    <a:pt x="105592" y="1184281"/>
                  </a:lnTo>
                  <a:lnTo>
                    <a:pt x="146236" y="1206371"/>
                  </a:lnTo>
                  <a:lnTo>
                    <a:pt x="191126" y="1220336"/>
                  </a:lnTo>
                  <a:lnTo>
                    <a:pt x="239293" y="1225207"/>
                  </a:lnTo>
                  <a:lnTo>
                    <a:pt x="1297889" y="1225207"/>
                  </a:lnTo>
                  <a:lnTo>
                    <a:pt x="1346060" y="1220336"/>
                  </a:lnTo>
                  <a:lnTo>
                    <a:pt x="1390953" y="1206371"/>
                  </a:lnTo>
                  <a:lnTo>
                    <a:pt x="1431599" y="1184281"/>
                  </a:lnTo>
                  <a:lnTo>
                    <a:pt x="1467029" y="1155036"/>
                  </a:lnTo>
                  <a:lnTo>
                    <a:pt x="1496272" y="1119606"/>
                  </a:lnTo>
                  <a:lnTo>
                    <a:pt x="1518361" y="1078960"/>
                  </a:lnTo>
                  <a:lnTo>
                    <a:pt x="1532325" y="1034068"/>
                  </a:lnTo>
                  <a:lnTo>
                    <a:pt x="1537195" y="985900"/>
                  </a:lnTo>
                  <a:lnTo>
                    <a:pt x="1537195" y="239306"/>
                  </a:lnTo>
                  <a:lnTo>
                    <a:pt x="1532325" y="191138"/>
                  </a:lnTo>
                  <a:lnTo>
                    <a:pt x="1518361" y="146246"/>
                  </a:lnTo>
                  <a:lnTo>
                    <a:pt x="1496272" y="105600"/>
                  </a:lnTo>
                  <a:lnTo>
                    <a:pt x="1467029" y="70170"/>
                  </a:lnTo>
                  <a:lnTo>
                    <a:pt x="1431599" y="40925"/>
                  </a:lnTo>
                  <a:lnTo>
                    <a:pt x="1390953" y="18835"/>
                  </a:lnTo>
                  <a:lnTo>
                    <a:pt x="1346060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3818264" y="7630546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5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998601"/>
                  </a:lnTo>
                  <a:lnTo>
                    <a:pt x="4078" y="1043745"/>
                  </a:lnTo>
                  <a:lnTo>
                    <a:pt x="15831" y="1086298"/>
                  </a:lnTo>
                  <a:lnTo>
                    <a:pt x="34533" y="1125533"/>
                  </a:lnTo>
                  <a:lnTo>
                    <a:pt x="59456" y="1160724"/>
                  </a:lnTo>
                  <a:lnTo>
                    <a:pt x="89876" y="1191146"/>
                  </a:lnTo>
                  <a:lnTo>
                    <a:pt x="125067" y="1216071"/>
                  </a:lnTo>
                  <a:lnTo>
                    <a:pt x="164303" y="1234773"/>
                  </a:lnTo>
                  <a:lnTo>
                    <a:pt x="206858" y="1246527"/>
                  </a:lnTo>
                  <a:lnTo>
                    <a:pt x="252006" y="1250607"/>
                  </a:lnTo>
                  <a:lnTo>
                    <a:pt x="1310601" y="1250607"/>
                  </a:lnTo>
                  <a:lnTo>
                    <a:pt x="1355749" y="1246527"/>
                  </a:lnTo>
                  <a:lnTo>
                    <a:pt x="1398304" y="1234773"/>
                  </a:lnTo>
                  <a:lnTo>
                    <a:pt x="1418374" y="1225207"/>
                  </a:lnTo>
                  <a:lnTo>
                    <a:pt x="252006" y="1225207"/>
                  </a:lnTo>
                  <a:lnTo>
                    <a:pt x="206393" y="1220595"/>
                  </a:lnTo>
                  <a:lnTo>
                    <a:pt x="163883" y="1207371"/>
                  </a:lnTo>
                  <a:lnTo>
                    <a:pt x="125394" y="1186454"/>
                  </a:lnTo>
                  <a:lnTo>
                    <a:pt x="91844" y="1158762"/>
                  </a:lnTo>
                  <a:lnTo>
                    <a:pt x="64152" y="1125212"/>
                  </a:lnTo>
                  <a:lnTo>
                    <a:pt x="43235" y="1086723"/>
                  </a:lnTo>
                  <a:lnTo>
                    <a:pt x="30011" y="1044213"/>
                  </a:lnTo>
                  <a:lnTo>
                    <a:pt x="25400" y="998601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8" y="25400"/>
                  </a:lnTo>
                  <a:lnTo>
                    <a:pt x="1398304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1250950">
                  <a:moveTo>
                    <a:pt x="1418378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2"/>
                  </a:lnTo>
                  <a:lnTo>
                    <a:pt x="1470758" y="91844"/>
                  </a:lnTo>
                  <a:lnTo>
                    <a:pt x="1498452" y="125394"/>
                  </a:lnTo>
                  <a:lnTo>
                    <a:pt x="1519370" y="163883"/>
                  </a:lnTo>
                  <a:lnTo>
                    <a:pt x="1532595" y="206393"/>
                  </a:lnTo>
                  <a:lnTo>
                    <a:pt x="1537208" y="252006"/>
                  </a:lnTo>
                  <a:lnTo>
                    <a:pt x="1537208" y="998601"/>
                  </a:lnTo>
                  <a:lnTo>
                    <a:pt x="1532595" y="1044213"/>
                  </a:lnTo>
                  <a:lnTo>
                    <a:pt x="1519370" y="1086723"/>
                  </a:lnTo>
                  <a:lnTo>
                    <a:pt x="1498452" y="1125212"/>
                  </a:lnTo>
                  <a:lnTo>
                    <a:pt x="1470758" y="1158762"/>
                  </a:lnTo>
                  <a:lnTo>
                    <a:pt x="1437207" y="1186454"/>
                  </a:lnTo>
                  <a:lnTo>
                    <a:pt x="1398719" y="1207371"/>
                  </a:lnTo>
                  <a:lnTo>
                    <a:pt x="1356211" y="1220595"/>
                  </a:lnTo>
                  <a:lnTo>
                    <a:pt x="1310601" y="1225207"/>
                  </a:lnTo>
                  <a:lnTo>
                    <a:pt x="1418374" y="1225207"/>
                  </a:lnTo>
                  <a:lnTo>
                    <a:pt x="1472731" y="1191146"/>
                  </a:lnTo>
                  <a:lnTo>
                    <a:pt x="1503151" y="1160724"/>
                  </a:lnTo>
                  <a:lnTo>
                    <a:pt x="1528074" y="1125533"/>
                  </a:lnTo>
                  <a:lnTo>
                    <a:pt x="1546776" y="1086298"/>
                  </a:lnTo>
                  <a:lnTo>
                    <a:pt x="1558529" y="1043745"/>
                  </a:lnTo>
                  <a:lnTo>
                    <a:pt x="1562608" y="998601"/>
                  </a:lnTo>
                  <a:lnTo>
                    <a:pt x="1562608" y="252006"/>
                  </a:lnTo>
                  <a:lnTo>
                    <a:pt x="1558529" y="206858"/>
                  </a:lnTo>
                  <a:lnTo>
                    <a:pt x="1546776" y="164303"/>
                  </a:lnTo>
                  <a:lnTo>
                    <a:pt x="1528074" y="125067"/>
                  </a:lnTo>
                  <a:lnTo>
                    <a:pt x="1503151" y="89876"/>
                  </a:lnTo>
                  <a:lnTo>
                    <a:pt x="1472731" y="59456"/>
                  </a:lnTo>
                  <a:lnTo>
                    <a:pt x="1437540" y="34533"/>
                  </a:lnTo>
                  <a:lnTo>
                    <a:pt x="141837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3818266" y="8496564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4455187" y="8241957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毛布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360589" y="8563395"/>
            <a:ext cx="4819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Blanket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5454222" y="7630546"/>
            <a:ext cx="1569085" cy="1250950"/>
            <a:chOff x="5454222" y="7630546"/>
            <a:chExt cx="1569085" cy="1250950"/>
          </a:xfrm>
        </p:grpSpPr>
        <p:sp>
          <p:nvSpPr>
            <p:cNvPr id="63" name="object 63"/>
            <p:cNvSpPr/>
            <p:nvPr/>
          </p:nvSpPr>
          <p:spPr>
            <a:xfrm>
              <a:off x="5470094" y="7643242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4" h="122555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85900"/>
                  </a:lnTo>
                  <a:lnTo>
                    <a:pt x="4870" y="1034068"/>
                  </a:lnTo>
                  <a:lnTo>
                    <a:pt x="18835" y="1078960"/>
                  </a:lnTo>
                  <a:lnTo>
                    <a:pt x="40925" y="1119606"/>
                  </a:lnTo>
                  <a:lnTo>
                    <a:pt x="70170" y="1155036"/>
                  </a:lnTo>
                  <a:lnTo>
                    <a:pt x="105600" y="1184281"/>
                  </a:lnTo>
                  <a:lnTo>
                    <a:pt x="146246" y="1206371"/>
                  </a:lnTo>
                  <a:lnTo>
                    <a:pt x="191138" y="1220336"/>
                  </a:lnTo>
                  <a:lnTo>
                    <a:pt x="239306" y="1225207"/>
                  </a:lnTo>
                  <a:lnTo>
                    <a:pt x="1297901" y="1225207"/>
                  </a:lnTo>
                  <a:lnTo>
                    <a:pt x="1346069" y="1220336"/>
                  </a:lnTo>
                  <a:lnTo>
                    <a:pt x="1390961" y="1206371"/>
                  </a:lnTo>
                  <a:lnTo>
                    <a:pt x="1431607" y="1184281"/>
                  </a:lnTo>
                  <a:lnTo>
                    <a:pt x="1467037" y="1155036"/>
                  </a:lnTo>
                  <a:lnTo>
                    <a:pt x="1496282" y="1119606"/>
                  </a:lnTo>
                  <a:lnTo>
                    <a:pt x="1518372" y="1078960"/>
                  </a:lnTo>
                  <a:lnTo>
                    <a:pt x="1532337" y="1034068"/>
                  </a:lnTo>
                  <a:lnTo>
                    <a:pt x="1537208" y="985900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5457400" y="7630546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4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998601"/>
                  </a:lnTo>
                  <a:lnTo>
                    <a:pt x="4078" y="1043745"/>
                  </a:lnTo>
                  <a:lnTo>
                    <a:pt x="15831" y="1086298"/>
                  </a:lnTo>
                  <a:lnTo>
                    <a:pt x="34533" y="1125533"/>
                  </a:lnTo>
                  <a:lnTo>
                    <a:pt x="59456" y="1160724"/>
                  </a:lnTo>
                  <a:lnTo>
                    <a:pt x="89876" y="1191146"/>
                  </a:lnTo>
                  <a:lnTo>
                    <a:pt x="125067" y="1216071"/>
                  </a:lnTo>
                  <a:lnTo>
                    <a:pt x="164303" y="1234773"/>
                  </a:lnTo>
                  <a:lnTo>
                    <a:pt x="206858" y="1246527"/>
                  </a:lnTo>
                  <a:lnTo>
                    <a:pt x="252006" y="1250607"/>
                  </a:lnTo>
                  <a:lnTo>
                    <a:pt x="1310601" y="1250607"/>
                  </a:lnTo>
                  <a:lnTo>
                    <a:pt x="1355746" y="1246527"/>
                  </a:lnTo>
                  <a:lnTo>
                    <a:pt x="1398297" y="1234773"/>
                  </a:lnTo>
                  <a:lnTo>
                    <a:pt x="1418366" y="1225207"/>
                  </a:lnTo>
                  <a:lnTo>
                    <a:pt x="252006" y="1225207"/>
                  </a:lnTo>
                  <a:lnTo>
                    <a:pt x="206393" y="1220595"/>
                  </a:lnTo>
                  <a:lnTo>
                    <a:pt x="163883" y="1207371"/>
                  </a:lnTo>
                  <a:lnTo>
                    <a:pt x="125394" y="1186454"/>
                  </a:lnTo>
                  <a:lnTo>
                    <a:pt x="91844" y="1158762"/>
                  </a:lnTo>
                  <a:lnTo>
                    <a:pt x="64152" y="1125212"/>
                  </a:lnTo>
                  <a:lnTo>
                    <a:pt x="43235" y="1086723"/>
                  </a:lnTo>
                  <a:lnTo>
                    <a:pt x="30011" y="1044213"/>
                  </a:lnTo>
                  <a:lnTo>
                    <a:pt x="25400" y="998601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0" y="25400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4" h="1250950">
                  <a:moveTo>
                    <a:pt x="1418370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2"/>
                  </a:lnTo>
                  <a:lnTo>
                    <a:pt x="1470752" y="91844"/>
                  </a:lnTo>
                  <a:lnTo>
                    <a:pt x="1498443" y="125394"/>
                  </a:lnTo>
                  <a:lnTo>
                    <a:pt x="1519360" y="163883"/>
                  </a:lnTo>
                  <a:lnTo>
                    <a:pt x="1532583" y="206393"/>
                  </a:lnTo>
                  <a:lnTo>
                    <a:pt x="1537195" y="252006"/>
                  </a:lnTo>
                  <a:lnTo>
                    <a:pt x="1537195" y="998601"/>
                  </a:lnTo>
                  <a:lnTo>
                    <a:pt x="1532583" y="1044213"/>
                  </a:lnTo>
                  <a:lnTo>
                    <a:pt x="1519360" y="1086723"/>
                  </a:lnTo>
                  <a:lnTo>
                    <a:pt x="1498443" y="1125212"/>
                  </a:lnTo>
                  <a:lnTo>
                    <a:pt x="1470752" y="1158762"/>
                  </a:lnTo>
                  <a:lnTo>
                    <a:pt x="1437203" y="1186454"/>
                  </a:lnTo>
                  <a:lnTo>
                    <a:pt x="1398717" y="1207371"/>
                  </a:lnTo>
                  <a:lnTo>
                    <a:pt x="1356210" y="1220595"/>
                  </a:lnTo>
                  <a:lnTo>
                    <a:pt x="1310601" y="1225207"/>
                  </a:lnTo>
                  <a:lnTo>
                    <a:pt x="1418366" y="1225207"/>
                  </a:lnTo>
                  <a:lnTo>
                    <a:pt x="1472720" y="1191146"/>
                  </a:lnTo>
                  <a:lnTo>
                    <a:pt x="1503139" y="1160724"/>
                  </a:lnTo>
                  <a:lnTo>
                    <a:pt x="1528062" y="1125533"/>
                  </a:lnTo>
                  <a:lnTo>
                    <a:pt x="1546763" y="1086298"/>
                  </a:lnTo>
                  <a:lnTo>
                    <a:pt x="1558516" y="1043745"/>
                  </a:lnTo>
                  <a:lnTo>
                    <a:pt x="1562595" y="998601"/>
                  </a:lnTo>
                  <a:lnTo>
                    <a:pt x="1562595" y="252006"/>
                  </a:lnTo>
                  <a:lnTo>
                    <a:pt x="1558516" y="206858"/>
                  </a:lnTo>
                  <a:lnTo>
                    <a:pt x="1546763" y="164303"/>
                  </a:lnTo>
                  <a:lnTo>
                    <a:pt x="1528062" y="125067"/>
                  </a:lnTo>
                  <a:lnTo>
                    <a:pt x="1503139" y="89876"/>
                  </a:lnTo>
                  <a:lnTo>
                    <a:pt x="1472720" y="59456"/>
                  </a:lnTo>
                  <a:lnTo>
                    <a:pt x="1437531" y="34533"/>
                  </a:lnTo>
                  <a:lnTo>
                    <a:pt x="141837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5457397" y="8496564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5867182" y="8241957"/>
            <a:ext cx="78512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タ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オ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ル</a:t>
            </a:r>
            <a:r>
              <a:rPr sz="1000" b="1" spc="-8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ケ</a:t>
            </a:r>
            <a:r>
              <a:rPr sz="1000" b="1" spc="-2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ット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790126" y="8563395"/>
            <a:ext cx="9010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Cotton</a:t>
            </a: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blanket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536822" y="8999504"/>
            <a:ext cx="1569085" cy="1250950"/>
            <a:chOff x="536822" y="8999504"/>
            <a:chExt cx="1569085" cy="1250950"/>
          </a:xfrm>
        </p:grpSpPr>
        <p:sp>
          <p:nvSpPr>
            <p:cNvPr id="69" name="object 69"/>
            <p:cNvSpPr/>
            <p:nvPr/>
          </p:nvSpPr>
          <p:spPr>
            <a:xfrm>
              <a:off x="552695" y="9012201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5" h="122555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85901"/>
                  </a:lnTo>
                  <a:lnTo>
                    <a:pt x="4870" y="1034068"/>
                  </a:lnTo>
                  <a:lnTo>
                    <a:pt x="18835" y="1078960"/>
                  </a:lnTo>
                  <a:lnTo>
                    <a:pt x="40925" y="1119606"/>
                  </a:lnTo>
                  <a:lnTo>
                    <a:pt x="70170" y="1155036"/>
                  </a:lnTo>
                  <a:lnTo>
                    <a:pt x="105600" y="1184281"/>
                  </a:lnTo>
                  <a:lnTo>
                    <a:pt x="146246" y="1206371"/>
                  </a:lnTo>
                  <a:lnTo>
                    <a:pt x="191138" y="1220336"/>
                  </a:lnTo>
                  <a:lnTo>
                    <a:pt x="239306" y="1225207"/>
                  </a:lnTo>
                  <a:lnTo>
                    <a:pt x="1297901" y="1225207"/>
                  </a:lnTo>
                  <a:lnTo>
                    <a:pt x="1346069" y="1220336"/>
                  </a:lnTo>
                  <a:lnTo>
                    <a:pt x="1390961" y="1206371"/>
                  </a:lnTo>
                  <a:lnTo>
                    <a:pt x="1431607" y="1184281"/>
                  </a:lnTo>
                  <a:lnTo>
                    <a:pt x="1467037" y="1155036"/>
                  </a:lnTo>
                  <a:lnTo>
                    <a:pt x="1496282" y="1119606"/>
                  </a:lnTo>
                  <a:lnTo>
                    <a:pt x="1518372" y="1078960"/>
                  </a:lnTo>
                  <a:lnTo>
                    <a:pt x="1532337" y="1034068"/>
                  </a:lnTo>
                  <a:lnTo>
                    <a:pt x="1537208" y="985901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539995" y="8999504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5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998601"/>
                  </a:lnTo>
                  <a:lnTo>
                    <a:pt x="4078" y="1043748"/>
                  </a:lnTo>
                  <a:lnTo>
                    <a:pt x="15831" y="1086303"/>
                  </a:lnTo>
                  <a:lnTo>
                    <a:pt x="34533" y="1125539"/>
                  </a:lnTo>
                  <a:lnTo>
                    <a:pt x="59456" y="1160730"/>
                  </a:lnTo>
                  <a:lnTo>
                    <a:pt x="89876" y="1191150"/>
                  </a:lnTo>
                  <a:lnTo>
                    <a:pt x="125067" y="1216073"/>
                  </a:lnTo>
                  <a:lnTo>
                    <a:pt x="164303" y="1234775"/>
                  </a:lnTo>
                  <a:lnTo>
                    <a:pt x="206858" y="1246528"/>
                  </a:lnTo>
                  <a:lnTo>
                    <a:pt x="252006" y="1250607"/>
                  </a:lnTo>
                  <a:lnTo>
                    <a:pt x="1310601" y="1250607"/>
                  </a:lnTo>
                  <a:lnTo>
                    <a:pt x="1355749" y="1246528"/>
                  </a:lnTo>
                  <a:lnTo>
                    <a:pt x="1398304" y="1234775"/>
                  </a:lnTo>
                  <a:lnTo>
                    <a:pt x="1418378" y="1225207"/>
                  </a:lnTo>
                  <a:lnTo>
                    <a:pt x="252006" y="1225207"/>
                  </a:lnTo>
                  <a:lnTo>
                    <a:pt x="206396" y="1220595"/>
                  </a:lnTo>
                  <a:lnTo>
                    <a:pt x="163888" y="1207371"/>
                  </a:lnTo>
                  <a:lnTo>
                    <a:pt x="125400" y="1186454"/>
                  </a:lnTo>
                  <a:lnTo>
                    <a:pt x="91849" y="1158762"/>
                  </a:lnTo>
                  <a:lnTo>
                    <a:pt x="64155" y="1125212"/>
                  </a:lnTo>
                  <a:lnTo>
                    <a:pt x="43237" y="1086723"/>
                  </a:lnTo>
                  <a:lnTo>
                    <a:pt x="30012" y="1044213"/>
                  </a:lnTo>
                  <a:lnTo>
                    <a:pt x="25400" y="998601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418374" y="25400"/>
                  </a:lnTo>
                  <a:lnTo>
                    <a:pt x="1398304" y="15833"/>
                  </a:lnTo>
                  <a:lnTo>
                    <a:pt x="1355749" y="4079"/>
                  </a:lnTo>
                  <a:lnTo>
                    <a:pt x="1310601" y="0"/>
                  </a:lnTo>
                  <a:close/>
                </a:path>
                <a:path w="1562735" h="1250950">
                  <a:moveTo>
                    <a:pt x="1418374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2"/>
                  </a:lnTo>
                  <a:lnTo>
                    <a:pt x="1470758" y="91844"/>
                  </a:lnTo>
                  <a:lnTo>
                    <a:pt x="1498452" y="125394"/>
                  </a:lnTo>
                  <a:lnTo>
                    <a:pt x="1519370" y="163883"/>
                  </a:lnTo>
                  <a:lnTo>
                    <a:pt x="1532595" y="206393"/>
                  </a:lnTo>
                  <a:lnTo>
                    <a:pt x="1537208" y="252006"/>
                  </a:lnTo>
                  <a:lnTo>
                    <a:pt x="1537208" y="998601"/>
                  </a:lnTo>
                  <a:lnTo>
                    <a:pt x="1532595" y="1044213"/>
                  </a:lnTo>
                  <a:lnTo>
                    <a:pt x="1519370" y="1086723"/>
                  </a:lnTo>
                  <a:lnTo>
                    <a:pt x="1498452" y="1125212"/>
                  </a:lnTo>
                  <a:lnTo>
                    <a:pt x="1470758" y="1158762"/>
                  </a:lnTo>
                  <a:lnTo>
                    <a:pt x="1437207" y="1186454"/>
                  </a:lnTo>
                  <a:lnTo>
                    <a:pt x="1398719" y="1207371"/>
                  </a:lnTo>
                  <a:lnTo>
                    <a:pt x="1356211" y="1220595"/>
                  </a:lnTo>
                  <a:lnTo>
                    <a:pt x="1310601" y="1225207"/>
                  </a:lnTo>
                  <a:lnTo>
                    <a:pt x="1418378" y="1225207"/>
                  </a:lnTo>
                  <a:lnTo>
                    <a:pt x="1472731" y="1191150"/>
                  </a:lnTo>
                  <a:lnTo>
                    <a:pt x="1503151" y="1160730"/>
                  </a:lnTo>
                  <a:lnTo>
                    <a:pt x="1528074" y="1125539"/>
                  </a:lnTo>
                  <a:lnTo>
                    <a:pt x="1546776" y="1086303"/>
                  </a:lnTo>
                  <a:lnTo>
                    <a:pt x="1558529" y="1043748"/>
                  </a:lnTo>
                  <a:lnTo>
                    <a:pt x="1562608" y="998601"/>
                  </a:lnTo>
                  <a:lnTo>
                    <a:pt x="1562608" y="252006"/>
                  </a:lnTo>
                  <a:lnTo>
                    <a:pt x="1558529" y="206861"/>
                  </a:lnTo>
                  <a:lnTo>
                    <a:pt x="1546776" y="164308"/>
                  </a:lnTo>
                  <a:lnTo>
                    <a:pt x="1528074" y="125073"/>
                  </a:lnTo>
                  <a:lnTo>
                    <a:pt x="1503151" y="89882"/>
                  </a:lnTo>
                  <a:lnTo>
                    <a:pt x="1472731" y="59460"/>
                  </a:lnTo>
                  <a:lnTo>
                    <a:pt x="1437540" y="34536"/>
                  </a:lnTo>
                  <a:lnTo>
                    <a:pt x="141837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539997" y="9865535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981210" y="9610921"/>
            <a:ext cx="673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ビ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ニ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ー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ル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袋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72374" y="9932354"/>
            <a:ext cx="7023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Plastic</a:t>
            </a:r>
            <a:r>
              <a:rPr sz="11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bag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2175959" y="8999504"/>
            <a:ext cx="1569085" cy="1250950"/>
            <a:chOff x="2175959" y="8999504"/>
            <a:chExt cx="1569085" cy="1250950"/>
          </a:xfrm>
        </p:grpSpPr>
        <p:sp>
          <p:nvSpPr>
            <p:cNvPr id="75" name="object 75"/>
            <p:cNvSpPr/>
            <p:nvPr/>
          </p:nvSpPr>
          <p:spPr>
            <a:xfrm>
              <a:off x="2191838" y="9012201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5" h="122555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85901"/>
                  </a:lnTo>
                  <a:lnTo>
                    <a:pt x="4870" y="1034068"/>
                  </a:lnTo>
                  <a:lnTo>
                    <a:pt x="18833" y="1078960"/>
                  </a:lnTo>
                  <a:lnTo>
                    <a:pt x="40921" y="1119606"/>
                  </a:lnTo>
                  <a:lnTo>
                    <a:pt x="70164" y="1155036"/>
                  </a:lnTo>
                  <a:lnTo>
                    <a:pt x="105592" y="1184281"/>
                  </a:lnTo>
                  <a:lnTo>
                    <a:pt x="146236" y="1206371"/>
                  </a:lnTo>
                  <a:lnTo>
                    <a:pt x="191126" y="1220336"/>
                  </a:lnTo>
                  <a:lnTo>
                    <a:pt x="239293" y="1225207"/>
                  </a:lnTo>
                  <a:lnTo>
                    <a:pt x="1297889" y="1225207"/>
                  </a:lnTo>
                  <a:lnTo>
                    <a:pt x="1346056" y="1220336"/>
                  </a:lnTo>
                  <a:lnTo>
                    <a:pt x="1390948" y="1206371"/>
                  </a:lnTo>
                  <a:lnTo>
                    <a:pt x="1431594" y="1184281"/>
                  </a:lnTo>
                  <a:lnTo>
                    <a:pt x="1467024" y="1155036"/>
                  </a:lnTo>
                  <a:lnTo>
                    <a:pt x="1496269" y="1119606"/>
                  </a:lnTo>
                  <a:lnTo>
                    <a:pt x="1518359" y="1078960"/>
                  </a:lnTo>
                  <a:lnTo>
                    <a:pt x="1532324" y="1034068"/>
                  </a:lnTo>
                  <a:lnTo>
                    <a:pt x="1537195" y="985901"/>
                  </a:lnTo>
                  <a:lnTo>
                    <a:pt x="1537195" y="239306"/>
                  </a:lnTo>
                  <a:lnTo>
                    <a:pt x="1532324" y="191138"/>
                  </a:lnTo>
                  <a:lnTo>
                    <a:pt x="1518359" y="146246"/>
                  </a:lnTo>
                  <a:lnTo>
                    <a:pt x="1496269" y="105600"/>
                  </a:lnTo>
                  <a:lnTo>
                    <a:pt x="1467024" y="70170"/>
                  </a:lnTo>
                  <a:lnTo>
                    <a:pt x="1431594" y="40925"/>
                  </a:lnTo>
                  <a:lnTo>
                    <a:pt x="1390948" y="18835"/>
                  </a:lnTo>
                  <a:lnTo>
                    <a:pt x="1346056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2179132" y="8999504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5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998601"/>
                  </a:lnTo>
                  <a:lnTo>
                    <a:pt x="4078" y="1043748"/>
                  </a:lnTo>
                  <a:lnTo>
                    <a:pt x="15831" y="1086303"/>
                  </a:lnTo>
                  <a:lnTo>
                    <a:pt x="34533" y="1125539"/>
                  </a:lnTo>
                  <a:lnTo>
                    <a:pt x="59456" y="1160730"/>
                  </a:lnTo>
                  <a:lnTo>
                    <a:pt x="89876" y="1191150"/>
                  </a:lnTo>
                  <a:lnTo>
                    <a:pt x="125067" y="1216073"/>
                  </a:lnTo>
                  <a:lnTo>
                    <a:pt x="164303" y="1234775"/>
                  </a:lnTo>
                  <a:lnTo>
                    <a:pt x="206858" y="1246528"/>
                  </a:lnTo>
                  <a:lnTo>
                    <a:pt x="252006" y="1250607"/>
                  </a:lnTo>
                  <a:lnTo>
                    <a:pt x="1310601" y="1250607"/>
                  </a:lnTo>
                  <a:lnTo>
                    <a:pt x="1355746" y="1246528"/>
                  </a:lnTo>
                  <a:lnTo>
                    <a:pt x="1398297" y="1234775"/>
                  </a:lnTo>
                  <a:lnTo>
                    <a:pt x="1418370" y="1225207"/>
                  </a:lnTo>
                  <a:lnTo>
                    <a:pt x="252006" y="1225207"/>
                  </a:lnTo>
                  <a:lnTo>
                    <a:pt x="206393" y="1220595"/>
                  </a:lnTo>
                  <a:lnTo>
                    <a:pt x="163883" y="1207371"/>
                  </a:lnTo>
                  <a:lnTo>
                    <a:pt x="125394" y="1186454"/>
                  </a:lnTo>
                  <a:lnTo>
                    <a:pt x="91844" y="1158762"/>
                  </a:lnTo>
                  <a:lnTo>
                    <a:pt x="64152" y="1125212"/>
                  </a:lnTo>
                  <a:lnTo>
                    <a:pt x="43235" y="1086723"/>
                  </a:lnTo>
                  <a:lnTo>
                    <a:pt x="30011" y="1044213"/>
                  </a:lnTo>
                  <a:lnTo>
                    <a:pt x="25400" y="998601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66" y="25400"/>
                  </a:lnTo>
                  <a:lnTo>
                    <a:pt x="1398297" y="15833"/>
                  </a:lnTo>
                  <a:lnTo>
                    <a:pt x="1355746" y="4079"/>
                  </a:lnTo>
                  <a:lnTo>
                    <a:pt x="1310601" y="0"/>
                  </a:lnTo>
                  <a:close/>
                </a:path>
                <a:path w="1562735" h="1250950">
                  <a:moveTo>
                    <a:pt x="1418366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2"/>
                  </a:lnTo>
                  <a:lnTo>
                    <a:pt x="1470752" y="91844"/>
                  </a:lnTo>
                  <a:lnTo>
                    <a:pt x="1498443" y="125394"/>
                  </a:lnTo>
                  <a:lnTo>
                    <a:pt x="1519360" y="163883"/>
                  </a:lnTo>
                  <a:lnTo>
                    <a:pt x="1532583" y="206393"/>
                  </a:lnTo>
                  <a:lnTo>
                    <a:pt x="1537195" y="252006"/>
                  </a:lnTo>
                  <a:lnTo>
                    <a:pt x="1537195" y="998601"/>
                  </a:lnTo>
                  <a:lnTo>
                    <a:pt x="1532583" y="1044213"/>
                  </a:lnTo>
                  <a:lnTo>
                    <a:pt x="1519360" y="1086723"/>
                  </a:lnTo>
                  <a:lnTo>
                    <a:pt x="1498443" y="1125212"/>
                  </a:lnTo>
                  <a:lnTo>
                    <a:pt x="1470752" y="1158762"/>
                  </a:lnTo>
                  <a:lnTo>
                    <a:pt x="1437203" y="1186454"/>
                  </a:lnTo>
                  <a:lnTo>
                    <a:pt x="1398717" y="1207371"/>
                  </a:lnTo>
                  <a:lnTo>
                    <a:pt x="1356210" y="1220595"/>
                  </a:lnTo>
                  <a:lnTo>
                    <a:pt x="1310601" y="1225207"/>
                  </a:lnTo>
                  <a:lnTo>
                    <a:pt x="1418370" y="1225207"/>
                  </a:lnTo>
                  <a:lnTo>
                    <a:pt x="1472720" y="1191150"/>
                  </a:lnTo>
                  <a:lnTo>
                    <a:pt x="1503139" y="1160730"/>
                  </a:lnTo>
                  <a:lnTo>
                    <a:pt x="1528062" y="1125539"/>
                  </a:lnTo>
                  <a:lnTo>
                    <a:pt x="1546763" y="1086303"/>
                  </a:lnTo>
                  <a:lnTo>
                    <a:pt x="1558516" y="1043748"/>
                  </a:lnTo>
                  <a:lnTo>
                    <a:pt x="1562595" y="998601"/>
                  </a:lnTo>
                  <a:lnTo>
                    <a:pt x="1562595" y="252006"/>
                  </a:lnTo>
                  <a:lnTo>
                    <a:pt x="1558516" y="206861"/>
                  </a:lnTo>
                  <a:lnTo>
                    <a:pt x="1546763" y="164308"/>
                  </a:lnTo>
                  <a:lnTo>
                    <a:pt x="1528062" y="125073"/>
                  </a:lnTo>
                  <a:lnTo>
                    <a:pt x="1503139" y="89882"/>
                  </a:lnTo>
                  <a:lnTo>
                    <a:pt x="1472720" y="59460"/>
                  </a:lnTo>
                  <a:lnTo>
                    <a:pt x="1437531" y="34536"/>
                  </a:lnTo>
                  <a:lnTo>
                    <a:pt x="141836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2179134" y="9865535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59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2566944" y="9610921"/>
            <a:ext cx="7842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手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拭</a:t>
            </a:r>
            <a:r>
              <a:rPr sz="1000" b="1" spc="-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き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タ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オ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ル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384543" y="9932354"/>
            <a:ext cx="11557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Hand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wiping</a:t>
            </a:r>
            <a:r>
              <a:rPr sz="11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towel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3815091" y="8999504"/>
            <a:ext cx="1569085" cy="1250950"/>
            <a:chOff x="3815091" y="8999504"/>
            <a:chExt cx="1569085" cy="1250950"/>
          </a:xfrm>
        </p:grpSpPr>
        <p:sp>
          <p:nvSpPr>
            <p:cNvPr id="81" name="object 81"/>
            <p:cNvSpPr/>
            <p:nvPr/>
          </p:nvSpPr>
          <p:spPr>
            <a:xfrm>
              <a:off x="3830970" y="9012201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5" h="122555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85901"/>
                  </a:lnTo>
                  <a:lnTo>
                    <a:pt x="4870" y="1034068"/>
                  </a:lnTo>
                  <a:lnTo>
                    <a:pt x="18833" y="1078960"/>
                  </a:lnTo>
                  <a:lnTo>
                    <a:pt x="40921" y="1119606"/>
                  </a:lnTo>
                  <a:lnTo>
                    <a:pt x="70164" y="1155036"/>
                  </a:lnTo>
                  <a:lnTo>
                    <a:pt x="105592" y="1184281"/>
                  </a:lnTo>
                  <a:lnTo>
                    <a:pt x="146236" y="1206371"/>
                  </a:lnTo>
                  <a:lnTo>
                    <a:pt x="191126" y="1220336"/>
                  </a:lnTo>
                  <a:lnTo>
                    <a:pt x="239293" y="1225207"/>
                  </a:lnTo>
                  <a:lnTo>
                    <a:pt x="1297889" y="1225207"/>
                  </a:lnTo>
                  <a:lnTo>
                    <a:pt x="1346060" y="1220336"/>
                  </a:lnTo>
                  <a:lnTo>
                    <a:pt x="1390953" y="1206371"/>
                  </a:lnTo>
                  <a:lnTo>
                    <a:pt x="1431599" y="1184281"/>
                  </a:lnTo>
                  <a:lnTo>
                    <a:pt x="1467029" y="1155036"/>
                  </a:lnTo>
                  <a:lnTo>
                    <a:pt x="1496272" y="1119606"/>
                  </a:lnTo>
                  <a:lnTo>
                    <a:pt x="1518361" y="1078960"/>
                  </a:lnTo>
                  <a:lnTo>
                    <a:pt x="1532325" y="1034068"/>
                  </a:lnTo>
                  <a:lnTo>
                    <a:pt x="1537195" y="985901"/>
                  </a:lnTo>
                  <a:lnTo>
                    <a:pt x="1537195" y="239306"/>
                  </a:lnTo>
                  <a:lnTo>
                    <a:pt x="1532325" y="191138"/>
                  </a:lnTo>
                  <a:lnTo>
                    <a:pt x="1518361" y="146246"/>
                  </a:lnTo>
                  <a:lnTo>
                    <a:pt x="1496272" y="105600"/>
                  </a:lnTo>
                  <a:lnTo>
                    <a:pt x="1467029" y="70170"/>
                  </a:lnTo>
                  <a:lnTo>
                    <a:pt x="1431599" y="40925"/>
                  </a:lnTo>
                  <a:lnTo>
                    <a:pt x="1390953" y="18835"/>
                  </a:lnTo>
                  <a:lnTo>
                    <a:pt x="1346060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3818264" y="8999504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5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998601"/>
                  </a:lnTo>
                  <a:lnTo>
                    <a:pt x="4078" y="1043748"/>
                  </a:lnTo>
                  <a:lnTo>
                    <a:pt x="15831" y="1086303"/>
                  </a:lnTo>
                  <a:lnTo>
                    <a:pt x="34533" y="1125539"/>
                  </a:lnTo>
                  <a:lnTo>
                    <a:pt x="59456" y="1160730"/>
                  </a:lnTo>
                  <a:lnTo>
                    <a:pt x="89876" y="1191150"/>
                  </a:lnTo>
                  <a:lnTo>
                    <a:pt x="125067" y="1216073"/>
                  </a:lnTo>
                  <a:lnTo>
                    <a:pt x="164303" y="1234775"/>
                  </a:lnTo>
                  <a:lnTo>
                    <a:pt x="206858" y="1246528"/>
                  </a:lnTo>
                  <a:lnTo>
                    <a:pt x="252006" y="1250607"/>
                  </a:lnTo>
                  <a:lnTo>
                    <a:pt x="1310601" y="1250607"/>
                  </a:lnTo>
                  <a:lnTo>
                    <a:pt x="1355749" y="1246528"/>
                  </a:lnTo>
                  <a:lnTo>
                    <a:pt x="1398304" y="1234775"/>
                  </a:lnTo>
                  <a:lnTo>
                    <a:pt x="1418378" y="1225207"/>
                  </a:lnTo>
                  <a:lnTo>
                    <a:pt x="252006" y="1225207"/>
                  </a:lnTo>
                  <a:lnTo>
                    <a:pt x="206393" y="1220595"/>
                  </a:lnTo>
                  <a:lnTo>
                    <a:pt x="163883" y="1207371"/>
                  </a:lnTo>
                  <a:lnTo>
                    <a:pt x="125394" y="1186454"/>
                  </a:lnTo>
                  <a:lnTo>
                    <a:pt x="91844" y="1158762"/>
                  </a:lnTo>
                  <a:lnTo>
                    <a:pt x="64152" y="1125212"/>
                  </a:lnTo>
                  <a:lnTo>
                    <a:pt x="43235" y="1086723"/>
                  </a:lnTo>
                  <a:lnTo>
                    <a:pt x="30011" y="1044213"/>
                  </a:lnTo>
                  <a:lnTo>
                    <a:pt x="25400" y="998601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4" y="25400"/>
                  </a:lnTo>
                  <a:lnTo>
                    <a:pt x="1398304" y="15833"/>
                  </a:lnTo>
                  <a:lnTo>
                    <a:pt x="1355749" y="4079"/>
                  </a:lnTo>
                  <a:lnTo>
                    <a:pt x="1310601" y="0"/>
                  </a:lnTo>
                  <a:close/>
                </a:path>
                <a:path w="1562735" h="1250950">
                  <a:moveTo>
                    <a:pt x="1418374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2"/>
                  </a:lnTo>
                  <a:lnTo>
                    <a:pt x="1470758" y="91844"/>
                  </a:lnTo>
                  <a:lnTo>
                    <a:pt x="1498452" y="125394"/>
                  </a:lnTo>
                  <a:lnTo>
                    <a:pt x="1519370" y="163883"/>
                  </a:lnTo>
                  <a:lnTo>
                    <a:pt x="1532595" y="206393"/>
                  </a:lnTo>
                  <a:lnTo>
                    <a:pt x="1537208" y="252006"/>
                  </a:lnTo>
                  <a:lnTo>
                    <a:pt x="1537208" y="998601"/>
                  </a:lnTo>
                  <a:lnTo>
                    <a:pt x="1532595" y="1044213"/>
                  </a:lnTo>
                  <a:lnTo>
                    <a:pt x="1519370" y="1086723"/>
                  </a:lnTo>
                  <a:lnTo>
                    <a:pt x="1498452" y="1125212"/>
                  </a:lnTo>
                  <a:lnTo>
                    <a:pt x="1470758" y="1158762"/>
                  </a:lnTo>
                  <a:lnTo>
                    <a:pt x="1437207" y="1186454"/>
                  </a:lnTo>
                  <a:lnTo>
                    <a:pt x="1398719" y="1207371"/>
                  </a:lnTo>
                  <a:lnTo>
                    <a:pt x="1356211" y="1220595"/>
                  </a:lnTo>
                  <a:lnTo>
                    <a:pt x="1310601" y="1225207"/>
                  </a:lnTo>
                  <a:lnTo>
                    <a:pt x="1418378" y="1225207"/>
                  </a:lnTo>
                  <a:lnTo>
                    <a:pt x="1472731" y="1191150"/>
                  </a:lnTo>
                  <a:lnTo>
                    <a:pt x="1503151" y="1160730"/>
                  </a:lnTo>
                  <a:lnTo>
                    <a:pt x="1528074" y="1125539"/>
                  </a:lnTo>
                  <a:lnTo>
                    <a:pt x="1546776" y="1086303"/>
                  </a:lnTo>
                  <a:lnTo>
                    <a:pt x="1558529" y="1043748"/>
                  </a:lnTo>
                  <a:lnTo>
                    <a:pt x="1562608" y="998601"/>
                  </a:lnTo>
                  <a:lnTo>
                    <a:pt x="1562608" y="252006"/>
                  </a:lnTo>
                  <a:lnTo>
                    <a:pt x="1558529" y="206861"/>
                  </a:lnTo>
                  <a:lnTo>
                    <a:pt x="1546776" y="164308"/>
                  </a:lnTo>
                  <a:lnTo>
                    <a:pt x="1528074" y="125073"/>
                  </a:lnTo>
                  <a:lnTo>
                    <a:pt x="1503151" y="89882"/>
                  </a:lnTo>
                  <a:lnTo>
                    <a:pt x="1472731" y="59460"/>
                  </a:lnTo>
                  <a:lnTo>
                    <a:pt x="1437540" y="34536"/>
                  </a:lnTo>
                  <a:lnTo>
                    <a:pt x="141837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3818266" y="9865535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4521862" y="9610921"/>
            <a:ext cx="152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箸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258171" y="9932354"/>
            <a:ext cx="6870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Chopsticks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5454222" y="8999504"/>
            <a:ext cx="1569085" cy="1250950"/>
            <a:chOff x="5454222" y="8999504"/>
            <a:chExt cx="1569085" cy="1250950"/>
          </a:xfrm>
        </p:grpSpPr>
        <p:sp>
          <p:nvSpPr>
            <p:cNvPr id="87" name="object 87"/>
            <p:cNvSpPr/>
            <p:nvPr/>
          </p:nvSpPr>
          <p:spPr>
            <a:xfrm>
              <a:off x="5470094" y="9012201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4" h="122555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85901"/>
                  </a:lnTo>
                  <a:lnTo>
                    <a:pt x="4870" y="1034068"/>
                  </a:lnTo>
                  <a:lnTo>
                    <a:pt x="18835" y="1078960"/>
                  </a:lnTo>
                  <a:lnTo>
                    <a:pt x="40925" y="1119606"/>
                  </a:lnTo>
                  <a:lnTo>
                    <a:pt x="70170" y="1155036"/>
                  </a:lnTo>
                  <a:lnTo>
                    <a:pt x="105600" y="1184281"/>
                  </a:lnTo>
                  <a:lnTo>
                    <a:pt x="146246" y="1206371"/>
                  </a:lnTo>
                  <a:lnTo>
                    <a:pt x="191138" y="1220336"/>
                  </a:lnTo>
                  <a:lnTo>
                    <a:pt x="239306" y="1225207"/>
                  </a:lnTo>
                  <a:lnTo>
                    <a:pt x="1297901" y="1225207"/>
                  </a:lnTo>
                  <a:lnTo>
                    <a:pt x="1346069" y="1220336"/>
                  </a:lnTo>
                  <a:lnTo>
                    <a:pt x="1390961" y="1206371"/>
                  </a:lnTo>
                  <a:lnTo>
                    <a:pt x="1431607" y="1184281"/>
                  </a:lnTo>
                  <a:lnTo>
                    <a:pt x="1467037" y="1155036"/>
                  </a:lnTo>
                  <a:lnTo>
                    <a:pt x="1496282" y="1119606"/>
                  </a:lnTo>
                  <a:lnTo>
                    <a:pt x="1518372" y="1078960"/>
                  </a:lnTo>
                  <a:lnTo>
                    <a:pt x="1532337" y="1034068"/>
                  </a:lnTo>
                  <a:lnTo>
                    <a:pt x="1537208" y="985901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5457400" y="8999504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4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998601"/>
                  </a:lnTo>
                  <a:lnTo>
                    <a:pt x="4078" y="1043748"/>
                  </a:lnTo>
                  <a:lnTo>
                    <a:pt x="15831" y="1086303"/>
                  </a:lnTo>
                  <a:lnTo>
                    <a:pt x="34533" y="1125539"/>
                  </a:lnTo>
                  <a:lnTo>
                    <a:pt x="59456" y="1160730"/>
                  </a:lnTo>
                  <a:lnTo>
                    <a:pt x="89876" y="1191150"/>
                  </a:lnTo>
                  <a:lnTo>
                    <a:pt x="125067" y="1216073"/>
                  </a:lnTo>
                  <a:lnTo>
                    <a:pt x="164303" y="1234775"/>
                  </a:lnTo>
                  <a:lnTo>
                    <a:pt x="206858" y="1246528"/>
                  </a:lnTo>
                  <a:lnTo>
                    <a:pt x="252006" y="1250607"/>
                  </a:lnTo>
                  <a:lnTo>
                    <a:pt x="1310601" y="1250607"/>
                  </a:lnTo>
                  <a:lnTo>
                    <a:pt x="1355746" y="1246528"/>
                  </a:lnTo>
                  <a:lnTo>
                    <a:pt x="1398297" y="1234775"/>
                  </a:lnTo>
                  <a:lnTo>
                    <a:pt x="1418370" y="1225207"/>
                  </a:lnTo>
                  <a:lnTo>
                    <a:pt x="252006" y="1225207"/>
                  </a:lnTo>
                  <a:lnTo>
                    <a:pt x="206393" y="1220595"/>
                  </a:lnTo>
                  <a:lnTo>
                    <a:pt x="163883" y="1207371"/>
                  </a:lnTo>
                  <a:lnTo>
                    <a:pt x="125394" y="1186454"/>
                  </a:lnTo>
                  <a:lnTo>
                    <a:pt x="91844" y="1158762"/>
                  </a:lnTo>
                  <a:lnTo>
                    <a:pt x="64152" y="1125212"/>
                  </a:lnTo>
                  <a:lnTo>
                    <a:pt x="43235" y="1086723"/>
                  </a:lnTo>
                  <a:lnTo>
                    <a:pt x="30011" y="1044213"/>
                  </a:lnTo>
                  <a:lnTo>
                    <a:pt x="25400" y="998601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66" y="25400"/>
                  </a:lnTo>
                  <a:lnTo>
                    <a:pt x="1398297" y="15833"/>
                  </a:lnTo>
                  <a:lnTo>
                    <a:pt x="1355746" y="4079"/>
                  </a:lnTo>
                  <a:lnTo>
                    <a:pt x="1310601" y="0"/>
                  </a:lnTo>
                  <a:close/>
                </a:path>
                <a:path w="1562734" h="1250950">
                  <a:moveTo>
                    <a:pt x="1418366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2"/>
                  </a:lnTo>
                  <a:lnTo>
                    <a:pt x="1470752" y="91844"/>
                  </a:lnTo>
                  <a:lnTo>
                    <a:pt x="1498443" y="125394"/>
                  </a:lnTo>
                  <a:lnTo>
                    <a:pt x="1519360" y="163883"/>
                  </a:lnTo>
                  <a:lnTo>
                    <a:pt x="1532583" y="206393"/>
                  </a:lnTo>
                  <a:lnTo>
                    <a:pt x="1537195" y="252006"/>
                  </a:lnTo>
                  <a:lnTo>
                    <a:pt x="1537195" y="998601"/>
                  </a:lnTo>
                  <a:lnTo>
                    <a:pt x="1532583" y="1044213"/>
                  </a:lnTo>
                  <a:lnTo>
                    <a:pt x="1519360" y="1086723"/>
                  </a:lnTo>
                  <a:lnTo>
                    <a:pt x="1498443" y="1125212"/>
                  </a:lnTo>
                  <a:lnTo>
                    <a:pt x="1470752" y="1158762"/>
                  </a:lnTo>
                  <a:lnTo>
                    <a:pt x="1437203" y="1186454"/>
                  </a:lnTo>
                  <a:lnTo>
                    <a:pt x="1398717" y="1207371"/>
                  </a:lnTo>
                  <a:lnTo>
                    <a:pt x="1356210" y="1220595"/>
                  </a:lnTo>
                  <a:lnTo>
                    <a:pt x="1310601" y="1225207"/>
                  </a:lnTo>
                  <a:lnTo>
                    <a:pt x="1418370" y="1225207"/>
                  </a:lnTo>
                  <a:lnTo>
                    <a:pt x="1472720" y="1191150"/>
                  </a:lnTo>
                  <a:lnTo>
                    <a:pt x="1503139" y="1160730"/>
                  </a:lnTo>
                  <a:lnTo>
                    <a:pt x="1528062" y="1125539"/>
                  </a:lnTo>
                  <a:lnTo>
                    <a:pt x="1546763" y="1086303"/>
                  </a:lnTo>
                  <a:lnTo>
                    <a:pt x="1558516" y="1043748"/>
                  </a:lnTo>
                  <a:lnTo>
                    <a:pt x="1562595" y="998601"/>
                  </a:lnTo>
                  <a:lnTo>
                    <a:pt x="1562595" y="252006"/>
                  </a:lnTo>
                  <a:lnTo>
                    <a:pt x="1558516" y="206861"/>
                  </a:lnTo>
                  <a:lnTo>
                    <a:pt x="1546763" y="164308"/>
                  </a:lnTo>
                  <a:lnTo>
                    <a:pt x="1528062" y="125073"/>
                  </a:lnTo>
                  <a:lnTo>
                    <a:pt x="1503139" y="89882"/>
                  </a:lnTo>
                  <a:lnTo>
                    <a:pt x="1472720" y="59460"/>
                  </a:lnTo>
                  <a:lnTo>
                    <a:pt x="1437531" y="34536"/>
                  </a:lnTo>
                  <a:lnTo>
                    <a:pt x="141836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5457397" y="9865535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6041175" y="9610921"/>
            <a:ext cx="3879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8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コ</a:t>
            </a:r>
            <a:r>
              <a:rPr sz="1000" b="1" spc="-6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ッ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プ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112593" y="9932354"/>
            <a:ext cx="25654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Cup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539997" y="1120804"/>
            <a:ext cx="6271895" cy="957580"/>
            <a:chOff x="539997" y="1120804"/>
            <a:chExt cx="6271895" cy="957580"/>
          </a:xfrm>
        </p:grpSpPr>
        <p:sp>
          <p:nvSpPr>
            <p:cNvPr id="93" name="object 93"/>
            <p:cNvSpPr/>
            <p:nvPr/>
          </p:nvSpPr>
          <p:spPr>
            <a:xfrm>
              <a:off x="539997" y="1121318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93" y="801903"/>
                  </a:lnTo>
                  <a:lnTo>
                    <a:pt x="6271298" y="535698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96164" y="1120804"/>
              <a:ext cx="960118" cy="95706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68991" y="1193288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63" y="0"/>
                  </a:moveTo>
                  <a:lnTo>
                    <a:pt x="323555" y="2882"/>
                  </a:lnTo>
                  <a:lnTo>
                    <a:pt x="278867" y="11298"/>
                  </a:lnTo>
                  <a:lnTo>
                    <a:pt x="236246" y="24902"/>
                  </a:lnTo>
                  <a:lnTo>
                    <a:pt x="196039" y="43346"/>
                  </a:lnTo>
                  <a:lnTo>
                    <a:pt x="158593" y="66283"/>
                  </a:lnTo>
                  <a:lnTo>
                    <a:pt x="124254" y="93368"/>
                  </a:lnTo>
                  <a:lnTo>
                    <a:pt x="93368" y="124254"/>
                  </a:lnTo>
                  <a:lnTo>
                    <a:pt x="66283" y="158593"/>
                  </a:lnTo>
                  <a:lnTo>
                    <a:pt x="43346" y="196039"/>
                  </a:lnTo>
                  <a:lnTo>
                    <a:pt x="24902" y="236246"/>
                  </a:lnTo>
                  <a:lnTo>
                    <a:pt x="11298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8" y="461060"/>
                  </a:lnTo>
                  <a:lnTo>
                    <a:pt x="24902" y="503680"/>
                  </a:lnTo>
                  <a:lnTo>
                    <a:pt x="43346" y="543887"/>
                  </a:lnTo>
                  <a:lnTo>
                    <a:pt x="66283" y="581334"/>
                  </a:lnTo>
                  <a:lnTo>
                    <a:pt x="93368" y="615673"/>
                  </a:lnTo>
                  <a:lnTo>
                    <a:pt x="124254" y="646558"/>
                  </a:lnTo>
                  <a:lnTo>
                    <a:pt x="158593" y="673643"/>
                  </a:lnTo>
                  <a:lnTo>
                    <a:pt x="196039" y="696581"/>
                  </a:lnTo>
                  <a:lnTo>
                    <a:pt x="236246" y="715025"/>
                  </a:lnTo>
                  <a:lnTo>
                    <a:pt x="278867" y="728628"/>
                  </a:lnTo>
                  <a:lnTo>
                    <a:pt x="323555" y="737044"/>
                  </a:lnTo>
                  <a:lnTo>
                    <a:pt x="369963" y="739927"/>
                  </a:lnTo>
                  <a:lnTo>
                    <a:pt x="416372" y="737044"/>
                  </a:lnTo>
                  <a:lnTo>
                    <a:pt x="461060" y="728628"/>
                  </a:lnTo>
                  <a:lnTo>
                    <a:pt x="503680" y="715025"/>
                  </a:lnTo>
                  <a:lnTo>
                    <a:pt x="543887" y="696581"/>
                  </a:lnTo>
                  <a:lnTo>
                    <a:pt x="581334" y="673643"/>
                  </a:lnTo>
                  <a:lnTo>
                    <a:pt x="615673" y="646558"/>
                  </a:lnTo>
                  <a:lnTo>
                    <a:pt x="646558" y="615673"/>
                  </a:lnTo>
                  <a:lnTo>
                    <a:pt x="673643" y="581334"/>
                  </a:lnTo>
                  <a:lnTo>
                    <a:pt x="696581" y="543887"/>
                  </a:lnTo>
                  <a:lnTo>
                    <a:pt x="715025" y="503680"/>
                  </a:lnTo>
                  <a:lnTo>
                    <a:pt x="728628" y="461060"/>
                  </a:lnTo>
                  <a:lnTo>
                    <a:pt x="737044" y="416372"/>
                  </a:lnTo>
                  <a:lnTo>
                    <a:pt x="739927" y="369963"/>
                  </a:lnTo>
                  <a:lnTo>
                    <a:pt x="737044" y="323555"/>
                  </a:lnTo>
                  <a:lnTo>
                    <a:pt x="728628" y="278867"/>
                  </a:lnTo>
                  <a:lnTo>
                    <a:pt x="715025" y="236246"/>
                  </a:lnTo>
                  <a:lnTo>
                    <a:pt x="696581" y="196039"/>
                  </a:lnTo>
                  <a:lnTo>
                    <a:pt x="673643" y="158593"/>
                  </a:lnTo>
                  <a:lnTo>
                    <a:pt x="646558" y="124254"/>
                  </a:lnTo>
                  <a:lnTo>
                    <a:pt x="615673" y="93368"/>
                  </a:lnTo>
                  <a:lnTo>
                    <a:pt x="581334" y="66283"/>
                  </a:lnTo>
                  <a:lnTo>
                    <a:pt x="543887" y="43346"/>
                  </a:lnTo>
                  <a:lnTo>
                    <a:pt x="503680" y="24902"/>
                  </a:lnTo>
                  <a:lnTo>
                    <a:pt x="461060" y="11298"/>
                  </a:lnTo>
                  <a:lnTo>
                    <a:pt x="416372" y="2882"/>
                  </a:lnTo>
                  <a:lnTo>
                    <a:pt x="3699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929827" y="1515586"/>
            <a:ext cx="41846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solidFill>
                  <a:srgbClr val="5AC3E1"/>
                </a:solidFill>
                <a:latin typeface="Arial Rounded MT Bold"/>
                <a:cs typeface="Arial Rounded MT Bold"/>
              </a:rPr>
              <a:t>N</a:t>
            </a:r>
            <a:r>
              <a:rPr sz="1200" spc="-60" dirty="0">
                <a:solidFill>
                  <a:srgbClr val="5AC3E1"/>
                </a:solidFill>
                <a:latin typeface="Arial Rounded MT Bold"/>
                <a:cs typeface="Arial Rounded MT Bold"/>
              </a:rPr>
              <a:t>o</a:t>
            </a:r>
            <a:r>
              <a:rPr sz="1200" dirty="0">
                <a:solidFill>
                  <a:srgbClr val="5AC3E1"/>
                </a:solidFill>
                <a:latin typeface="Arial Rounded MT Bold"/>
                <a:cs typeface="Arial Rounded MT Bold"/>
              </a:rPr>
              <a:t>.</a:t>
            </a:r>
            <a:r>
              <a:rPr sz="1900" spc="10" dirty="0">
                <a:solidFill>
                  <a:srgbClr val="5AC3E1"/>
                </a:solidFill>
                <a:latin typeface="Arial Rounded MT Bold"/>
                <a:cs typeface="Arial Rounded MT Bold"/>
              </a:rPr>
              <a:t>6</a:t>
            </a:r>
            <a:endParaRPr sz="1900">
              <a:latin typeface="Arial Rounded MT Bold"/>
              <a:cs typeface="Arial Rounded MT Bold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645568" y="1253007"/>
            <a:ext cx="221107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準備する物（入園時）</a:t>
            </a:r>
            <a:endParaRPr sz="1700" dirty="0">
              <a:latin typeface="UDShinMGoPro-DeBold"/>
              <a:cs typeface="UDShinMGoPro-DeBold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645568" y="1515974"/>
            <a:ext cx="301942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Items needed </a:t>
            </a:r>
            <a:r>
              <a:rPr sz="17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for nursery</a:t>
            </a:r>
            <a:r>
              <a:rPr sz="1700" spc="-7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life</a:t>
            </a:r>
            <a:endParaRPr sz="1700">
              <a:latin typeface="Arial Rounded MT Bold"/>
              <a:cs typeface="Arial Rounded MT Bold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536822" y="1657019"/>
            <a:ext cx="6275070" cy="4486275"/>
            <a:chOff x="536822" y="1657019"/>
            <a:chExt cx="6275070" cy="4486275"/>
          </a:xfrm>
        </p:grpSpPr>
        <p:sp>
          <p:nvSpPr>
            <p:cNvPr id="100" name="object 100"/>
            <p:cNvSpPr/>
            <p:nvPr/>
          </p:nvSpPr>
          <p:spPr>
            <a:xfrm>
              <a:off x="6545088" y="1657019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204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462801" y="2135472"/>
              <a:ext cx="1406525" cy="527050"/>
            </a:xfrm>
            <a:custGeom>
              <a:avLst/>
              <a:gdLst/>
              <a:ahLst/>
              <a:cxnLst/>
              <a:rect l="l" t="t" r="r" b="b"/>
              <a:pathLst>
                <a:path w="1406525" h="527050">
                  <a:moveTo>
                    <a:pt x="1339926" y="0"/>
                  </a:moveTo>
                  <a:lnTo>
                    <a:pt x="66573" y="0"/>
                  </a:lnTo>
                  <a:lnTo>
                    <a:pt x="40665" y="5233"/>
                  </a:lnTo>
                  <a:lnTo>
                    <a:pt x="19504" y="19504"/>
                  </a:lnTo>
                  <a:lnTo>
                    <a:pt x="5233" y="40665"/>
                  </a:lnTo>
                  <a:lnTo>
                    <a:pt x="0" y="66573"/>
                  </a:lnTo>
                  <a:lnTo>
                    <a:pt x="0" y="459828"/>
                  </a:lnTo>
                  <a:lnTo>
                    <a:pt x="5233" y="485751"/>
                  </a:lnTo>
                  <a:lnTo>
                    <a:pt x="19504" y="506920"/>
                  </a:lnTo>
                  <a:lnTo>
                    <a:pt x="40665" y="521193"/>
                  </a:lnTo>
                  <a:lnTo>
                    <a:pt x="66573" y="526427"/>
                  </a:lnTo>
                  <a:lnTo>
                    <a:pt x="1339926" y="526427"/>
                  </a:lnTo>
                  <a:lnTo>
                    <a:pt x="1365833" y="521193"/>
                  </a:lnTo>
                  <a:lnTo>
                    <a:pt x="1386995" y="506920"/>
                  </a:lnTo>
                  <a:lnTo>
                    <a:pt x="1401266" y="485751"/>
                  </a:lnTo>
                  <a:lnTo>
                    <a:pt x="1406499" y="459828"/>
                  </a:lnTo>
                  <a:lnTo>
                    <a:pt x="1406499" y="66573"/>
                  </a:lnTo>
                  <a:lnTo>
                    <a:pt x="1401266" y="40665"/>
                  </a:lnTo>
                  <a:lnTo>
                    <a:pt x="1386995" y="19504"/>
                  </a:lnTo>
                  <a:lnTo>
                    <a:pt x="1365833" y="5233"/>
                  </a:lnTo>
                  <a:lnTo>
                    <a:pt x="1339926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462801" y="2135472"/>
              <a:ext cx="1406525" cy="527050"/>
            </a:xfrm>
            <a:custGeom>
              <a:avLst/>
              <a:gdLst/>
              <a:ahLst/>
              <a:cxnLst/>
              <a:rect l="l" t="t" r="r" b="b"/>
              <a:pathLst>
                <a:path w="1406525" h="527050">
                  <a:moveTo>
                    <a:pt x="1406499" y="459828"/>
                  </a:moveTo>
                  <a:lnTo>
                    <a:pt x="1401266" y="485751"/>
                  </a:lnTo>
                  <a:lnTo>
                    <a:pt x="1386995" y="506920"/>
                  </a:lnTo>
                  <a:lnTo>
                    <a:pt x="1365833" y="521193"/>
                  </a:lnTo>
                  <a:lnTo>
                    <a:pt x="1339926" y="526427"/>
                  </a:lnTo>
                  <a:lnTo>
                    <a:pt x="66573" y="526427"/>
                  </a:lnTo>
                  <a:lnTo>
                    <a:pt x="40665" y="521193"/>
                  </a:lnTo>
                  <a:lnTo>
                    <a:pt x="19504" y="506920"/>
                  </a:lnTo>
                  <a:lnTo>
                    <a:pt x="5233" y="485751"/>
                  </a:lnTo>
                  <a:lnTo>
                    <a:pt x="0" y="459828"/>
                  </a:lnTo>
                  <a:lnTo>
                    <a:pt x="0" y="66573"/>
                  </a:lnTo>
                  <a:lnTo>
                    <a:pt x="5233" y="40665"/>
                  </a:lnTo>
                  <a:lnTo>
                    <a:pt x="19504" y="19504"/>
                  </a:lnTo>
                  <a:lnTo>
                    <a:pt x="40665" y="5233"/>
                  </a:lnTo>
                  <a:lnTo>
                    <a:pt x="66573" y="0"/>
                  </a:lnTo>
                  <a:lnTo>
                    <a:pt x="1339926" y="0"/>
                  </a:lnTo>
                  <a:lnTo>
                    <a:pt x="1365833" y="5233"/>
                  </a:lnTo>
                  <a:lnTo>
                    <a:pt x="1386995" y="19504"/>
                  </a:lnTo>
                  <a:lnTo>
                    <a:pt x="1401266" y="40665"/>
                  </a:lnTo>
                  <a:lnTo>
                    <a:pt x="1406499" y="66573"/>
                  </a:lnTo>
                  <a:lnTo>
                    <a:pt x="1406499" y="459828"/>
                  </a:lnTo>
                  <a:close/>
                </a:path>
              </a:pathLst>
            </a:custGeom>
            <a:ln w="1270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532224" y="2211253"/>
              <a:ext cx="1268095" cy="377825"/>
            </a:xfrm>
            <a:custGeom>
              <a:avLst/>
              <a:gdLst/>
              <a:ahLst/>
              <a:cxnLst/>
              <a:rect l="l" t="t" r="r" b="b"/>
              <a:pathLst>
                <a:path w="1268095" h="377825">
                  <a:moveTo>
                    <a:pt x="1201915" y="0"/>
                  </a:moveTo>
                  <a:lnTo>
                    <a:pt x="65608" y="0"/>
                  </a:lnTo>
                  <a:lnTo>
                    <a:pt x="40071" y="5080"/>
                  </a:lnTo>
                  <a:lnTo>
                    <a:pt x="19216" y="18934"/>
                  </a:lnTo>
                  <a:lnTo>
                    <a:pt x="5156" y="39481"/>
                  </a:lnTo>
                  <a:lnTo>
                    <a:pt x="0" y="64642"/>
                  </a:lnTo>
                  <a:lnTo>
                    <a:pt x="0" y="312585"/>
                  </a:lnTo>
                  <a:lnTo>
                    <a:pt x="5156" y="337746"/>
                  </a:lnTo>
                  <a:lnTo>
                    <a:pt x="19216" y="358293"/>
                  </a:lnTo>
                  <a:lnTo>
                    <a:pt x="40071" y="372147"/>
                  </a:lnTo>
                  <a:lnTo>
                    <a:pt x="65608" y="377228"/>
                  </a:lnTo>
                  <a:lnTo>
                    <a:pt x="1201915" y="377228"/>
                  </a:lnTo>
                  <a:lnTo>
                    <a:pt x="1227447" y="372147"/>
                  </a:lnTo>
                  <a:lnTo>
                    <a:pt x="1248302" y="358293"/>
                  </a:lnTo>
                  <a:lnTo>
                    <a:pt x="1262365" y="337746"/>
                  </a:lnTo>
                  <a:lnTo>
                    <a:pt x="1267523" y="312585"/>
                  </a:lnTo>
                  <a:lnTo>
                    <a:pt x="1267523" y="64642"/>
                  </a:lnTo>
                  <a:lnTo>
                    <a:pt x="1262365" y="39481"/>
                  </a:lnTo>
                  <a:lnTo>
                    <a:pt x="1248302" y="18934"/>
                  </a:lnTo>
                  <a:lnTo>
                    <a:pt x="1227447" y="5080"/>
                  </a:lnTo>
                  <a:lnTo>
                    <a:pt x="12019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532224" y="2211253"/>
              <a:ext cx="1268095" cy="377825"/>
            </a:xfrm>
            <a:custGeom>
              <a:avLst/>
              <a:gdLst/>
              <a:ahLst/>
              <a:cxnLst/>
              <a:rect l="l" t="t" r="r" b="b"/>
              <a:pathLst>
                <a:path w="1268095" h="377825">
                  <a:moveTo>
                    <a:pt x="1267523" y="312585"/>
                  </a:moveTo>
                  <a:lnTo>
                    <a:pt x="1262365" y="337746"/>
                  </a:lnTo>
                  <a:lnTo>
                    <a:pt x="1248302" y="358293"/>
                  </a:lnTo>
                  <a:lnTo>
                    <a:pt x="1227447" y="372147"/>
                  </a:lnTo>
                  <a:lnTo>
                    <a:pt x="1201915" y="377228"/>
                  </a:lnTo>
                  <a:lnTo>
                    <a:pt x="65608" y="377228"/>
                  </a:lnTo>
                  <a:lnTo>
                    <a:pt x="40071" y="372147"/>
                  </a:lnTo>
                  <a:lnTo>
                    <a:pt x="19216" y="358293"/>
                  </a:lnTo>
                  <a:lnTo>
                    <a:pt x="5156" y="337746"/>
                  </a:lnTo>
                  <a:lnTo>
                    <a:pt x="0" y="312585"/>
                  </a:lnTo>
                  <a:lnTo>
                    <a:pt x="0" y="64642"/>
                  </a:lnTo>
                  <a:lnTo>
                    <a:pt x="5156" y="39481"/>
                  </a:lnTo>
                  <a:lnTo>
                    <a:pt x="19216" y="18934"/>
                  </a:lnTo>
                  <a:lnTo>
                    <a:pt x="40071" y="5080"/>
                  </a:lnTo>
                  <a:lnTo>
                    <a:pt x="65608" y="0"/>
                  </a:lnTo>
                  <a:lnTo>
                    <a:pt x="1201915" y="0"/>
                  </a:lnTo>
                  <a:lnTo>
                    <a:pt x="1227447" y="5080"/>
                  </a:lnTo>
                  <a:lnTo>
                    <a:pt x="1248302" y="18934"/>
                  </a:lnTo>
                  <a:lnTo>
                    <a:pt x="1262365" y="39481"/>
                  </a:lnTo>
                  <a:lnTo>
                    <a:pt x="1267523" y="64642"/>
                  </a:lnTo>
                  <a:lnTo>
                    <a:pt x="1267523" y="312585"/>
                  </a:lnTo>
                  <a:close/>
                </a:path>
              </a:pathLst>
            </a:custGeom>
            <a:ln w="1270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52695" y="4905312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5" h="122555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85901"/>
                  </a:lnTo>
                  <a:lnTo>
                    <a:pt x="4870" y="1034068"/>
                  </a:lnTo>
                  <a:lnTo>
                    <a:pt x="18835" y="1078960"/>
                  </a:lnTo>
                  <a:lnTo>
                    <a:pt x="40925" y="1119606"/>
                  </a:lnTo>
                  <a:lnTo>
                    <a:pt x="70170" y="1155036"/>
                  </a:lnTo>
                  <a:lnTo>
                    <a:pt x="105600" y="1184281"/>
                  </a:lnTo>
                  <a:lnTo>
                    <a:pt x="146246" y="1206371"/>
                  </a:lnTo>
                  <a:lnTo>
                    <a:pt x="191138" y="1220336"/>
                  </a:lnTo>
                  <a:lnTo>
                    <a:pt x="239306" y="1225207"/>
                  </a:lnTo>
                  <a:lnTo>
                    <a:pt x="1297901" y="1225207"/>
                  </a:lnTo>
                  <a:lnTo>
                    <a:pt x="1346069" y="1220336"/>
                  </a:lnTo>
                  <a:lnTo>
                    <a:pt x="1390961" y="1206371"/>
                  </a:lnTo>
                  <a:lnTo>
                    <a:pt x="1431607" y="1184281"/>
                  </a:lnTo>
                  <a:lnTo>
                    <a:pt x="1467037" y="1155036"/>
                  </a:lnTo>
                  <a:lnTo>
                    <a:pt x="1496282" y="1119606"/>
                  </a:lnTo>
                  <a:lnTo>
                    <a:pt x="1518372" y="1078960"/>
                  </a:lnTo>
                  <a:lnTo>
                    <a:pt x="1532337" y="1034068"/>
                  </a:lnTo>
                  <a:lnTo>
                    <a:pt x="1537208" y="985901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39995" y="4892618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5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998601"/>
                  </a:lnTo>
                  <a:lnTo>
                    <a:pt x="4078" y="1043748"/>
                  </a:lnTo>
                  <a:lnTo>
                    <a:pt x="15831" y="1086303"/>
                  </a:lnTo>
                  <a:lnTo>
                    <a:pt x="34533" y="1125539"/>
                  </a:lnTo>
                  <a:lnTo>
                    <a:pt x="59456" y="1160730"/>
                  </a:lnTo>
                  <a:lnTo>
                    <a:pt x="89876" y="1191150"/>
                  </a:lnTo>
                  <a:lnTo>
                    <a:pt x="125067" y="1216073"/>
                  </a:lnTo>
                  <a:lnTo>
                    <a:pt x="164303" y="1234775"/>
                  </a:lnTo>
                  <a:lnTo>
                    <a:pt x="206858" y="1246528"/>
                  </a:lnTo>
                  <a:lnTo>
                    <a:pt x="252006" y="1250607"/>
                  </a:lnTo>
                  <a:lnTo>
                    <a:pt x="1310601" y="1250607"/>
                  </a:lnTo>
                  <a:lnTo>
                    <a:pt x="1355749" y="1246528"/>
                  </a:lnTo>
                  <a:lnTo>
                    <a:pt x="1398304" y="1234775"/>
                  </a:lnTo>
                  <a:lnTo>
                    <a:pt x="1418378" y="1225207"/>
                  </a:lnTo>
                  <a:lnTo>
                    <a:pt x="252006" y="1225207"/>
                  </a:lnTo>
                  <a:lnTo>
                    <a:pt x="206396" y="1220595"/>
                  </a:lnTo>
                  <a:lnTo>
                    <a:pt x="163888" y="1207371"/>
                  </a:lnTo>
                  <a:lnTo>
                    <a:pt x="125400" y="1186454"/>
                  </a:lnTo>
                  <a:lnTo>
                    <a:pt x="91849" y="1158762"/>
                  </a:lnTo>
                  <a:lnTo>
                    <a:pt x="64155" y="1125212"/>
                  </a:lnTo>
                  <a:lnTo>
                    <a:pt x="43237" y="1086723"/>
                  </a:lnTo>
                  <a:lnTo>
                    <a:pt x="30012" y="1044213"/>
                  </a:lnTo>
                  <a:lnTo>
                    <a:pt x="25400" y="998601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418378" y="25400"/>
                  </a:lnTo>
                  <a:lnTo>
                    <a:pt x="1398304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1250950">
                  <a:moveTo>
                    <a:pt x="1418378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2"/>
                  </a:lnTo>
                  <a:lnTo>
                    <a:pt x="1470758" y="91844"/>
                  </a:lnTo>
                  <a:lnTo>
                    <a:pt x="1498452" y="125394"/>
                  </a:lnTo>
                  <a:lnTo>
                    <a:pt x="1519370" y="163883"/>
                  </a:lnTo>
                  <a:lnTo>
                    <a:pt x="1532595" y="206393"/>
                  </a:lnTo>
                  <a:lnTo>
                    <a:pt x="1537208" y="252006"/>
                  </a:lnTo>
                  <a:lnTo>
                    <a:pt x="1537208" y="998601"/>
                  </a:lnTo>
                  <a:lnTo>
                    <a:pt x="1532595" y="1044213"/>
                  </a:lnTo>
                  <a:lnTo>
                    <a:pt x="1519370" y="1086723"/>
                  </a:lnTo>
                  <a:lnTo>
                    <a:pt x="1498452" y="1125212"/>
                  </a:lnTo>
                  <a:lnTo>
                    <a:pt x="1470758" y="1158762"/>
                  </a:lnTo>
                  <a:lnTo>
                    <a:pt x="1437207" y="1186454"/>
                  </a:lnTo>
                  <a:lnTo>
                    <a:pt x="1398719" y="1207371"/>
                  </a:lnTo>
                  <a:lnTo>
                    <a:pt x="1356211" y="1220595"/>
                  </a:lnTo>
                  <a:lnTo>
                    <a:pt x="1310601" y="1225207"/>
                  </a:lnTo>
                  <a:lnTo>
                    <a:pt x="1418378" y="1225207"/>
                  </a:lnTo>
                  <a:lnTo>
                    <a:pt x="1472731" y="1191150"/>
                  </a:lnTo>
                  <a:lnTo>
                    <a:pt x="1503151" y="1160730"/>
                  </a:lnTo>
                  <a:lnTo>
                    <a:pt x="1528074" y="1125539"/>
                  </a:lnTo>
                  <a:lnTo>
                    <a:pt x="1546776" y="1086303"/>
                  </a:lnTo>
                  <a:lnTo>
                    <a:pt x="1558529" y="1043748"/>
                  </a:lnTo>
                  <a:lnTo>
                    <a:pt x="1562608" y="998601"/>
                  </a:lnTo>
                  <a:lnTo>
                    <a:pt x="1562608" y="252006"/>
                  </a:lnTo>
                  <a:lnTo>
                    <a:pt x="1558529" y="206858"/>
                  </a:lnTo>
                  <a:lnTo>
                    <a:pt x="1546776" y="164303"/>
                  </a:lnTo>
                  <a:lnTo>
                    <a:pt x="1528074" y="125067"/>
                  </a:lnTo>
                  <a:lnTo>
                    <a:pt x="1503151" y="89876"/>
                  </a:lnTo>
                  <a:lnTo>
                    <a:pt x="1472731" y="59456"/>
                  </a:lnTo>
                  <a:lnTo>
                    <a:pt x="1437540" y="34533"/>
                  </a:lnTo>
                  <a:lnTo>
                    <a:pt x="141837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39997" y="5758648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1116719" y="5504027"/>
            <a:ext cx="406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ふ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きん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926349" y="5825459"/>
            <a:ext cx="7937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Wiping</a:t>
            </a:r>
            <a:r>
              <a:rPr sz="11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cloth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1043639" y="2118183"/>
            <a:ext cx="5591175" cy="3281679"/>
            <a:chOff x="1043639" y="2118183"/>
            <a:chExt cx="5591175" cy="3281679"/>
          </a:xfrm>
        </p:grpSpPr>
        <p:sp>
          <p:nvSpPr>
            <p:cNvPr id="111" name="object 111"/>
            <p:cNvSpPr/>
            <p:nvPr/>
          </p:nvSpPr>
          <p:spPr>
            <a:xfrm>
              <a:off x="1047449" y="5117928"/>
              <a:ext cx="578485" cy="278130"/>
            </a:xfrm>
            <a:custGeom>
              <a:avLst/>
              <a:gdLst/>
              <a:ahLst/>
              <a:cxnLst/>
              <a:rect l="l" t="t" r="r" b="b"/>
              <a:pathLst>
                <a:path w="578485" h="278129">
                  <a:moveTo>
                    <a:pt x="425240" y="0"/>
                  </a:moveTo>
                  <a:lnTo>
                    <a:pt x="55454" y="97205"/>
                  </a:lnTo>
                  <a:lnTo>
                    <a:pt x="16834" y="114808"/>
                  </a:lnTo>
                  <a:lnTo>
                    <a:pt x="0" y="127058"/>
                  </a:lnTo>
                  <a:lnTo>
                    <a:pt x="1387" y="139702"/>
                  </a:lnTo>
                  <a:lnTo>
                    <a:pt x="43369" y="173522"/>
                  </a:lnTo>
                  <a:lnTo>
                    <a:pt x="90476" y="190831"/>
                  </a:lnTo>
                  <a:lnTo>
                    <a:pt x="150698" y="209449"/>
                  </a:lnTo>
                  <a:lnTo>
                    <a:pt x="215983" y="228417"/>
                  </a:lnTo>
                  <a:lnTo>
                    <a:pt x="278278" y="246775"/>
                  </a:lnTo>
                  <a:lnTo>
                    <a:pt x="329531" y="263564"/>
                  </a:lnTo>
                  <a:lnTo>
                    <a:pt x="361689" y="277825"/>
                  </a:lnTo>
                  <a:lnTo>
                    <a:pt x="460423" y="175306"/>
                  </a:lnTo>
                  <a:lnTo>
                    <a:pt x="513619" y="120422"/>
                  </a:lnTo>
                  <a:lnTo>
                    <a:pt x="539536" y="94536"/>
                  </a:lnTo>
                  <a:lnTo>
                    <a:pt x="556431" y="79006"/>
                  </a:lnTo>
                  <a:lnTo>
                    <a:pt x="572242" y="57569"/>
                  </a:lnTo>
                  <a:lnTo>
                    <a:pt x="578367" y="34480"/>
                  </a:lnTo>
                  <a:lnTo>
                    <a:pt x="572762" y="17849"/>
                  </a:lnTo>
                  <a:lnTo>
                    <a:pt x="553383" y="15786"/>
                  </a:lnTo>
                  <a:lnTo>
                    <a:pt x="518198" y="17777"/>
                  </a:lnTo>
                  <a:lnTo>
                    <a:pt x="475834" y="11855"/>
                  </a:lnTo>
                  <a:lnTo>
                    <a:pt x="440208" y="3952"/>
                  </a:lnTo>
                  <a:lnTo>
                    <a:pt x="425240" y="0"/>
                  </a:lnTo>
                  <a:close/>
                </a:path>
              </a:pathLst>
            </a:custGeom>
            <a:solidFill>
              <a:srgbClr val="A0D2F2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1047449" y="5117928"/>
              <a:ext cx="578485" cy="278130"/>
            </a:xfrm>
            <a:custGeom>
              <a:avLst/>
              <a:gdLst/>
              <a:ahLst/>
              <a:cxnLst/>
              <a:rect l="l" t="t" r="r" b="b"/>
              <a:pathLst>
                <a:path w="578485" h="278129">
                  <a:moveTo>
                    <a:pt x="55454" y="97205"/>
                  </a:moveTo>
                  <a:lnTo>
                    <a:pt x="16834" y="114808"/>
                  </a:lnTo>
                  <a:lnTo>
                    <a:pt x="0" y="127058"/>
                  </a:lnTo>
                  <a:lnTo>
                    <a:pt x="1387" y="139702"/>
                  </a:lnTo>
                  <a:lnTo>
                    <a:pt x="43369" y="173522"/>
                  </a:lnTo>
                  <a:lnTo>
                    <a:pt x="90476" y="190831"/>
                  </a:lnTo>
                  <a:lnTo>
                    <a:pt x="150698" y="209449"/>
                  </a:lnTo>
                  <a:lnTo>
                    <a:pt x="215983" y="228417"/>
                  </a:lnTo>
                  <a:lnTo>
                    <a:pt x="278278" y="246775"/>
                  </a:lnTo>
                  <a:lnTo>
                    <a:pt x="329531" y="263564"/>
                  </a:lnTo>
                  <a:lnTo>
                    <a:pt x="361689" y="277825"/>
                  </a:lnTo>
                  <a:lnTo>
                    <a:pt x="460423" y="175306"/>
                  </a:lnTo>
                  <a:lnTo>
                    <a:pt x="513619" y="120422"/>
                  </a:lnTo>
                  <a:lnTo>
                    <a:pt x="539536" y="94536"/>
                  </a:lnTo>
                  <a:lnTo>
                    <a:pt x="556431" y="79006"/>
                  </a:lnTo>
                  <a:lnTo>
                    <a:pt x="572242" y="57569"/>
                  </a:lnTo>
                  <a:lnTo>
                    <a:pt x="578367" y="34480"/>
                  </a:lnTo>
                  <a:lnTo>
                    <a:pt x="572762" y="17849"/>
                  </a:lnTo>
                  <a:lnTo>
                    <a:pt x="553383" y="15786"/>
                  </a:lnTo>
                  <a:lnTo>
                    <a:pt x="518198" y="17777"/>
                  </a:lnTo>
                  <a:lnTo>
                    <a:pt x="475834" y="11855"/>
                  </a:lnTo>
                  <a:lnTo>
                    <a:pt x="440208" y="3952"/>
                  </a:lnTo>
                  <a:lnTo>
                    <a:pt x="425240" y="0"/>
                  </a:lnTo>
                  <a:lnTo>
                    <a:pt x="55454" y="97205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3" name="object 113"/>
            <p:cNvSpPr/>
            <p:nvPr/>
          </p:nvSpPr>
          <p:spPr>
            <a:xfrm>
              <a:off x="1060975" y="5134145"/>
              <a:ext cx="561340" cy="257810"/>
            </a:xfrm>
            <a:custGeom>
              <a:avLst/>
              <a:gdLst/>
              <a:ahLst/>
              <a:cxnLst/>
              <a:rect l="l" t="t" r="r" b="b"/>
              <a:pathLst>
                <a:path w="561340" h="257810">
                  <a:moveTo>
                    <a:pt x="551891" y="0"/>
                  </a:moveTo>
                  <a:lnTo>
                    <a:pt x="546722" y="1841"/>
                  </a:lnTo>
                  <a:lnTo>
                    <a:pt x="544525" y="2209"/>
                  </a:lnTo>
                  <a:lnTo>
                    <a:pt x="544883" y="11122"/>
                  </a:lnTo>
                  <a:lnTo>
                    <a:pt x="541669" y="22459"/>
                  </a:lnTo>
                  <a:lnTo>
                    <a:pt x="535361" y="34292"/>
                  </a:lnTo>
                  <a:lnTo>
                    <a:pt x="526440" y="44691"/>
                  </a:lnTo>
                  <a:lnTo>
                    <a:pt x="501715" y="68834"/>
                  </a:lnTo>
                  <a:lnTo>
                    <a:pt x="460554" y="110598"/>
                  </a:lnTo>
                  <a:lnTo>
                    <a:pt x="413301" y="159119"/>
                  </a:lnTo>
                  <a:lnTo>
                    <a:pt x="341883" y="232981"/>
                  </a:lnTo>
                  <a:lnTo>
                    <a:pt x="316020" y="222284"/>
                  </a:lnTo>
                  <a:lnTo>
                    <a:pt x="280771" y="210450"/>
                  </a:lnTo>
                  <a:lnTo>
                    <a:pt x="238874" y="197746"/>
                  </a:lnTo>
                  <a:lnTo>
                    <a:pt x="135942" y="167996"/>
                  </a:lnTo>
                  <a:lnTo>
                    <a:pt x="80194" y="151026"/>
                  </a:lnTo>
                  <a:lnTo>
                    <a:pt x="35885" y="134901"/>
                  </a:lnTo>
                  <a:lnTo>
                    <a:pt x="13080" y="120992"/>
                  </a:lnTo>
                  <a:lnTo>
                    <a:pt x="8077" y="113868"/>
                  </a:lnTo>
                  <a:lnTo>
                    <a:pt x="10350" y="108673"/>
                  </a:lnTo>
                  <a:lnTo>
                    <a:pt x="9804" y="106476"/>
                  </a:lnTo>
                  <a:lnTo>
                    <a:pt x="7848" y="108419"/>
                  </a:lnTo>
                  <a:lnTo>
                    <a:pt x="2014" y="117159"/>
                  </a:lnTo>
                  <a:lnTo>
                    <a:pt x="0" y="124032"/>
                  </a:lnTo>
                  <a:lnTo>
                    <a:pt x="233" y="128942"/>
                  </a:lnTo>
                  <a:lnTo>
                    <a:pt x="63465" y="167154"/>
                  </a:lnTo>
                  <a:lnTo>
                    <a:pt x="117042" y="183969"/>
                  </a:lnTo>
                  <a:lnTo>
                    <a:pt x="235368" y="218464"/>
                  </a:lnTo>
                  <a:lnTo>
                    <a:pt x="279512" y="231875"/>
                  </a:lnTo>
                  <a:lnTo>
                    <a:pt x="315186" y="243597"/>
                  </a:lnTo>
                  <a:lnTo>
                    <a:pt x="337858" y="252577"/>
                  </a:lnTo>
                  <a:lnTo>
                    <a:pt x="347725" y="257505"/>
                  </a:lnTo>
                  <a:lnTo>
                    <a:pt x="351345" y="253149"/>
                  </a:lnTo>
                  <a:lnTo>
                    <a:pt x="464168" y="136683"/>
                  </a:lnTo>
                  <a:lnTo>
                    <a:pt x="511845" y="88150"/>
                  </a:lnTo>
                  <a:lnTo>
                    <a:pt x="545474" y="54988"/>
                  </a:lnTo>
                  <a:lnTo>
                    <a:pt x="549913" y="49334"/>
                  </a:lnTo>
                  <a:lnTo>
                    <a:pt x="561164" y="16342"/>
                  </a:lnTo>
                  <a:lnTo>
                    <a:pt x="560133" y="9334"/>
                  </a:lnTo>
                  <a:lnTo>
                    <a:pt x="558888" y="4203"/>
                  </a:lnTo>
                  <a:lnTo>
                    <a:pt x="551891" y="0"/>
                  </a:lnTo>
                  <a:close/>
                </a:path>
              </a:pathLst>
            </a:custGeom>
            <a:solidFill>
              <a:srgbClr val="4CA6DD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4" name="object 114"/>
            <p:cNvSpPr/>
            <p:nvPr/>
          </p:nvSpPr>
          <p:spPr>
            <a:xfrm>
              <a:off x="1071642" y="5018658"/>
              <a:ext cx="544195" cy="330200"/>
            </a:xfrm>
            <a:custGeom>
              <a:avLst/>
              <a:gdLst/>
              <a:ahLst/>
              <a:cxnLst/>
              <a:rect l="l" t="t" r="r" b="b"/>
              <a:pathLst>
                <a:path w="544194" h="330200">
                  <a:moveTo>
                    <a:pt x="268656" y="0"/>
                  </a:moveTo>
                  <a:lnTo>
                    <a:pt x="199580" y="28859"/>
                  </a:lnTo>
                  <a:lnTo>
                    <a:pt x="162267" y="59134"/>
                  </a:lnTo>
                  <a:lnTo>
                    <a:pt x="130021" y="87763"/>
                  </a:lnTo>
                  <a:lnTo>
                    <a:pt x="64100" y="152317"/>
                  </a:lnTo>
                  <a:lnTo>
                    <a:pt x="0" y="218036"/>
                  </a:lnTo>
                  <a:lnTo>
                    <a:pt x="18171" y="218596"/>
                  </a:lnTo>
                  <a:lnTo>
                    <a:pt x="58215" y="230466"/>
                  </a:lnTo>
                  <a:lnTo>
                    <a:pt x="150720" y="264163"/>
                  </a:lnTo>
                  <a:lnTo>
                    <a:pt x="326275" y="330202"/>
                  </a:lnTo>
                  <a:lnTo>
                    <a:pt x="353244" y="304322"/>
                  </a:lnTo>
                  <a:lnTo>
                    <a:pt x="414635" y="244057"/>
                  </a:lnTo>
                  <a:lnTo>
                    <a:pt x="481180" y="175474"/>
                  </a:lnTo>
                  <a:lnTo>
                    <a:pt x="523608" y="124640"/>
                  </a:lnTo>
                  <a:lnTo>
                    <a:pt x="543936" y="83689"/>
                  </a:lnTo>
                  <a:lnTo>
                    <a:pt x="538158" y="73816"/>
                  </a:lnTo>
                  <a:lnTo>
                    <a:pt x="521487" y="63350"/>
                  </a:lnTo>
                  <a:lnTo>
                    <a:pt x="305968" y="4193"/>
                  </a:lnTo>
                  <a:lnTo>
                    <a:pt x="268656" y="0"/>
                  </a:lnTo>
                  <a:close/>
                </a:path>
              </a:pathLst>
            </a:custGeom>
            <a:solidFill>
              <a:srgbClr val="CEE4F6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1071642" y="5018658"/>
              <a:ext cx="544195" cy="330200"/>
            </a:xfrm>
            <a:custGeom>
              <a:avLst/>
              <a:gdLst/>
              <a:ahLst/>
              <a:cxnLst/>
              <a:rect l="l" t="t" r="r" b="b"/>
              <a:pathLst>
                <a:path w="544194" h="330200">
                  <a:moveTo>
                    <a:pt x="0" y="218036"/>
                  </a:moveTo>
                  <a:lnTo>
                    <a:pt x="64100" y="152317"/>
                  </a:lnTo>
                  <a:lnTo>
                    <a:pt x="102369" y="113858"/>
                  </a:lnTo>
                  <a:lnTo>
                    <a:pt x="162267" y="59134"/>
                  </a:lnTo>
                  <a:lnTo>
                    <a:pt x="199580" y="28859"/>
                  </a:lnTo>
                  <a:lnTo>
                    <a:pt x="234118" y="8685"/>
                  </a:lnTo>
                  <a:lnTo>
                    <a:pt x="268656" y="0"/>
                  </a:lnTo>
                  <a:lnTo>
                    <a:pt x="305968" y="4193"/>
                  </a:lnTo>
                  <a:lnTo>
                    <a:pt x="361926" y="19679"/>
                  </a:lnTo>
                  <a:lnTo>
                    <a:pt x="433535" y="39320"/>
                  </a:lnTo>
                  <a:lnTo>
                    <a:pt x="495240" y="56187"/>
                  </a:lnTo>
                  <a:lnTo>
                    <a:pt x="521487" y="63350"/>
                  </a:lnTo>
                  <a:lnTo>
                    <a:pt x="538158" y="73816"/>
                  </a:lnTo>
                  <a:lnTo>
                    <a:pt x="543936" y="83689"/>
                  </a:lnTo>
                  <a:lnTo>
                    <a:pt x="539019" y="98715"/>
                  </a:lnTo>
                  <a:lnTo>
                    <a:pt x="523608" y="124640"/>
                  </a:lnTo>
                  <a:lnTo>
                    <a:pt x="481180" y="175474"/>
                  </a:lnTo>
                  <a:lnTo>
                    <a:pt x="414635" y="244057"/>
                  </a:lnTo>
                  <a:lnTo>
                    <a:pt x="353244" y="304322"/>
                  </a:lnTo>
                  <a:lnTo>
                    <a:pt x="326275" y="330202"/>
                  </a:lnTo>
                  <a:lnTo>
                    <a:pt x="150720" y="264163"/>
                  </a:lnTo>
                  <a:lnTo>
                    <a:pt x="58215" y="230466"/>
                  </a:lnTo>
                  <a:lnTo>
                    <a:pt x="18171" y="218596"/>
                  </a:lnTo>
                  <a:lnTo>
                    <a:pt x="0" y="218036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1077819" y="5085675"/>
              <a:ext cx="525780" cy="259715"/>
            </a:xfrm>
            <a:custGeom>
              <a:avLst/>
              <a:gdLst/>
              <a:ahLst/>
              <a:cxnLst/>
              <a:rect l="l" t="t" r="r" b="b"/>
              <a:pathLst>
                <a:path w="525780" h="259714">
                  <a:moveTo>
                    <a:pt x="515124" y="0"/>
                  </a:moveTo>
                  <a:lnTo>
                    <a:pt x="518029" y="7950"/>
                  </a:lnTo>
                  <a:lnTo>
                    <a:pt x="516596" y="16763"/>
                  </a:lnTo>
                  <a:lnTo>
                    <a:pt x="512436" y="25738"/>
                  </a:lnTo>
                  <a:lnTo>
                    <a:pt x="480303" y="66779"/>
                  </a:lnTo>
                  <a:lnTo>
                    <a:pt x="437124" y="112789"/>
                  </a:lnTo>
                  <a:lnTo>
                    <a:pt x="388298" y="162380"/>
                  </a:lnTo>
                  <a:lnTo>
                    <a:pt x="344497" y="205724"/>
                  </a:lnTo>
                  <a:lnTo>
                    <a:pt x="316395" y="232994"/>
                  </a:lnTo>
                  <a:lnTo>
                    <a:pt x="281346" y="219953"/>
                  </a:lnTo>
                  <a:lnTo>
                    <a:pt x="226268" y="199829"/>
                  </a:lnTo>
                  <a:lnTo>
                    <a:pt x="161704" y="176871"/>
                  </a:lnTo>
                  <a:lnTo>
                    <a:pt x="98194" y="155325"/>
                  </a:lnTo>
                  <a:lnTo>
                    <a:pt x="46282" y="139440"/>
                  </a:lnTo>
                  <a:lnTo>
                    <a:pt x="16509" y="133464"/>
                  </a:lnTo>
                  <a:lnTo>
                    <a:pt x="0" y="149593"/>
                  </a:lnTo>
                  <a:lnTo>
                    <a:pt x="23624" y="155480"/>
                  </a:lnTo>
                  <a:lnTo>
                    <a:pt x="62799" y="167760"/>
                  </a:lnTo>
                  <a:lnTo>
                    <a:pt x="112414" y="184483"/>
                  </a:lnTo>
                  <a:lnTo>
                    <a:pt x="167358" y="203696"/>
                  </a:lnTo>
                  <a:lnTo>
                    <a:pt x="222519" y="223451"/>
                  </a:lnTo>
                  <a:lnTo>
                    <a:pt x="272789" y="241796"/>
                  </a:lnTo>
                  <a:lnTo>
                    <a:pt x="319328" y="259143"/>
                  </a:lnTo>
                  <a:lnTo>
                    <a:pt x="326262" y="253123"/>
                  </a:lnTo>
                  <a:lnTo>
                    <a:pt x="377371" y="202873"/>
                  </a:lnTo>
                  <a:lnTo>
                    <a:pt x="420347" y="159915"/>
                  </a:lnTo>
                  <a:lnTo>
                    <a:pt x="461941" y="117411"/>
                  </a:lnTo>
                  <a:lnTo>
                    <a:pt x="492404" y="84620"/>
                  </a:lnTo>
                  <a:lnTo>
                    <a:pt x="517720" y="49910"/>
                  </a:lnTo>
                  <a:lnTo>
                    <a:pt x="525217" y="27312"/>
                  </a:lnTo>
                  <a:lnTo>
                    <a:pt x="520014" y="5676"/>
                  </a:lnTo>
                  <a:lnTo>
                    <a:pt x="515124" y="0"/>
                  </a:lnTo>
                  <a:close/>
                </a:path>
              </a:pathLst>
            </a:custGeom>
            <a:solidFill>
              <a:srgbClr val="4CA6DD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5914044" y="2121993"/>
              <a:ext cx="716915" cy="591820"/>
            </a:xfrm>
            <a:custGeom>
              <a:avLst/>
              <a:gdLst/>
              <a:ahLst/>
              <a:cxnLst/>
              <a:rect l="l" t="t" r="r" b="b"/>
              <a:pathLst>
                <a:path w="716915" h="591819">
                  <a:moveTo>
                    <a:pt x="414648" y="0"/>
                  </a:moveTo>
                  <a:lnTo>
                    <a:pt x="396087" y="5325"/>
                  </a:lnTo>
                  <a:lnTo>
                    <a:pt x="381864" y="15878"/>
                  </a:lnTo>
                  <a:lnTo>
                    <a:pt x="372759" y="26206"/>
                  </a:lnTo>
                  <a:lnTo>
                    <a:pt x="369550" y="30860"/>
                  </a:lnTo>
                  <a:lnTo>
                    <a:pt x="326697" y="77171"/>
                  </a:lnTo>
                  <a:lnTo>
                    <a:pt x="297427" y="110831"/>
                  </a:lnTo>
                  <a:lnTo>
                    <a:pt x="268252" y="148241"/>
                  </a:lnTo>
                  <a:lnTo>
                    <a:pt x="225684" y="205803"/>
                  </a:lnTo>
                  <a:lnTo>
                    <a:pt x="197368" y="243367"/>
                  </a:lnTo>
                  <a:lnTo>
                    <a:pt x="165313" y="284441"/>
                  </a:lnTo>
                  <a:lnTo>
                    <a:pt x="131444" y="326907"/>
                  </a:lnTo>
                  <a:lnTo>
                    <a:pt x="38194" y="441477"/>
                  </a:lnTo>
                  <a:lnTo>
                    <a:pt x="27607" y="454258"/>
                  </a:lnTo>
                  <a:lnTo>
                    <a:pt x="12852" y="474050"/>
                  </a:lnTo>
                  <a:lnTo>
                    <a:pt x="8492" y="480467"/>
                  </a:lnTo>
                  <a:lnTo>
                    <a:pt x="5500" y="485563"/>
                  </a:lnTo>
                  <a:lnTo>
                    <a:pt x="3841" y="489788"/>
                  </a:lnTo>
                  <a:lnTo>
                    <a:pt x="4196" y="490981"/>
                  </a:lnTo>
                  <a:lnTo>
                    <a:pt x="1516" y="498495"/>
                  </a:lnTo>
                  <a:lnTo>
                    <a:pt x="82" y="505499"/>
                  </a:lnTo>
                  <a:lnTo>
                    <a:pt x="0" y="511954"/>
                  </a:lnTo>
                  <a:lnTo>
                    <a:pt x="1377" y="517817"/>
                  </a:lnTo>
                  <a:lnTo>
                    <a:pt x="55661" y="538686"/>
                  </a:lnTo>
                  <a:lnTo>
                    <a:pt x="166814" y="563091"/>
                  </a:lnTo>
                  <a:lnTo>
                    <a:pt x="276376" y="583359"/>
                  </a:lnTo>
                  <a:lnTo>
                    <a:pt x="325887" y="591819"/>
                  </a:lnTo>
                  <a:lnTo>
                    <a:pt x="343202" y="590246"/>
                  </a:lnTo>
                  <a:lnTo>
                    <a:pt x="355178" y="583033"/>
                  </a:lnTo>
                  <a:lnTo>
                    <a:pt x="362133" y="575098"/>
                  </a:lnTo>
                  <a:lnTo>
                    <a:pt x="364381" y="571360"/>
                  </a:lnTo>
                  <a:lnTo>
                    <a:pt x="647893" y="151215"/>
                  </a:lnTo>
                  <a:lnTo>
                    <a:pt x="688004" y="92689"/>
                  </a:lnTo>
                  <a:lnTo>
                    <a:pt x="702633" y="72885"/>
                  </a:lnTo>
                  <a:lnTo>
                    <a:pt x="712107" y="57428"/>
                  </a:lnTo>
                  <a:lnTo>
                    <a:pt x="716601" y="41449"/>
                  </a:lnTo>
                  <a:lnTo>
                    <a:pt x="713483" y="27761"/>
                  </a:lnTo>
                  <a:lnTo>
                    <a:pt x="700118" y="19176"/>
                  </a:lnTo>
                  <a:lnTo>
                    <a:pt x="695452" y="17353"/>
                  </a:lnTo>
                  <a:lnTo>
                    <a:pt x="689336" y="15959"/>
                  </a:lnTo>
                  <a:lnTo>
                    <a:pt x="681677" y="14996"/>
                  </a:lnTo>
                  <a:lnTo>
                    <a:pt x="633157" y="12392"/>
                  </a:lnTo>
                  <a:lnTo>
                    <a:pt x="505880" y="4235"/>
                  </a:lnTo>
                  <a:lnTo>
                    <a:pt x="448172" y="932"/>
                  </a:lnTo>
                  <a:lnTo>
                    <a:pt x="414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5914044" y="2121993"/>
              <a:ext cx="716915" cy="591820"/>
            </a:xfrm>
            <a:custGeom>
              <a:avLst/>
              <a:gdLst/>
              <a:ahLst/>
              <a:cxnLst/>
              <a:rect l="l" t="t" r="r" b="b"/>
              <a:pathLst>
                <a:path w="716915" h="591819">
                  <a:moveTo>
                    <a:pt x="700118" y="19176"/>
                  </a:moveTo>
                  <a:lnTo>
                    <a:pt x="633157" y="12392"/>
                  </a:lnTo>
                  <a:lnTo>
                    <a:pt x="572599" y="8519"/>
                  </a:lnTo>
                  <a:lnTo>
                    <a:pt x="505880" y="4235"/>
                  </a:lnTo>
                  <a:lnTo>
                    <a:pt x="448172" y="932"/>
                  </a:lnTo>
                  <a:lnTo>
                    <a:pt x="414648" y="0"/>
                  </a:lnTo>
                  <a:lnTo>
                    <a:pt x="396087" y="5325"/>
                  </a:lnTo>
                  <a:lnTo>
                    <a:pt x="381864" y="15878"/>
                  </a:lnTo>
                  <a:lnTo>
                    <a:pt x="372759" y="26206"/>
                  </a:lnTo>
                  <a:lnTo>
                    <a:pt x="369550" y="30860"/>
                  </a:lnTo>
                  <a:lnTo>
                    <a:pt x="326697" y="77171"/>
                  </a:lnTo>
                  <a:lnTo>
                    <a:pt x="297427" y="110831"/>
                  </a:lnTo>
                  <a:lnTo>
                    <a:pt x="268252" y="148241"/>
                  </a:lnTo>
                  <a:lnTo>
                    <a:pt x="225684" y="205803"/>
                  </a:lnTo>
                  <a:lnTo>
                    <a:pt x="197368" y="243367"/>
                  </a:lnTo>
                  <a:lnTo>
                    <a:pt x="165313" y="284441"/>
                  </a:lnTo>
                  <a:lnTo>
                    <a:pt x="131444" y="326907"/>
                  </a:lnTo>
                  <a:lnTo>
                    <a:pt x="97685" y="368647"/>
                  </a:lnTo>
                  <a:lnTo>
                    <a:pt x="65961" y="407543"/>
                  </a:lnTo>
                  <a:lnTo>
                    <a:pt x="38194" y="441477"/>
                  </a:lnTo>
                  <a:lnTo>
                    <a:pt x="32734" y="447941"/>
                  </a:lnTo>
                  <a:lnTo>
                    <a:pt x="27607" y="454258"/>
                  </a:lnTo>
                  <a:lnTo>
                    <a:pt x="22841" y="460420"/>
                  </a:lnTo>
                  <a:lnTo>
                    <a:pt x="18459" y="466420"/>
                  </a:lnTo>
                  <a:lnTo>
                    <a:pt x="12852" y="474050"/>
                  </a:lnTo>
                  <a:lnTo>
                    <a:pt x="8492" y="480467"/>
                  </a:lnTo>
                  <a:lnTo>
                    <a:pt x="5500" y="485563"/>
                  </a:lnTo>
                  <a:lnTo>
                    <a:pt x="3993" y="489229"/>
                  </a:lnTo>
                  <a:lnTo>
                    <a:pt x="3841" y="489788"/>
                  </a:lnTo>
                  <a:lnTo>
                    <a:pt x="3955" y="490385"/>
                  </a:lnTo>
                  <a:lnTo>
                    <a:pt x="4196" y="490981"/>
                  </a:lnTo>
                  <a:lnTo>
                    <a:pt x="1516" y="498495"/>
                  </a:lnTo>
                  <a:lnTo>
                    <a:pt x="82" y="505499"/>
                  </a:lnTo>
                  <a:lnTo>
                    <a:pt x="0" y="511954"/>
                  </a:lnTo>
                  <a:lnTo>
                    <a:pt x="1377" y="517817"/>
                  </a:lnTo>
                  <a:lnTo>
                    <a:pt x="55661" y="538686"/>
                  </a:lnTo>
                  <a:lnTo>
                    <a:pt x="166814" y="563091"/>
                  </a:lnTo>
                  <a:lnTo>
                    <a:pt x="276376" y="583359"/>
                  </a:lnTo>
                  <a:lnTo>
                    <a:pt x="325887" y="591819"/>
                  </a:lnTo>
                  <a:lnTo>
                    <a:pt x="343202" y="590246"/>
                  </a:lnTo>
                  <a:lnTo>
                    <a:pt x="355178" y="583033"/>
                  </a:lnTo>
                  <a:lnTo>
                    <a:pt x="362133" y="575098"/>
                  </a:lnTo>
                  <a:lnTo>
                    <a:pt x="364381" y="571360"/>
                  </a:lnTo>
                  <a:lnTo>
                    <a:pt x="550589" y="295195"/>
                  </a:lnTo>
                  <a:lnTo>
                    <a:pt x="647893" y="151215"/>
                  </a:lnTo>
                  <a:lnTo>
                    <a:pt x="688004" y="92689"/>
                  </a:lnTo>
                  <a:lnTo>
                    <a:pt x="702633" y="72885"/>
                  </a:lnTo>
                  <a:lnTo>
                    <a:pt x="712107" y="57428"/>
                  </a:lnTo>
                  <a:lnTo>
                    <a:pt x="716601" y="41449"/>
                  </a:lnTo>
                  <a:lnTo>
                    <a:pt x="713483" y="27761"/>
                  </a:lnTo>
                  <a:lnTo>
                    <a:pt x="700118" y="19176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5915592" y="2138286"/>
              <a:ext cx="708660" cy="554355"/>
            </a:xfrm>
            <a:custGeom>
              <a:avLst/>
              <a:gdLst/>
              <a:ahLst/>
              <a:cxnLst/>
              <a:rect l="l" t="t" r="r" b="b"/>
              <a:pathLst>
                <a:path w="708659" h="554355">
                  <a:moveTo>
                    <a:pt x="701141" y="0"/>
                  </a:moveTo>
                  <a:lnTo>
                    <a:pt x="697687" y="6235"/>
                  </a:lnTo>
                  <a:lnTo>
                    <a:pt x="700468" y="7772"/>
                  </a:lnTo>
                  <a:lnTo>
                    <a:pt x="701065" y="9296"/>
                  </a:lnTo>
                  <a:lnTo>
                    <a:pt x="702043" y="14033"/>
                  </a:lnTo>
                  <a:lnTo>
                    <a:pt x="699008" y="20218"/>
                  </a:lnTo>
                  <a:lnTo>
                    <a:pt x="692010" y="29222"/>
                  </a:lnTo>
                  <a:lnTo>
                    <a:pt x="682137" y="43117"/>
                  </a:lnTo>
                  <a:lnTo>
                    <a:pt x="662127" y="72174"/>
                  </a:lnTo>
                  <a:lnTo>
                    <a:pt x="599858" y="163619"/>
                  </a:lnTo>
                  <a:lnTo>
                    <a:pt x="353364" y="528332"/>
                  </a:lnTo>
                  <a:lnTo>
                    <a:pt x="351100" y="532074"/>
                  </a:lnTo>
                  <a:lnTo>
                    <a:pt x="344758" y="539184"/>
                  </a:lnTo>
                  <a:lnTo>
                    <a:pt x="334042" y="545495"/>
                  </a:lnTo>
                  <a:lnTo>
                    <a:pt x="318655" y="546836"/>
                  </a:lnTo>
                  <a:lnTo>
                    <a:pt x="268512" y="538067"/>
                  </a:lnTo>
                  <a:lnTo>
                    <a:pt x="204467" y="525967"/>
                  </a:lnTo>
                  <a:lnTo>
                    <a:pt x="136366" y="511994"/>
                  </a:lnTo>
                  <a:lnTo>
                    <a:pt x="74056" y="497605"/>
                  </a:lnTo>
                  <a:lnTo>
                    <a:pt x="27384" y="484260"/>
                  </a:lnTo>
                  <a:lnTo>
                    <a:pt x="6197" y="473417"/>
                  </a:lnTo>
                  <a:lnTo>
                    <a:pt x="0" y="476923"/>
                  </a:lnTo>
                  <a:lnTo>
                    <a:pt x="65227" y="502506"/>
                  </a:lnTo>
                  <a:lnTo>
                    <a:pt x="123902" y="516653"/>
                  </a:lnTo>
                  <a:lnTo>
                    <a:pt x="187680" y="530068"/>
                  </a:lnTo>
                  <a:lnTo>
                    <a:pt x="247358" y="541524"/>
                  </a:lnTo>
                  <a:lnTo>
                    <a:pt x="293733" y="549795"/>
                  </a:lnTo>
                  <a:lnTo>
                    <a:pt x="317601" y="553656"/>
                  </a:lnTo>
                  <a:lnTo>
                    <a:pt x="317576" y="553872"/>
                  </a:lnTo>
                  <a:lnTo>
                    <a:pt x="319697" y="554177"/>
                  </a:lnTo>
                  <a:lnTo>
                    <a:pt x="323697" y="554316"/>
                  </a:lnTo>
                  <a:lnTo>
                    <a:pt x="339700" y="550810"/>
                  </a:lnTo>
                  <a:lnTo>
                    <a:pt x="350870" y="543096"/>
                  </a:lnTo>
                  <a:lnTo>
                    <a:pt x="357414" y="535382"/>
                  </a:lnTo>
                  <a:lnTo>
                    <a:pt x="359537" y="531876"/>
                  </a:lnTo>
                  <a:lnTo>
                    <a:pt x="638364" y="119649"/>
                  </a:lnTo>
                  <a:lnTo>
                    <a:pt x="687611" y="47722"/>
                  </a:lnTo>
                  <a:lnTo>
                    <a:pt x="703142" y="25879"/>
                  </a:lnTo>
                  <a:lnTo>
                    <a:pt x="706678" y="19348"/>
                  </a:lnTo>
                  <a:lnTo>
                    <a:pt x="708348" y="13760"/>
                  </a:lnTo>
                  <a:lnTo>
                    <a:pt x="708253" y="8877"/>
                  </a:lnTo>
                  <a:lnTo>
                    <a:pt x="707504" y="5181"/>
                  </a:lnTo>
                  <a:lnTo>
                    <a:pt x="705104" y="2184"/>
                  </a:lnTo>
                  <a:lnTo>
                    <a:pt x="701141" y="0"/>
                  </a:lnTo>
                  <a:close/>
                </a:path>
              </a:pathLst>
            </a:custGeom>
            <a:solidFill>
              <a:srgbClr val="9FA0A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0" name="object 120"/>
            <p:cNvSpPr/>
            <p:nvPr/>
          </p:nvSpPr>
          <p:spPr>
            <a:xfrm>
              <a:off x="5954197" y="2593446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5" h="11430">
                  <a:moveTo>
                    <a:pt x="6629" y="0"/>
                  </a:moveTo>
                  <a:lnTo>
                    <a:pt x="0" y="8382"/>
                  </a:lnTo>
                  <a:lnTo>
                    <a:pt x="10401" y="10820"/>
                  </a:lnTo>
                </a:path>
              </a:pathLst>
            </a:custGeom>
            <a:ln w="5346">
              <a:solidFill>
                <a:srgbClr val="9FA0A0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5984893" y="2609023"/>
              <a:ext cx="233679" cy="55244"/>
            </a:xfrm>
            <a:custGeom>
              <a:avLst/>
              <a:gdLst/>
              <a:ahLst/>
              <a:cxnLst/>
              <a:rect l="l" t="t" r="r" b="b"/>
              <a:pathLst>
                <a:path w="233679" h="55244">
                  <a:moveTo>
                    <a:pt x="0" y="0"/>
                  </a:moveTo>
                  <a:lnTo>
                    <a:pt x="233413" y="54762"/>
                  </a:lnTo>
                </a:path>
              </a:pathLst>
            </a:custGeom>
            <a:ln w="5346">
              <a:solidFill>
                <a:srgbClr val="9FA0A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2" name="object 122"/>
            <p:cNvSpPr/>
            <p:nvPr/>
          </p:nvSpPr>
          <p:spPr>
            <a:xfrm>
              <a:off x="6228457" y="2659823"/>
              <a:ext cx="16510" cy="8890"/>
            </a:xfrm>
            <a:custGeom>
              <a:avLst/>
              <a:gdLst/>
              <a:ahLst/>
              <a:cxnLst/>
              <a:rect l="l" t="t" r="r" b="b"/>
              <a:pathLst>
                <a:path w="16510" h="8889">
                  <a:moveTo>
                    <a:pt x="0" y="6350"/>
                  </a:moveTo>
                  <a:lnTo>
                    <a:pt x="10401" y="8788"/>
                  </a:lnTo>
                  <a:lnTo>
                    <a:pt x="16471" y="0"/>
                  </a:lnTo>
                </a:path>
              </a:pathLst>
            </a:custGeom>
            <a:ln w="5346">
              <a:solidFill>
                <a:srgbClr val="9FA0A0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3" name="object 123"/>
            <p:cNvSpPr/>
            <p:nvPr/>
          </p:nvSpPr>
          <p:spPr>
            <a:xfrm>
              <a:off x="6257416" y="2180502"/>
              <a:ext cx="318770" cy="461645"/>
            </a:xfrm>
            <a:custGeom>
              <a:avLst/>
              <a:gdLst/>
              <a:ahLst/>
              <a:cxnLst/>
              <a:rect l="l" t="t" r="r" b="b"/>
              <a:pathLst>
                <a:path w="318770" h="461644">
                  <a:moveTo>
                    <a:pt x="0" y="461225"/>
                  </a:moveTo>
                  <a:lnTo>
                    <a:pt x="318312" y="0"/>
                  </a:lnTo>
                </a:path>
              </a:pathLst>
            </a:custGeom>
            <a:ln w="5346">
              <a:solidFill>
                <a:srgbClr val="9FA0A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4" name="object 124"/>
            <p:cNvSpPr/>
            <p:nvPr/>
          </p:nvSpPr>
          <p:spPr>
            <a:xfrm>
              <a:off x="6577375" y="2162045"/>
              <a:ext cx="10795" cy="9525"/>
            </a:xfrm>
            <a:custGeom>
              <a:avLst/>
              <a:gdLst/>
              <a:ahLst/>
              <a:cxnLst/>
              <a:rect l="l" t="t" r="r" b="b"/>
              <a:pathLst>
                <a:path w="10795" h="9525">
                  <a:moveTo>
                    <a:pt x="4597" y="9410"/>
                  </a:moveTo>
                  <a:lnTo>
                    <a:pt x="10667" y="609"/>
                  </a:lnTo>
                  <a:lnTo>
                    <a:pt x="0" y="0"/>
                  </a:lnTo>
                </a:path>
              </a:pathLst>
            </a:custGeom>
            <a:ln w="5346">
              <a:solidFill>
                <a:srgbClr val="9FA0A0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5" name="object 125"/>
            <p:cNvSpPr/>
            <p:nvPr/>
          </p:nvSpPr>
          <p:spPr>
            <a:xfrm>
              <a:off x="6336805" y="2148263"/>
              <a:ext cx="217804" cy="12700"/>
            </a:xfrm>
            <a:custGeom>
              <a:avLst/>
              <a:gdLst/>
              <a:ahLst/>
              <a:cxnLst/>
              <a:rect l="l" t="t" r="r" b="b"/>
              <a:pathLst>
                <a:path w="217804" h="12700">
                  <a:moveTo>
                    <a:pt x="217652" y="12471"/>
                  </a:moveTo>
                  <a:lnTo>
                    <a:pt x="0" y="0"/>
                  </a:lnTo>
                </a:path>
              </a:pathLst>
            </a:custGeom>
            <a:ln w="5346">
              <a:solidFill>
                <a:srgbClr val="9FA0A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6" name="object 126"/>
            <p:cNvSpPr/>
            <p:nvPr/>
          </p:nvSpPr>
          <p:spPr>
            <a:xfrm>
              <a:off x="6308033" y="2147003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79" h="8889">
                  <a:moveTo>
                    <a:pt x="17310" y="609"/>
                  </a:moveTo>
                  <a:lnTo>
                    <a:pt x="6642" y="0"/>
                  </a:lnTo>
                  <a:lnTo>
                    <a:pt x="0" y="8369"/>
                  </a:lnTo>
                </a:path>
              </a:pathLst>
            </a:custGeom>
            <a:ln w="5346">
              <a:solidFill>
                <a:srgbClr val="9FA0A0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7" name="object 127"/>
            <p:cNvSpPr/>
            <p:nvPr/>
          </p:nvSpPr>
          <p:spPr>
            <a:xfrm>
              <a:off x="5967261" y="2171599"/>
              <a:ext cx="328295" cy="414020"/>
            </a:xfrm>
            <a:custGeom>
              <a:avLst/>
              <a:gdLst/>
              <a:ahLst/>
              <a:cxnLst/>
              <a:rect l="l" t="t" r="r" b="b"/>
              <a:pathLst>
                <a:path w="328295" h="414019">
                  <a:moveTo>
                    <a:pt x="327913" y="0"/>
                  </a:moveTo>
                  <a:lnTo>
                    <a:pt x="0" y="413740"/>
                  </a:lnTo>
                </a:path>
              </a:pathLst>
            </a:custGeom>
            <a:ln w="5346">
              <a:solidFill>
                <a:srgbClr val="9FA0A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8" name="object 128"/>
            <p:cNvSpPr/>
            <p:nvPr/>
          </p:nvSpPr>
          <p:spPr>
            <a:xfrm>
              <a:off x="5915063" y="2136292"/>
              <a:ext cx="713740" cy="485140"/>
            </a:xfrm>
            <a:custGeom>
              <a:avLst/>
              <a:gdLst/>
              <a:ahLst/>
              <a:cxnLst/>
              <a:rect l="l" t="t" r="r" b="b"/>
              <a:pathLst>
                <a:path w="713740" h="485139">
                  <a:moveTo>
                    <a:pt x="6934" y="474002"/>
                  </a:moveTo>
                  <a:lnTo>
                    <a:pt x="0" y="478967"/>
                  </a:lnTo>
                  <a:lnTo>
                    <a:pt x="0" y="483920"/>
                  </a:lnTo>
                  <a:lnTo>
                    <a:pt x="4127" y="484733"/>
                  </a:lnTo>
                  <a:lnTo>
                    <a:pt x="6934" y="474002"/>
                  </a:lnTo>
                  <a:close/>
                </a:path>
                <a:path w="713740" h="485139">
                  <a:moveTo>
                    <a:pt x="713511" y="20599"/>
                  </a:moveTo>
                  <a:lnTo>
                    <a:pt x="709828" y="7239"/>
                  </a:lnTo>
                  <a:lnTo>
                    <a:pt x="705599" y="2667"/>
                  </a:lnTo>
                  <a:lnTo>
                    <a:pt x="691349" y="0"/>
                  </a:lnTo>
                  <a:lnTo>
                    <a:pt x="696696" y="7683"/>
                  </a:lnTo>
                  <a:lnTo>
                    <a:pt x="706158" y="11468"/>
                  </a:lnTo>
                  <a:lnTo>
                    <a:pt x="713511" y="20599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9" name="object 129"/>
            <p:cNvSpPr/>
            <p:nvPr/>
          </p:nvSpPr>
          <p:spPr>
            <a:xfrm>
              <a:off x="2191838" y="3536348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5" h="122555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85913"/>
                  </a:lnTo>
                  <a:lnTo>
                    <a:pt x="4870" y="1034077"/>
                  </a:lnTo>
                  <a:lnTo>
                    <a:pt x="18833" y="1078965"/>
                  </a:lnTo>
                  <a:lnTo>
                    <a:pt x="40921" y="1119609"/>
                  </a:lnTo>
                  <a:lnTo>
                    <a:pt x="70164" y="1155038"/>
                  </a:lnTo>
                  <a:lnTo>
                    <a:pt x="105592" y="1184282"/>
                  </a:lnTo>
                  <a:lnTo>
                    <a:pt x="146236" y="1206371"/>
                  </a:lnTo>
                  <a:lnTo>
                    <a:pt x="191126" y="1220336"/>
                  </a:lnTo>
                  <a:lnTo>
                    <a:pt x="239293" y="1225207"/>
                  </a:lnTo>
                  <a:lnTo>
                    <a:pt x="1297889" y="1225207"/>
                  </a:lnTo>
                  <a:lnTo>
                    <a:pt x="1346056" y="1220336"/>
                  </a:lnTo>
                  <a:lnTo>
                    <a:pt x="1390948" y="1206371"/>
                  </a:lnTo>
                  <a:lnTo>
                    <a:pt x="1431594" y="1184282"/>
                  </a:lnTo>
                  <a:lnTo>
                    <a:pt x="1467024" y="1155038"/>
                  </a:lnTo>
                  <a:lnTo>
                    <a:pt x="1496269" y="1119609"/>
                  </a:lnTo>
                  <a:lnTo>
                    <a:pt x="1518359" y="1078965"/>
                  </a:lnTo>
                  <a:lnTo>
                    <a:pt x="1532324" y="1034077"/>
                  </a:lnTo>
                  <a:lnTo>
                    <a:pt x="1537195" y="985913"/>
                  </a:lnTo>
                  <a:lnTo>
                    <a:pt x="1537195" y="239306"/>
                  </a:lnTo>
                  <a:lnTo>
                    <a:pt x="1532324" y="191138"/>
                  </a:lnTo>
                  <a:lnTo>
                    <a:pt x="1518359" y="146246"/>
                  </a:lnTo>
                  <a:lnTo>
                    <a:pt x="1496269" y="105600"/>
                  </a:lnTo>
                  <a:lnTo>
                    <a:pt x="1467024" y="70170"/>
                  </a:lnTo>
                  <a:lnTo>
                    <a:pt x="1431594" y="40925"/>
                  </a:lnTo>
                  <a:lnTo>
                    <a:pt x="1390948" y="18835"/>
                  </a:lnTo>
                  <a:lnTo>
                    <a:pt x="1346056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2179132" y="3523653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5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998601"/>
                  </a:lnTo>
                  <a:lnTo>
                    <a:pt x="4078" y="1043745"/>
                  </a:lnTo>
                  <a:lnTo>
                    <a:pt x="15831" y="1086298"/>
                  </a:lnTo>
                  <a:lnTo>
                    <a:pt x="34533" y="1125533"/>
                  </a:lnTo>
                  <a:lnTo>
                    <a:pt x="59456" y="1160724"/>
                  </a:lnTo>
                  <a:lnTo>
                    <a:pt x="89876" y="1191146"/>
                  </a:lnTo>
                  <a:lnTo>
                    <a:pt x="125067" y="1216071"/>
                  </a:lnTo>
                  <a:lnTo>
                    <a:pt x="164303" y="1234773"/>
                  </a:lnTo>
                  <a:lnTo>
                    <a:pt x="206858" y="1246527"/>
                  </a:lnTo>
                  <a:lnTo>
                    <a:pt x="252006" y="1250607"/>
                  </a:lnTo>
                  <a:lnTo>
                    <a:pt x="1310601" y="1250607"/>
                  </a:lnTo>
                  <a:lnTo>
                    <a:pt x="1355746" y="1246527"/>
                  </a:lnTo>
                  <a:lnTo>
                    <a:pt x="1398297" y="1234773"/>
                  </a:lnTo>
                  <a:lnTo>
                    <a:pt x="1418366" y="1225207"/>
                  </a:lnTo>
                  <a:lnTo>
                    <a:pt x="252006" y="1225207"/>
                  </a:lnTo>
                  <a:lnTo>
                    <a:pt x="206393" y="1220595"/>
                  </a:lnTo>
                  <a:lnTo>
                    <a:pt x="163883" y="1207371"/>
                  </a:lnTo>
                  <a:lnTo>
                    <a:pt x="125394" y="1186454"/>
                  </a:lnTo>
                  <a:lnTo>
                    <a:pt x="91844" y="1158762"/>
                  </a:lnTo>
                  <a:lnTo>
                    <a:pt x="64152" y="1125212"/>
                  </a:lnTo>
                  <a:lnTo>
                    <a:pt x="43235" y="1086723"/>
                  </a:lnTo>
                  <a:lnTo>
                    <a:pt x="30011" y="1044213"/>
                  </a:lnTo>
                  <a:lnTo>
                    <a:pt x="25400" y="998601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0" y="25400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1250950">
                  <a:moveTo>
                    <a:pt x="1418370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2"/>
                  </a:lnTo>
                  <a:lnTo>
                    <a:pt x="1470752" y="91844"/>
                  </a:lnTo>
                  <a:lnTo>
                    <a:pt x="1498443" y="125394"/>
                  </a:lnTo>
                  <a:lnTo>
                    <a:pt x="1519360" y="163883"/>
                  </a:lnTo>
                  <a:lnTo>
                    <a:pt x="1532583" y="206393"/>
                  </a:lnTo>
                  <a:lnTo>
                    <a:pt x="1537195" y="252006"/>
                  </a:lnTo>
                  <a:lnTo>
                    <a:pt x="1537195" y="998601"/>
                  </a:lnTo>
                  <a:lnTo>
                    <a:pt x="1532583" y="1044213"/>
                  </a:lnTo>
                  <a:lnTo>
                    <a:pt x="1519360" y="1086723"/>
                  </a:lnTo>
                  <a:lnTo>
                    <a:pt x="1498443" y="1125212"/>
                  </a:lnTo>
                  <a:lnTo>
                    <a:pt x="1470752" y="1158762"/>
                  </a:lnTo>
                  <a:lnTo>
                    <a:pt x="1437203" y="1186454"/>
                  </a:lnTo>
                  <a:lnTo>
                    <a:pt x="1398717" y="1207371"/>
                  </a:lnTo>
                  <a:lnTo>
                    <a:pt x="1356210" y="1220595"/>
                  </a:lnTo>
                  <a:lnTo>
                    <a:pt x="1310601" y="1225207"/>
                  </a:lnTo>
                  <a:lnTo>
                    <a:pt x="1418366" y="1225207"/>
                  </a:lnTo>
                  <a:lnTo>
                    <a:pt x="1472720" y="1191146"/>
                  </a:lnTo>
                  <a:lnTo>
                    <a:pt x="1503139" y="1160724"/>
                  </a:lnTo>
                  <a:lnTo>
                    <a:pt x="1528062" y="1125533"/>
                  </a:lnTo>
                  <a:lnTo>
                    <a:pt x="1546763" y="1086298"/>
                  </a:lnTo>
                  <a:lnTo>
                    <a:pt x="1558516" y="1043745"/>
                  </a:lnTo>
                  <a:lnTo>
                    <a:pt x="1562595" y="998601"/>
                  </a:lnTo>
                  <a:lnTo>
                    <a:pt x="1562595" y="252006"/>
                  </a:lnTo>
                  <a:lnTo>
                    <a:pt x="1558516" y="206858"/>
                  </a:lnTo>
                  <a:lnTo>
                    <a:pt x="1546763" y="164303"/>
                  </a:lnTo>
                  <a:lnTo>
                    <a:pt x="1528062" y="125067"/>
                  </a:lnTo>
                  <a:lnTo>
                    <a:pt x="1503139" y="89876"/>
                  </a:lnTo>
                  <a:lnTo>
                    <a:pt x="1472720" y="59456"/>
                  </a:lnTo>
                  <a:lnTo>
                    <a:pt x="1437531" y="34533"/>
                  </a:lnTo>
                  <a:lnTo>
                    <a:pt x="141837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1" name="object 131"/>
            <p:cNvSpPr/>
            <p:nvPr/>
          </p:nvSpPr>
          <p:spPr>
            <a:xfrm>
              <a:off x="2179134" y="4389677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59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32" name="object 132"/>
          <p:cNvSpPr txBox="1"/>
          <p:nvPr/>
        </p:nvSpPr>
        <p:spPr>
          <a:xfrm>
            <a:off x="2595773" y="4135070"/>
            <a:ext cx="7296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箱</a:t>
            </a:r>
            <a:r>
              <a:rPr sz="1000" b="1" spc="-9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テ</a:t>
            </a:r>
            <a:r>
              <a:rPr sz="1000" b="1" spc="-1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ィ</a:t>
            </a:r>
            <a:r>
              <a:rPr sz="1000" b="1" spc="-7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ッシュ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429030" y="4456501"/>
            <a:ext cx="10668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Tissue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paper</a:t>
            </a: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box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34" name="object 134"/>
          <p:cNvGrpSpPr/>
          <p:nvPr/>
        </p:nvGrpSpPr>
        <p:grpSpPr>
          <a:xfrm>
            <a:off x="3815091" y="3523653"/>
            <a:ext cx="1569085" cy="1250950"/>
            <a:chOff x="3815091" y="3523653"/>
            <a:chExt cx="1569085" cy="1250950"/>
          </a:xfrm>
        </p:grpSpPr>
        <p:sp>
          <p:nvSpPr>
            <p:cNvPr id="135" name="object 135"/>
            <p:cNvSpPr/>
            <p:nvPr/>
          </p:nvSpPr>
          <p:spPr>
            <a:xfrm>
              <a:off x="3830970" y="3536348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5" h="122555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85913"/>
                  </a:lnTo>
                  <a:lnTo>
                    <a:pt x="4870" y="1034077"/>
                  </a:lnTo>
                  <a:lnTo>
                    <a:pt x="18833" y="1078965"/>
                  </a:lnTo>
                  <a:lnTo>
                    <a:pt x="40921" y="1119609"/>
                  </a:lnTo>
                  <a:lnTo>
                    <a:pt x="70164" y="1155038"/>
                  </a:lnTo>
                  <a:lnTo>
                    <a:pt x="105592" y="1184282"/>
                  </a:lnTo>
                  <a:lnTo>
                    <a:pt x="146236" y="1206371"/>
                  </a:lnTo>
                  <a:lnTo>
                    <a:pt x="191126" y="1220336"/>
                  </a:lnTo>
                  <a:lnTo>
                    <a:pt x="239293" y="1225207"/>
                  </a:lnTo>
                  <a:lnTo>
                    <a:pt x="1297889" y="1225207"/>
                  </a:lnTo>
                  <a:lnTo>
                    <a:pt x="1346060" y="1220336"/>
                  </a:lnTo>
                  <a:lnTo>
                    <a:pt x="1390953" y="1206371"/>
                  </a:lnTo>
                  <a:lnTo>
                    <a:pt x="1431599" y="1184282"/>
                  </a:lnTo>
                  <a:lnTo>
                    <a:pt x="1467029" y="1155038"/>
                  </a:lnTo>
                  <a:lnTo>
                    <a:pt x="1496272" y="1119609"/>
                  </a:lnTo>
                  <a:lnTo>
                    <a:pt x="1518361" y="1078965"/>
                  </a:lnTo>
                  <a:lnTo>
                    <a:pt x="1532325" y="1034077"/>
                  </a:lnTo>
                  <a:lnTo>
                    <a:pt x="1537195" y="985913"/>
                  </a:lnTo>
                  <a:lnTo>
                    <a:pt x="1537195" y="239306"/>
                  </a:lnTo>
                  <a:lnTo>
                    <a:pt x="1532325" y="191138"/>
                  </a:lnTo>
                  <a:lnTo>
                    <a:pt x="1518361" y="146246"/>
                  </a:lnTo>
                  <a:lnTo>
                    <a:pt x="1496272" y="105600"/>
                  </a:lnTo>
                  <a:lnTo>
                    <a:pt x="1467029" y="70170"/>
                  </a:lnTo>
                  <a:lnTo>
                    <a:pt x="1431599" y="40925"/>
                  </a:lnTo>
                  <a:lnTo>
                    <a:pt x="1390953" y="18835"/>
                  </a:lnTo>
                  <a:lnTo>
                    <a:pt x="1346060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6" name="object 136"/>
            <p:cNvSpPr/>
            <p:nvPr/>
          </p:nvSpPr>
          <p:spPr>
            <a:xfrm>
              <a:off x="3818264" y="3523653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5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998601"/>
                  </a:lnTo>
                  <a:lnTo>
                    <a:pt x="4078" y="1043745"/>
                  </a:lnTo>
                  <a:lnTo>
                    <a:pt x="15831" y="1086298"/>
                  </a:lnTo>
                  <a:lnTo>
                    <a:pt x="34533" y="1125533"/>
                  </a:lnTo>
                  <a:lnTo>
                    <a:pt x="59456" y="1160724"/>
                  </a:lnTo>
                  <a:lnTo>
                    <a:pt x="89876" y="1191146"/>
                  </a:lnTo>
                  <a:lnTo>
                    <a:pt x="125067" y="1216071"/>
                  </a:lnTo>
                  <a:lnTo>
                    <a:pt x="164303" y="1234773"/>
                  </a:lnTo>
                  <a:lnTo>
                    <a:pt x="206858" y="1246527"/>
                  </a:lnTo>
                  <a:lnTo>
                    <a:pt x="252006" y="1250607"/>
                  </a:lnTo>
                  <a:lnTo>
                    <a:pt x="1310601" y="1250607"/>
                  </a:lnTo>
                  <a:lnTo>
                    <a:pt x="1355749" y="1246527"/>
                  </a:lnTo>
                  <a:lnTo>
                    <a:pt x="1398304" y="1234773"/>
                  </a:lnTo>
                  <a:lnTo>
                    <a:pt x="1418374" y="1225207"/>
                  </a:lnTo>
                  <a:lnTo>
                    <a:pt x="252006" y="1225207"/>
                  </a:lnTo>
                  <a:lnTo>
                    <a:pt x="206393" y="1220595"/>
                  </a:lnTo>
                  <a:lnTo>
                    <a:pt x="163883" y="1207371"/>
                  </a:lnTo>
                  <a:lnTo>
                    <a:pt x="125394" y="1186454"/>
                  </a:lnTo>
                  <a:lnTo>
                    <a:pt x="91844" y="1158762"/>
                  </a:lnTo>
                  <a:lnTo>
                    <a:pt x="64152" y="1125212"/>
                  </a:lnTo>
                  <a:lnTo>
                    <a:pt x="43235" y="1086723"/>
                  </a:lnTo>
                  <a:lnTo>
                    <a:pt x="30011" y="1044213"/>
                  </a:lnTo>
                  <a:lnTo>
                    <a:pt x="25400" y="998601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8" y="25400"/>
                  </a:lnTo>
                  <a:lnTo>
                    <a:pt x="1398304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1250950">
                  <a:moveTo>
                    <a:pt x="1418378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2"/>
                  </a:lnTo>
                  <a:lnTo>
                    <a:pt x="1470758" y="91844"/>
                  </a:lnTo>
                  <a:lnTo>
                    <a:pt x="1498452" y="125394"/>
                  </a:lnTo>
                  <a:lnTo>
                    <a:pt x="1519370" y="163883"/>
                  </a:lnTo>
                  <a:lnTo>
                    <a:pt x="1532595" y="206393"/>
                  </a:lnTo>
                  <a:lnTo>
                    <a:pt x="1537208" y="252006"/>
                  </a:lnTo>
                  <a:lnTo>
                    <a:pt x="1537208" y="998601"/>
                  </a:lnTo>
                  <a:lnTo>
                    <a:pt x="1532595" y="1044213"/>
                  </a:lnTo>
                  <a:lnTo>
                    <a:pt x="1519370" y="1086723"/>
                  </a:lnTo>
                  <a:lnTo>
                    <a:pt x="1498452" y="1125212"/>
                  </a:lnTo>
                  <a:lnTo>
                    <a:pt x="1470758" y="1158762"/>
                  </a:lnTo>
                  <a:lnTo>
                    <a:pt x="1437207" y="1186454"/>
                  </a:lnTo>
                  <a:lnTo>
                    <a:pt x="1398719" y="1207371"/>
                  </a:lnTo>
                  <a:lnTo>
                    <a:pt x="1356211" y="1220595"/>
                  </a:lnTo>
                  <a:lnTo>
                    <a:pt x="1310601" y="1225207"/>
                  </a:lnTo>
                  <a:lnTo>
                    <a:pt x="1418374" y="1225207"/>
                  </a:lnTo>
                  <a:lnTo>
                    <a:pt x="1472731" y="1191146"/>
                  </a:lnTo>
                  <a:lnTo>
                    <a:pt x="1503151" y="1160724"/>
                  </a:lnTo>
                  <a:lnTo>
                    <a:pt x="1528074" y="1125533"/>
                  </a:lnTo>
                  <a:lnTo>
                    <a:pt x="1546776" y="1086298"/>
                  </a:lnTo>
                  <a:lnTo>
                    <a:pt x="1558529" y="1043745"/>
                  </a:lnTo>
                  <a:lnTo>
                    <a:pt x="1562608" y="998601"/>
                  </a:lnTo>
                  <a:lnTo>
                    <a:pt x="1562608" y="252006"/>
                  </a:lnTo>
                  <a:lnTo>
                    <a:pt x="1558529" y="206858"/>
                  </a:lnTo>
                  <a:lnTo>
                    <a:pt x="1546776" y="164303"/>
                  </a:lnTo>
                  <a:lnTo>
                    <a:pt x="1528074" y="125067"/>
                  </a:lnTo>
                  <a:lnTo>
                    <a:pt x="1503151" y="89876"/>
                  </a:lnTo>
                  <a:lnTo>
                    <a:pt x="1472731" y="59456"/>
                  </a:lnTo>
                  <a:lnTo>
                    <a:pt x="1437540" y="34533"/>
                  </a:lnTo>
                  <a:lnTo>
                    <a:pt x="141837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7" name="object 137"/>
            <p:cNvSpPr/>
            <p:nvPr/>
          </p:nvSpPr>
          <p:spPr>
            <a:xfrm>
              <a:off x="3818266" y="4389677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38" name="object 138"/>
          <p:cNvSpPr txBox="1"/>
          <p:nvPr/>
        </p:nvSpPr>
        <p:spPr>
          <a:xfrm>
            <a:off x="4201697" y="4135070"/>
            <a:ext cx="7931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薄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手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ポ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リ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袋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4172036" y="4456501"/>
            <a:ext cx="8591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Thin poly</a:t>
            </a:r>
            <a:r>
              <a:rPr sz="11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bag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40" name="object 140"/>
          <p:cNvGrpSpPr/>
          <p:nvPr/>
        </p:nvGrpSpPr>
        <p:grpSpPr>
          <a:xfrm>
            <a:off x="5454222" y="3523653"/>
            <a:ext cx="1569085" cy="1250950"/>
            <a:chOff x="5454222" y="3523653"/>
            <a:chExt cx="1569085" cy="1250950"/>
          </a:xfrm>
        </p:grpSpPr>
        <p:sp>
          <p:nvSpPr>
            <p:cNvPr id="141" name="object 141"/>
            <p:cNvSpPr/>
            <p:nvPr/>
          </p:nvSpPr>
          <p:spPr>
            <a:xfrm>
              <a:off x="5470094" y="3536348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4" h="122555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85913"/>
                  </a:lnTo>
                  <a:lnTo>
                    <a:pt x="4870" y="1034077"/>
                  </a:lnTo>
                  <a:lnTo>
                    <a:pt x="18835" y="1078965"/>
                  </a:lnTo>
                  <a:lnTo>
                    <a:pt x="40925" y="1119609"/>
                  </a:lnTo>
                  <a:lnTo>
                    <a:pt x="70170" y="1155038"/>
                  </a:lnTo>
                  <a:lnTo>
                    <a:pt x="105600" y="1184282"/>
                  </a:lnTo>
                  <a:lnTo>
                    <a:pt x="146246" y="1206371"/>
                  </a:lnTo>
                  <a:lnTo>
                    <a:pt x="191138" y="1220336"/>
                  </a:lnTo>
                  <a:lnTo>
                    <a:pt x="239306" y="1225207"/>
                  </a:lnTo>
                  <a:lnTo>
                    <a:pt x="1297901" y="1225207"/>
                  </a:lnTo>
                  <a:lnTo>
                    <a:pt x="1346069" y="1220336"/>
                  </a:lnTo>
                  <a:lnTo>
                    <a:pt x="1390961" y="1206371"/>
                  </a:lnTo>
                  <a:lnTo>
                    <a:pt x="1431607" y="1184282"/>
                  </a:lnTo>
                  <a:lnTo>
                    <a:pt x="1467037" y="1155038"/>
                  </a:lnTo>
                  <a:lnTo>
                    <a:pt x="1496282" y="1119609"/>
                  </a:lnTo>
                  <a:lnTo>
                    <a:pt x="1518372" y="1078965"/>
                  </a:lnTo>
                  <a:lnTo>
                    <a:pt x="1532337" y="1034077"/>
                  </a:lnTo>
                  <a:lnTo>
                    <a:pt x="1537208" y="985913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2" name="object 142"/>
            <p:cNvSpPr/>
            <p:nvPr/>
          </p:nvSpPr>
          <p:spPr>
            <a:xfrm>
              <a:off x="5457400" y="3523653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4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998601"/>
                  </a:lnTo>
                  <a:lnTo>
                    <a:pt x="4078" y="1043745"/>
                  </a:lnTo>
                  <a:lnTo>
                    <a:pt x="15831" y="1086298"/>
                  </a:lnTo>
                  <a:lnTo>
                    <a:pt x="34533" y="1125533"/>
                  </a:lnTo>
                  <a:lnTo>
                    <a:pt x="59456" y="1160724"/>
                  </a:lnTo>
                  <a:lnTo>
                    <a:pt x="89876" y="1191146"/>
                  </a:lnTo>
                  <a:lnTo>
                    <a:pt x="125067" y="1216071"/>
                  </a:lnTo>
                  <a:lnTo>
                    <a:pt x="164303" y="1234773"/>
                  </a:lnTo>
                  <a:lnTo>
                    <a:pt x="206858" y="1246527"/>
                  </a:lnTo>
                  <a:lnTo>
                    <a:pt x="252006" y="1250607"/>
                  </a:lnTo>
                  <a:lnTo>
                    <a:pt x="1310601" y="1250607"/>
                  </a:lnTo>
                  <a:lnTo>
                    <a:pt x="1355746" y="1246527"/>
                  </a:lnTo>
                  <a:lnTo>
                    <a:pt x="1398297" y="1234773"/>
                  </a:lnTo>
                  <a:lnTo>
                    <a:pt x="1418366" y="1225207"/>
                  </a:lnTo>
                  <a:lnTo>
                    <a:pt x="252006" y="1225207"/>
                  </a:lnTo>
                  <a:lnTo>
                    <a:pt x="206393" y="1220595"/>
                  </a:lnTo>
                  <a:lnTo>
                    <a:pt x="163883" y="1207371"/>
                  </a:lnTo>
                  <a:lnTo>
                    <a:pt x="125394" y="1186454"/>
                  </a:lnTo>
                  <a:lnTo>
                    <a:pt x="91844" y="1158762"/>
                  </a:lnTo>
                  <a:lnTo>
                    <a:pt x="64152" y="1125212"/>
                  </a:lnTo>
                  <a:lnTo>
                    <a:pt x="43235" y="1086723"/>
                  </a:lnTo>
                  <a:lnTo>
                    <a:pt x="30011" y="1044213"/>
                  </a:lnTo>
                  <a:lnTo>
                    <a:pt x="25400" y="998601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0" y="25400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4" h="1250950">
                  <a:moveTo>
                    <a:pt x="1418370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2"/>
                  </a:lnTo>
                  <a:lnTo>
                    <a:pt x="1470752" y="91844"/>
                  </a:lnTo>
                  <a:lnTo>
                    <a:pt x="1498443" y="125394"/>
                  </a:lnTo>
                  <a:lnTo>
                    <a:pt x="1519360" y="163883"/>
                  </a:lnTo>
                  <a:lnTo>
                    <a:pt x="1532583" y="206393"/>
                  </a:lnTo>
                  <a:lnTo>
                    <a:pt x="1537195" y="252006"/>
                  </a:lnTo>
                  <a:lnTo>
                    <a:pt x="1537195" y="998601"/>
                  </a:lnTo>
                  <a:lnTo>
                    <a:pt x="1532583" y="1044213"/>
                  </a:lnTo>
                  <a:lnTo>
                    <a:pt x="1519360" y="1086723"/>
                  </a:lnTo>
                  <a:lnTo>
                    <a:pt x="1498443" y="1125212"/>
                  </a:lnTo>
                  <a:lnTo>
                    <a:pt x="1470752" y="1158762"/>
                  </a:lnTo>
                  <a:lnTo>
                    <a:pt x="1437203" y="1186454"/>
                  </a:lnTo>
                  <a:lnTo>
                    <a:pt x="1398717" y="1207371"/>
                  </a:lnTo>
                  <a:lnTo>
                    <a:pt x="1356210" y="1220595"/>
                  </a:lnTo>
                  <a:lnTo>
                    <a:pt x="1310601" y="1225207"/>
                  </a:lnTo>
                  <a:lnTo>
                    <a:pt x="1418366" y="1225207"/>
                  </a:lnTo>
                  <a:lnTo>
                    <a:pt x="1472720" y="1191146"/>
                  </a:lnTo>
                  <a:lnTo>
                    <a:pt x="1503139" y="1160724"/>
                  </a:lnTo>
                  <a:lnTo>
                    <a:pt x="1528062" y="1125533"/>
                  </a:lnTo>
                  <a:lnTo>
                    <a:pt x="1546763" y="1086298"/>
                  </a:lnTo>
                  <a:lnTo>
                    <a:pt x="1558516" y="1043745"/>
                  </a:lnTo>
                  <a:lnTo>
                    <a:pt x="1562595" y="998601"/>
                  </a:lnTo>
                  <a:lnTo>
                    <a:pt x="1562595" y="252006"/>
                  </a:lnTo>
                  <a:lnTo>
                    <a:pt x="1558516" y="206858"/>
                  </a:lnTo>
                  <a:lnTo>
                    <a:pt x="1546763" y="164303"/>
                  </a:lnTo>
                  <a:lnTo>
                    <a:pt x="1528062" y="125067"/>
                  </a:lnTo>
                  <a:lnTo>
                    <a:pt x="1503139" y="89876"/>
                  </a:lnTo>
                  <a:lnTo>
                    <a:pt x="1472720" y="59456"/>
                  </a:lnTo>
                  <a:lnTo>
                    <a:pt x="1437531" y="34533"/>
                  </a:lnTo>
                  <a:lnTo>
                    <a:pt x="141837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3" name="object 143"/>
            <p:cNvSpPr/>
            <p:nvPr/>
          </p:nvSpPr>
          <p:spPr>
            <a:xfrm>
              <a:off x="5457397" y="4389677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44" name="object 144"/>
          <p:cNvSpPr txBox="1"/>
          <p:nvPr/>
        </p:nvSpPr>
        <p:spPr>
          <a:xfrm>
            <a:off x="6094889" y="4135070"/>
            <a:ext cx="2914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雑巾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5843054" y="4456501"/>
            <a:ext cx="7956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Cleaning</a:t>
            </a:r>
            <a:r>
              <a:rPr sz="11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rag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46" name="object 146"/>
          <p:cNvGrpSpPr/>
          <p:nvPr/>
        </p:nvGrpSpPr>
        <p:grpSpPr>
          <a:xfrm>
            <a:off x="536822" y="2137931"/>
            <a:ext cx="6163945" cy="7474584"/>
            <a:chOff x="536822" y="2137931"/>
            <a:chExt cx="6163945" cy="7474584"/>
          </a:xfrm>
        </p:grpSpPr>
        <p:sp>
          <p:nvSpPr>
            <p:cNvPr id="147" name="object 147"/>
            <p:cNvSpPr/>
            <p:nvPr/>
          </p:nvSpPr>
          <p:spPr>
            <a:xfrm>
              <a:off x="2572247" y="3673039"/>
              <a:ext cx="765810" cy="448945"/>
            </a:xfrm>
            <a:custGeom>
              <a:avLst/>
              <a:gdLst/>
              <a:ahLst/>
              <a:cxnLst/>
              <a:rect l="l" t="t" r="r" b="b"/>
              <a:pathLst>
                <a:path w="765810" h="448945">
                  <a:moveTo>
                    <a:pt x="487781" y="0"/>
                  </a:moveTo>
                  <a:lnTo>
                    <a:pt x="507" y="183502"/>
                  </a:lnTo>
                  <a:lnTo>
                    <a:pt x="0" y="348411"/>
                  </a:lnTo>
                  <a:lnTo>
                    <a:pt x="259016" y="448932"/>
                  </a:lnTo>
                  <a:lnTo>
                    <a:pt x="765441" y="242735"/>
                  </a:lnTo>
                  <a:lnTo>
                    <a:pt x="765606" y="78562"/>
                  </a:lnTo>
                  <a:lnTo>
                    <a:pt x="4877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8" name="object 148"/>
            <p:cNvSpPr/>
            <p:nvPr/>
          </p:nvSpPr>
          <p:spPr>
            <a:xfrm>
              <a:off x="2572247" y="3673039"/>
              <a:ext cx="765810" cy="448945"/>
            </a:xfrm>
            <a:custGeom>
              <a:avLst/>
              <a:gdLst/>
              <a:ahLst/>
              <a:cxnLst/>
              <a:rect l="l" t="t" r="r" b="b"/>
              <a:pathLst>
                <a:path w="765810" h="448945">
                  <a:moveTo>
                    <a:pt x="765606" y="78562"/>
                  </a:moveTo>
                  <a:lnTo>
                    <a:pt x="487781" y="0"/>
                  </a:lnTo>
                  <a:lnTo>
                    <a:pt x="507" y="183502"/>
                  </a:lnTo>
                  <a:lnTo>
                    <a:pt x="0" y="348411"/>
                  </a:lnTo>
                  <a:lnTo>
                    <a:pt x="259016" y="448932"/>
                  </a:lnTo>
                  <a:lnTo>
                    <a:pt x="765441" y="242735"/>
                  </a:lnTo>
                  <a:lnTo>
                    <a:pt x="765606" y="78562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9" name="object 149"/>
            <p:cNvSpPr/>
            <p:nvPr/>
          </p:nvSpPr>
          <p:spPr>
            <a:xfrm>
              <a:off x="2831574" y="3753664"/>
              <a:ext cx="502920" cy="365125"/>
            </a:xfrm>
            <a:custGeom>
              <a:avLst/>
              <a:gdLst/>
              <a:ahLst/>
              <a:cxnLst/>
              <a:rect l="l" t="t" r="r" b="b"/>
              <a:pathLst>
                <a:path w="502920" h="365125">
                  <a:moveTo>
                    <a:pt x="502627" y="0"/>
                  </a:moveTo>
                  <a:lnTo>
                    <a:pt x="0" y="197472"/>
                  </a:lnTo>
                  <a:lnTo>
                    <a:pt x="0" y="364528"/>
                  </a:lnTo>
                  <a:lnTo>
                    <a:pt x="502627" y="160197"/>
                  </a:lnTo>
                  <a:lnTo>
                    <a:pt x="502627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0" name="object 150"/>
            <p:cNvSpPr/>
            <p:nvPr/>
          </p:nvSpPr>
          <p:spPr>
            <a:xfrm>
              <a:off x="2576721" y="3859146"/>
              <a:ext cx="255270" cy="259715"/>
            </a:xfrm>
            <a:custGeom>
              <a:avLst/>
              <a:gdLst/>
              <a:ahLst/>
              <a:cxnLst/>
              <a:rect l="l" t="t" r="r" b="b"/>
              <a:pathLst>
                <a:path w="255269" h="259714">
                  <a:moveTo>
                    <a:pt x="0" y="0"/>
                  </a:moveTo>
                  <a:lnTo>
                    <a:pt x="0" y="160197"/>
                  </a:lnTo>
                  <a:lnTo>
                    <a:pt x="254825" y="259143"/>
                  </a:lnTo>
                  <a:lnTo>
                    <a:pt x="254850" y="919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1" name="object 151"/>
            <p:cNvSpPr/>
            <p:nvPr/>
          </p:nvSpPr>
          <p:spPr>
            <a:xfrm>
              <a:off x="2575148" y="3950619"/>
              <a:ext cx="256540" cy="168275"/>
            </a:xfrm>
            <a:custGeom>
              <a:avLst/>
              <a:gdLst/>
              <a:ahLst/>
              <a:cxnLst/>
              <a:rect l="l" t="t" r="r" b="b"/>
              <a:pathLst>
                <a:path w="256539" h="168275">
                  <a:moveTo>
                    <a:pt x="609" y="0"/>
                  </a:moveTo>
                  <a:lnTo>
                    <a:pt x="0" y="67309"/>
                  </a:lnTo>
                  <a:lnTo>
                    <a:pt x="256400" y="167665"/>
                  </a:lnTo>
                  <a:lnTo>
                    <a:pt x="256400" y="83007"/>
                  </a:lnTo>
                  <a:lnTo>
                    <a:pt x="236303" y="80888"/>
                  </a:lnTo>
                  <a:lnTo>
                    <a:pt x="223069" y="81537"/>
                  </a:lnTo>
                  <a:lnTo>
                    <a:pt x="210816" y="86171"/>
                  </a:lnTo>
                  <a:lnTo>
                    <a:pt x="193662" y="96011"/>
                  </a:lnTo>
                  <a:lnTo>
                    <a:pt x="174362" y="100560"/>
                  </a:lnTo>
                  <a:lnTo>
                    <a:pt x="159707" y="92900"/>
                  </a:lnTo>
                  <a:lnTo>
                    <a:pt x="149869" y="79620"/>
                  </a:lnTo>
                  <a:lnTo>
                    <a:pt x="145021" y="67309"/>
                  </a:lnTo>
                  <a:lnTo>
                    <a:pt x="137004" y="53950"/>
                  </a:lnTo>
                  <a:lnTo>
                    <a:pt x="120319" y="39846"/>
                  </a:lnTo>
                  <a:lnTo>
                    <a:pt x="99158" y="35038"/>
                  </a:lnTo>
                  <a:lnTo>
                    <a:pt x="77711" y="49568"/>
                  </a:lnTo>
                  <a:lnTo>
                    <a:pt x="59918" y="62867"/>
                  </a:lnTo>
                  <a:lnTo>
                    <a:pt x="46888" y="55916"/>
                  </a:lnTo>
                  <a:lnTo>
                    <a:pt x="38563" y="41047"/>
                  </a:lnTo>
                  <a:lnTo>
                    <a:pt x="32627" y="24097"/>
                  </a:lnTo>
                  <a:lnTo>
                    <a:pt x="27387" y="14844"/>
                  </a:lnTo>
                  <a:lnTo>
                    <a:pt x="17327" y="5817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A5CB0B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2" name="object 152"/>
            <p:cNvSpPr/>
            <p:nvPr/>
          </p:nvSpPr>
          <p:spPr>
            <a:xfrm>
              <a:off x="2831544" y="3843001"/>
              <a:ext cx="503555" cy="275590"/>
            </a:xfrm>
            <a:custGeom>
              <a:avLst/>
              <a:gdLst/>
              <a:ahLst/>
              <a:cxnLst/>
              <a:rect l="l" t="t" r="r" b="b"/>
              <a:pathLst>
                <a:path w="503554" h="275589">
                  <a:moveTo>
                    <a:pt x="503110" y="0"/>
                  </a:moveTo>
                  <a:lnTo>
                    <a:pt x="473710" y="47205"/>
                  </a:lnTo>
                  <a:lnTo>
                    <a:pt x="471315" y="53830"/>
                  </a:lnTo>
                  <a:lnTo>
                    <a:pt x="463243" y="66135"/>
                  </a:lnTo>
                  <a:lnTo>
                    <a:pt x="448158" y="72762"/>
                  </a:lnTo>
                  <a:lnTo>
                    <a:pt x="424726" y="62357"/>
                  </a:lnTo>
                  <a:lnTo>
                    <a:pt x="408941" y="54466"/>
                  </a:lnTo>
                  <a:lnTo>
                    <a:pt x="395252" y="55760"/>
                  </a:lnTo>
                  <a:lnTo>
                    <a:pt x="383606" y="62801"/>
                  </a:lnTo>
                  <a:lnTo>
                    <a:pt x="373951" y="72148"/>
                  </a:lnTo>
                  <a:lnTo>
                    <a:pt x="362759" y="88963"/>
                  </a:lnTo>
                  <a:lnTo>
                    <a:pt x="347225" y="111125"/>
                  </a:lnTo>
                  <a:lnTo>
                    <a:pt x="328351" y="124265"/>
                  </a:lnTo>
                  <a:lnTo>
                    <a:pt x="307136" y="114020"/>
                  </a:lnTo>
                  <a:lnTo>
                    <a:pt x="284349" y="100386"/>
                  </a:lnTo>
                  <a:lnTo>
                    <a:pt x="262693" y="106276"/>
                  </a:lnTo>
                  <a:lnTo>
                    <a:pt x="246075" y="121696"/>
                  </a:lnTo>
                  <a:lnTo>
                    <a:pt x="238404" y="136652"/>
                  </a:lnTo>
                  <a:lnTo>
                    <a:pt x="229325" y="152703"/>
                  </a:lnTo>
                  <a:lnTo>
                    <a:pt x="210046" y="169519"/>
                  </a:lnTo>
                  <a:lnTo>
                    <a:pt x="186274" y="177382"/>
                  </a:lnTo>
                  <a:lnTo>
                    <a:pt x="163715" y="166573"/>
                  </a:lnTo>
                  <a:lnTo>
                    <a:pt x="143778" y="154343"/>
                  </a:lnTo>
                  <a:lnTo>
                    <a:pt x="125301" y="159573"/>
                  </a:lnTo>
                  <a:lnTo>
                    <a:pt x="110162" y="174993"/>
                  </a:lnTo>
                  <a:lnTo>
                    <a:pt x="100241" y="193332"/>
                  </a:lnTo>
                  <a:lnTo>
                    <a:pt x="88625" y="208977"/>
                  </a:lnTo>
                  <a:lnTo>
                    <a:pt x="71220" y="219714"/>
                  </a:lnTo>
                  <a:lnTo>
                    <a:pt x="54154" y="223334"/>
                  </a:lnTo>
                  <a:lnTo>
                    <a:pt x="43561" y="217627"/>
                  </a:lnTo>
                  <a:lnTo>
                    <a:pt x="36622" y="204110"/>
                  </a:lnTo>
                  <a:lnTo>
                    <a:pt x="29771" y="196792"/>
                  </a:lnTo>
                  <a:lnTo>
                    <a:pt x="18925" y="193141"/>
                  </a:lnTo>
                  <a:lnTo>
                    <a:pt x="0" y="190627"/>
                  </a:lnTo>
                  <a:lnTo>
                    <a:pt x="0" y="275285"/>
                  </a:lnTo>
                  <a:lnTo>
                    <a:pt x="503110" y="70370"/>
                  </a:lnTo>
                  <a:lnTo>
                    <a:pt x="503110" y="0"/>
                  </a:lnTo>
                  <a:close/>
                </a:path>
              </a:pathLst>
            </a:custGeom>
            <a:solidFill>
              <a:srgbClr val="6CA72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3" name="object 153"/>
            <p:cNvSpPr/>
            <p:nvPr/>
          </p:nvSpPr>
          <p:spPr>
            <a:xfrm>
              <a:off x="2703913" y="3905676"/>
              <a:ext cx="60960" cy="50165"/>
            </a:xfrm>
            <a:custGeom>
              <a:avLst/>
              <a:gdLst/>
              <a:ahLst/>
              <a:cxnLst/>
              <a:rect l="l" t="t" r="r" b="b"/>
              <a:pathLst>
                <a:path w="60960" h="50164">
                  <a:moveTo>
                    <a:pt x="622" y="0"/>
                  </a:moveTo>
                  <a:lnTo>
                    <a:pt x="215" y="2692"/>
                  </a:lnTo>
                  <a:lnTo>
                    <a:pt x="0" y="5486"/>
                  </a:lnTo>
                  <a:lnTo>
                    <a:pt x="0" y="8356"/>
                  </a:lnTo>
                  <a:lnTo>
                    <a:pt x="2447" y="24477"/>
                  </a:lnTo>
                  <a:lnTo>
                    <a:pt x="9123" y="37641"/>
                  </a:lnTo>
                  <a:lnTo>
                    <a:pt x="19025" y="46516"/>
                  </a:lnTo>
                  <a:lnTo>
                    <a:pt x="31153" y="49771"/>
                  </a:lnTo>
                  <a:lnTo>
                    <a:pt x="40967" y="47678"/>
                  </a:lnTo>
                  <a:lnTo>
                    <a:pt x="49498" y="41846"/>
                  </a:lnTo>
                  <a:lnTo>
                    <a:pt x="56238" y="32947"/>
                  </a:lnTo>
                  <a:lnTo>
                    <a:pt x="60680" y="21653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A5CB0B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4" name="object 154"/>
            <p:cNvSpPr/>
            <p:nvPr/>
          </p:nvSpPr>
          <p:spPr>
            <a:xfrm>
              <a:off x="2974136" y="3774668"/>
              <a:ext cx="308610" cy="141605"/>
            </a:xfrm>
            <a:custGeom>
              <a:avLst/>
              <a:gdLst/>
              <a:ahLst/>
              <a:cxnLst/>
              <a:rect l="l" t="t" r="r" b="b"/>
              <a:pathLst>
                <a:path w="308610" h="141604">
                  <a:moveTo>
                    <a:pt x="61341" y="104635"/>
                  </a:moveTo>
                  <a:lnTo>
                    <a:pt x="61163" y="102273"/>
                  </a:lnTo>
                  <a:lnTo>
                    <a:pt x="60032" y="99288"/>
                  </a:lnTo>
                  <a:lnTo>
                    <a:pt x="59436" y="97066"/>
                  </a:lnTo>
                  <a:lnTo>
                    <a:pt x="0" y="120713"/>
                  </a:lnTo>
                  <a:lnTo>
                    <a:pt x="5181" y="129692"/>
                  </a:lnTo>
                  <a:lnTo>
                    <a:pt x="12573" y="136486"/>
                  </a:lnTo>
                  <a:lnTo>
                    <a:pt x="21615" y="140601"/>
                  </a:lnTo>
                  <a:lnTo>
                    <a:pt x="31750" y="141528"/>
                  </a:lnTo>
                  <a:lnTo>
                    <a:pt x="43980" y="137807"/>
                  </a:lnTo>
                  <a:lnTo>
                    <a:pt x="53619" y="129628"/>
                  </a:lnTo>
                  <a:lnTo>
                    <a:pt x="59715" y="118186"/>
                  </a:lnTo>
                  <a:lnTo>
                    <a:pt x="61341" y="104635"/>
                  </a:lnTo>
                  <a:close/>
                </a:path>
                <a:path w="308610" h="141604">
                  <a:moveTo>
                    <a:pt x="308368" y="7251"/>
                  </a:moveTo>
                  <a:lnTo>
                    <a:pt x="308190" y="4876"/>
                  </a:lnTo>
                  <a:lnTo>
                    <a:pt x="306959" y="0"/>
                  </a:lnTo>
                  <a:lnTo>
                    <a:pt x="247027" y="23317"/>
                  </a:lnTo>
                  <a:lnTo>
                    <a:pt x="252222" y="32296"/>
                  </a:lnTo>
                  <a:lnTo>
                    <a:pt x="259613" y="39103"/>
                  </a:lnTo>
                  <a:lnTo>
                    <a:pt x="268643" y="43218"/>
                  </a:lnTo>
                  <a:lnTo>
                    <a:pt x="278777" y="44132"/>
                  </a:lnTo>
                  <a:lnTo>
                    <a:pt x="291020" y="40411"/>
                  </a:lnTo>
                  <a:lnTo>
                    <a:pt x="300659" y="32232"/>
                  </a:lnTo>
                  <a:lnTo>
                    <a:pt x="306755" y="20789"/>
                  </a:lnTo>
                  <a:lnTo>
                    <a:pt x="308368" y="7251"/>
                  </a:lnTo>
                  <a:close/>
                </a:path>
              </a:pathLst>
            </a:custGeom>
            <a:solidFill>
              <a:srgbClr val="6CA72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5" name="object 155"/>
            <p:cNvSpPr/>
            <p:nvPr/>
          </p:nvSpPr>
          <p:spPr>
            <a:xfrm>
              <a:off x="2704541" y="3695077"/>
              <a:ext cx="576580" cy="232410"/>
            </a:xfrm>
            <a:custGeom>
              <a:avLst/>
              <a:gdLst/>
              <a:ahLst/>
              <a:cxnLst/>
              <a:rect l="l" t="t" r="r" b="b"/>
              <a:pathLst>
                <a:path w="576579" h="232410">
                  <a:moveTo>
                    <a:pt x="64884" y="213436"/>
                  </a:moveTo>
                  <a:lnTo>
                    <a:pt x="61810" y="208508"/>
                  </a:lnTo>
                  <a:lnTo>
                    <a:pt x="54381" y="202869"/>
                  </a:lnTo>
                  <a:lnTo>
                    <a:pt x="42087" y="198335"/>
                  </a:lnTo>
                  <a:lnTo>
                    <a:pt x="26873" y="198335"/>
                  </a:lnTo>
                  <a:lnTo>
                    <a:pt x="11823" y="202539"/>
                  </a:lnTo>
                  <a:lnTo>
                    <a:pt x="0" y="210604"/>
                  </a:lnTo>
                  <a:lnTo>
                    <a:pt x="60058" y="232257"/>
                  </a:lnTo>
                  <a:lnTo>
                    <a:pt x="64122" y="220446"/>
                  </a:lnTo>
                  <a:lnTo>
                    <a:pt x="64884" y="213436"/>
                  </a:lnTo>
                  <a:close/>
                </a:path>
                <a:path w="576579" h="232410">
                  <a:moveTo>
                    <a:pt x="73990" y="106768"/>
                  </a:moveTo>
                  <a:lnTo>
                    <a:pt x="71234" y="101219"/>
                  </a:lnTo>
                  <a:lnTo>
                    <a:pt x="63639" y="92227"/>
                  </a:lnTo>
                  <a:lnTo>
                    <a:pt x="4851" y="114249"/>
                  </a:lnTo>
                  <a:lnTo>
                    <a:pt x="19088" y="121399"/>
                  </a:lnTo>
                  <a:lnTo>
                    <a:pt x="36664" y="123863"/>
                  </a:lnTo>
                  <a:lnTo>
                    <a:pt x="53568" y="122161"/>
                  </a:lnTo>
                  <a:lnTo>
                    <a:pt x="65747" y="116827"/>
                  </a:lnTo>
                  <a:lnTo>
                    <a:pt x="72097" y="111213"/>
                  </a:lnTo>
                  <a:lnTo>
                    <a:pt x="73990" y="106768"/>
                  </a:lnTo>
                  <a:close/>
                </a:path>
                <a:path w="576579" h="232410">
                  <a:moveTo>
                    <a:pt x="282435" y="28397"/>
                  </a:moveTo>
                  <a:lnTo>
                    <a:pt x="279679" y="22834"/>
                  </a:lnTo>
                  <a:lnTo>
                    <a:pt x="272097" y="13843"/>
                  </a:lnTo>
                  <a:lnTo>
                    <a:pt x="213309" y="35864"/>
                  </a:lnTo>
                  <a:lnTo>
                    <a:pt x="227520" y="43014"/>
                  </a:lnTo>
                  <a:lnTo>
                    <a:pt x="245097" y="45478"/>
                  </a:lnTo>
                  <a:lnTo>
                    <a:pt x="262001" y="43776"/>
                  </a:lnTo>
                  <a:lnTo>
                    <a:pt x="274193" y="38442"/>
                  </a:lnTo>
                  <a:lnTo>
                    <a:pt x="280530" y="32829"/>
                  </a:lnTo>
                  <a:lnTo>
                    <a:pt x="282435" y="28397"/>
                  </a:lnTo>
                  <a:close/>
                </a:path>
                <a:path w="576579" h="232410">
                  <a:moveTo>
                    <a:pt x="329298" y="176593"/>
                  </a:moveTo>
                  <a:lnTo>
                    <a:pt x="317207" y="168922"/>
                  </a:lnTo>
                  <a:lnTo>
                    <a:pt x="302018" y="165214"/>
                  </a:lnTo>
                  <a:lnTo>
                    <a:pt x="286816" y="165722"/>
                  </a:lnTo>
                  <a:lnTo>
                    <a:pt x="274688" y="170662"/>
                  </a:lnTo>
                  <a:lnTo>
                    <a:pt x="267436" y="176542"/>
                  </a:lnTo>
                  <a:lnTo>
                    <a:pt x="264464" y="181584"/>
                  </a:lnTo>
                  <a:lnTo>
                    <a:pt x="265277" y="188544"/>
                  </a:lnTo>
                  <a:lnTo>
                    <a:pt x="269392" y="200190"/>
                  </a:lnTo>
                  <a:lnTo>
                    <a:pt x="329298" y="176593"/>
                  </a:lnTo>
                  <a:close/>
                </a:path>
                <a:path w="576579" h="232410">
                  <a:moveTo>
                    <a:pt x="481558" y="17259"/>
                  </a:moveTo>
                  <a:lnTo>
                    <a:pt x="421208" y="0"/>
                  </a:lnTo>
                  <a:lnTo>
                    <a:pt x="414350" y="9550"/>
                  </a:lnTo>
                  <a:lnTo>
                    <a:pt x="412051" y="15316"/>
                  </a:lnTo>
                  <a:lnTo>
                    <a:pt x="414286" y="19583"/>
                  </a:lnTo>
                  <a:lnTo>
                    <a:pt x="421055" y="24676"/>
                  </a:lnTo>
                  <a:lnTo>
                    <a:pt x="433628" y="29019"/>
                  </a:lnTo>
                  <a:lnTo>
                    <a:pt x="450621" y="29375"/>
                  </a:lnTo>
                  <a:lnTo>
                    <a:pt x="467944" y="25527"/>
                  </a:lnTo>
                  <a:lnTo>
                    <a:pt x="481558" y="17259"/>
                  </a:lnTo>
                  <a:close/>
                </a:path>
                <a:path w="576579" h="232410">
                  <a:moveTo>
                    <a:pt x="576554" y="79578"/>
                  </a:moveTo>
                  <a:lnTo>
                    <a:pt x="564464" y="71907"/>
                  </a:lnTo>
                  <a:lnTo>
                    <a:pt x="549287" y="68211"/>
                  </a:lnTo>
                  <a:lnTo>
                    <a:pt x="534085" y="68707"/>
                  </a:lnTo>
                  <a:lnTo>
                    <a:pt x="521944" y="73634"/>
                  </a:lnTo>
                  <a:lnTo>
                    <a:pt x="514692" y="79514"/>
                  </a:lnTo>
                  <a:lnTo>
                    <a:pt x="511721" y="84543"/>
                  </a:lnTo>
                  <a:lnTo>
                    <a:pt x="512533" y="91503"/>
                  </a:lnTo>
                  <a:lnTo>
                    <a:pt x="516648" y="103162"/>
                  </a:lnTo>
                  <a:lnTo>
                    <a:pt x="576554" y="79578"/>
                  </a:lnTo>
                  <a:close/>
                </a:path>
              </a:pathLst>
            </a:custGeom>
            <a:solidFill>
              <a:srgbClr val="D4E27B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6" name="object 156"/>
            <p:cNvSpPr/>
            <p:nvPr/>
          </p:nvSpPr>
          <p:spPr>
            <a:xfrm>
              <a:off x="2763098" y="3735302"/>
              <a:ext cx="374015" cy="124460"/>
            </a:xfrm>
            <a:custGeom>
              <a:avLst/>
              <a:gdLst/>
              <a:ahLst/>
              <a:cxnLst/>
              <a:rect l="l" t="t" r="r" b="b"/>
              <a:pathLst>
                <a:path w="374014" h="124460">
                  <a:moveTo>
                    <a:pt x="346084" y="0"/>
                  </a:moveTo>
                  <a:lnTo>
                    <a:pt x="283000" y="7110"/>
                  </a:lnTo>
                  <a:lnTo>
                    <a:pt x="179333" y="35025"/>
                  </a:lnTo>
                  <a:lnTo>
                    <a:pt x="82419" y="65299"/>
                  </a:lnTo>
                  <a:lnTo>
                    <a:pt x="39595" y="79489"/>
                  </a:lnTo>
                  <a:lnTo>
                    <a:pt x="9720" y="106846"/>
                  </a:lnTo>
                  <a:lnTo>
                    <a:pt x="0" y="120373"/>
                  </a:lnTo>
                  <a:lnTo>
                    <a:pt x="10648" y="124037"/>
                  </a:lnTo>
                  <a:lnTo>
                    <a:pt x="113394" y="105059"/>
                  </a:lnTo>
                  <a:lnTo>
                    <a:pt x="216647" y="73244"/>
                  </a:lnTo>
                  <a:lnTo>
                    <a:pt x="309502" y="42395"/>
                  </a:lnTo>
                  <a:lnTo>
                    <a:pt x="349818" y="28549"/>
                  </a:lnTo>
                  <a:lnTo>
                    <a:pt x="373564" y="13007"/>
                  </a:lnTo>
                  <a:lnTo>
                    <a:pt x="366402" y="7525"/>
                  </a:lnTo>
                  <a:lnTo>
                    <a:pt x="346084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7" name="object 157"/>
            <p:cNvSpPr/>
            <p:nvPr/>
          </p:nvSpPr>
          <p:spPr>
            <a:xfrm>
              <a:off x="2702372" y="3478719"/>
              <a:ext cx="441959" cy="384810"/>
            </a:xfrm>
            <a:custGeom>
              <a:avLst/>
              <a:gdLst/>
              <a:ahLst/>
              <a:cxnLst/>
              <a:rect l="l" t="t" r="r" b="b"/>
              <a:pathLst>
                <a:path w="441960" h="384810">
                  <a:moveTo>
                    <a:pt x="369719" y="0"/>
                  </a:moveTo>
                  <a:lnTo>
                    <a:pt x="345557" y="14511"/>
                  </a:lnTo>
                  <a:lnTo>
                    <a:pt x="324767" y="39701"/>
                  </a:lnTo>
                  <a:lnTo>
                    <a:pt x="299482" y="57026"/>
                  </a:lnTo>
                  <a:lnTo>
                    <a:pt x="261832" y="47942"/>
                  </a:lnTo>
                  <a:lnTo>
                    <a:pt x="219033" y="35144"/>
                  </a:lnTo>
                  <a:lnTo>
                    <a:pt x="181667" y="47445"/>
                  </a:lnTo>
                  <a:lnTo>
                    <a:pt x="146925" y="75479"/>
                  </a:lnTo>
                  <a:lnTo>
                    <a:pt x="111998" y="109880"/>
                  </a:lnTo>
                  <a:lnTo>
                    <a:pt x="83400" y="135351"/>
                  </a:lnTo>
                  <a:lnTo>
                    <a:pt x="63044" y="141344"/>
                  </a:lnTo>
                  <a:lnTo>
                    <a:pt x="41191" y="125610"/>
                  </a:lnTo>
                  <a:lnTo>
                    <a:pt x="8099" y="85902"/>
                  </a:lnTo>
                  <a:lnTo>
                    <a:pt x="0" y="130817"/>
                  </a:lnTo>
                  <a:lnTo>
                    <a:pt x="8009" y="175253"/>
                  </a:lnTo>
                  <a:lnTo>
                    <a:pt x="26661" y="216811"/>
                  </a:lnTo>
                  <a:lnTo>
                    <a:pt x="50493" y="253096"/>
                  </a:lnTo>
                  <a:lnTo>
                    <a:pt x="94581" y="305621"/>
                  </a:lnTo>
                  <a:lnTo>
                    <a:pt x="103509" y="323164"/>
                  </a:lnTo>
                  <a:lnTo>
                    <a:pt x="102696" y="342954"/>
                  </a:lnTo>
                  <a:lnTo>
                    <a:pt x="94015" y="373608"/>
                  </a:lnTo>
                  <a:lnTo>
                    <a:pt x="115775" y="384531"/>
                  </a:lnTo>
                  <a:lnTo>
                    <a:pt x="155703" y="378599"/>
                  </a:lnTo>
                  <a:lnTo>
                    <a:pt x="243206" y="347198"/>
                  </a:lnTo>
                  <a:lnTo>
                    <a:pt x="407692" y="281711"/>
                  </a:lnTo>
                  <a:lnTo>
                    <a:pt x="415837" y="243525"/>
                  </a:lnTo>
                  <a:lnTo>
                    <a:pt x="411435" y="208529"/>
                  </a:lnTo>
                  <a:lnTo>
                    <a:pt x="400666" y="170163"/>
                  </a:lnTo>
                  <a:lnTo>
                    <a:pt x="389709" y="121869"/>
                  </a:lnTo>
                  <a:lnTo>
                    <a:pt x="383769" y="78599"/>
                  </a:lnTo>
                  <a:lnTo>
                    <a:pt x="387200" y="52938"/>
                  </a:lnTo>
                  <a:lnTo>
                    <a:pt x="404871" y="34770"/>
                  </a:lnTo>
                  <a:lnTo>
                    <a:pt x="441652" y="13982"/>
                  </a:lnTo>
                  <a:lnTo>
                    <a:pt x="435752" y="11237"/>
                  </a:lnTo>
                  <a:lnTo>
                    <a:pt x="419925" y="5495"/>
                  </a:lnTo>
                  <a:lnTo>
                    <a:pt x="396978" y="502"/>
                  </a:lnTo>
                  <a:lnTo>
                    <a:pt x="3697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8" name="object 158"/>
            <p:cNvSpPr/>
            <p:nvPr/>
          </p:nvSpPr>
          <p:spPr>
            <a:xfrm>
              <a:off x="2702372" y="3478719"/>
              <a:ext cx="441959" cy="384810"/>
            </a:xfrm>
            <a:custGeom>
              <a:avLst/>
              <a:gdLst/>
              <a:ahLst/>
              <a:cxnLst/>
              <a:rect l="l" t="t" r="r" b="b"/>
              <a:pathLst>
                <a:path w="441960" h="384810">
                  <a:moveTo>
                    <a:pt x="94015" y="373608"/>
                  </a:moveTo>
                  <a:lnTo>
                    <a:pt x="102696" y="342954"/>
                  </a:lnTo>
                  <a:lnTo>
                    <a:pt x="103509" y="323164"/>
                  </a:lnTo>
                  <a:lnTo>
                    <a:pt x="94581" y="305621"/>
                  </a:lnTo>
                  <a:lnTo>
                    <a:pt x="74037" y="281711"/>
                  </a:lnTo>
                  <a:lnTo>
                    <a:pt x="50493" y="253096"/>
                  </a:lnTo>
                  <a:lnTo>
                    <a:pt x="26661" y="216811"/>
                  </a:lnTo>
                  <a:lnTo>
                    <a:pt x="8009" y="175253"/>
                  </a:lnTo>
                  <a:lnTo>
                    <a:pt x="0" y="130817"/>
                  </a:lnTo>
                  <a:lnTo>
                    <a:pt x="8099" y="85902"/>
                  </a:lnTo>
                  <a:lnTo>
                    <a:pt x="41191" y="125610"/>
                  </a:lnTo>
                  <a:lnTo>
                    <a:pt x="63044" y="141344"/>
                  </a:lnTo>
                  <a:lnTo>
                    <a:pt x="83400" y="135351"/>
                  </a:lnTo>
                  <a:lnTo>
                    <a:pt x="111998" y="109880"/>
                  </a:lnTo>
                  <a:lnTo>
                    <a:pt x="146925" y="75479"/>
                  </a:lnTo>
                  <a:lnTo>
                    <a:pt x="181667" y="47445"/>
                  </a:lnTo>
                  <a:lnTo>
                    <a:pt x="219033" y="35144"/>
                  </a:lnTo>
                  <a:lnTo>
                    <a:pt x="261832" y="47942"/>
                  </a:lnTo>
                  <a:lnTo>
                    <a:pt x="299482" y="57026"/>
                  </a:lnTo>
                  <a:lnTo>
                    <a:pt x="324767" y="39701"/>
                  </a:lnTo>
                  <a:lnTo>
                    <a:pt x="345557" y="14511"/>
                  </a:lnTo>
                  <a:lnTo>
                    <a:pt x="369719" y="0"/>
                  </a:lnTo>
                  <a:lnTo>
                    <a:pt x="396978" y="502"/>
                  </a:lnTo>
                  <a:lnTo>
                    <a:pt x="419925" y="5495"/>
                  </a:lnTo>
                  <a:lnTo>
                    <a:pt x="435752" y="11237"/>
                  </a:lnTo>
                  <a:lnTo>
                    <a:pt x="441652" y="13982"/>
                  </a:lnTo>
                  <a:lnTo>
                    <a:pt x="404871" y="34770"/>
                  </a:lnTo>
                  <a:lnTo>
                    <a:pt x="387200" y="52938"/>
                  </a:lnTo>
                  <a:lnTo>
                    <a:pt x="383769" y="78599"/>
                  </a:lnTo>
                  <a:lnTo>
                    <a:pt x="389709" y="121869"/>
                  </a:lnTo>
                  <a:lnTo>
                    <a:pt x="400666" y="170163"/>
                  </a:lnTo>
                  <a:lnTo>
                    <a:pt x="411435" y="208529"/>
                  </a:lnTo>
                  <a:lnTo>
                    <a:pt x="415837" y="243525"/>
                  </a:lnTo>
                  <a:lnTo>
                    <a:pt x="407692" y="281711"/>
                  </a:lnTo>
                  <a:lnTo>
                    <a:pt x="243206" y="347198"/>
                  </a:lnTo>
                  <a:lnTo>
                    <a:pt x="155703" y="378599"/>
                  </a:lnTo>
                  <a:lnTo>
                    <a:pt x="115775" y="384531"/>
                  </a:lnTo>
                  <a:lnTo>
                    <a:pt x="94015" y="373608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9" name="object 159"/>
            <p:cNvSpPr/>
            <p:nvPr/>
          </p:nvSpPr>
          <p:spPr>
            <a:xfrm>
              <a:off x="2998955" y="3532651"/>
              <a:ext cx="57785" cy="260985"/>
            </a:xfrm>
            <a:custGeom>
              <a:avLst/>
              <a:gdLst/>
              <a:ahLst/>
              <a:cxnLst/>
              <a:rect l="l" t="t" r="r" b="b"/>
              <a:pathLst>
                <a:path w="57785" h="260985">
                  <a:moveTo>
                    <a:pt x="29187" y="0"/>
                  </a:moveTo>
                  <a:lnTo>
                    <a:pt x="8680" y="62139"/>
                  </a:lnTo>
                  <a:lnTo>
                    <a:pt x="0" y="107494"/>
                  </a:lnTo>
                  <a:lnTo>
                    <a:pt x="1487" y="158242"/>
                  </a:lnTo>
                  <a:lnTo>
                    <a:pt x="11483" y="236562"/>
                  </a:lnTo>
                  <a:lnTo>
                    <a:pt x="15484" y="260553"/>
                  </a:lnTo>
                  <a:lnTo>
                    <a:pt x="57648" y="245021"/>
                  </a:lnTo>
                  <a:lnTo>
                    <a:pt x="29957" y="149452"/>
                  </a:lnTo>
                  <a:lnTo>
                    <a:pt x="17762" y="92073"/>
                  </a:lnTo>
                  <a:lnTo>
                    <a:pt x="18395" y="49912"/>
                  </a:lnTo>
                  <a:lnTo>
                    <a:pt x="29187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0" name="object 160"/>
            <p:cNvSpPr/>
            <p:nvPr/>
          </p:nvSpPr>
          <p:spPr>
            <a:xfrm>
              <a:off x="2810371" y="3542025"/>
              <a:ext cx="116205" cy="256540"/>
            </a:xfrm>
            <a:custGeom>
              <a:avLst/>
              <a:gdLst/>
              <a:ahLst/>
              <a:cxnLst/>
              <a:rect l="l" t="t" r="r" b="b"/>
              <a:pathLst>
                <a:path w="116205" h="256539">
                  <a:moveTo>
                    <a:pt x="95551" y="0"/>
                  </a:moveTo>
                  <a:lnTo>
                    <a:pt x="73169" y="5119"/>
                  </a:lnTo>
                  <a:lnTo>
                    <a:pt x="52661" y="16981"/>
                  </a:lnTo>
                  <a:lnTo>
                    <a:pt x="37960" y="32591"/>
                  </a:lnTo>
                  <a:lnTo>
                    <a:pt x="29501" y="45605"/>
                  </a:lnTo>
                  <a:lnTo>
                    <a:pt x="22728" y="54313"/>
                  </a:lnTo>
                  <a:lnTo>
                    <a:pt x="14080" y="62647"/>
                  </a:lnTo>
                  <a:lnTo>
                    <a:pt x="0" y="74539"/>
                  </a:lnTo>
                  <a:lnTo>
                    <a:pt x="2183" y="116713"/>
                  </a:lnTo>
                  <a:lnTo>
                    <a:pt x="9986" y="149710"/>
                  </a:lnTo>
                  <a:lnTo>
                    <a:pt x="29780" y="190575"/>
                  </a:lnTo>
                  <a:lnTo>
                    <a:pt x="67932" y="256352"/>
                  </a:lnTo>
                  <a:lnTo>
                    <a:pt x="60808" y="175995"/>
                  </a:lnTo>
                  <a:lnTo>
                    <a:pt x="63428" y="122986"/>
                  </a:lnTo>
                  <a:lnTo>
                    <a:pt x="80285" y="73726"/>
                  </a:lnTo>
                  <a:lnTo>
                    <a:pt x="115874" y="4613"/>
                  </a:lnTo>
                  <a:lnTo>
                    <a:pt x="95551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1" name="object 161"/>
            <p:cNvSpPr/>
            <p:nvPr/>
          </p:nvSpPr>
          <p:spPr>
            <a:xfrm>
              <a:off x="2887714" y="3660587"/>
              <a:ext cx="53975" cy="171450"/>
            </a:xfrm>
            <a:custGeom>
              <a:avLst/>
              <a:gdLst/>
              <a:ahLst/>
              <a:cxnLst/>
              <a:rect l="l" t="t" r="r" b="b"/>
              <a:pathLst>
                <a:path w="53975" h="171450">
                  <a:moveTo>
                    <a:pt x="13584" y="0"/>
                  </a:moveTo>
                  <a:lnTo>
                    <a:pt x="3397" y="72372"/>
                  </a:lnTo>
                  <a:lnTo>
                    <a:pt x="0" y="114352"/>
                  </a:lnTo>
                  <a:lnTo>
                    <a:pt x="3391" y="142008"/>
                  </a:lnTo>
                  <a:lnTo>
                    <a:pt x="13571" y="171411"/>
                  </a:lnTo>
                  <a:lnTo>
                    <a:pt x="53449" y="158102"/>
                  </a:lnTo>
                  <a:lnTo>
                    <a:pt x="24673" y="123949"/>
                  </a:lnTo>
                  <a:lnTo>
                    <a:pt x="10928" y="96096"/>
                  </a:lnTo>
                  <a:lnTo>
                    <a:pt x="8477" y="59720"/>
                  </a:lnTo>
                  <a:lnTo>
                    <a:pt x="13584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2" name="object 162"/>
            <p:cNvSpPr/>
            <p:nvPr/>
          </p:nvSpPr>
          <p:spPr>
            <a:xfrm>
              <a:off x="6407339" y="3521505"/>
              <a:ext cx="139191" cy="17360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3" name="object 163"/>
            <p:cNvSpPr/>
            <p:nvPr/>
          </p:nvSpPr>
          <p:spPr>
            <a:xfrm>
              <a:off x="5945620" y="3669826"/>
              <a:ext cx="537845" cy="344170"/>
            </a:xfrm>
            <a:custGeom>
              <a:avLst/>
              <a:gdLst/>
              <a:ahLst/>
              <a:cxnLst/>
              <a:rect l="l" t="t" r="r" b="b"/>
              <a:pathLst>
                <a:path w="537845" h="344170">
                  <a:moveTo>
                    <a:pt x="497039" y="0"/>
                  </a:moveTo>
                  <a:lnTo>
                    <a:pt x="40398" y="0"/>
                  </a:lnTo>
                  <a:lnTo>
                    <a:pt x="24672" y="3172"/>
                  </a:lnTo>
                  <a:lnTo>
                    <a:pt x="11831" y="11825"/>
                  </a:lnTo>
                  <a:lnTo>
                    <a:pt x="3174" y="24662"/>
                  </a:lnTo>
                  <a:lnTo>
                    <a:pt x="0" y="40386"/>
                  </a:lnTo>
                  <a:lnTo>
                    <a:pt x="0" y="303263"/>
                  </a:lnTo>
                  <a:lnTo>
                    <a:pt x="3174" y="318989"/>
                  </a:lnTo>
                  <a:lnTo>
                    <a:pt x="11831" y="331830"/>
                  </a:lnTo>
                  <a:lnTo>
                    <a:pt x="24672" y="340487"/>
                  </a:lnTo>
                  <a:lnTo>
                    <a:pt x="40398" y="343662"/>
                  </a:lnTo>
                  <a:lnTo>
                    <a:pt x="497039" y="343662"/>
                  </a:lnTo>
                  <a:lnTo>
                    <a:pt x="512765" y="340487"/>
                  </a:lnTo>
                  <a:lnTo>
                    <a:pt x="525606" y="331830"/>
                  </a:lnTo>
                  <a:lnTo>
                    <a:pt x="534264" y="318989"/>
                  </a:lnTo>
                  <a:lnTo>
                    <a:pt x="537438" y="303263"/>
                  </a:lnTo>
                  <a:lnTo>
                    <a:pt x="537438" y="40386"/>
                  </a:lnTo>
                  <a:lnTo>
                    <a:pt x="534264" y="24662"/>
                  </a:lnTo>
                  <a:lnTo>
                    <a:pt x="525606" y="11825"/>
                  </a:lnTo>
                  <a:lnTo>
                    <a:pt x="512765" y="3172"/>
                  </a:lnTo>
                  <a:lnTo>
                    <a:pt x="4970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4" name="object 164"/>
            <p:cNvSpPr/>
            <p:nvPr/>
          </p:nvSpPr>
          <p:spPr>
            <a:xfrm>
              <a:off x="5945620" y="3669826"/>
              <a:ext cx="537845" cy="344170"/>
            </a:xfrm>
            <a:custGeom>
              <a:avLst/>
              <a:gdLst/>
              <a:ahLst/>
              <a:cxnLst/>
              <a:rect l="l" t="t" r="r" b="b"/>
              <a:pathLst>
                <a:path w="537845" h="344170">
                  <a:moveTo>
                    <a:pt x="537438" y="303263"/>
                  </a:moveTo>
                  <a:lnTo>
                    <a:pt x="534264" y="318989"/>
                  </a:lnTo>
                  <a:lnTo>
                    <a:pt x="525606" y="331830"/>
                  </a:lnTo>
                  <a:lnTo>
                    <a:pt x="512765" y="340487"/>
                  </a:lnTo>
                  <a:lnTo>
                    <a:pt x="497039" y="343662"/>
                  </a:lnTo>
                  <a:lnTo>
                    <a:pt x="40398" y="343662"/>
                  </a:lnTo>
                  <a:lnTo>
                    <a:pt x="24672" y="340487"/>
                  </a:lnTo>
                  <a:lnTo>
                    <a:pt x="11831" y="331830"/>
                  </a:lnTo>
                  <a:lnTo>
                    <a:pt x="3174" y="318989"/>
                  </a:lnTo>
                  <a:lnTo>
                    <a:pt x="0" y="303263"/>
                  </a:lnTo>
                  <a:lnTo>
                    <a:pt x="0" y="40386"/>
                  </a:lnTo>
                  <a:lnTo>
                    <a:pt x="3174" y="24662"/>
                  </a:lnTo>
                  <a:lnTo>
                    <a:pt x="11831" y="11825"/>
                  </a:lnTo>
                  <a:lnTo>
                    <a:pt x="24672" y="3172"/>
                  </a:lnTo>
                  <a:lnTo>
                    <a:pt x="40398" y="0"/>
                  </a:lnTo>
                  <a:lnTo>
                    <a:pt x="497039" y="0"/>
                  </a:lnTo>
                  <a:lnTo>
                    <a:pt x="512765" y="3172"/>
                  </a:lnTo>
                  <a:lnTo>
                    <a:pt x="525606" y="11825"/>
                  </a:lnTo>
                  <a:lnTo>
                    <a:pt x="534264" y="24662"/>
                  </a:lnTo>
                  <a:lnTo>
                    <a:pt x="537438" y="40386"/>
                  </a:lnTo>
                  <a:lnTo>
                    <a:pt x="537438" y="303263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5" name="object 165"/>
            <p:cNvSpPr/>
            <p:nvPr/>
          </p:nvSpPr>
          <p:spPr>
            <a:xfrm>
              <a:off x="5982186" y="3697244"/>
              <a:ext cx="460375" cy="294640"/>
            </a:xfrm>
            <a:custGeom>
              <a:avLst/>
              <a:gdLst/>
              <a:ahLst/>
              <a:cxnLst/>
              <a:rect l="l" t="t" r="r" b="b"/>
              <a:pathLst>
                <a:path w="460375" h="294639">
                  <a:moveTo>
                    <a:pt x="425653" y="0"/>
                  </a:moveTo>
                  <a:lnTo>
                    <a:pt x="34582" y="0"/>
                  </a:lnTo>
                  <a:lnTo>
                    <a:pt x="21120" y="2719"/>
                  </a:lnTo>
                  <a:lnTo>
                    <a:pt x="10128" y="10134"/>
                  </a:lnTo>
                  <a:lnTo>
                    <a:pt x="2717" y="21131"/>
                  </a:lnTo>
                  <a:lnTo>
                    <a:pt x="0" y="34594"/>
                  </a:lnTo>
                  <a:lnTo>
                    <a:pt x="0" y="259715"/>
                  </a:lnTo>
                  <a:lnTo>
                    <a:pt x="2717" y="273178"/>
                  </a:lnTo>
                  <a:lnTo>
                    <a:pt x="10128" y="284175"/>
                  </a:lnTo>
                  <a:lnTo>
                    <a:pt x="21120" y="291590"/>
                  </a:lnTo>
                  <a:lnTo>
                    <a:pt x="34582" y="294309"/>
                  </a:lnTo>
                  <a:lnTo>
                    <a:pt x="425653" y="294309"/>
                  </a:lnTo>
                  <a:lnTo>
                    <a:pt x="439116" y="291590"/>
                  </a:lnTo>
                  <a:lnTo>
                    <a:pt x="450113" y="284175"/>
                  </a:lnTo>
                  <a:lnTo>
                    <a:pt x="457528" y="273178"/>
                  </a:lnTo>
                  <a:lnTo>
                    <a:pt x="460248" y="259715"/>
                  </a:lnTo>
                  <a:lnTo>
                    <a:pt x="460248" y="34594"/>
                  </a:lnTo>
                  <a:lnTo>
                    <a:pt x="457528" y="21131"/>
                  </a:lnTo>
                  <a:lnTo>
                    <a:pt x="450113" y="10134"/>
                  </a:lnTo>
                  <a:lnTo>
                    <a:pt x="439116" y="2719"/>
                  </a:lnTo>
                  <a:lnTo>
                    <a:pt x="4256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6" name="object 166"/>
            <p:cNvSpPr/>
            <p:nvPr/>
          </p:nvSpPr>
          <p:spPr>
            <a:xfrm>
              <a:off x="5982186" y="3697244"/>
              <a:ext cx="460375" cy="294640"/>
            </a:xfrm>
            <a:custGeom>
              <a:avLst/>
              <a:gdLst/>
              <a:ahLst/>
              <a:cxnLst/>
              <a:rect l="l" t="t" r="r" b="b"/>
              <a:pathLst>
                <a:path w="460375" h="294639">
                  <a:moveTo>
                    <a:pt x="460248" y="259715"/>
                  </a:moveTo>
                  <a:lnTo>
                    <a:pt x="457528" y="273178"/>
                  </a:lnTo>
                  <a:lnTo>
                    <a:pt x="450113" y="284175"/>
                  </a:lnTo>
                  <a:lnTo>
                    <a:pt x="439116" y="291590"/>
                  </a:lnTo>
                  <a:lnTo>
                    <a:pt x="425653" y="294309"/>
                  </a:lnTo>
                  <a:lnTo>
                    <a:pt x="34582" y="294309"/>
                  </a:lnTo>
                  <a:lnTo>
                    <a:pt x="21120" y="291590"/>
                  </a:lnTo>
                  <a:lnTo>
                    <a:pt x="10128" y="284175"/>
                  </a:lnTo>
                  <a:lnTo>
                    <a:pt x="2717" y="273178"/>
                  </a:lnTo>
                  <a:lnTo>
                    <a:pt x="0" y="259715"/>
                  </a:lnTo>
                  <a:lnTo>
                    <a:pt x="0" y="34594"/>
                  </a:lnTo>
                  <a:lnTo>
                    <a:pt x="2717" y="21131"/>
                  </a:lnTo>
                  <a:lnTo>
                    <a:pt x="10128" y="10134"/>
                  </a:lnTo>
                  <a:lnTo>
                    <a:pt x="21120" y="2719"/>
                  </a:lnTo>
                  <a:lnTo>
                    <a:pt x="34582" y="0"/>
                  </a:lnTo>
                  <a:lnTo>
                    <a:pt x="425653" y="0"/>
                  </a:lnTo>
                  <a:lnTo>
                    <a:pt x="439116" y="2719"/>
                  </a:lnTo>
                  <a:lnTo>
                    <a:pt x="450113" y="10134"/>
                  </a:lnTo>
                  <a:lnTo>
                    <a:pt x="457528" y="21131"/>
                  </a:lnTo>
                  <a:lnTo>
                    <a:pt x="460248" y="34594"/>
                  </a:lnTo>
                  <a:lnTo>
                    <a:pt x="460248" y="259715"/>
                  </a:lnTo>
                  <a:close/>
                </a:path>
              </a:pathLst>
            </a:custGeom>
            <a:ln w="7124">
              <a:solidFill>
                <a:srgbClr val="221815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7" name="object 167"/>
            <p:cNvSpPr/>
            <p:nvPr/>
          </p:nvSpPr>
          <p:spPr>
            <a:xfrm>
              <a:off x="5987665" y="3713699"/>
              <a:ext cx="450215" cy="252729"/>
            </a:xfrm>
            <a:custGeom>
              <a:avLst/>
              <a:gdLst/>
              <a:ahLst/>
              <a:cxnLst/>
              <a:rect l="l" t="t" r="r" b="b"/>
              <a:pathLst>
                <a:path w="450214" h="252729">
                  <a:moveTo>
                    <a:pt x="0" y="0"/>
                  </a:moveTo>
                  <a:lnTo>
                    <a:pt x="449694" y="25226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8" name="object 168"/>
            <p:cNvSpPr/>
            <p:nvPr/>
          </p:nvSpPr>
          <p:spPr>
            <a:xfrm>
              <a:off x="5987665" y="3713699"/>
              <a:ext cx="450215" cy="252729"/>
            </a:xfrm>
            <a:custGeom>
              <a:avLst/>
              <a:gdLst/>
              <a:ahLst/>
              <a:cxnLst/>
              <a:rect l="l" t="t" r="r" b="b"/>
              <a:pathLst>
                <a:path w="450214" h="252729">
                  <a:moveTo>
                    <a:pt x="0" y="0"/>
                  </a:moveTo>
                  <a:lnTo>
                    <a:pt x="449694" y="252260"/>
                  </a:lnTo>
                </a:path>
              </a:pathLst>
            </a:custGeom>
            <a:ln w="7124">
              <a:solidFill>
                <a:srgbClr val="221815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9" name="object 169"/>
            <p:cNvSpPr/>
            <p:nvPr/>
          </p:nvSpPr>
          <p:spPr>
            <a:xfrm>
              <a:off x="5989495" y="3712855"/>
              <a:ext cx="445770" cy="262255"/>
            </a:xfrm>
            <a:custGeom>
              <a:avLst/>
              <a:gdLst/>
              <a:ahLst/>
              <a:cxnLst/>
              <a:rect l="l" t="t" r="r" b="b"/>
              <a:pathLst>
                <a:path w="445770" h="262254">
                  <a:moveTo>
                    <a:pt x="445655" y="0"/>
                  </a:moveTo>
                  <a:lnTo>
                    <a:pt x="0" y="262254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0" name="object 170"/>
            <p:cNvSpPr/>
            <p:nvPr/>
          </p:nvSpPr>
          <p:spPr>
            <a:xfrm>
              <a:off x="5989495" y="3712855"/>
              <a:ext cx="445770" cy="262255"/>
            </a:xfrm>
            <a:custGeom>
              <a:avLst/>
              <a:gdLst/>
              <a:ahLst/>
              <a:cxnLst/>
              <a:rect l="l" t="t" r="r" b="b"/>
              <a:pathLst>
                <a:path w="445770" h="262254">
                  <a:moveTo>
                    <a:pt x="0" y="262254"/>
                  </a:moveTo>
                  <a:lnTo>
                    <a:pt x="445655" y="0"/>
                  </a:lnTo>
                </a:path>
              </a:pathLst>
            </a:custGeom>
            <a:ln w="7124">
              <a:solidFill>
                <a:srgbClr val="221815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1" name="object 171"/>
            <p:cNvSpPr/>
            <p:nvPr/>
          </p:nvSpPr>
          <p:spPr>
            <a:xfrm>
              <a:off x="4212296" y="3416904"/>
              <a:ext cx="662305" cy="711200"/>
            </a:xfrm>
            <a:custGeom>
              <a:avLst/>
              <a:gdLst/>
              <a:ahLst/>
              <a:cxnLst/>
              <a:rect l="l" t="t" r="r" b="b"/>
              <a:pathLst>
                <a:path w="662304" h="711200">
                  <a:moveTo>
                    <a:pt x="238756" y="0"/>
                  </a:moveTo>
                  <a:lnTo>
                    <a:pt x="202302" y="11468"/>
                  </a:lnTo>
                  <a:lnTo>
                    <a:pt x="149843" y="40538"/>
                  </a:lnTo>
                  <a:lnTo>
                    <a:pt x="147954" y="54610"/>
                  </a:lnTo>
                  <a:lnTo>
                    <a:pt x="140063" y="92290"/>
                  </a:lnTo>
                  <a:lnTo>
                    <a:pt x="122835" y="146773"/>
                  </a:lnTo>
                  <a:lnTo>
                    <a:pt x="92935" y="211251"/>
                  </a:lnTo>
                  <a:lnTo>
                    <a:pt x="73892" y="258567"/>
                  </a:lnTo>
                  <a:lnTo>
                    <a:pt x="63899" y="309044"/>
                  </a:lnTo>
                  <a:lnTo>
                    <a:pt x="58965" y="359918"/>
                  </a:lnTo>
                  <a:lnTo>
                    <a:pt x="55101" y="408420"/>
                  </a:lnTo>
                  <a:lnTo>
                    <a:pt x="48315" y="451786"/>
                  </a:lnTo>
                  <a:lnTo>
                    <a:pt x="34616" y="487248"/>
                  </a:lnTo>
                  <a:lnTo>
                    <a:pt x="13295" y="523860"/>
                  </a:lnTo>
                  <a:lnTo>
                    <a:pt x="2779" y="550737"/>
                  </a:lnTo>
                  <a:lnTo>
                    <a:pt x="0" y="581083"/>
                  </a:lnTo>
                  <a:lnTo>
                    <a:pt x="1888" y="628103"/>
                  </a:lnTo>
                  <a:lnTo>
                    <a:pt x="29718" y="630748"/>
                  </a:lnTo>
                  <a:lnTo>
                    <a:pt x="96492" y="638594"/>
                  </a:lnTo>
                  <a:lnTo>
                    <a:pt x="177137" y="651506"/>
                  </a:lnTo>
                  <a:lnTo>
                    <a:pt x="246579" y="669353"/>
                  </a:lnTo>
                  <a:lnTo>
                    <a:pt x="292652" y="685199"/>
                  </a:lnTo>
                  <a:lnTo>
                    <a:pt x="337795" y="694778"/>
                  </a:lnTo>
                  <a:lnTo>
                    <a:pt x="408816" y="701957"/>
                  </a:lnTo>
                  <a:lnTo>
                    <a:pt x="532520" y="710603"/>
                  </a:lnTo>
                  <a:lnTo>
                    <a:pt x="540106" y="685913"/>
                  </a:lnTo>
                  <a:lnTo>
                    <a:pt x="548640" y="640851"/>
                  </a:lnTo>
                  <a:lnTo>
                    <a:pt x="557608" y="582116"/>
                  </a:lnTo>
                  <a:lnTo>
                    <a:pt x="566492" y="516413"/>
                  </a:lnTo>
                  <a:lnTo>
                    <a:pt x="574776" y="450443"/>
                  </a:lnTo>
                  <a:lnTo>
                    <a:pt x="587478" y="344513"/>
                  </a:lnTo>
                  <a:lnTo>
                    <a:pt x="590864" y="317957"/>
                  </a:lnTo>
                  <a:lnTo>
                    <a:pt x="595175" y="292931"/>
                  </a:lnTo>
                  <a:lnTo>
                    <a:pt x="604022" y="261767"/>
                  </a:lnTo>
                  <a:lnTo>
                    <a:pt x="624073" y="203926"/>
                  </a:lnTo>
                  <a:lnTo>
                    <a:pt x="661996" y="98869"/>
                  </a:lnTo>
                  <a:lnTo>
                    <a:pt x="624895" y="93349"/>
                  </a:lnTo>
                  <a:lnTo>
                    <a:pt x="580006" y="85538"/>
                  </a:lnTo>
                  <a:lnTo>
                    <a:pt x="529992" y="75761"/>
                  </a:lnTo>
                  <a:lnTo>
                    <a:pt x="477516" y="64342"/>
                  </a:lnTo>
                  <a:lnTo>
                    <a:pt x="425239" y="51604"/>
                  </a:lnTo>
                  <a:lnTo>
                    <a:pt x="375825" y="37872"/>
                  </a:lnTo>
                  <a:lnTo>
                    <a:pt x="331936" y="23469"/>
                  </a:lnTo>
                  <a:lnTo>
                    <a:pt x="276277" y="4533"/>
                  </a:lnTo>
                  <a:lnTo>
                    <a:pt x="238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2" name="object 172"/>
            <p:cNvSpPr/>
            <p:nvPr/>
          </p:nvSpPr>
          <p:spPr>
            <a:xfrm>
              <a:off x="4212296" y="3416904"/>
              <a:ext cx="662305" cy="711200"/>
            </a:xfrm>
            <a:custGeom>
              <a:avLst/>
              <a:gdLst/>
              <a:ahLst/>
              <a:cxnLst/>
              <a:rect l="l" t="t" r="r" b="b"/>
              <a:pathLst>
                <a:path w="662304" h="711200">
                  <a:moveTo>
                    <a:pt x="149843" y="40538"/>
                  </a:moveTo>
                  <a:lnTo>
                    <a:pt x="202302" y="11468"/>
                  </a:lnTo>
                  <a:lnTo>
                    <a:pt x="238756" y="0"/>
                  </a:lnTo>
                  <a:lnTo>
                    <a:pt x="276277" y="4533"/>
                  </a:lnTo>
                  <a:lnTo>
                    <a:pt x="331936" y="23469"/>
                  </a:lnTo>
                  <a:lnTo>
                    <a:pt x="375825" y="37872"/>
                  </a:lnTo>
                  <a:lnTo>
                    <a:pt x="425239" y="51604"/>
                  </a:lnTo>
                  <a:lnTo>
                    <a:pt x="477516" y="64342"/>
                  </a:lnTo>
                  <a:lnTo>
                    <a:pt x="529992" y="75761"/>
                  </a:lnTo>
                  <a:lnTo>
                    <a:pt x="580006" y="85538"/>
                  </a:lnTo>
                  <a:lnTo>
                    <a:pt x="624895" y="93349"/>
                  </a:lnTo>
                  <a:lnTo>
                    <a:pt x="661996" y="98869"/>
                  </a:lnTo>
                  <a:lnTo>
                    <a:pt x="624073" y="203926"/>
                  </a:lnTo>
                  <a:lnTo>
                    <a:pt x="604022" y="261767"/>
                  </a:lnTo>
                  <a:lnTo>
                    <a:pt x="590864" y="317957"/>
                  </a:lnTo>
                  <a:lnTo>
                    <a:pt x="581944" y="390909"/>
                  </a:lnTo>
                  <a:lnTo>
                    <a:pt x="574776" y="450443"/>
                  </a:lnTo>
                  <a:lnTo>
                    <a:pt x="566492" y="516413"/>
                  </a:lnTo>
                  <a:lnTo>
                    <a:pt x="557608" y="582116"/>
                  </a:lnTo>
                  <a:lnTo>
                    <a:pt x="548640" y="640851"/>
                  </a:lnTo>
                  <a:lnTo>
                    <a:pt x="540106" y="685913"/>
                  </a:lnTo>
                  <a:lnTo>
                    <a:pt x="532520" y="710603"/>
                  </a:lnTo>
                  <a:lnTo>
                    <a:pt x="408816" y="701957"/>
                  </a:lnTo>
                  <a:lnTo>
                    <a:pt x="337795" y="694778"/>
                  </a:lnTo>
                  <a:lnTo>
                    <a:pt x="292652" y="685199"/>
                  </a:lnTo>
                  <a:lnTo>
                    <a:pt x="246579" y="669353"/>
                  </a:lnTo>
                  <a:lnTo>
                    <a:pt x="177137" y="651506"/>
                  </a:lnTo>
                  <a:lnTo>
                    <a:pt x="96492" y="638594"/>
                  </a:lnTo>
                  <a:lnTo>
                    <a:pt x="29718" y="630748"/>
                  </a:lnTo>
                  <a:lnTo>
                    <a:pt x="1888" y="628103"/>
                  </a:lnTo>
                  <a:lnTo>
                    <a:pt x="0" y="581083"/>
                  </a:lnTo>
                  <a:lnTo>
                    <a:pt x="2779" y="550737"/>
                  </a:lnTo>
                  <a:lnTo>
                    <a:pt x="13295" y="523860"/>
                  </a:lnTo>
                  <a:lnTo>
                    <a:pt x="34616" y="487248"/>
                  </a:lnTo>
                  <a:lnTo>
                    <a:pt x="48315" y="451786"/>
                  </a:lnTo>
                  <a:lnTo>
                    <a:pt x="55101" y="408420"/>
                  </a:lnTo>
                  <a:lnTo>
                    <a:pt x="58965" y="359918"/>
                  </a:lnTo>
                  <a:lnTo>
                    <a:pt x="63899" y="309044"/>
                  </a:lnTo>
                  <a:lnTo>
                    <a:pt x="73892" y="258567"/>
                  </a:lnTo>
                  <a:lnTo>
                    <a:pt x="92935" y="211251"/>
                  </a:lnTo>
                  <a:lnTo>
                    <a:pt x="122835" y="146773"/>
                  </a:lnTo>
                  <a:lnTo>
                    <a:pt x="140063" y="92290"/>
                  </a:lnTo>
                  <a:lnTo>
                    <a:pt x="147954" y="54610"/>
                  </a:lnTo>
                  <a:lnTo>
                    <a:pt x="149843" y="40538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3" name="object 173"/>
            <p:cNvSpPr/>
            <p:nvPr/>
          </p:nvSpPr>
          <p:spPr>
            <a:xfrm>
              <a:off x="4224976" y="4006420"/>
              <a:ext cx="506730" cy="81280"/>
            </a:xfrm>
            <a:custGeom>
              <a:avLst/>
              <a:gdLst/>
              <a:ahLst/>
              <a:cxnLst/>
              <a:rect l="l" t="t" r="r" b="b"/>
              <a:pathLst>
                <a:path w="506729" h="81279">
                  <a:moveTo>
                    <a:pt x="0" y="0"/>
                  </a:moveTo>
                  <a:lnTo>
                    <a:pt x="94100" y="1156"/>
                  </a:lnTo>
                  <a:lnTo>
                    <a:pt x="147915" y="4297"/>
                  </a:lnTo>
                  <a:lnTo>
                    <a:pt x="181649" y="11903"/>
                  </a:lnTo>
                  <a:lnTo>
                    <a:pt x="215506" y="26454"/>
                  </a:lnTo>
                  <a:lnTo>
                    <a:pt x="248532" y="38635"/>
                  </a:lnTo>
                  <a:lnTo>
                    <a:pt x="291509" y="49902"/>
                  </a:lnTo>
                  <a:lnTo>
                    <a:pt x="341610" y="59994"/>
                  </a:lnTo>
                  <a:lnTo>
                    <a:pt x="396009" y="68656"/>
                  </a:lnTo>
                  <a:lnTo>
                    <a:pt x="451876" y="75630"/>
                  </a:lnTo>
                  <a:lnTo>
                    <a:pt x="506387" y="80657"/>
                  </a:lnTo>
                </a:path>
              </a:pathLst>
            </a:custGeom>
            <a:ln w="7124">
              <a:solidFill>
                <a:srgbClr val="B5B6B6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4" name="object 174"/>
            <p:cNvSpPr/>
            <p:nvPr/>
          </p:nvSpPr>
          <p:spPr>
            <a:xfrm>
              <a:off x="4380663" y="3520806"/>
              <a:ext cx="154927" cy="10801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5" name="object 175"/>
            <p:cNvSpPr/>
            <p:nvPr/>
          </p:nvSpPr>
          <p:spPr>
            <a:xfrm>
              <a:off x="4322369" y="3567709"/>
              <a:ext cx="459105" cy="466725"/>
            </a:xfrm>
            <a:custGeom>
              <a:avLst/>
              <a:gdLst/>
              <a:ahLst/>
              <a:cxnLst/>
              <a:rect l="l" t="t" r="r" b="b"/>
              <a:pathLst>
                <a:path w="459104" h="466725">
                  <a:moveTo>
                    <a:pt x="371182" y="128143"/>
                  </a:moveTo>
                  <a:lnTo>
                    <a:pt x="346811" y="0"/>
                  </a:lnTo>
                  <a:lnTo>
                    <a:pt x="320738" y="78524"/>
                  </a:lnTo>
                  <a:lnTo>
                    <a:pt x="298132" y="121869"/>
                  </a:lnTo>
                  <a:lnTo>
                    <a:pt x="266458" y="145503"/>
                  </a:lnTo>
                  <a:lnTo>
                    <a:pt x="213207" y="164871"/>
                  </a:lnTo>
                  <a:lnTo>
                    <a:pt x="106235" y="198412"/>
                  </a:lnTo>
                  <a:lnTo>
                    <a:pt x="59918" y="215519"/>
                  </a:lnTo>
                  <a:lnTo>
                    <a:pt x="23279" y="234683"/>
                  </a:lnTo>
                  <a:lnTo>
                    <a:pt x="0" y="257251"/>
                  </a:lnTo>
                  <a:lnTo>
                    <a:pt x="46583" y="237464"/>
                  </a:lnTo>
                  <a:lnTo>
                    <a:pt x="79425" y="226872"/>
                  </a:lnTo>
                  <a:lnTo>
                    <a:pt x="114147" y="221881"/>
                  </a:lnTo>
                  <a:lnTo>
                    <a:pt x="166306" y="218884"/>
                  </a:lnTo>
                  <a:lnTo>
                    <a:pt x="297853" y="217055"/>
                  </a:lnTo>
                  <a:lnTo>
                    <a:pt x="360489" y="193649"/>
                  </a:lnTo>
                  <a:lnTo>
                    <a:pt x="371182" y="128143"/>
                  </a:lnTo>
                  <a:close/>
                </a:path>
                <a:path w="459104" h="466725">
                  <a:moveTo>
                    <a:pt x="459092" y="142138"/>
                  </a:moveTo>
                  <a:lnTo>
                    <a:pt x="406323" y="192951"/>
                  </a:lnTo>
                  <a:lnTo>
                    <a:pt x="361353" y="221678"/>
                  </a:lnTo>
                  <a:lnTo>
                    <a:pt x="305587" y="250151"/>
                  </a:lnTo>
                  <a:lnTo>
                    <a:pt x="258051" y="273735"/>
                  </a:lnTo>
                  <a:lnTo>
                    <a:pt x="229031" y="300240"/>
                  </a:lnTo>
                  <a:lnTo>
                    <a:pt x="206667" y="346481"/>
                  </a:lnTo>
                  <a:lnTo>
                    <a:pt x="179095" y="429234"/>
                  </a:lnTo>
                  <a:lnTo>
                    <a:pt x="229336" y="349389"/>
                  </a:lnTo>
                  <a:lnTo>
                    <a:pt x="266509" y="307530"/>
                  </a:lnTo>
                  <a:lnTo>
                    <a:pt x="309016" y="289928"/>
                  </a:lnTo>
                  <a:lnTo>
                    <a:pt x="375234" y="282841"/>
                  </a:lnTo>
                  <a:lnTo>
                    <a:pt x="369722" y="322097"/>
                  </a:lnTo>
                  <a:lnTo>
                    <a:pt x="356755" y="392277"/>
                  </a:lnTo>
                  <a:lnTo>
                    <a:pt x="340423" y="432422"/>
                  </a:lnTo>
                  <a:lnTo>
                    <a:pt x="285699" y="466191"/>
                  </a:lnTo>
                  <a:lnTo>
                    <a:pt x="349313" y="456971"/>
                  </a:lnTo>
                  <a:lnTo>
                    <a:pt x="390080" y="433692"/>
                  </a:lnTo>
                  <a:lnTo>
                    <a:pt x="413105" y="400392"/>
                  </a:lnTo>
                  <a:lnTo>
                    <a:pt x="423506" y="361086"/>
                  </a:lnTo>
                  <a:lnTo>
                    <a:pt x="426402" y="319798"/>
                  </a:lnTo>
                  <a:lnTo>
                    <a:pt x="427723" y="278638"/>
                  </a:lnTo>
                  <a:lnTo>
                    <a:pt x="431558" y="246418"/>
                  </a:lnTo>
                  <a:lnTo>
                    <a:pt x="440994" y="206463"/>
                  </a:lnTo>
                  <a:lnTo>
                    <a:pt x="459092" y="142138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6" name="object 176"/>
            <p:cNvSpPr/>
            <p:nvPr/>
          </p:nvSpPr>
          <p:spPr>
            <a:xfrm>
              <a:off x="1064693" y="8924651"/>
              <a:ext cx="458470" cy="624840"/>
            </a:xfrm>
            <a:custGeom>
              <a:avLst/>
              <a:gdLst/>
              <a:ahLst/>
              <a:cxnLst/>
              <a:rect l="l" t="t" r="r" b="b"/>
              <a:pathLst>
                <a:path w="458469" h="624840">
                  <a:moveTo>
                    <a:pt x="135331" y="0"/>
                  </a:moveTo>
                  <a:lnTo>
                    <a:pt x="101844" y="42224"/>
                  </a:lnTo>
                  <a:lnTo>
                    <a:pt x="83565" y="87998"/>
                  </a:lnTo>
                  <a:lnTo>
                    <a:pt x="71523" y="137332"/>
                  </a:lnTo>
                  <a:lnTo>
                    <a:pt x="66108" y="175987"/>
                  </a:lnTo>
                  <a:lnTo>
                    <a:pt x="59071" y="210760"/>
                  </a:lnTo>
                  <a:lnTo>
                    <a:pt x="42163" y="248450"/>
                  </a:lnTo>
                  <a:lnTo>
                    <a:pt x="23186" y="281047"/>
                  </a:lnTo>
                  <a:lnTo>
                    <a:pt x="13266" y="302158"/>
                  </a:lnTo>
                  <a:lnTo>
                    <a:pt x="9168" y="321002"/>
                  </a:lnTo>
                  <a:lnTo>
                    <a:pt x="7658" y="346798"/>
                  </a:lnTo>
                  <a:lnTo>
                    <a:pt x="0" y="539940"/>
                  </a:lnTo>
                  <a:lnTo>
                    <a:pt x="22604" y="562596"/>
                  </a:lnTo>
                  <a:lnTo>
                    <a:pt x="60853" y="581241"/>
                  </a:lnTo>
                  <a:lnTo>
                    <a:pt x="109805" y="596161"/>
                  </a:lnTo>
                  <a:lnTo>
                    <a:pt x="164520" y="607639"/>
                  </a:lnTo>
                  <a:lnTo>
                    <a:pt x="220056" y="615960"/>
                  </a:lnTo>
                  <a:lnTo>
                    <a:pt x="271471" y="621409"/>
                  </a:lnTo>
                  <a:lnTo>
                    <a:pt x="313825" y="624270"/>
                  </a:lnTo>
                  <a:lnTo>
                    <a:pt x="342176" y="624827"/>
                  </a:lnTo>
                  <a:lnTo>
                    <a:pt x="373406" y="623536"/>
                  </a:lnTo>
                  <a:lnTo>
                    <a:pt x="417189" y="609848"/>
                  </a:lnTo>
                  <a:lnTo>
                    <a:pt x="455930" y="551885"/>
                  </a:lnTo>
                  <a:lnTo>
                    <a:pt x="458354" y="495047"/>
                  </a:lnTo>
                  <a:lnTo>
                    <a:pt x="458190" y="434392"/>
                  </a:lnTo>
                  <a:lnTo>
                    <a:pt x="456411" y="383695"/>
                  </a:lnTo>
                  <a:lnTo>
                    <a:pt x="453986" y="356730"/>
                  </a:lnTo>
                  <a:lnTo>
                    <a:pt x="448669" y="329986"/>
                  </a:lnTo>
                  <a:lnTo>
                    <a:pt x="440909" y="287772"/>
                  </a:lnTo>
                  <a:lnTo>
                    <a:pt x="433905" y="247705"/>
                  </a:lnTo>
                  <a:lnTo>
                    <a:pt x="430860" y="227406"/>
                  </a:lnTo>
                  <a:lnTo>
                    <a:pt x="431491" y="210137"/>
                  </a:lnTo>
                  <a:lnTo>
                    <a:pt x="431714" y="204508"/>
                  </a:lnTo>
                  <a:lnTo>
                    <a:pt x="296824" y="204508"/>
                  </a:lnTo>
                  <a:lnTo>
                    <a:pt x="286143" y="203606"/>
                  </a:lnTo>
                  <a:lnTo>
                    <a:pt x="286487" y="200685"/>
                  </a:lnTo>
                  <a:lnTo>
                    <a:pt x="196049" y="200685"/>
                  </a:lnTo>
                  <a:lnTo>
                    <a:pt x="174040" y="196126"/>
                  </a:lnTo>
                  <a:lnTo>
                    <a:pt x="175181" y="183686"/>
                  </a:lnTo>
                  <a:lnTo>
                    <a:pt x="178077" y="155435"/>
                  </a:lnTo>
                  <a:lnTo>
                    <a:pt x="182254" y="121877"/>
                  </a:lnTo>
                  <a:lnTo>
                    <a:pt x="187096" y="94894"/>
                  </a:lnTo>
                  <a:lnTo>
                    <a:pt x="193881" y="66996"/>
                  </a:lnTo>
                  <a:lnTo>
                    <a:pt x="197042" y="48353"/>
                  </a:lnTo>
                  <a:lnTo>
                    <a:pt x="197385" y="30556"/>
                  </a:lnTo>
                  <a:lnTo>
                    <a:pt x="195719" y="5194"/>
                  </a:lnTo>
                  <a:lnTo>
                    <a:pt x="135331" y="0"/>
                  </a:lnTo>
                  <a:close/>
                </a:path>
                <a:path w="458469" h="624840">
                  <a:moveTo>
                    <a:pt x="411037" y="16914"/>
                  </a:moveTo>
                  <a:lnTo>
                    <a:pt x="368439" y="21971"/>
                  </a:lnTo>
                  <a:lnTo>
                    <a:pt x="331497" y="75109"/>
                  </a:lnTo>
                  <a:lnTo>
                    <a:pt x="308963" y="131756"/>
                  </a:lnTo>
                  <a:lnTo>
                    <a:pt x="299751" y="180956"/>
                  </a:lnTo>
                  <a:lnTo>
                    <a:pt x="297306" y="200774"/>
                  </a:lnTo>
                  <a:lnTo>
                    <a:pt x="296824" y="204508"/>
                  </a:lnTo>
                  <a:lnTo>
                    <a:pt x="431714" y="204508"/>
                  </a:lnTo>
                  <a:lnTo>
                    <a:pt x="432891" y="174756"/>
                  </a:lnTo>
                  <a:lnTo>
                    <a:pt x="434279" y="133267"/>
                  </a:lnTo>
                  <a:lnTo>
                    <a:pt x="434898" y="98082"/>
                  </a:lnTo>
                  <a:lnTo>
                    <a:pt x="434765" y="74345"/>
                  </a:lnTo>
                  <a:lnTo>
                    <a:pt x="433831" y="59347"/>
                  </a:lnTo>
                  <a:lnTo>
                    <a:pt x="431298" y="46711"/>
                  </a:lnTo>
                  <a:lnTo>
                    <a:pt x="426364" y="30060"/>
                  </a:lnTo>
                  <a:lnTo>
                    <a:pt x="419394" y="20833"/>
                  </a:lnTo>
                  <a:lnTo>
                    <a:pt x="411037" y="16914"/>
                  </a:lnTo>
                  <a:close/>
                </a:path>
                <a:path w="458469" h="624840">
                  <a:moveTo>
                    <a:pt x="225602" y="150952"/>
                  </a:moveTo>
                  <a:lnTo>
                    <a:pt x="200910" y="183686"/>
                  </a:lnTo>
                  <a:lnTo>
                    <a:pt x="196049" y="200685"/>
                  </a:lnTo>
                  <a:lnTo>
                    <a:pt x="286487" y="200685"/>
                  </a:lnTo>
                  <a:lnTo>
                    <a:pt x="287181" y="194780"/>
                  </a:lnTo>
                  <a:lnTo>
                    <a:pt x="289464" y="174756"/>
                  </a:lnTo>
                  <a:lnTo>
                    <a:pt x="291747" y="153216"/>
                  </a:lnTo>
                  <a:lnTo>
                    <a:pt x="291854" y="151841"/>
                  </a:lnTo>
                  <a:lnTo>
                    <a:pt x="239585" y="151841"/>
                  </a:lnTo>
                  <a:lnTo>
                    <a:pt x="236664" y="151714"/>
                  </a:lnTo>
                  <a:lnTo>
                    <a:pt x="225602" y="150952"/>
                  </a:lnTo>
                  <a:close/>
                </a:path>
                <a:path w="458469" h="624840">
                  <a:moveTo>
                    <a:pt x="286891" y="133267"/>
                  </a:moveTo>
                  <a:lnTo>
                    <a:pt x="272892" y="133585"/>
                  </a:lnTo>
                  <a:lnTo>
                    <a:pt x="245630" y="135801"/>
                  </a:lnTo>
                  <a:lnTo>
                    <a:pt x="239585" y="151841"/>
                  </a:lnTo>
                  <a:lnTo>
                    <a:pt x="291854" y="151841"/>
                  </a:lnTo>
                  <a:lnTo>
                    <a:pt x="292785" y="139839"/>
                  </a:lnTo>
                  <a:lnTo>
                    <a:pt x="292049" y="135226"/>
                  </a:lnTo>
                  <a:lnTo>
                    <a:pt x="286891" y="1332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7" name="object 177"/>
            <p:cNvSpPr/>
            <p:nvPr/>
          </p:nvSpPr>
          <p:spPr>
            <a:xfrm>
              <a:off x="1208189" y="8929433"/>
              <a:ext cx="318770" cy="619760"/>
            </a:xfrm>
            <a:custGeom>
              <a:avLst/>
              <a:gdLst/>
              <a:ahLst/>
              <a:cxnLst/>
              <a:rect l="l" t="t" r="r" b="b"/>
              <a:pathLst>
                <a:path w="318769" h="619759">
                  <a:moveTo>
                    <a:pt x="54762" y="44488"/>
                  </a:moveTo>
                  <a:lnTo>
                    <a:pt x="54368" y="27686"/>
                  </a:lnTo>
                  <a:lnTo>
                    <a:pt x="52044" y="533"/>
                  </a:lnTo>
                  <a:lnTo>
                    <a:pt x="48323" y="0"/>
                  </a:lnTo>
                  <a:lnTo>
                    <a:pt x="27266" y="34505"/>
                  </a:lnTo>
                  <a:lnTo>
                    <a:pt x="10820" y="80924"/>
                  </a:lnTo>
                  <a:lnTo>
                    <a:pt x="3187" y="119481"/>
                  </a:lnTo>
                  <a:lnTo>
                    <a:pt x="0" y="203390"/>
                  </a:lnTo>
                  <a:lnTo>
                    <a:pt x="25488" y="207111"/>
                  </a:lnTo>
                  <a:lnTo>
                    <a:pt x="40246" y="208991"/>
                  </a:lnTo>
                  <a:lnTo>
                    <a:pt x="47980" y="208178"/>
                  </a:lnTo>
                  <a:lnTo>
                    <a:pt x="51244" y="203390"/>
                  </a:lnTo>
                  <a:lnTo>
                    <a:pt x="52565" y="193306"/>
                  </a:lnTo>
                  <a:lnTo>
                    <a:pt x="32397" y="190652"/>
                  </a:lnTo>
                  <a:lnTo>
                    <a:pt x="33312" y="174955"/>
                  </a:lnTo>
                  <a:lnTo>
                    <a:pt x="36969" y="141922"/>
                  </a:lnTo>
                  <a:lnTo>
                    <a:pt x="42329" y="104317"/>
                  </a:lnTo>
                  <a:lnTo>
                    <a:pt x="48323" y="74879"/>
                  </a:lnTo>
                  <a:lnTo>
                    <a:pt x="52857" y="57886"/>
                  </a:lnTo>
                  <a:lnTo>
                    <a:pt x="54762" y="44488"/>
                  </a:lnTo>
                  <a:close/>
                </a:path>
                <a:path w="318769" h="619759">
                  <a:moveTo>
                    <a:pt x="153987" y="199148"/>
                  </a:moveTo>
                  <a:lnTo>
                    <a:pt x="141249" y="196494"/>
                  </a:lnTo>
                  <a:lnTo>
                    <a:pt x="142582" y="187934"/>
                  </a:lnTo>
                  <a:lnTo>
                    <a:pt x="145516" y="168478"/>
                  </a:lnTo>
                  <a:lnTo>
                    <a:pt x="148424" y="148094"/>
                  </a:lnTo>
                  <a:lnTo>
                    <a:pt x="149745" y="135953"/>
                  </a:lnTo>
                  <a:lnTo>
                    <a:pt x="149009" y="132295"/>
                  </a:lnTo>
                  <a:lnTo>
                    <a:pt x="143840" y="130644"/>
                  </a:lnTo>
                  <a:lnTo>
                    <a:pt x="129806" y="130568"/>
                  </a:lnTo>
                  <a:lnTo>
                    <a:pt x="102476" y="131699"/>
                  </a:lnTo>
                  <a:lnTo>
                    <a:pt x="96113" y="146570"/>
                  </a:lnTo>
                  <a:lnTo>
                    <a:pt x="113106" y="149225"/>
                  </a:lnTo>
                  <a:lnTo>
                    <a:pt x="115227" y="152946"/>
                  </a:lnTo>
                  <a:lnTo>
                    <a:pt x="116344" y="155524"/>
                  </a:lnTo>
                  <a:lnTo>
                    <a:pt x="116154" y="159715"/>
                  </a:lnTo>
                  <a:lnTo>
                    <a:pt x="114147" y="168605"/>
                  </a:lnTo>
                  <a:lnTo>
                    <a:pt x="109905" y="184810"/>
                  </a:lnTo>
                  <a:lnTo>
                    <a:pt x="107797" y="210832"/>
                  </a:lnTo>
                  <a:lnTo>
                    <a:pt x="110972" y="215074"/>
                  </a:lnTo>
                  <a:lnTo>
                    <a:pt x="120002" y="217195"/>
                  </a:lnTo>
                  <a:lnTo>
                    <a:pt x="127469" y="218541"/>
                  </a:lnTo>
                  <a:lnTo>
                    <a:pt x="135483" y="219189"/>
                  </a:lnTo>
                  <a:lnTo>
                    <a:pt x="142786" y="218846"/>
                  </a:lnTo>
                  <a:lnTo>
                    <a:pt x="148145" y="217195"/>
                  </a:lnTo>
                  <a:lnTo>
                    <a:pt x="153454" y="214007"/>
                  </a:lnTo>
                  <a:lnTo>
                    <a:pt x="153987" y="199148"/>
                  </a:lnTo>
                  <a:close/>
                </a:path>
                <a:path w="318769" h="619759">
                  <a:moveTo>
                    <a:pt x="293954" y="107251"/>
                  </a:moveTo>
                  <a:lnTo>
                    <a:pt x="293065" y="93967"/>
                  </a:lnTo>
                  <a:lnTo>
                    <a:pt x="289115" y="68516"/>
                  </a:lnTo>
                  <a:lnTo>
                    <a:pt x="281000" y="21945"/>
                  </a:lnTo>
                  <a:lnTo>
                    <a:pt x="274256" y="35026"/>
                  </a:lnTo>
                  <a:lnTo>
                    <a:pt x="267601" y="49428"/>
                  </a:lnTo>
                  <a:lnTo>
                    <a:pt x="257086" y="74193"/>
                  </a:lnTo>
                  <a:lnTo>
                    <a:pt x="238760" y="118351"/>
                  </a:lnTo>
                  <a:lnTo>
                    <a:pt x="238709" y="130467"/>
                  </a:lnTo>
                  <a:lnTo>
                    <a:pt x="238353" y="157607"/>
                  </a:lnTo>
                  <a:lnTo>
                    <a:pt x="237388" y="185978"/>
                  </a:lnTo>
                  <a:lnTo>
                    <a:pt x="235521" y="201752"/>
                  </a:lnTo>
                  <a:lnTo>
                    <a:pt x="232803" y="207187"/>
                  </a:lnTo>
                  <a:lnTo>
                    <a:pt x="285724" y="207187"/>
                  </a:lnTo>
                  <a:lnTo>
                    <a:pt x="287502" y="178054"/>
                  </a:lnTo>
                  <a:lnTo>
                    <a:pt x="290512" y="140703"/>
                  </a:lnTo>
                  <a:lnTo>
                    <a:pt x="293954" y="107251"/>
                  </a:lnTo>
                  <a:close/>
                </a:path>
                <a:path w="318769" h="619759">
                  <a:moveTo>
                    <a:pt x="318516" y="450088"/>
                  </a:moveTo>
                  <a:lnTo>
                    <a:pt x="312420" y="360997"/>
                  </a:lnTo>
                  <a:lnTo>
                    <a:pt x="299694" y="299923"/>
                  </a:lnTo>
                  <a:lnTo>
                    <a:pt x="290487" y="256349"/>
                  </a:lnTo>
                  <a:lnTo>
                    <a:pt x="285343" y="233172"/>
                  </a:lnTo>
                  <a:lnTo>
                    <a:pt x="285305" y="213995"/>
                  </a:lnTo>
                  <a:lnTo>
                    <a:pt x="285661" y="208254"/>
                  </a:lnTo>
                  <a:lnTo>
                    <a:pt x="232270" y="208254"/>
                  </a:lnTo>
                  <a:lnTo>
                    <a:pt x="223481" y="208254"/>
                  </a:lnTo>
                  <a:lnTo>
                    <a:pt x="221437" y="226669"/>
                  </a:lnTo>
                  <a:lnTo>
                    <a:pt x="218300" y="252412"/>
                  </a:lnTo>
                  <a:lnTo>
                    <a:pt x="217500" y="298564"/>
                  </a:lnTo>
                  <a:lnTo>
                    <a:pt x="217360" y="342087"/>
                  </a:lnTo>
                  <a:lnTo>
                    <a:pt x="216014" y="421652"/>
                  </a:lnTo>
                  <a:lnTo>
                    <a:pt x="213880" y="472846"/>
                  </a:lnTo>
                  <a:lnTo>
                    <a:pt x="205968" y="552500"/>
                  </a:lnTo>
                  <a:lnTo>
                    <a:pt x="196519" y="617715"/>
                  </a:lnTo>
                  <a:lnTo>
                    <a:pt x="230555" y="619607"/>
                  </a:lnTo>
                  <a:lnTo>
                    <a:pt x="275869" y="605536"/>
                  </a:lnTo>
                  <a:lnTo>
                    <a:pt x="308089" y="583057"/>
                  </a:lnTo>
                  <a:lnTo>
                    <a:pt x="314337" y="531114"/>
                  </a:lnTo>
                  <a:lnTo>
                    <a:pt x="315671" y="475805"/>
                  </a:lnTo>
                  <a:lnTo>
                    <a:pt x="318058" y="465493"/>
                  </a:lnTo>
                  <a:lnTo>
                    <a:pt x="318516" y="450088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8" name="object 178"/>
            <p:cNvSpPr/>
            <p:nvPr/>
          </p:nvSpPr>
          <p:spPr>
            <a:xfrm>
              <a:off x="1207480" y="8929481"/>
              <a:ext cx="54610" cy="208915"/>
            </a:xfrm>
            <a:custGeom>
              <a:avLst/>
              <a:gdLst/>
              <a:ahLst/>
              <a:cxnLst/>
              <a:rect l="l" t="t" r="r" b="b"/>
              <a:pathLst>
                <a:path w="54609" h="208915">
                  <a:moveTo>
                    <a:pt x="50253" y="0"/>
                  </a:moveTo>
                  <a:lnTo>
                    <a:pt x="26164" y="33757"/>
                  </a:lnTo>
                  <a:lnTo>
                    <a:pt x="7755" y="76750"/>
                  </a:lnTo>
                  <a:lnTo>
                    <a:pt x="2587" y="141693"/>
                  </a:lnTo>
                  <a:lnTo>
                    <a:pt x="245" y="195281"/>
                  </a:lnTo>
                  <a:lnTo>
                    <a:pt x="0" y="203720"/>
                  </a:lnTo>
                  <a:lnTo>
                    <a:pt x="7837" y="204853"/>
                  </a:lnTo>
                  <a:lnTo>
                    <a:pt x="13173" y="205546"/>
                  </a:lnTo>
                  <a:lnTo>
                    <a:pt x="18455" y="206081"/>
                  </a:lnTo>
                  <a:lnTo>
                    <a:pt x="26136" y="206743"/>
                  </a:lnTo>
                  <a:lnTo>
                    <a:pt x="37566" y="208534"/>
                  </a:lnTo>
                  <a:lnTo>
                    <a:pt x="44475" y="206235"/>
                  </a:lnTo>
                  <a:lnTo>
                    <a:pt x="51358" y="203949"/>
                  </a:lnTo>
                  <a:lnTo>
                    <a:pt x="54089" y="191922"/>
                  </a:lnTo>
                </a:path>
              </a:pathLst>
            </a:custGeom>
            <a:ln w="538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9" name="object 179"/>
            <p:cNvSpPr/>
            <p:nvPr/>
          </p:nvSpPr>
          <p:spPr>
            <a:xfrm>
              <a:off x="1302258" y="9076386"/>
              <a:ext cx="59690" cy="72390"/>
            </a:xfrm>
            <a:custGeom>
              <a:avLst/>
              <a:gdLst/>
              <a:ahLst/>
              <a:cxnLst/>
              <a:rect l="l" t="t" r="r" b="b"/>
              <a:pathLst>
                <a:path w="59690" h="72390">
                  <a:moveTo>
                    <a:pt x="0" y="0"/>
                  </a:moveTo>
                  <a:lnTo>
                    <a:pt x="11404" y="787"/>
                  </a:lnTo>
                  <a:lnTo>
                    <a:pt x="22085" y="2489"/>
                  </a:lnTo>
                  <a:lnTo>
                    <a:pt x="22085" y="6248"/>
                  </a:lnTo>
                  <a:lnTo>
                    <a:pt x="20024" y="18594"/>
                  </a:lnTo>
                  <a:lnTo>
                    <a:pt x="15971" y="38758"/>
                  </a:lnTo>
                  <a:lnTo>
                    <a:pt x="13121" y="58092"/>
                  </a:lnTo>
                  <a:lnTo>
                    <a:pt x="14668" y="67944"/>
                  </a:lnTo>
                  <a:lnTo>
                    <a:pt x="23812" y="70350"/>
                  </a:lnTo>
                  <a:lnTo>
                    <a:pt x="37811" y="72016"/>
                  </a:lnTo>
                  <a:lnTo>
                    <a:pt x="50976" y="71275"/>
                  </a:lnTo>
                  <a:lnTo>
                    <a:pt x="57619" y="66459"/>
                  </a:lnTo>
                  <a:lnTo>
                    <a:pt x="58153" y="63779"/>
                  </a:lnTo>
                  <a:lnTo>
                    <a:pt x="58699" y="58915"/>
                  </a:lnTo>
                  <a:lnTo>
                    <a:pt x="59664" y="50393"/>
                  </a:lnTo>
                </a:path>
              </a:pathLst>
            </a:custGeom>
            <a:ln w="538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0" name="object 180"/>
            <p:cNvSpPr/>
            <p:nvPr/>
          </p:nvSpPr>
          <p:spPr>
            <a:xfrm>
              <a:off x="1406866" y="8955381"/>
              <a:ext cx="78740" cy="594360"/>
            </a:xfrm>
            <a:custGeom>
              <a:avLst/>
              <a:gdLst/>
              <a:ahLst/>
              <a:cxnLst/>
              <a:rect l="l" t="t" r="r" b="b"/>
              <a:pathLst>
                <a:path w="78740" h="594359">
                  <a:moveTo>
                    <a:pt x="0" y="594093"/>
                  </a:moveTo>
                  <a:lnTo>
                    <a:pt x="8455" y="505229"/>
                  </a:lnTo>
                  <a:lnTo>
                    <a:pt x="13196" y="436641"/>
                  </a:lnTo>
                  <a:lnTo>
                    <a:pt x="17300" y="368166"/>
                  </a:lnTo>
                  <a:lnTo>
                    <a:pt x="20029" y="311965"/>
                  </a:lnTo>
                  <a:lnTo>
                    <a:pt x="20650" y="280200"/>
                  </a:lnTo>
                  <a:lnTo>
                    <a:pt x="20089" y="251619"/>
                  </a:lnTo>
                  <a:lnTo>
                    <a:pt x="21167" y="214193"/>
                  </a:lnTo>
                  <a:lnTo>
                    <a:pt x="25022" y="170702"/>
                  </a:lnTo>
                  <a:lnTo>
                    <a:pt x="32791" y="123926"/>
                  </a:lnTo>
                  <a:lnTo>
                    <a:pt x="45626" y="77854"/>
                  </a:lnTo>
                  <a:lnTo>
                    <a:pt x="60737" y="38222"/>
                  </a:lnTo>
                  <a:lnTo>
                    <a:pt x="73325" y="10460"/>
                  </a:lnTo>
                  <a:lnTo>
                    <a:pt x="78587" y="0"/>
                  </a:lnTo>
                </a:path>
              </a:pathLst>
            </a:custGeom>
            <a:ln w="538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1" name="object 181"/>
            <p:cNvSpPr/>
            <p:nvPr/>
          </p:nvSpPr>
          <p:spPr>
            <a:xfrm>
              <a:off x="1430760" y="9046534"/>
              <a:ext cx="17780" cy="90805"/>
            </a:xfrm>
            <a:custGeom>
              <a:avLst/>
              <a:gdLst/>
              <a:ahLst/>
              <a:cxnLst/>
              <a:rect l="l" t="t" r="r" b="b"/>
              <a:pathLst>
                <a:path w="17780" h="90804">
                  <a:moveTo>
                    <a:pt x="17411" y="0"/>
                  </a:moveTo>
                  <a:lnTo>
                    <a:pt x="16329" y="49553"/>
                  </a:lnTo>
                  <a:lnTo>
                    <a:pt x="10515" y="90665"/>
                  </a:lnTo>
                  <a:lnTo>
                    <a:pt x="0" y="89319"/>
                  </a:lnTo>
                </a:path>
              </a:pathLst>
            </a:custGeom>
            <a:ln w="538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2" name="object 182"/>
            <p:cNvSpPr/>
            <p:nvPr/>
          </p:nvSpPr>
          <p:spPr>
            <a:xfrm>
              <a:off x="1410009" y="9153406"/>
              <a:ext cx="74295" cy="374650"/>
            </a:xfrm>
            <a:custGeom>
              <a:avLst/>
              <a:gdLst/>
              <a:ahLst/>
              <a:cxnLst/>
              <a:rect l="l" t="t" r="r" b="b"/>
              <a:pathLst>
                <a:path w="74294" h="374650">
                  <a:moveTo>
                    <a:pt x="0" y="374065"/>
                  </a:moveTo>
                  <a:lnTo>
                    <a:pt x="34528" y="356441"/>
                  </a:lnTo>
                  <a:lnTo>
                    <a:pt x="59270" y="324662"/>
                  </a:lnTo>
                  <a:lnTo>
                    <a:pt x="74009" y="230171"/>
                  </a:lnTo>
                  <a:lnTo>
                    <a:pt x="67019" y="123431"/>
                  </a:lnTo>
                  <a:lnTo>
                    <a:pt x="52450" y="36141"/>
                  </a:lnTo>
                  <a:lnTo>
                    <a:pt x="44450" y="0"/>
                  </a:lnTo>
                  <a:lnTo>
                    <a:pt x="18859" y="1346"/>
                  </a:lnTo>
                </a:path>
              </a:pathLst>
            </a:custGeom>
            <a:ln w="538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3" name="object 183"/>
            <p:cNvSpPr/>
            <p:nvPr/>
          </p:nvSpPr>
          <p:spPr>
            <a:xfrm>
              <a:off x="1464791" y="9490650"/>
              <a:ext cx="50165" cy="25400"/>
            </a:xfrm>
            <a:custGeom>
              <a:avLst/>
              <a:gdLst/>
              <a:ahLst/>
              <a:cxnLst/>
              <a:rect l="l" t="t" r="r" b="b"/>
              <a:pathLst>
                <a:path w="50165" h="25400">
                  <a:moveTo>
                    <a:pt x="0" y="0"/>
                  </a:moveTo>
                  <a:lnTo>
                    <a:pt x="25531" y="10994"/>
                  </a:lnTo>
                  <a:lnTo>
                    <a:pt x="39235" y="17276"/>
                  </a:lnTo>
                  <a:lnTo>
                    <a:pt x="45782" y="21204"/>
                  </a:lnTo>
                  <a:lnTo>
                    <a:pt x="49847" y="25133"/>
                  </a:lnTo>
                </a:path>
              </a:pathLst>
            </a:custGeom>
            <a:ln w="538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4" name="object 184"/>
            <p:cNvSpPr/>
            <p:nvPr/>
          </p:nvSpPr>
          <p:spPr>
            <a:xfrm>
              <a:off x="1064482" y="8924651"/>
              <a:ext cx="458470" cy="624840"/>
            </a:xfrm>
            <a:custGeom>
              <a:avLst/>
              <a:gdLst/>
              <a:ahLst/>
              <a:cxnLst/>
              <a:rect l="l" t="t" r="r" b="b"/>
              <a:pathLst>
                <a:path w="458469" h="624840">
                  <a:moveTo>
                    <a:pt x="297306" y="200774"/>
                  </a:moveTo>
                  <a:lnTo>
                    <a:pt x="303496" y="157205"/>
                  </a:lnTo>
                  <a:lnTo>
                    <a:pt x="316572" y="106845"/>
                  </a:lnTo>
                  <a:lnTo>
                    <a:pt x="348568" y="47986"/>
                  </a:lnTo>
                  <a:lnTo>
                    <a:pt x="395869" y="17546"/>
                  </a:lnTo>
                  <a:lnTo>
                    <a:pt x="411046" y="16914"/>
                  </a:lnTo>
                  <a:lnTo>
                    <a:pt x="419401" y="20833"/>
                  </a:lnTo>
                  <a:lnTo>
                    <a:pt x="433831" y="59347"/>
                  </a:lnTo>
                  <a:lnTo>
                    <a:pt x="434898" y="98082"/>
                  </a:lnTo>
                  <a:lnTo>
                    <a:pt x="434267" y="133917"/>
                  </a:lnTo>
                  <a:lnTo>
                    <a:pt x="432879" y="175121"/>
                  </a:lnTo>
                  <a:lnTo>
                    <a:pt x="431491" y="210137"/>
                  </a:lnTo>
                  <a:lnTo>
                    <a:pt x="430860" y="227406"/>
                  </a:lnTo>
                  <a:lnTo>
                    <a:pt x="433905" y="247705"/>
                  </a:lnTo>
                  <a:lnTo>
                    <a:pt x="440909" y="287772"/>
                  </a:lnTo>
                  <a:lnTo>
                    <a:pt x="448669" y="329986"/>
                  </a:lnTo>
                  <a:lnTo>
                    <a:pt x="453986" y="356730"/>
                  </a:lnTo>
                  <a:lnTo>
                    <a:pt x="456411" y="383695"/>
                  </a:lnTo>
                  <a:lnTo>
                    <a:pt x="458190" y="434392"/>
                  </a:lnTo>
                  <a:lnTo>
                    <a:pt x="458354" y="495047"/>
                  </a:lnTo>
                  <a:lnTo>
                    <a:pt x="455930" y="551885"/>
                  </a:lnTo>
                  <a:lnTo>
                    <a:pt x="449948" y="591134"/>
                  </a:lnTo>
                  <a:lnTo>
                    <a:pt x="395043" y="619596"/>
                  </a:lnTo>
                  <a:lnTo>
                    <a:pt x="342176" y="624827"/>
                  </a:lnTo>
                  <a:lnTo>
                    <a:pt x="313825" y="624270"/>
                  </a:lnTo>
                  <a:lnTo>
                    <a:pt x="271471" y="621409"/>
                  </a:lnTo>
                  <a:lnTo>
                    <a:pt x="220056" y="615960"/>
                  </a:lnTo>
                  <a:lnTo>
                    <a:pt x="164520" y="607639"/>
                  </a:lnTo>
                  <a:lnTo>
                    <a:pt x="109805" y="596161"/>
                  </a:lnTo>
                  <a:lnTo>
                    <a:pt x="60853" y="581241"/>
                  </a:lnTo>
                  <a:lnTo>
                    <a:pt x="22604" y="562596"/>
                  </a:lnTo>
                  <a:lnTo>
                    <a:pt x="0" y="539940"/>
                  </a:lnTo>
                  <a:lnTo>
                    <a:pt x="7658" y="346798"/>
                  </a:lnTo>
                  <a:lnTo>
                    <a:pt x="9168" y="321002"/>
                  </a:lnTo>
                  <a:lnTo>
                    <a:pt x="13266" y="302158"/>
                  </a:lnTo>
                  <a:lnTo>
                    <a:pt x="23186" y="281047"/>
                  </a:lnTo>
                  <a:lnTo>
                    <a:pt x="42163" y="248450"/>
                  </a:lnTo>
                  <a:lnTo>
                    <a:pt x="59071" y="210760"/>
                  </a:lnTo>
                  <a:lnTo>
                    <a:pt x="66108" y="175987"/>
                  </a:lnTo>
                  <a:lnTo>
                    <a:pt x="71523" y="137332"/>
                  </a:lnTo>
                  <a:lnTo>
                    <a:pt x="83565" y="87998"/>
                  </a:lnTo>
                  <a:lnTo>
                    <a:pt x="101844" y="42224"/>
                  </a:lnTo>
                  <a:lnTo>
                    <a:pt x="118506" y="15533"/>
                  </a:lnTo>
                  <a:lnTo>
                    <a:pt x="130639" y="3075"/>
                  </a:lnTo>
                  <a:lnTo>
                    <a:pt x="135331" y="0"/>
                  </a:lnTo>
                  <a:lnTo>
                    <a:pt x="195719" y="5194"/>
                  </a:lnTo>
                  <a:lnTo>
                    <a:pt x="197385" y="30556"/>
                  </a:lnTo>
                  <a:lnTo>
                    <a:pt x="197042" y="48353"/>
                  </a:lnTo>
                  <a:lnTo>
                    <a:pt x="193881" y="66996"/>
                  </a:lnTo>
                  <a:lnTo>
                    <a:pt x="187096" y="94894"/>
                  </a:lnTo>
                  <a:lnTo>
                    <a:pt x="182254" y="121877"/>
                  </a:lnTo>
                  <a:lnTo>
                    <a:pt x="178077" y="155435"/>
                  </a:lnTo>
                  <a:lnTo>
                    <a:pt x="175146" y="184030"/>
                  </a:lnTo>
                  <a:lnTo>
                    <a:pt x="174040" y="196126"/>
                  </a:lnTo>
                  <a:lnTo>
                    <a:pt x="196049" y="200685"/>
                  </a:lnTo>
                  <a:lnTo>
                    <a:pt x="212366" y="156238"/>
                  </a:lnTo>
                  <a:lnTo>
                    <a:pt x="225602" y="150952"/>
                  </a:lnTo>
                  <a:lnTo>
                    <a:pt x="236664" y="151714"/>
                  </a:lnTo>
                  <a:lnTo>
                    <a:pt x="239585" y="151841"/>
                  </a:lnTo>
                  <a:lnTo>
                    <a:pt x="245630" y="135801"/>
                  </a:lnTo>
                  <a:lnTo>
                    <a:pt x="272892" y="133585"/>
                  </a:lnTo>
                  <a:lnTo>
                    <a:pt x="286891" y="133267"/>
                  </a:lnTo>
                  <a:lnTo>
                    <a:pt x="292049" y="135226"/>
                  </a:lnTo>
                  <a:lnTo>
                    <a:pt x="292785" y="139839"/>
                  </a:lnTo>
                  <a:lnTo>
                    <a:pt x="291747" y="153216"/>
                  </a:lnTo>
                  <a:lnTo>
                    <a:pt x="289464" y="174756"/>
                  </a:lnTo>
                  <a:lnTo>
                    <a:pt x="287181" y="194780"/>
                  </a:lnTo>
                  <a:lnTo>
                    <a:pt x="286143" y="203606"/>
                  </a:lnTo>
                  <a:lnTo>
                    <a:pt x="296824" y="204508"/>
                  </a:lnTo>
                  <a:lnTo>
                    <a:pt x="297306" y="200774"/>
                  </a:lnTo>
                  <a:close/>
                </a:path>
              </a:pathLst>
            </a:custGeom>
            <a:ln w="538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5" name="object 185"/>
            <p:cNvSpPr/>
            <p:nvPr/>
          </p:nvSpPr>
          <p:spPr>
            <a:xfrm>
              <a:off x="1133211" y="9201589"/>
              <a:ext cx="249831" cy="3025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6" name="object 186"/>
            <p:cNvSpPr/>
            <p:nvPr/>
          </p:nvSpPr>
          <p:spPr>
            <a:xfrm>
              <a:off x="4322299" y="2137931"/>
              <a:ext cx="636568" cy="57191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7" name="object 187"/>
            <p:cNvSpPr/>
            <p:nvPr/>
          </p:nvSpPr>
          <p:spPr>
            <a:xfrm>
              <a:off x="4140029" y="9087293"/>
              <a:ext cx="411480" cy="424180"/>
            </a:xfrm>
            <a:custGeom>
              <a:avLst/>
              <a:gdLst/>
              <a:ahLst/>
              <a:cxnLst/>
              <a:rect l="l" t="t" r="r" b="b"/>
              <a:pathLst>
                <a:path w="411479" h="424179">
                  <a:moveTo>
                    <a:pt x="368236" y="0"/>
                  </a:moveTo>
                  <a:lnTo>
                    <a:pt x="0" y="408203"/>
                  </a:lnTo>
                  <a:lnTo>
                    <a:pt x="0" y="422808"/>
                  </a:lnTo>
                  <a:lnTo>
                    <a:pt x="14389" y="424129"/>
                  </a:lnTo>
                  <a:lnTo>
                    <a:pt x="411022" y="43548"/>
                  </a:lnTo>
                  <a:lnTo>
                    <a:pt x="411022" y="6692"/>
                  </a:lnTo>
                  <a:lnTo>
                    <a:pt x="368236" y="0"/>
                  </a:lnTo>
                  <a:close/>
                </a:path>
              </a:pathLst>
            </a:custGeom>
            <a:solidFill>
              <a:srgbClr val="F6D881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8" name="object 188"/>
            <p:cNvSpPr/>
            <p:nvPr/>
          </p:nvSpPr>
          <p:spPr>
            <a:xfrm>
              <a:off x="4140029" y="9087293"/>
              <a:ext cx="411480" cy="424180"/>
            </a:xfrm>
            <a:custGeom>
              <a:avLst/>
              <a:gdLst/>
              <a:ahLst/>
              <a:cxnLst/>
              <a:rect l="l" t="t" r="r" b="b"/>
              <a:pathLst>
                <a:path w="411479" h="424179">
                  <a:moveTo>
                    <a:pt x="411022" y="6692"/>
                  </a:moveTo>
                  <a:lnTo>
                    <a:pt x="368236" y="0"/>
                  </a:lnTo>
                  <a:lnTo>
                    <a:pt x="0" y="408203"/>
                  </a:lnTo>
                  <a:lnTo>
                    <a:pt x="0" y="422808"/>
                  </a:lnTo>
                  <a:lnTo>
                    <a:pt x="14389" y="424129"/>
                  </a:lnTo>
                  <a:lnTo>
                    <a:pt x="411022" y="43548"/>
                  </a:lnTo>
                  <a:lnTo>
                    <a:pt x="411022" y="6692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9" name="object 189"/>
            <p:cNvSpPr/>
            <p:nvPr/>
          </p:nvSpPr>
          <p:spPr>
            <a:xfrm>
              <a:off x="4153536" y="9096301"/>
              <a:ext cx="394970" cy="412750"/>
            </a:xfrm>
            <a:custGeom>
              <a:avLst/>
              <a:gdLst/>
              <a:ahLst/>
              <a:cxnLst/>
              <a:rect l="l" t="t" r="r" b="b"/>
              <a:pathLst>
                <a:path w="394970" h="412750">
                  <a:moveTo>
                    <a:pt x="394868" y="0"/>
                  </a:moveTo>
                  <a:lnTo>
                    <a:pt x="114" y="400888"/>
                  </a:lnTo>
                  <a:lnTo>
                    <a:pt x="0" y="412242"/>
                  </a:lnTo>
                  <a:lnTo>
                    <a:pt x="394868" y="34544"/>
                  </a:lnTo>
                  <a:lnTo>
                    <a:pt x="394868" y="0"/>
                  </a:lnTo>
                  <a:close/>
                </a:path>
              </a:pathLst>
            </a:custGeom>
            <a:solidFill>
              <a:srgbClr val="BB9858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0" name="object 190"/>
            <p:cNvSpPr/>
            <p:nvPr/>
          </p:nvSpPr>
          <p:spPr>
            <a:xfrm>
              <a:off x="4142607" y="9496517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0" y="0"/>
                  </a:moveTo>
                  <a:lnTo>
                    <a:pt x="0" y="11442"/>
                  </a:lnTo>
                  <a:lnTo>
                    <a:pt x="11036" y="12115"/>
                  </a:lnTo>
                  <a:lnTo>
                    <a:pt x="11036" y="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A761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1" name="object 191"/>
            <p:cNvSpPr/>
            <p:nvPr/>
          </p:nvSpPr>
          <p:spPr>
            <a:xfrm>
              <a:off x="4212404" y="9129532"/>
              <a:ext cx="474345" cy="360045"/>
            </a:xfrm>
            <a:custGeom>
              <a:avLst/>
              <a:gdLst/>
              <a:ahLst/>
              <a:cxnLst/>
              <a:rect l="l" t="t" r="r" b="b"/>
              <a:pathLst>
                <a:path w="474345" h="360045">
                  <a:moveTo>
                    <a:pt x="433133" y="0"/>
                  </a:moveTo>
                  <a:lnTo>
                    <a:pt x="2425" y="341629"/>
                  </a:lnTo>
                  <a:lnTo>
                    <a:pt x="0" y="356031"/>
                  </a:lnTo>
                  <a:lnTo>
                    <a:pt x="13957" y="359714"/>
                  </a:lnTo>
                  <a:lnTo>
                    <a:pt x="468134" y="50025"/>
                  </a:lnTo>
                  <a:lnTo>
                    <a:pt x="474230" y="13690"/>
                  </a:lnTo>
                  <a:lnTo>
                    <a:pt x="433133" y="0"/>
                  </a:lnTo>
                  <a:close/>
                </a:path>
              </a:pathLst>
            </a:custGeom>
            <a:solidFill>
              <a:srgbClr val="F6D881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2" name="object 192"/>
            <p:cNvSpPr/>
            <p:nvPr/>
          </p:nvSpPr>
          <p:spPr>
            <a:xfrm>
              <a:off x="4212404" y="9129532"/>
              <a:ext cx="474345" cy="360045"/>
            </a:xfrm>
            <a:custGeom>
              <a:avLst/>
              <a:gdLst/>
              <a:ahLst/>
              <a:cxnLst/>
              <a:rect l="l" t="t" r="r" b="b"/>
              <a:pathLst>
                <a:path w="474345" h="360045">
                  <a:moveTo>
                    <a:pt x="474230" y="13690"/>
                  </a:moveTo>
                  <a:lnTo>
                    <a:pt x="433133" y="0"/>
                  </a:lnTo>
                  <a:lnTo>
                    <a:pt x="2425" y="341629"/>
                  </a:lnTo>
                  <a:lnTo>
                    <a:pt x="0" y="356031"/>
                  </a:lnTo>
                  <a:lnTo>
                    <a:pt x="13957" y="359714"/>
                  </a:lnTo>
                  <a:lnTo>
                    <a:pt x="468134" y="50025"/>
                  </a:lnTo>
                  <a:lnTo>
                    <a:pt x="474230" y="13690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3" name="object 193"/>
            <p:cNvSpPr/>
            <p:nvPr/>
          </p:nvSpPr>
          <p:spPr>
            <a:xfrm>
              <a:off x="4225979" y="9145194"/>
              <a:ext cx="457834" cy="341630"/>
            </a:xfrm>
            <a:custGeom>
              <a:avLst/>
              <a:gdLst/>
              <a:ahLst/>
              <a:cxnLst/>
              <a:rect l="l" t="t" r="r" b="b"/>
              <a:pathLst>
                <a:path w="457835" h="341629">
                  <a:moveTo>
                    <a:pt x="457339" y="0"/>
                  </a:moveTo>
                  <a:lnTo>
                    <a:pt x="1968" y="329895"/>
                  </a:lnTo>
                  <a:lnTo>
                    <a:pt x="0" y="341096"/>
                  </a:lnTo>
                  <a:lnTo>
                    <a:pt x="451942" y="33934"/>
                  </a:lnTo>
                  <a:lnTo>
                    <a:pt x="457339" y="0"/>
                  </a:lnTo>
                  <a:close/>
                </a:path>
              </a:pathLst>
            </a:custGeom>
            <a:solidFill>
              <a:srgbClr val="BB9858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4" name="object 194"/>
            <p:cNvSpPr/>
            <p:nvPr/>
          </p:nvSpPr>
          <p:spPr>
            <a:xfrm>
              <a:off x="4215297" y="9472603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1879" y="0"/>
                  </a:moveTo>
                  <a:lnTo>
                    <a:pt x="0" y="11290"/>
                  </a:lnTo>
                  <a:lnTo>
                    <a:pt x="10769" y="13779"/>
                  </a:lnTo>
                  <a:lnTo>
                    <a:pt x="12649" y="2476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CDA761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5" name="object 195"/>
            <p:cNvSpPr/>
            <p:nvPr/>
          </p:nvSpPr>
          <p:spPr>
            <a:xfrm>
              <a:off x="4702324" y="9137212"/>
              <a:ext cx="428741" cy="24189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6" name="object 196"/>
            <p:cNvSpPr/>
            <p:nvPr/>
          </p:nvSpPr>
          <p:spPr>
            <a:xfrm>
              <a:off x="4541795" y="9080877"/>
              <a:ext cx="510540" cy="463550"/>
            </a:xfrm>
            <a:custGeom>
              <a:avLst/>
              <a:gdLst/>
              <a:ahLst/>
              <a:cxnLst/>
              <a:rect l="l" t="t" r="r" b="b"/>
              <a:pathLst>
                <a:path w="510539" h="463550">
                  <a:moveTo>
                    <a:pt x="491323" y="0"/>
                  </a:moveTo>
                  <a:lnTo>
                    <a:pt x="481325" y="2682"/>
                  </a:lnTo>
                  <a:lnTo>
                    <a:pt x="471474" y="10458"/>
                  </a:lnTo>
                  <a:lnTo>
                    <a:pt x="3886" y="445090"/>
                  </a:lnTo>
                  <a:lnTo>
                    <a:pt x="0" y="450589"/>
                  </a:lnTo>
                  <a:lnTo>
                    <a:pt x="11290" y="463099"/>
                  </a:lnTo>
                  <a:lnTo>
                    <a:pt x="16916" y="459746"/>
                  </a:lnTo>
                  <a:lnTo>
                    <a:pt x="23164" y="454082"/>
                  </a:lnTo>
                  <a:lnTo>
                    <a:pt x="503936" y="35274"/>
                  </a:lnTo>
                  <a:lnTo>
                    <a:pt x="508020" y="29137"/>
                  </a:lnTo>
                  <a:lnTo>
                    <a:pt x="510311" y="20632"/>
                  </a:lnTo>
                  <a:lnTo>
                    <a:pt x="509954" y="11873"/>
                  </a:lnTo>
                  <a:lnTo>
                    <a:pt x="506095" y="4972"/>
                  </a:lnTo>
                  <a:lnTo>
                    <a:pt x="500051" y="1175"/>
                  </a:lnTo>
                  <a:lnTo>
                    <a:pt x="4913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7" name="object 197"/>
            <p:cNvSpPr/>
            <p:nvPr/>
          </p:nvSpPr>
          <p:spPr>
            <a:xfrm>
              <a:off x="4541795" y="9080877"/>
              <a:ext cx="510540" cy="463550"/>
            </a:xfrm>
            <a:custGeom>
              <a:avLst/>
              <a:gdLst/>
              <a:ahLst/>
              <a:cxnLst/>
              <a:rect l="l" t="t" r="r" b="b"/>
              <a:pathLst>
                <a:path w="510539" h="463550">
                  <a:moveTo>
                    <a:pt x="506095" y="4972"/>
                  </a:moveTo>
                  <a:lnTo>
                    <a:pt x="509954" y="11873"/>
                  </a:lnTo>
                  <a:lnTo>
                    <a:pt x="510311" y="20632"/>
                  </a:lnTo>
                  <a:lnTo>
                    <a:pt x="508020" y="29137"/>
                  </a:lnTo>
                  <a:lnTo>
                    <a:pt x="503936" y="35274"/>
                  </a:lnTo>
                  <a:lnTo>
                    <a:pt x="23164" y="454082"/>
                  </a:lnTo>
                  <a:lnTo>
                    <a:pt x="16916" y="459746"/>
                  </a:lnTo>
                  <a:lnTo>
                    <a:pt x="11290" y="463099"/>
                  </a:lnTo>
                  <a:lnTo>
                    <a:pt x="5638" y="456850"/>
                  </a:lnTo>
                  <a:lnTo>
                    <a:pt x="0" y="450589"/>
                  </a:lnTo>
                  <a:lnTo>
                    <a:pt x="3886" y="445090"/>
                  </a:lnTo>
                  <a:lnTo>
                    <a:pt x="10134" y="439439"/>
                  </a:lnTo>
                  <a:lnTo>
                    <a:pt x="471474" y="10458"/>
                  </a:lnTo>
                  <a:lnTo>
                    <a:pt x="481325" y="2682"/>
                  </a:lnTo>
                  <a:lnTo>
                    <a:pt x="491323" y="0"/>
                  </a:lnTo>
                  <a:lnTo>
                    <a:pt x="500051" y="1175"/>
                  </a:lnTo>
                  <a:lnTo>
                    <a:pt x="506095" y="4972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8" name="object 198"/>
            <p:cNvSpPr/>
            <p:nvPr/>
          </p:nvSpPr>
          <p:spPr>
            <a:xfrm>
              <a:off x="4551622" y="9088872"/>
              <a:ext cx="498475" cy="452755"/>
            </a:xfrm>
            <a:custGeom>
              <a:avLst/>
              <a:gdLst/>
              <a:ahLst/>
              <a:cxnLst/>
              <a:rect l="l" t="t" r="r" b="b"/>
              <a:pathLst>
                <a:path w="498475" h="452754">
                  <a:moveTo>
                    <a:pt x="495249" y="0"/>
                  </a:moveTo>
                  <a:lnTo>
                    <a:pt x="492023" y="3225"/>
                  </a:lnTo>
                  <a:lnTo>
                    <a:pt x="0" y="448894"/>
                  </a:lnTo>
                  <a:lnTo>
                    <a:pt x="2908" y="452272"/>
                  </a:lnTo>
                  <a:lnTo>
                    <a:pt x="491172" y="26365"/>
                  </a:lnTo>
                  <a:lnTo>
                    <a:pt x="495356" y="20788"/>
                  </a:lnTo>
                  <a:lnTo>
                    <a:pt x="498001" y="13496"/>
                  </a:lnTo>
                  <a:lnTo>
                    <a:pt x="498251" y="6048"/>
                  </a:lnTo>
                  <a:lnTo>
                    <a:pt x="495249" y="0"/>
                  </a:lnTo>
                  <a:close/>
                </a:path>
              </a:pathLst>
            </a:custGeom>
            <a:solidFill>
              <a:srgbClr val="B5B6B6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9" name="object 199"/>
            <p:cNvSpPr/>
            <p:nvPr/>
          </p:nvSpPr>
          <p:spPr>
            <a:xfrm>
              <a:off x="5011539" y="9095708"/>
              <a:ext cx="23495" cy="29209"/>
            </a:xfrm>
            <a:custGeom>
              <a:avLst/>
              <a:gdLst/>
              <a:ahLst/>
              <a:cxnLst/>
              <a:rect l="l" t="t" r="r" b="b"/>
              <a:pathLst>
                <a:path w="23495" h="29209">
                  <a:moveTo>
                    <a:pt x="0" y="459"/>
                  </a:moveTo>
                  <a:lnTo>
                    <a:pt x="13259" y="0"/>
                  </a:lnTo>
                  <a:lnTo>
                    <a:pt x="20069" y="2780"/>
                  </a:lnTo>
                  <a:lnTo>
                    <a:pt x="22577" y="11443"/>
                  </a:lnTo>
                  <a:lnTo>
                    <a:pt x="22936" y="28628"/>
                  </a:lnTo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0" name="object 200"/>
            <p:cNvSpPr/>
            <p:nvPr/>
          </p:nvSpPr>
          <p:spPr>
            <a:xfrm>
              <a:off x="4588813" y="9147583"/>
              <a:ext cx="562610" cy="421005"/>
            </a:xfrm>
            <a:custGeom>
              <a:avLst/>
              <a:gdLst/>
              <a:ahLst/>
              <a:cxnLst/>
              <a:rect l="l" t="t" r="r" b="b"/>
              <a:pathLst>
                <a:path w="562610" h="421004">
                  <a:moveTo>
                    <a:pt x="544864" y="0"/>
                  </a:moveTo>
                  <a:lnTo>
                    <a:pt x="534485" y="1648"/>
                  </a:lnTo>
                  <a:lnTo>
                    <a:pt x="523697" y="8518"/>
                  </a:lnTo>
                  <a:lnTo>
                    <a:pt x="4508" y="401570"/>
                  </a:lnTo>
                  <a:lnTo>
                    <a:pt x="0" y="406777"/>
                  </a:lnTo>
                  <a:lnTo>
                    <a:pt x="10058" y="420785"/>
                  </a:lnTo>
                  <a:lnTo>
                    <a:pt x="16103" y="417979"/>
                  </a:lnTo>
                  <a:lnTo>
                    <a:pt x="23025" y="412873"/>
                  </a:lnTo>
                  <a:lnTo>
                    <a:pt x="553783" y="37423"/>
                  </a:lnTo>
                  <a:lnTo>
                    <a:pt x="558569" y="31610"/>
                  </a:lnTo>
                  <a:lnTo>
                    <a:pt x="561798" y="23172"/>
                  </a:lnTo>
                  <a:lnTo>
                    <a:pt x="562382" y="14179"/>
                  </a:lnTo>
                  <a:lnTo>
                    <a:pt x="559231" y="6702"/>
                  </a:lnTo>
                  <a:lnTo>
                    <a:pt x="553543" y="2157"/>
                  </a:lnTo>
                  <a:lnTo>
                    <a:pt x="5448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1" name="object 201"/>
            <p:cNvSpPr/>
            <p:nvPr/>
          </p:nvSpPr>
          <p:spPr>
            <a:xfrm>
              <a:off x="4588813" y="9147583"/>
              <a:ext cx="562610" cy="421005"/>
            </a:xfrm>
            <a:custGeom>
              <a:avLst/>
              <a:gdLst/>
              <a:ahLst/>
              <a:cxnLst/>
              <a:rect l="l" t="t" r="r" b="b"/>
              <a:pathLst>
                <a:path w="562610" h="421004">
                  <a:moveTo>
                    <a:pt x="559231" y="6702"/>
                  </a:moveTo>
                  <a:lnTo>
                    <a:pt x="562382" y="14179"/>
                  </a:lnTo>
                  <a:lnTo>
                    <a:pt x="561798" y="23172"/>
                  </a:lnTo>
                  <a:lnTo>
                    <a:pt x="558569" y="31610"/>
                  </a:lnTo>
                  <a:lnTo>
                    <a:pt x="553783" y="37423"/>
                  </a:lnTo>
                  <a:lnTo>
                    <a:pt x="23025" y="412873"/>
                  </a:lnTo>
                  <a:lnTo>
                    <a:pt x="16103" y="417979"/>
                  </a:lnTo>
                  <a:lnTo>
                    <a:pt x="10058" y="420785"/>
                  </a:lnTo>
                  <a:lnTo>
                    <a:pt x="5029" y="413788"/>
                  </a:lnTo>
                  <a:lnTo>
                    <a:pt x="0" y="406777"/>
                  </a:lnTo>
                  <a:lnTo>
                    <a:pt x="4508" y="401570"/>
                  </a:lnTo>
                  <a:lnTo>
                    <a:pt x="11442" y="396465"/>
                  </a:lnTo>
                  <a:lnTo>
                    <a:pt x="523697" y="8518"/>
                  </a:lnTo>
                  <a:lnTo>
                    <a:pt x="534485" y="1648"/>
                  </a:lnTo>
                  <a:lnTo>
                    <a:pt x="544864" y="0"/>
                  </a:lnTo>
                  <a:lnTo>
                    <a:pt x="553543" y="2157"/>
                  </a:lnTo>
                  <a:lnTo>
                    <a:pt x="559231" y="6702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2" name="object 202"/>
            <p:cNvSpPr/>
            <p:nvPr/>
          </p:nvSpPr>
          <p:spPr>
            <a:xfrm>
              <a:off x="4598063" y="9157267"/>
              <a:ext cx="551180" cy="408940"/>
            </a:xfrm>
            <a:custGeom>
              <a:avLst/>
              <a:gdLst/>
              <a:ahLst/>
              <a:cxnLst/>
              <a:rect l="l" t="t" r="r" b="b"/>
              <a:pathLst>
                <a:path w="551179" h="408940">
                  <a:moveTo>
                    <a:pt x="548627" y="0"/>
                  </a:moveTo>
                  <a:lnTo>
                    <a:pt x="545033" y="2946"/>
                  </a:lnTo>
                  <a:lnTo>
                    <a:pt x="0" y="404596"/>
                  </a:lnTo>
                  <a:lnTo>
                    <a:pt x="2578" y="408355"/>
                  </a:lnTo>
                  <a:lnTo>
                    <a:pt x="11137" y="402399"/>
                  </a:lnTo>
                  <a:lnTo>
                    <a:pt x="18008" y="397332"/>
                  </a:lnTo>
                  <a:lnTo>
                    <a:pt x="541667" y="26492"/>
                  </a:lnTo>
                  <a:lnTo>
                    <a:pt x="546493" y="21247"/>
                  </a:lnTo>
                  <a:lnTo>
                    <a:pt x="549952" y="14089"/>
                  </a:lnTo>
                  <a:lnTo>
                    <a:pt x="551009" y="6509"/>
                  </a:lnTo>
                  <a:lnTo>
                    <a:pt x="548627" y="0"/>
                  </a:lnTo>
                  <a:close/>
                </a:path>
              </a:pathLst>
            </a:custGeom>
            <a:solidFill>
              <a:srgbClr val="B5B6B6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3" name="object 203"/>
            <p:cNvSpPr/>
            <p:nvPr/>
          </p:nvSpPr>
          <p:spPr>
            <a:xfrm>
              <a:off x="5110237" y="9160859"/>
              <a:ext cx="22225" cy="31750"/>
            </a:xfrm>
            <a:custGeom>
              <a:avLst/>
              <a:gdLst/>
              <a:ahLst/>
              <a:cxnLst/>
              <a:rect l="l" t="t" r="r" b="b"/>
              <a:pathLst>
                <a:path w="22225" h="31750">
                  <a:moveTo>
                    <a:pt x="0" y="0"/>
                  </a:moveTo>
                  <a:lnTo>
                    <a:pt x="13437" y="974"/>
                  </a:lnTo>
                  <a:lnTo>
                    <a:pt x="20010" y="4559"/>
                  </a:lnTo>
                  <a:lnTo>
                    <a:pt x="21604" y="13687"/>
                  </a:lnTo>
                  <a:lnTo>
                    <a:pt x="20104" y="31292"/>
                  </a:lnTo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4" name="object 204"/>
            <p:cNvSpPr/>
            <p:nvPr/>
          </p:nvSpPr>
          <p:spPr>
            <a:xfrm>
              <a:off x="5933726" y="6254134"/>
              <a:ext cx="763270" cy="533400"/>
            </a:xfrm>
            <a:custGeom>
              <a:avLst/>
              <a:gdLst/>
              <a:ahLst/>
              <a:cxnLst/>
              <a:rect l="l" t="t" r="r" b="b"/>
              <a:pathLst>
                <a:path w="763270" h="533400">
                  <a:moveTo>
                    <a:pt x="339961" y="0"/>
                  </a:moveTo>
                  <a:lnTo>
                    <a:pt x="86381" y="232427"/>
                  </a:lnTo>
                  <a:lnTo>
                    <a:pt x="24506" y="288798"/>
                  </a:lnTo>
                  <a:lnTo>
                    <a:pt x="7453" y="304961"/>
                  </a:lnTo>
                  <a:lnTo>
                    <a:pt x="0" y="318138"/>
                  </a:lnTo>
                  <a:lnTo>
                    <a:pt x="555" y="335339"/>
                  </a:lnTo>
                  <a:lnTo>
                    <a:pt x="7526" y="363575"/>
                  </a:lnTo>
                  <a:lnTo>
                    <a:pt x="61945" y="404250"/>
                  </a:lnTo>
                  <a:lnTo>
                    <a:pt x="107915" y="430175"/>
                  </a:lnTo>
                  <a:lnTo>
                    <a:pt x="160988" y="457058"/>
                  </a:lnTo>
                  <a:lnTo>
                    <a:pt x="217114" y="482825"/>
                  </a:lnTo>
                  <a:lnTo>
                    <a:pt x="272241" y="505399"/>
                  </a:lnTo>
                  <a:lnTo>
                    <a:pt x="322316" y="522707"/>
                  </a:lnTo>
                  <a:lnTo>
                    <a:pt x="363288" y="532673"/>
                  </a:lnTo>
                  <a:lnTo>
                    <a:pt x="391104" y="533222"/>
                  </a:lnTo>
                  <a:lnTo>
                    <a:pt x="430447" y="518639"/>
                  </a:lnTo>
                  <a:lnTo>
                    <a:pt x="482061" y="471044"/>
                  </a:lnTo>
                  <a:lnTo>
                    <a:pt x="580595" y="351976"/>
                  </a:lnTo>
                  <a:lnTo>
                    <a:pt x="760699" y="122974"/>
                  </a:lnTo>
                  <a:lnTo>
                    <a:pt x="762676" y="103670"/>
                  </a:lnTo>
                  <a:lnTo>
                    <a:pt x="762483" y="92334"/>
                  </a:lnTo>
                  <a:lnTo>
                    <a:pt x="760014" y="86423"/>
                  </a:lnTo>
                  <a:lnTo>
                    <a:pt x="638300" y="39753"/>
                  </a:lnTo>
                  <a:lnTo>
                    <a:pt x="553973" y="15193"/>
                  </a:lnTo>
                  <a:lnTo>
                    <a:pt x="467654" y="4643"/>
                  </a:lnTo>
                  <a:lnTo>
                    <a:pt x="339961" y="0"/>
                  </a:lnTo>
                  <a:close/>
                </a:path>
              </a:pathLst>
            </a:custGeom>
            <a:solidFill>
              <a:srgbClr val="E3ECF8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5" name="object 205"/>
            <p:cNvSpPr/>
            <p:nvPr/>
          </p:nvSpPr>
          <p:spPr>
            <a:xfrm>
              <a:off x="5933726" y="6254134"/>
              <a:ext cx="763270" cy="533400"/>
            </a:xfrm>
            <a:custGeom>
              <a:avLst/>
              <a:gdLst/>
              <a:ahLst/>
              <a:cxnLst/>
              <a:rect l="l" t="t" r="r" b="b"/>
              <a:pathLst>
                <a:path w="763270" h="533400">
                  <a:moveTo>
                    <a:pt x="339961" y="0"/>
                  </a:moveTo>
                  <a:lnTo>
                    <a:pt x="467654" y="4643"/>
                  </a:lnTo>
                  <a:lnTo>
                    <a:pt x="553973" y="15193"/>
                  </a:lnTo>
                  <a:lnTo>
                    <a:pt x="638300" y="39753"/>
                  </a:lnTo>
                  <a:lnTo>
                    <a:pt x="760014" y="86423"/>
                  </a:lnTo>
                  <a:lnTo>
                    <a:pt x="762676" y="103670"/>
                  </a:lnTo>
                  <a:lnTo>
                    <a:pt x="761708" y="115519"/>
                  </a:lnTo>
                  <a:lnTo>
                    <a:pt x="580595" y="351976"/>
                  </a:lnTo>
                  <a:lnTo>
                    <a:pt x="482061" y="471044"/>
                  </a:lnTo>
                  <a:lnTo>
                    <a:pt x="430447" y="518639"/>
                  </a:lnTo>
                  <a:lnTo>
                    <a:pt x="391104" y="533222"/>
                  </a:lnTo>
                  <a:lnTo>
                    <a:pt x="363288" y="532673"/>
                  </a:lnTo>
                  <a:lnTo>
                    <a:pt x="322316" y="522707"/>
                  </a:lnTo>
                  <a:lnTo>
                    <a:pt x="272241" y="505399"/>
                  </a:lnTo>
                  <a:lnTo>
                    <a:pt x="217114" y="482825"/>
                  </a:lnTo>
                  <a:lnTo>
                    <a:pt x="160988" y="457058"/>
                  </a:lnTo>
                  <a:lnTo>
                    <a:pt x="107915" y="430175"/>
                  </a:lnTo>
                  <a:lnTo>
                    <a:pt x="61945" y="404250"/>
                  </a:lnTo>
                  <a:lnTo>
                    <a:pt x="27131" y="381358"/>
                  </a:lnTo>
                  <a:lnTo>
                    <a:pt x="555" y="335339"/>
                  </a:lnTo>
                  <a:lnTo>
                    <a:pt x="0" y="318138"/>
                  </a:lnTo>
                  <a:lnTo>
                    <a:pt x="7453" y="304961"/>
                  </a:lnTo>
                  <a:lnTo>
                    <a:pt x="24506" y="288798"/>
                  </a:lnTo>
                  <a:lnTo>
                    <a:pt x="86381" y="232427"/>
                  </a:lnTo>
                  <a:lnTo>
                    <a:pt x="193420" y="134402"/>
                  </a:lnTo>
                  <a:lnTo>
                    <a:pt x="294866" y="41376"/>
                  </a:lnTo>
                  <a:lnTo>
                    <a:pt x="339961" y="0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6" name="object 206"/>
            <p:cNvSpPr/>
            <p:nvPr/>
          </p:nvSpPr>
          <p:spPr>
            <a:xfrm>
              <a:off x="5933946" y="6206212"/>
              <a:ext cx="760730" cy="544830"/>
            </a:xfrm>
            <a:custGeom>
              <a:avLst/>
              <a:gdLst/>
              <a:ahLst/>
              <a:cxnLst/>
              <a:rect l="l" t="t" r="r" b="b"/>
              <a:pathLst>
                <a:path w="760729" h="544829">
                  <a:moveTo>
                    <a:pt x="353099" y="0"/>
                  </a:moveTo>
                  <a:lnTo>
                    <a:pt x="13852" y="337227"/>
                  </a:lnTo>
                  <a:lnTo>
                    <a:pt x="1117" y="353218"/>
                  </a:lnTo>
                  <a:lnTo>
                    <a:pt x="0" y="363808"/>
                  </a:lnTo>
                  <a:lnTo>
                    <a:pt x="7303" y="375132"/>
                  </a:lnTo>
                  <a:lnTo>
                    <a:pt x="61728" y="415819"/>
                  </a:lnTo>
                  <a:lnTo>
                    <a:pt x="107698" y="441746"/>
                  </a:lnTo>
                  <a:lnTo>
                    <a:pt x="160772" y="468631"/>
                  </a:lnTo>
                  <a:lnTo>
                    <a:pt x="216898" y="494397"/>
                  </a:lnTo>
                  <a:lnTo>
                    <a:pt x="272025" y="516971"/>
                  </a:lnTo>
                  <a:lnTo>
                    <a:pt x="322101" y="534278"/>
                  </a:lnTo>
                  <a:lnTo>
                    <a:pt x="363074" y="544243"/>
                  </a:lnTo>
                  <a:lnTo>
                    <a:pt x="390894" y="544791"/>
                  </a:lnTo>
                  <a:lnTo>
                    <a:pt x="430227" y="530184"/>
                  </a:lnTo>
                  <a:lnTo>
                    <a:pt x="481812" y="482415"/>
                  </a:lnTo>
                  <a:lnTo>
                    <a:pt x="580277" y="362876"/>
                  </a:lnTo>
                  <a:lnTo>
                    <a:pt x="760248" y="132956"/>
                  </a:lnTo>
                  <a:lnTo>
                    <a:pt x="649502" y="75571"/>
                  </a:lnTo>
                  <a:lnTo>
                    <a:pt x="570175" y="42594"/>
                  </a:lnTo>
                  <a:lnTo>
                    <a:pt x="484098" y="21558"/>
                  </a:lnTo>
                  <a:lnTo>
                    <a:pt x="353099" y="0"/>
                  </a:lnTo>
                  <a:close/>
                </a:path>
              </a:pathLst>
            </a:custGeom>
            <a:solidFill>
              <a:srgbClr val="E3ECF8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7" name="object 207"/>
            <p:cNvSpPr/>
            <p:nvPr/>
          </p:nvSpPr>
          <p:spPr>
            <a:xfrm>
              <a:off x="5933946" y="6206212"/>
              <a:ext cx="760730" cy="544830"/>
            </a:xfrm>
            <a:custGeom>
              <a:avLst/>
              <a:gdLst/>
              <a:ahLst/>
              <a:cxnLst/>
              <a:rect l="l" t="t" r="r" b="b"/>
              <a:pathLst>
                <a:path w="760729" h="544829">
                  <a:moveTo>
                    <a:pt x="353099" y="0"/>
                  </a:moveTo>
                  <a:lnTo>
                    <a:pt x="484098" y="21558"/>
                  </a:lnTo>
                  <a:lnTo>
                    <a:pt x="570175" y="42594"/>
                  </a:lnTo>
                  <a:lnTo>
                    <a:pt x="649502" y="75571"/>
                  </a:lnTo>
                  <a:lnTo>
                    <a:pt x="760248" y="132956"/>
                  </a:lnTo>
                  <a:lnTo>
                    <a:pt x="580277" y="362876"/>
                  </a:lnTo>
                  <a:lnTo>
                    <a:pt x="481812" y="482415"/>
                  </a:lnTo>
                  <a:lnTo>
                    <a:pt x="430227" y="530184"/>
                  </a:lnTo>
                  <a:lnTo>
                    <a:pt x="390894" y="544791"/>
                  </a:lnTo>
                  <a:lnTo>
                    <a:pt x="363074" y="544243"/>
                  </a:lnTo>
                  <a:lnTo>
                    <a:pt x="322101" y="534278"/>
                  </a:lnTo>
                  <a:lnTo>
                    <a:pt x="272025" y="516971"/>
                  </a:lnTo>
                  <a:lnTo>
                    <a:pt x="216898" y="494397"/>
                  </a:lnTo>
                  <a:lnTo>
                    <a:pt x="160772" y="468631"/>
                  </a:lnTo>
                  <a:lnTo>
                    <a:pt x="107698" y="441746"/>
                  </a:lnTo>
                  <a:lnTo>
                    <a:pt x="61728" y="415819"/>
                  </a:lnTo>
                  <a:lnTo>
                    <a:pt x="26912" y="392922"/>
                  </a:lnTo>
                  <a:lnTo>
                    <a:pt x="0" y="363808"/>
                  </a:lnTo>
                  <a:lnTo>
                    <a:pt x="1117" y="353218"/>
                  </a:lnTo>
                  <a:lnTo>
                    <a:pt x="13852" y="337227"/>
                  </a:lnTo>
                  <a:lnTo>
                    <a:pt x="41403" y="309702"/>
                  </a:lnTo>
                  <a:lnTo>
                    <a:pt x="102225" y="249422"/>
                  </a:lnTo>
                  <a:lnTo>
                    <a:pt x="208024" y="144283"/>
                  </a:lnTo>
                  <a:lnTo>
                    <a:pt x="308436" y="44427"/>
                  </a:lnTo>
                  <a:lnTo>
                    <a:pt x="353099" y="0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8" name="object 208"/>
            <p:cNvSpPr/>
            <p:nvPr/>
          </p:nvSpPr>
          <p:spPr>
            <a:xfrm>
              <a:off x="5964212" y="6309677"/>
              <a:ext cx="728980" cy="438784"/>
            </a:xfrm>
            <a:custGeom>
              <a:avLst/>
              <a:gdLst/>
              <a:ahLst/>
              <a:cxnLst/>
              <a:rect l="l" t="t" r="r" b="b"/>
              <a:pathLst>
                <a:path w="728979" h="438784">
                  <a:moveTo>
                    <a:pt x="613054" y="25285"/>
                  </a:moveTo>
                  <a:lnTo>
                    <a:pt x="317779" y="0"/>
                  </a:lnTo>
                  <a:lnTo>
                    <a:pt x="539940" y="108800"/>
                  </a:lnTo>
                  <a:lnTo>
                    <a:pt x="551751" y="99580"/>
                  </a:lnTo>
                  <a:lnTo>
                    <a:pt x="577545" y="77254"/>
                  </a:lnTo>
                  <a:lnTo>
                    <a:pt x="602805" y="49834"/>
                  </a:lnTo>
                  <a:lnTo>
                    <a:pt x="613054" y="25285"/>
                  </a:lnTo>
                  <a:close/>
                </a:path>
                <a:path w="728979" h="438784">
                  <a:moveTo>
                    <a:pt x="728840" y="44107"/>
                  </a:moveTo>
                  <a:lnTo>
                    <a:pt x="728192" y="36245"/>
                  </a:lnTo>
                  <a:lnTo>
                    <a:pt x="723925" y="30607"/>
                  </a:lnTo>
                  <a:lnTo>
                    <a:pt x="679653" y="83451"/>
                  </a:lnTo>
                  <a:lnTo>
                    <a:pt x="576834" y="200723"/>
                  </a:lnTo>
                  <a:lnTo>
                    <a:pt x="460463" y="320586"/>
                  </a:lnTo>
                  <a:lnTo>
                    <a:pt x="375526" y="381139"/>
                  </a:lnTo>
                  <a:lnTo>
                    <a:pt x="329069" y="386359"/>
                  </a:lnTo>
                  <a:lnTo>
                    <a:pt x="275043" y="371513"/>
                  </a:lnTo>
                  <a:lnTo>
                    <a:pt x="178752" y="321652"/>
                  </a:lnTo>
                  <a:lnTo>
                    <a:pt x="5511" y="221843"/>
                  </a:lnTo>
                  <a:lnTo>
                    <a:pt x="1320" y="235610"/>
                  </a:lnTo>
                  <a:lnTo>
                    <a:pt x="25577" y="288975"/>
                  </a:lnTo>
                  <a:lnTo>
                    <a:pt x="59880" y="311543"/>
                  </a:lnTo>
                  <a:lnTo>
                    <a:pt x="105181" y="337083"/>
                  </a:lnTo>
                  <a:lnTo>
                    <a:pt x="157467" y="363575"/>
                  </a:lnTo>
                  <a:lnTo>
                    <a:pt x="212775" y="388975"/>
                  </a:lnTo>
                  <a:lnTo>
                    <a:pt x="267093" y="411213"/>
                  </a:lnTo>
                  <a:lnTo>
                    <a:pt x="316433" y="428269"/>
                  </a:lnTo>
                  <a:lnTo>
                    <a:pt x="356806" y="438099"/>
                  </a:lnTo>
                  <a:lnTo>
                    <a:pt x="384225" y="438645"/>
                  </a:lnTo>
                  <a:lnTo>
                    <a:pt x="422656" y="424764"/>
                  </a:lnTo>
                  <a:lnTo>
                    <a:pt x="471144" y="381406"/>
                  </a:lnTo>
                  <a:lnTo>
                    <a:pt x="561797" y="273723"/>
                  </a:lnTo>
                  <a:lnTo>
                    <a:pt x="726732" y="66852"/>
                  </a:lnTo>
                  <a:lnTo>
                    <a:pt x="728421" y="53276"/>
                  </a:lnTo>
                  <a:lnTo>
                    <a:pt x="728840" y="44107"/>
                  </a:lnTo>
                  <a:close/>
                </a:path>
              </a:pathLst>
            </a:custGeom>
            <a:solidFill>
              <a:srgbClr val="AED7F3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9" name="object 209"/>
            <p:cNvSpPr/>
            <p:nvPr/>
          </p:nvSpPr>
          <p:spPr>
            <a:xfrm>
              <a:off x="6281458" y="6239027"/>
              <a:ext cx="298450" cy="160020"/>
            </a:xfrm>
            <a:custGeom>
              <a:avLst/>
              <a:gdLst/>
              <a:ahLst/>
              <a:cxnLst/>
              <a:rect l="l" t="t" r="r" b="b"/>
              <a:pathLst>
                <a:path w="298450" h="160020">
                  <a:moveTo>
                    <a:pt x="66611" y="0"/>
                  </a:moveTo>
                  <a:lnTo>
                    <a:pt x="50936" y="10796"/>
                  </a:lnTo>
                  <a:lnTo>
                    <a:pt x="28624" y="34550"/>
                  </a:lnTo>
                  <a:lnTo>
                    <a:pt x="8652" y="58303"/>
                  </a:lnTo>
                  <a:lnTo>
                    <a:pt x="0" y="69100"/>
                  </a:lnTo>
                  <a:lnTo>
                    <a:pt x="217550" y="159702"/>
                  </a:lnTo>
                  <a:lnTo>
                    <a:pt x="268149" y="123195"/>
                  </a:lnTo>
                  <a:lnTo>
                    <a:pt x="292723" y="102057"/>
                  </a:lnTo>
                  <a:lnTo>
                    <a:pt x="298212" y="88214"/>
                  </a:lnTo>
                  <a:lnTo>
                    <a:pt x="291553" y="73596"/>
                  </a:lnTo>
                  <a:lnTo>
                    <a:pt x="209985" y="37485"/>
                  </a:lnTo>
                  <a:lnTo>
                    <a:pt x="147201" y="19102"/>
                  </a:lnTo>
                  <a:lnTo>
                    <a:pt x="93477" y="5386"/>
                  </a:lnTo>
                  <a:lnTo>
                    <a:pt x="666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0" name="object 210"/>
            <p:cNvSpPr/>
            <p:nvPr/>
          </p:nvSpPr>
          <p:spPr>
            <a:xfrm>
              <a:off x="6312277" y="6284441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4757" y="0"/>
                  </a:moveTo>
                  <a:lnTo>
                    <a:pt x="3619" y="2158"/>
                  </a:lnTo>
                  <a:lnTo>
                    <a:pt x="0" y="7556"/>
                  </a:lnTo>
                  <a:lnTo>
                    <a:pt x="2158" y="18681"/>
                  </a:lnTo>
                  <a:lnTo>
                    <a:pt x="7543" y="22313"/>
                  </a:lnTo>
                  <a:lnTo>
                    <a:pt x="18681" y="20142"/>
                  </a:lnTo>
                  <a:lnTo>
                    <a:pt x="22301" y="14744"/>
                  </a:lnTo>
                  <a:lnTo>
                    <a:pt x="21221" y="9194"/>
                  </a:lnTo>
                  <a:lnTo>
                    <a:pt x="20142" y="3632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1" name="object 211"/>
            <p:cNvSpPr/>
            <p:nvPr/>
          </p:nvSpPr>
          <p:spPr>
            <a:xfrm>
              <a:off x="6331927" y="6327414"/>
              <a:ext cx="15240" cy="8255"/>
            </a:xfrm>
            <a:custGeom>
              <a:avLst/>
              <a:gdLst/>
              <a:ahLst/>
              <a:cxnLst/>
              <a:rect l="l" t="t" r="r" b="b"/>
              <a:pathLst>
                <a:path w="15239" h="8254">
                  <a:moveTo>
                    <a:pt x="8904" y="0"/>
                  </a:moveTo>
                  <a:lnTo>
                    <a:pt x="0" y="1732"/>
                  </a:lnTo>
                  <a:lnTo>
                    <a:pt x="15152" y="8042"/>
                  </a:lnTo>
                  <a:lnTo>
                    <a:pt x="14289" y="3644"/>
                  </a:lnTo>
                  <a:lnTo>
                    <a:pt x="8904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2" name="object 212"/>
            <p:cNvSpPr/>
            <p:nvPr/>
          </p:nvSpPr>
          <p:spPr>
            <a:xfrm>
              <a:off x="6340842" y="6239027"/>
              <a:ext cx="21590" cy="14604"/>
            </a:xfrm>
            <a:custGeom>
              <a:avLst/>
              <a:gdLst/>
              <a:ahLst/>
              <a:cxnLst/>
              <a:rect l="l" t="t" r="r" b="b"/>
              <a:pathLst>
                <a:path w="21589" h="14604">
                  <a:moveTo>
                    <a:pt x="7226" y="0"/>
                  </a:moveTo>
                  <a:lnTo>
                    <a:pt x="0" y="4978"/>
                  </a:lnTo>
                  <a:lnTo>
                    <a:pt x="1082" y="10492"/>
                  </a:lnTo>
                  <a:lnTo>
                    <a:pt x="6467" y="14112"/>
                  </a:lnTo>
                  <a:lnTo>
                    <a:pt x="17592" y="11953"/>
                  </a:lnTo>
                  <a:lnTo>
                    <a:pt x="21224" y="6568"/>
                  </a:lnTo>
                  <a:lnTo>
                    <a:pt x="20467" y="2654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3" name="object 213"/>
            <p:cNvSpPr/>
            <p:nvPr/>
          </p:nvSpPr>
          <p:spPr>
            <a:xfrm>
              <a:off x="6361812" y="626753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4757" y="0"/>
                  </a:moveTo>
                  <a:lnTo>
                    <a:pt x="3619" y="2171"/>
                  </a:lnTo>
                  <a:lnTo>
                    <a:pt x="0" y="7569"/>
                  </a:lnTo>
                  <a:lnTo>
                    <a:pt x="2171" y="18694"/>
                  </a:lnTo>
                  <a:lnTo>
                    <a:pt x="7556" y="22326"/>
                  </a:lnTo>
                  <a:lnTo>
                    <a:pt x="18681" y="20154"/>
                  </a:lnTo>
                  <a:lnTo>
                    <a:pt x="22301" y="14757"/>
                  </a:lnTo>
                  <a:lnTo>
                    <a:pt x="21234" y="9207"/>
                  </a:lnTo>
                  <a:lnTo>
                    <a:pt x="20142" y="3644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4" name="object 214"/>
            <p:cNvSpPr/>
            <p:nvPr/>
          </p:nvSpPr>
          <p:spPr>
            <a:xfrm>
              <a:off x="6381927" y="6318807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4757" y="0"/>
                  </a:moveTo>
                  <a:lnTo>
                    <a:pt x="3632" y="2171"/>
                  </a:lnTo>
                  <a:lnTo>
                    <a:pt x="0" y="7569"/>
                  </a:lnTo>
                  <a:lnTo>
                    <a:pt x="2171" y="18681"/>
                  </a:lnTo>
                  <a:lnTo>
                    <a:pt x="7569" y="22313"/>
                  </a:lnTo>
                  <a:lnTo>
                    <a:pt x="18681" y="20154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54" y="3657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EA5E81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5" name="object 215"/>
            <p:cNvSpPr/>
            <p:nvPr/>
          </p:nvSpPr>
          <p:spPr>
            <a:xfrm>
              <a:off x="6407836" y="636059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860" y="0"/>
                  </a:moveTo>
                  <a:lnTo>
                    <a:pt x="0" y="169"/>
                  </a:lnTo>
                  <a:lnTo>
                    <a:pt x="2880" y="1368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6" name="object 216"/>
            <p:cNvSpPr/>
            <p:nvPr/>
          </p:nvSpPr>
          <p:spPr>
            <a:xfrm>
              <a:off x="6413021" y="6256282"/>
              <a:ext cx="22860" cy="21590"/>
            </a:xfrm>
            <a:custGeom>
              <a:avLst/>
              <a:gdLst/>
              <a:ahLst/>
              <a:cxnLst/>
              <a:rect l="l" t="t" r="r" b="b"/>
              <a:pathLst>
                <a:path w="22860" h="21589">
                  <a:moveTo>
                    <a:pt x="8400" y="0"/>
                  </a:moveTo>
                  <a:lnTo>
                    <a:pt x="3632" y="936"/>
                  </a:lnTo>
                  <a:lnTo>
                    <a:pt x="0" y="6321"/>
                  </a:lnTo>
                  <a:lnTo>
                    <a:pt x="2171" y="17459"/>
                  </a:lnTo>
                  <a:lnTo>
                    <a:pt x="7556" y="21078"/>
                  </a:lnTo>
                  <a:lnTo>
                    <a:pt x="18681" y="18906"/>
                  </a:lnTo>
                  <a:lnTo>
                    <a:pt x="22313" y="13522"/>
                  </a:lnTo>
                  <a:lnTo>
                    <a:pt x="20311" y="3216"/>
                  </a:lnTo>
                  <a:lnTo>
                    <a:pt x="15638" y="1847"/>
                  </a:lnTo>
                  <a:lnTo>
                    <a:pt x="8400" y="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7" name="object 217"/>
            <p:cNvSpPr/>
            <p:nvPr/>
          </p:nvSpPr>
          <p:spPr>
            <a:xfrm>
              <a:off x="6426818" y="6298034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4757" y="0"/>
                  </a:moveTo>
                  <a:lnTo>
                    <a:pt x="3632" y="2158"/>
                  </a:lnTo>
                  <a:lnTo>
                    <a:pt x="0" y="7556"/>
                  </a:lnTo>
                  <a:lnTo>
                    <a:pt x="2184" y="18681"/>
                  </a:lnTo>
                  <a:lnTo>
                    <a:pt x="7556" y="22313"/>
                  </a:lnTo>
                  <a:lnTo>
                    <a:pt x="18694" y="20142"/>
                  </a:lnTo>
                  <a:lnTo>
                    <a:pt x="22313" y="14744"/>
                  </a:lnTo>
                  <a:lnTo>
                    <a:pt x="21234" y="9194"/>
                  </a:lnTo>
                  <a:lnTo>
                    <a:pt x="20154" y="3632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8" name="object 218"/>
            <p:cNvSpPr/>
            <p:nvPr/>
          </p:nvSpPr>
          <p:spPr>
            <a:xfrm>
              <a:off x="6446939" y="6289433"/>
              <a:ext cx="58419" cy="82550"/>
            </a:xfrm>
            <a:custGeom>
              <a:avLst/>
              <a:gdLst/>
              <a:ahLst/>
              <a:cxnLst/>
              <a:rect l="l" t="t" r="r" b="b"/>
              <a:pathLst>
                <a:path w="58420" h="82550">
                  <a:moveTo>
                    <a:pt x="22313" y="74637"/>
                  </a:moveTo>
                  <a:lnTo>
                    <a:pt x="21234" y="69075"/>
                  </a:lnTo>
                  <a:lnTo>
                    <a:pt x="20154" y="63525"/>
                  </a:lnTo>
                  <a:lnTo>
                    <a:pt x="14757" y="59880"/>
                  </a:lnTo>
                  <a:lnTo>
                    <a:pt x="3632" y="62039"/>
                  </a:lnTo>
                  <a:lnTo>
                    <a:pt x="0" y="67437"/>
                  </a:lnTo>
                  <a:lnTo>
                    <a:pt x="2171" y="78562"/>
                  </a:lnTo>
                  <a:lnTo>
                    <a:pt x="7569" y="82194"/>
                  </a:lnTo>
                  <a:lnTo>
                    <a:pt x="18681" y="80022"/>
                  </a:lnTo>
                  <a:lnTo>
                    <a:pt x="22313" y="74637"/>
                  </a:lnTo>
                  <a:close/>
                </a:path>
                <a:path w="58420" h="82550">
                  <a:moveTo>
                    <a:pt x="58051" y="14757"/>
                  </a:moveTo>
                  <a:lnTo>
                    <a:pt x="56959" y="9207"/>
                  </a:lnTo>
                  <a:lnTo>
                    <a:pt x="55880" y="3644"/>
                  </a:lnTo>
                  <a:lnTo>
                    <a:pt x="50495" y="0"/>
                  </a:lnTo>
                  <a:lnTo>
                    <a:pt x="39357" y="2171"/>
                  </a:lnTo>
                  <a:lnTo>
                    <a:pt x="35737" y="7556"/>
                  </a:lnTo>
                  <a:lnTo>
                    <a:pt x="37909" y="18681"/>
                  </a:lnTo>
                  <a:lnTo>
                    <a:pt x="43294" y="22313"/>
                  </a:lnTo>
                  <a:lnTo>
                    <a:pt x="54419" y="20142"/>
                  </a:lnTo>
                  <a:lnTo>
                    <a:pt x="58051" y="14757"/>
                  </a:lnTo>
                  <a:close/>
                </a:path>
              </a:pathLst>
            </a:custGeom>
            <a:solidFill>
              <a:srgbClr val="EA5E81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9" name="object 219"/>
            <p:cNvSpPr/>
            <p:nvPr/>
          </p:nvSpPr>
          <p:spPr>
            <a:xfrm>
              <a:off x="6494683" y="6331197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60">
                  <a:moveTo>
                    <a:pt x="14770" y="0"/>
                  </a:moveTo>
                  <a:lnTo>
                    <a:pt x="3644" y="2184"/>
                  </a:lnTo>
                  <a:lnTo>
                    <a:pt x="0" y="7569"/>
                  </a:lnTo>
                  <a:lnTo>
                    <a:pt x="2184" y="18694"/>
                  </a:lnTo>
                  <a:lnTo>
                    <a:pt x="7569" y="22326"/>
                  </a:lnTo>
                  <a:lnTo>
                    <a:pt x="18707" y="20154"/>
                  </a:lnTo>
                  <a:lnTo>
                    <a:pt x="22326" y="14770"/>
                  </a:lnTo>
                  <a:lnTo>
                    <a:pt x="21247" y="9220"/>
                  </a:lnTo>
                  <a:lnTo>
                    <a:pt x="20167" y="365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0" name="object 220"/>
            <p:cNvSpPr/>
            <p:nvPr/>
          </p:nvSpPr>
          <p:spPr>
            <a:xfrm>
              <a:off x="6510267" y="6379257"/>
              <a:ext cx="15875" cy="11430"/>
            </a:xfrm>
            <a:custGeom>
              <a:avLst/>
              <a:gdLst/>
              <a:ahLst/>
              <a:cxnLst/>
              <a:rect l="l" t="t" r="r" b="b"/>
              <a:pathLst>
                <a:path w="15875" h="11429">
                  <a:moveTo>
                    <a:pt x="14744" y="0"/>
                  </a:moveTo>
                  <a:lnTo>
                    <a:pt x="3619" y="2171"/>
                  </a:lnTo>
                  <a:lnTo>
                    <a:pt x="0" y="7556"/>
                  </a:lnTo>
                  <a:lnTo>
                    <a:pt x="644" y="10884"/>
                  </a:lnTo>
                  <a:lnTo>
                    <a:pt x="15253" y="343"/>
                  </a:lnTo>
                  <a:lnTo>
                    <a:pt x="14744" y="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1" name="object 221"/>
            <p:cNvSpPr/>
            <p:nvPr/>
          </p:nvSpPr>
          <p:spPr>
            <a:xfrm>
              <a:off x="6547685" y="6319911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60">
                  <a:moveTo>
                    <a:pt x="14770" y="0"/>
                  </a:moveTo>
                  <a:lnTo>
                    <a:pt x="3632" y="2171"/>
                  </a:lnTo>
                  <a:lnTo>
                    <a:pt x="0" y="7556"/>
                  </a:lnTo>
                  <a:lnTo>
                    <a:pt x="2184" y="18681"/>
                  </a:lnTo>
                  <a:lnTo>
                    <a:pt x="7569" y="22313"/>
                  </a:lnTo>
                  <a:lnTo>
                    <a:pt x="18694" y="20142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54" y="3644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EA5E81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2" name="object 222"/>
            <p:cNvSpPr/>
            <p:nvPr/>
          </p:nvSpPr>
          <p:spPr>
            <a:xfrm>
              <a:off x="5779132" y="6307003"/>
              <a:ext cx="857885" cy="560705"/>
            </a:xfrm>
            <a:custGeom>
              <a:avLst/>
              <a:gdLst/>
              <a:ahLst/>
              <a:cxnLst/>
              <a:rect l="l" t="t" r="r" b="b"/>
              <a:pathLst>
                <a:path w="857884" h="560704">
                  <a:moveTo>
                    <a:pt x="583687" y="0"/>
                  </a:moveTo>
                  <a:lnTo>
                    <a:pt x="396317" y="13768"/>
                  </a:lnTo>
                  <a:lnTo>
                    <a:pt x="100700" y="251992"/>
                  </a:lnTo>
                  <a:lnTo>
                    <a:pt x="28563" y="309779"/>
                  </a:lnTo>
                  <a:lnTo>
                    <a:pt x="8687" y="326343"/>
                  </a:lnTo>
                  <a:lnTo>
                    <a:pt x="0" y="339847"/>
                  </a:lnTo>
                  <a:lnTo>
                    <a:pt x="644" y="357475"/>
                  </a:lnTo>
                  <a:lnTo>
                    <a:pt x="28462" y="402546"/>
                  </a:lnTo>
                  <a:lnTo>
                    <a:pt x="62902" y="423095"/>
                  </a:lnTo>
                  <a:lnTo>
                    <a:pt x="108641" y="446506"/>
                  </a:lnTo>
                  <a:lnTo>
                    <a:pt x="162236" y="471230"/>
                  </a:lnTo>
                  <a:lnTo>
                    <a:pt x="220243" y="495715"/>
                  </a:lnTo>
                  <a:lnTo>
                    <a:pt x="279219" y="518412"/>
                  </a:lnTo>
                  <a:lnTo>
                    <a:pt x="335720" y="537770"/>
                  </a:lnTo>
                  <a:lnTo>
                    <a:pt x="386304" y="552237"/>
                  </a:lnTo>
                  <a:lnTo>
                    <a:pt x="427526" y="560264"/>
                  </a:lnTo>
                  <a:lnTo>
                    <a:pt x="455944" y="560300"/>
                  </a:lnTo>
                  <a:lnTo>
                    <a:pt x="501320" y="545942"/>
                  </a:lnTo>
                  <a:lnTo>
                    <a:pt x="558109" y="501305"/>
                  </a:lnTo>
                  <a:lnTo>
                    <a:pt x="663809" y="390521"/>
                  </a:lnTo>
                  <a:lnTo>
                    <a:pt x="855918" y="177725"/>
                  </a:lnTo>
                  <a:lnTo>
                    <a:pt x="857442" y="158850"/>
                  </a:lnTo>
                  <a:lnTo>
                    <a:pt x="857118" y="147346"/>
                  </a:lnTo>
                  <a:lnTo>
                    <a:pt x="855117" y="140260"/>
                  </a:lnTo>
                  <a:lnTo>
                    <a:pt x="770075" y="51387"/>
                  </a:lnTo>
                  <a:lnTo>
                    <a:pt x="693935" y="8586"/>
                  </a:lnTo>
                  <a:lnTo>
                    <a:pt x="583687" y="0"/>
                  </a:lnTo>
                  <a:close/>
                </a:path>
              </a:pathLst>
            </a:custGeom>
            <a:solidFill>
              <a:srgbClr val="F8CBC6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3" name="object 223"/>
            <p:cNvSpPr/>
            <p:nvPr/>
          </p:nvSpPr>
          <p:spPr>
            <a:xfrm>
              <a:off x="5779132" y="6307003"/>
              <a:ext cx="857885" cy="560705"/>
            </a:xfrm>
            <a:custGeom>
              <a:avLst/>
              <a:gdLst/>
              <a:ahLst/>
              <a:cxnLst/>
              <a:rect l="l" t="t" r="r" b="b"/>
              <a:pathLst>
                <a:path w="857884" h="560704">
                  <a:moveTo>
                    <a:pt x="396317" y="13768"/>
                  </a:moveTo>
                  <a:lnTo>
                    <a:pt x="583687" y="0"/>
                  </a:lnTo>
                  <a:lnTo>
                    <a:pt x="693935" y="8586"/>
                  </a:lnTo>
                  <a:lnTo>
                    <a:pt x="770075" y="51387"/>
                  </a:lnTo>
                  <a:lnTo>
                    <a:pt x="855117" y="140260"/>
                  </a:lnTo>
                  <a:lnTo>
                    <a:pt x="857118" y="147346"/>
                  </a:lnTo>
                  <a:lnTo>
                    <a:pt x="857442" y="158850"/>
                  </a:lnTo>
                  <a:lnTo>
                    <a:pt x="856803" y="170424"/>
                  </a:lnTo>
                  <a:lnTo>
                    <a:pt x="663809" y="390521"/>
                  </a:lnTo>
                  <a:lnTo>
                    <a:pt x="558109" y="501305"/>
                  </a:lnTo>
                  <a:lnTo>
                    <a:pt x="501320" y="545942"/>
                  </a:lnTo>
                  <a:lnTo>
                    <a:pt x="455944" y="560300"/>
                  </a:lnTo>
                  <a:lnTo>
                    <a:pt x="427526" y="560264"/>
                  </a:lnTo>
                  <a:lnTo>
                    <a:pt x="386304" y="552237"/>
                  </a:lnTo>
                  <a:lnTo>
                    <a:pt x="335720" y="537770"/>
                  </a:lnTo>
                  <a:lnTo>
                    <a:pt x="279219" y="518412"/>
                  </a:lnTo>
                  <a:lnTo>
                    <a:pt x="220243" y="495715"/>
                  </a:lnTo>
                  <a:lnTo>
                    <a:pt x="162236" y="471230"/>
                  </a:lnTo>
                  <a:lnTo>
                    <a:pt x="108641" y="446506"/>
                  </a:lnTo>
                  <a:lnTo>
                    <a:pt x="62902" y="423095"/>
                  </a:lnTo>
                  <a:lnTo>
                    <a:pt x="28462" y="402546"/>
                  </a:lnTo>
                  <a:lnTo>
                    <a:pt x="644" y="357475"/>
                  </a:lnTo>
                  <a:lnTo>
                    <a:pt x="0" y="339847"/>
                  </a:lnTo>
                  <a:lnTo>
                    <a:pt x="8687" y="326343"/>
                  </a:lnTo>
                  <a:lnTo>
                    <a:pt x="28563" y="309779"/>
                  </a:lnTo>
                  <a:lnTo>
                    <a:pt x="100700" y="251992"/>
                  </a:lnTo>
                  <a:lnTo>
                    <a:pt x="225485" y="151520"/>
                  </a:lnTo>
                  <a:lnTo>
                    <a:pt x="343747" y="56175"/>
                  </a:lnTo>
                  <a:lnTo>
                    <a:pt x="396317" y="13768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4" name="object 224"/>
            <p:cNvSpPr/>
            <p:nvPr/>
          </p:nvSpPr>
          <p:spPr>
            <a:xfrm>
              <a:off x="5779388" y="6283271"/>
              <a:ext cx="855980" cy="547370"/>
            </a:xfrm>
            <a:custGeom>
              <a:avLst/>
              <a:gdLst/>
              <a:ahLst/>
              <a:cxnLst/>
              <a:rect l="l" t="t" r="r" b="b"/>
              <a:pathLst>
                <a:path w="855979" h="547370">
                  <a:moveTo>
                    <a:pt x="587701" y="0"/>
                  </a:moveTo>
                  <a:lnTo>
                    <a:pt x="396061" y="231"/>
                  </a:lnTo>
                  <a:lnTo>
                    <a:pt x="16148" y="334014"/>
                  </a:lnTo>
                  <a:lnTo>
                    <a:pt x="1304" y="350403"/>
                  </a:lnTo>
                  <a:lnTo>
                    <a:pt x="0" y="361261"/>
                  </a:lnTo>
                  <a:lnTo>
                    <a:pt x="8508" y="372874"/>
                  </a:lnTo>
                  <a:lnTo>
                    <a:pt x="62646" y="409557"/>
                  </a:lnTo>
                  <a:lnTo>
                    <a:pt x="108385" y="432969"/>
                  </a:lnTo>
                  <a:lnTo>
                    <a:pt x="161980" y="457693"/>
                  </a:lnTo>
                  <a:lnTo>
                    <a:pt x="219987" y="482180"/>
                  </a:lnTo>
                  <a:lnTo>
                    <a:pt x="278963" y="504878"/>
                  </a:lnTo>
                  <a:lnTo>
                    <a:pt x="335464" y="524237"/>
                  </a:lnTo>
                  <a:lnTo>
                    <a:pt x="386048" y="538706"/>
                  </a:lnTo>
                  <a:lnTo>
                    <a:pt x="427270" y="546736"/>
                  </a:lnTo>
                  <a:lnTo>
                    <a:pt x="455688" y="546775"/>
                  </a:lnTo>
                  <a:lnTo>
                    <a:pt x="501064" y="532411"/>
                  </a:lnTo>
                  <a:lnTo>
                    <a:pt x="557853" y="487771"/>
                  </a:lnTo>
                  <a:lnTo>
                    <a:pt x="663553" y="376990"/>
                  </a:lnTo>
                  <a:lnTo>
                    <a:pt x="855662" y="164200"/>
                  </a:lnTo>
                  <a:lnTo>
                    <a:pt x="774414" y="66612"/>
                  </a:lnTo>
                  <a:lnTo>
                    <a:pt x="699456" y="17003"/>
                  </a:lnTo>
                  <a:lnTo>
                    <a:pt x="587701" y="0"/>
                  </a:lnTo>
                  <a:close/>
                </a:path>
              </a:pathLst>
            </a:custGeom>
            <a:solidFill>
              <a:srgbClr val="F8CBC6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5" name="object 225"/>
            <p:cNvSpPr/>
            <p:nvPr/>
          </p:nvSpPr>
          <p:spPr>
            <a:xfrm>
              <a:off x="5779388" y="6283271"/>
              <a:ext cx="855980" cy="547370"/>
            </a:xfrm>
            <a:custGeom>
              <a:avLst/>
              <a:gdLst/>
              <a:ahLst/>
              <a:cxnLst/>
              <a:rect l="l" t="t" r="r" b="b"/>
              <a:pathLst>
                <a:path w="855979" h="547370">
                  <a:moveTo>
                    <a:pt x="396061" y="231"/>
                  </a:moveTo>
                  <a:lnTo>
                    <a:pt x="587701" y="0"/>
                  </a:lnTo>
                  <a:lnTo>
                    <a:pt x="699456" y="17003"/>
                  </a:lnTo>
                  <a:lnTo>
                    <a:pt x="774414" y="66612"/>
                  </a:lnTo>
                  <a:lnTo>
                    <a:pt x="855662" y="164200"/>
                  </a:lnTo>
                  <a:lnTo>
                    <a:pt x="663553" y="376990"/>
                  </a:lnTo>
                  <a:lnTo>
                    <a:pt x="557853" y="487771"/>
                  </a:lnTo>
                  <a:lnTo>
                    <a:pt x="501064" y="532411"/>
                  </a:lnTo>
                  <a:lnTo>
                    <a:pt x="455688" y="546775"/>
                  </a:lnTo>
                  <a:lnTo>
                    <a:pt x="427270" y="546736"/>
                  </a:lnTo>
                  <a:lnTo>
                    <a:pt x="386048" y="538706"/>
                  </a:lnTo>
                  <a:lnTo>
                    <a:pt x="335464" y="524237"/>
                  </a:lnTo>
                  <a:lnTo>
                    <a:pt x="278963" y="504878"/>
                  </a:lnTo>
                  <a:lnTo>
                    <a:pt x="219987" y="482180"/>
                  </a:lnTo>
                  <a:lnTo>
                    <a:pt x="161980" y="457693"/>
                  </a:lnTo>
                  <a:lnTo>
                    <a:pt x="108385" y="432969"/>
                  </a:lnTo>
                  <a:lnTo>
                    <a:pt x="62646" y="409557"/>
                  </a:lnTo>
                  <a:lnTo>
                    <a:pt x="28206" y="389009"/>
                  </a:lnTo>
                  <a:lnTo>
                    <a:pt x="0" y="361261"/>
                  </a:lnTo>
                  <a:lnTo>
                    <a:pt x="1304" y="350403"/>
                  </a:lnTo>
                  <a:lnTo>
                    <a:pt x="16148" y="334014"/>
                  </a:lnTo>
                  <a:lnTo>
                    <a:pt x="48259" y="305805"/>
                  </a:lnTo>
                  <a:lnTo>
                    <a:pt x="116737" y="245870"/>
                  </a:lnTo>
                  <a:lnTo>
                    <a:pt x="234724" y="142183"/>
                  </a:lnTo>
                  <a:lnTo>
                    <a:pt x="346429" y="43914"/>
                  </a:lnTo>
                  <a:lnTo>
                    <a:pt x="396061" y="231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6" name="object 226"/>
            <p:cNvSpPr/>
            <p:nvPr/>
          </p:nvSpPr>
          <p:spPr>
            <a:xfrm>
              <a:off x="5784916" y="6446550"/>
              <a:ext cx="848994" cy="418465"/>
            </a:xfrm>
            <a:custGeom>
              <a:avLst/>
              <a:gdLst/>
              <a:ahLst/>
              <a:cxnLst/>
              <a:rect l="l" t="t" r="r" b="b"/>
              <a:pathLst>
                <a:path w="848995" h="418465">
                  <a:moveTo>
                    <a:pt x="845048" y="0"/>
                  </a:moveTo>
                  <a:lnTo>
                    <a:pt x="793263" y="54107"/>
                  </a:lnTo>
                  <a:lnTo>
                    <a:pt x="673014" y="174196"/>
                  </a:lnTo>
                  <a:lnTo>
                    <a:pt x="536963" y="296919"/>
                  </a:lnTo>
                  <a:lnTo>
                    <a:pt x="437772" y="358927"/>
                  </a:lnTo>
                  <a:lnTo>
                    <a:pt x="383611" y="364284"/>
                  </a:lnTo>
                  <a:lnTo>
                    <a:pt x="320624" y="349062"/>
                  </a:lnTo>
                  <a:lnTo>
                    <a:pt x="208368" y="297955"/>
                  </a:lnTo>
                  <a:lnTo>
                    <a:pt x="6403" y="195656"/>
                  </a:lnTo>
                  <a:lnTo>
                    <a:pt x="1531" y="209759"/>
                  </a:lnTo>
                  <a:lnTo>
                    <a:pt x="26704" y="262397"/>
                  </a:lnTo>
                  <a:lnTo>
                    <a:pt x="60639" y="282648"/>
                  </a:lnTo>
                  <a:lnTo>
                    <a:pt x="105705" y="305719"/>
                  </a:lnTo>
                  <a:lnTo>
                    <a:pt x="158511" y="330083"/>
                  </a:lnTo>
                  <a:lnTo>
                    <a:pt x="215665" y="354210"/>
                  </a:lnTo>
                  <a:lnTo>
                    <a:pt x="273772" y="376575"/>
                  </a:lnTo>
                  <a:lnTo>
                    <a:pt x="329443" y="395650"/>
                  </a:lnTo>
                  <a:lnTo>
                    <a:pt x="379283" y="409906"/>
                  </a:lnTo>
                  <a:lnTo>
                    <a:pt x="419902" y="417817"/>
                  </a:lnTo>
                  <a:lnTo>
                    <a:pt x="447906" y="417855"/>
                  </a:lnTo>
                  <a:lnTo>
                    <a:pt x="492714" y="403642"/>
                  </a:lnTo>
                  <a:lnTo>
                    <a:pt x="549241" y="359209"/>
                  </a:lnTo>
                  <a:lnTo>
                    <a:pt x="654920" y="248830"/>
                  </a:lnTo>
                  <a:lnTo>
                    <a:pt x="847182" y="36779"/>
                  </a:lnTo>
                  <a:lnTo>
                    <a:pt x="848812" y="15381"/>
                  </a:lnTo>
                  <a:lnTo>
                    <a:pt x="847905" y="7670"/>
                  </a:lnTo>
                  <a:lnTo>
                    <a:pt x="845048" y="0"/>
                  </a:lnTo>
                  <a:close/>
                </a:path>
              </a:pathLst>
            </a:custGeom>
            <a:solidFill>
              <a:srgbClr val="F4AF9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7" name="object 227"/>
            <p:cNvSpPr/>
            <p:nvPr/>
          </p:nvSpPr>
          <p:spPr>
            <a:xfrm>
              <a:off x="5930250" y="6343713"/>
              <a:ext cx="619125" cy="377825"/>
            </a:xfrm>
            <a:custGeom>
              <a:avLst/>
              <a:gdLst/>
              <a:ahLst/>
              <a:cxnLst/>
              <a:rect l="l" t="t" r="r" b="b"/>
              <a:pathLst>
                <a:path w="619125" h="377825">
                  <a:moveTo>
                    <a:pt x="267933" y="0"/>
                  </a:moveTo>
                  <a:lnTo>
                    <a:pt x="34850" y="199440"/>
                  </a:lnTo>
                  <a:lnTo>
                    <a:pt x="529" y="240326"/>
                  </a:lnTo>
                  <a:lnTo>
                    <a:pt x="0" y="267023"/>
                  </a:lnTo>
                  <a:lnTo>
                    <a:pt x="13888" y="281558"/>
                  </a:lnTo>
                  <a:lnTo>
                    <a:pt x="128105" y="334685"/>
                  </a:lnTo>
                  <a:lnTo>
                    <a:pt x="189233" y="360441"/>
                  </a:lnTo>
                  <a:lnTo>
                    <a:pt x="229636" y="371781"/>
                  </a:lnTo>
                  <a:lnTo>
                    <a:pt x="272746" y="377266"/>
                  </a:lnTo>
                  <a:lnTo>
                    <a:pt x="320909" y="371300"/>
                  </a:lnTo>
                  <a:lnTo>
                    <a:pt x="358938" y="351142"/>
                  </a:lnTo>
                  <a:lnTo>
                    <a:pt x="383903" y="329631"/>
                  </a:lnTo>
                  <a:lnTo>
                    <a:pt x="392876" y="319608"/>
                  </a:lnTo>
                  <a:lnTo>
                    <a:pt x="618758" y="108127"/>
                  </a:lnTo>
                  <a:lnTo>
                    <a:pt x="548133" y="105315"/>
                  </a:lnTo>
                  <a:lnTo>
                    <a:pt x="516929" y="87402"/>
                  </a:lnTo>
                  <a:lnTo>
                    <a:pt x="509605" y="67235"/>
                  </a:lnTo>
                  <a:lnTo>
                    <a:pt x="510343" y="60252"/>
                  </a:lnTo>
                  <a:lnTo>
                    <a:pt x="469887" y="60252"/>
                  </a:lnTo>
                  <a:lnTo>
                    <a:pt x="438838" y="49553"/>
                  </a:lnTo>
                  <a:lnTo>
                    <a:pt x="419050" y="35699"/>
                  </a:lnTo>
                  <a:lnTo>
                    <a:pt x="416126" y="32807"/>
                  </a:lnTo>
                  <a:lnTo>
                    <a:pt x="381800" y="32807"/>
                  </a:lnTo>
                  <a:lnTo>
                    <a:pt x="364342" y="22826"/>
                  </a:lnTo>
                  <a:lnTo>
                    <a:pt x="357475" y="11160"/>
                  </a:lnTo>
                  <a:lnTo>
                    <a:pt x="318613" y="11160"/>
                  </a:lnTo>
                  <a:lnTo>
                    <a:pt x="291357" y="9317"/>
                  </a:lnTo>
                  <a:lnTo>
                    <a:pt x="274014" y="3418"/>
                  </a:lnTo>
                  <a:lnTo>
                    <a:pt x="267933" y="0"/>
                  </a:lnTo>
                  <a:close/>
                </a:path>
                <a:path w="619125" h="377825">
                  <a:moveTo>
                    <a:pt x="510617" y="57657"/>
                  </a:moveTo>
                  <a:lnTo>
                    <a:pt x="469887" y="60252"/>
                  </a:lnTo>
                  <a:lnTo>
                    <a:pt x="510343" y="60252"/>
                  </a:lnTo>
                  <a:lnTo>
                    <a:pt x="510617" y="57657"/>
                  </a:lnTo>
                  <a:close/>
                </a:path>
                <a:path w="619125" h="377825">
                  <a:moveTo>
                    <a:pt x="412103" y="28828"/>
                  </a:moveTo>
                  <a:lnTo>
                    <a:pt x="381800" y="32807"/>
                  </a:lnTo>
                  <a:lnTo>
                    <a:pt x="416126" y="32807"/>
                  </a:lnTo>
                  <a:lnTo>
                    <a:pt x="412103" y="28828"/>
                  </a:lnTo>
                  <a:close/>
                </a:path>
                <a:path w="619125" h="377825">
                  <a:moveTo>
                    <a:pt x="354433" y="2412"/>
                  </a:moveTo>
                  <a:lnTo>
                    <a:pt x="318613" y="11160"/>
                  </a:lnTo>
                  <a:lnTo>
                    <a:pt x="357475" y="11160"/>
                  </a:lnTo>
                  <a:lnTo>
                    <a:pt x="356346" y="9242"/>
                  </a:lnTo>
                  <a:lnTo>
                    <a:pt x="354433" y="24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8" name="object 228"/>
            <p:cNvSpPr/>
            <p:nvPr/>
          </p:nvSpPr>
          <p:spPr>
            <a:xfrm>
              <a:off x="5952633" y="6578078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32" y="2171"/>
                  </a:lnTo>
                  <a:lnTo>
                    <a:pt x="0" y="7556"/>
                  </a:lnTo>
                  <a:lnTo>
                    <a:pt x="2171" y="18694"/>
                  </a:lnTo>
                  <a:lnTo>
                    <a:pt x="7556" y="22313"/>
                  </a:lnTo>
                  <a:lnTo>
                    <a:pt x="18681" y="20154"/>
                  </a:lnTo>
                  <a:lnTo>
                    <a:pt x="22313" y="14757"/>
                  </a:lnTo>
                  <a:lnTo>
                    <a:pt x="21221" y="9207"/>
                  </a:lnTo>
                  <a:lnTo>
                    <a:pt x="20142" y="3657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EA5E81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9" name="object 229"/>
            <p:cNvSpPr/>
            <p:nvPr/>
          </p:nvSpPr>
          <p:spPr>
            <a:xfrm>
              <a:off x="5964645" y="6619862"/>
              <a:ext cx="22860" cy="21590"/>
            </a:xfrm>
            <a:custGeom>
              <a:avLst/>
              <a:gdLst/>
              <a:ahLst/>
              <a:cxnLst/>
              <a:rect l="l" t="t" r="r" b="b"/>
              <a:pathLst>
                <a:path w="22860" h="21590">
                  <a:moveTo>
                    <a:pt x="14757" y="0"/>
                  </a:moveTo>
                  <a:lnTo>
                    <a:pt x="3632" y="2171"/>
                  </a:lnTo>
                  <a:lnTo>
                    <a:pt x="0" y="7569"/>
                  </a:lnTo>
                  <a:lnTo>
                    <a:pt x="1631" y="15915"/>
                  </a:lnTo>
                  <a:lnTo>
                    <a:pt x="13121" y="21233"/>
                  </a:lnTo>
                  <a:lnTo>
                    <a:pt x="18694" y="20154"/>
                  </a:lnTo>
                  <a:lnTo>
                    <a:pt x="22313" y="14757"/>
                  </a:lnTo>
                  <a:lnTo>
                    <a:pt x="20142" y="3657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30" name="object 230"/>
            <p:cNvSpPr/>
            <p:nvPr/>
          </p:nvSpPr>
          <p:spPr>
            <a:xfrm>
              <a:off x="5984619" y="6514440"/>
              <a:ext cx="21590" cy="22225"/>
            </a:xfrm>
            <a:custGeom>
              <a:avLst/>
              <a:gdLst/>
              <a:ahLst/>
              <a:cxnLst/>
              <a:rect l="l" t="t" r="r" b="b"/>
              <a:pathLst>
                <a:path w="21589" h="22225">
                  <a:moveTo>
                    <a:pt x="14039" y="0"/>
                  </a:moveTo>
                  <a:lnTo>
                    <a:pt x="0" y="12013"/>
                  </a:lnTo>
                  <a:lnTo>
                    <a:pt x="1272" y="18572"/>
                  </a:lnTo>
                  <a:lnTo>
                    <a:pt x="6657" y="22191"/>
                  </a:lnTo>
                  <a:lnTo>
                    <a:pt x="17782" y="20032"/>
                  </a:lnTo>
                  <a:lnTo>
                    <a:pt x="21415" y="14635"/>
                  </a:lnTo>
                  <a:lnTo>
                    <a:pt x="19256" y="3522"/>
                  </a:lnTo>
                  <a:lnTo>
                    <a:pt x="14039" y="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31" name="object 231"/>
            <p:cNvSpPr/>
            <p:nvPr/>
          </p:nvSpPr>
          <p:spPr>
            <a:xfrm>
              <a:off x="5997524" y="6557304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32" y="2159"/>
                  </a:lnTo>
                  <a:lnTo>
                    <a:pt x="0" y="7569"/>
                  </a:lnTo>
                  <a:lnTo>
                    <a:pt x="2171" y="18681"/>
                  </a:lnTo>
                  <a:lnTo>
                    <a:pt x="7556" y="22326"/>
                  </a:lnTo>
                  <a:lnTo>
                    <a:pt x="18681" y="20142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42" y="3644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32" name="object 232"/>
            <p:cNvSpPr/>
            <p:nvPr/>
          </p:nvSpPr>
          <p:spPr>
            <a:xfrm>
              <a:off x="6017647" y="660857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32" y="2171"/>
                  </a:lnTo>
                  <a:lnTo>
                    <a:pt x="0" y="7556"/>
                  </a:lnTo>
                  <a:lnTo>
                    <a:pt x="2171" y="18681"/>
                  </a:lnTo>
                  <a:lnTo>
                    <a:pt x="7556" y="22313"/>
                  </a:lnTo>
                  <a:lnTo>
                    <a:pt x="18681" y="20142"/>
                  </a:lnTo>
                  <a:lnTo>
                    <a:pt x="22301" y="14757"/>
                  </a:lnTo>
                  <a:lnTo>
                    <a:pt x="21221" y="9207"/>
                  </a:lnTo>
                  <a:lnTo>
                    <a:pt x="20142" y="3632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EA5E81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33" name="object 233"/>
            <p:cNvSpPr/>
            <p:nvPr/>
          </p:nvSpPr>
          <p:spPr>
            <a:xfrm>
              <a:off x="6029665" y="6650347"/>
              <a:ext cx="22860" cy="21590"/>
            </a:xfrm>
            <a:custGeom>
              <a:avLst/>
              <a:gdLst/>
              <a:ahLst/>
              <a:cxnLst/>
              <a:rect l="l" t="t" r="r" b="b"/>
              <a:pathLst>
                <a:path w="22860" h="21590">
                  <a:moveTo>
                    <a:pt x="14757" y="0"/>
                  </a:moveTo>
                  <a:lnTo>
                    <a:pt x="3619" y="2171"/>
                  </a:lnTo>
                  <a:lnTo>
                    <a:pt x="0" y="7569"/>
                  </a:lnTo>
                  <a:lnTo>
                    <a:pt x="1539" y="15484"/>
                  </a:lnTo>
                  <a:lnTo>
                    <a:pt x="13713" y="21119"/>
                  </a:lnTo>
                  <a:lnTo>
                    <a:pt x="18681" y="20154"/>
                  </a:lnTo>
                  <a:lnTo>
                    <a:pt x="22301" y="14770"/>
                  </a:lnTo>
                  <a:lnTo>
                    <a:pt x="20142" y="3657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34" name="object 234"/>
            <p:cNvSpPr/>
            <p:nvPr/>
          </p:nvSpPr>
          <p:spPr>
            <a:xfrm>
              <a:off x="6033260" y="649742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32" y="2171"/>
                  </a:lnTo>
                  <a:lnTo>
                    <a:pt x="0" y="7569"/>
                  </a:lnTo>
                  <a:lnTo>
                    <a:pt x="2171" y="18694"/>
                  </a:lnTo>
                  <a:lnTo>
                    <a:pt x="7556" y="22326"/>
                  </a:lnTo>
                  <a:lnTo>
                    <a:pt x="18681" y="20142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42" y="3644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35" name="object 235"/>
            <p:cNvSpPr/>
            <p:nvPr/>
          </p:nvSpPr>
          <p:spPr>
            <a:xfrm>
              <a:off x="6053377" y="6548698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32" y="2171"/>
                  </a:lnTo>
                  <a:lnTo>
                    <a:pt x="0" y="7569"/>
                  </a:lnTo>
                  <a:lnTo>
                    <a:pt x="2171" y="18681"/>
                  </a:lnTo>
                  <a:lnTo>
                    <a:pt x="7569" y="22326"/>
                  </a:lnTo>
                  <a:lnTo>
                    <a:pt x="18681" y="20142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54" y="3644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EA5E81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36" name="object 236"/>
            <p:cNvSpPr/>
            <p:nvPr/>
          </p:nvSpPr>
          <p:spPr>
            <a:xfrm>
              <a:off x="6065389" y="6590481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44" y="2171"/>
                  </a:lnTo>
                  <a:lnTo>
                    <a:pt x="0" y="7569"/>
                  </a:lnTo>
                  <a:lnTo>
                    <a:pt x="2171" y="18681"/>
                  </a:lnTo>
                  <a:lnTo>
                    <a:pt x="7569" y="22313"/>
                  </a:lnTo>
                  <a:lnTo>
                    <a:pt x="18694" y="20142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54" y="3644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37" name="object 237"/>
            <p:cNvSpPr/>
            <p:nvPr/>
          </p:nvSpPr>
          <p:spPr>
            <a:xfrm>
              <a:off x="6080960" y="6638527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32" y="2171"/>
                  </a:lnTo>
                  <a:lnTo>
                    <a:pt x="0" y="7569"/>
                  </a:lnTo>
                  <a:lnTo>
                    <a:pt x="2171" y="18681"/>
                  </a:lnTo>
                  <a:lnTo>
                    <a:pt x="7556" y="22313"/>
                  </a:lnTo>
                  <a:lnTo>
                    <a:pt x="18694" y="20142"/>
                  </a:lnTo>
                  <a:lnTo>
                    <a:pt x="22313" y="14757"/>
                  </a:lnTo>
                  <a:lnTo>
                    <a:pt x="21234" y="9194"/>
                  </a:lnTo>
                  <a:lnTo>
                    <a:pt x="20154" y="3644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38" name="object 238"/>
            <p:cNvSpPr/>
            <p:nvPr/>
          </p:nvSpPr>
          <p:spPr>
            <a:xfrm>
              <a:off x="6094757" y="6681502"/>
              <a:ext cx="22860" cy="20320"/>
            </a:xfrm>
            <a:custGeom>
              <a:avLst/>
              <a:gdLst/>
              <a:ahLst/>
              <a:cxnLst/>
              <a:rect l="l" t="t" r="r" b="b"/>
              <a:pathLst>
                <a:path w="22860" h="20320">
                  <a:moveTo>
                    <a:pt x="14757" y="0"/>
                  </a:moveTo>
                  <a:lnTo>
                    <a:pt x="3632" y="2171"/>
                  </a:lnTo>
                  <a:lnTo>
                    <a:pt x="0" y="7581"/>
                  </a:lnTo>
                  <a:lnTo>
                    <a:pt x="996" y="12655"/>
                  </a:lnTo>
                  <a:lnTo>
                    <a:pt x="18706" y="20117"/>
                  </a:lnTo>
                  <a:lnTo>
                    <a:pt x="22313" y="14757"/>
                  </a:lnTo>
                  <a:lnTo>
                    <a:pt x="20154" y="3657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39" name="object 239"/>
            <p:cNvSpPr/>
            <p:nvPr/>
          </p:nvSpPr>
          <p:spPr>
            <a:xfrm>
              <a:off x="6070561" y="6439011"/>
              <a:ext cx="20955" cy="20320"/>
            </a:xfrm>
            <a:custGeom>
              <a:avLst/>
              <a:gdLst/>
              <a:ahLst/>
              <a:cxnLst/>
              <a:rect l="l" t="t" r="r" b="b"/>
              <a:pathLst>
                <a:path w="20954" h="20320">
                  <a:moveTo>
                    <a:pt x="16249" y="0"/>
                  </a:moveTo>
                  <a:lnTo>
                    <a:pt x="0" y="13904"/>
                  </a:lnTo>
                  <a:lnTo>
                    <a:pt x="522" y="16560"/>
                  </a:lnTo>
                  <a:lnTo>
                    <a:pt x="5907" y="20193"/>
                  </a:lnTo>
                  <a:lnTo>
                    <a:pt x="17032" y="18021"/>
                  </a:lnTo>
                  <a:lnTo>
                    <a:pt x="20665" y="12623"/>
                  </a:lnTo>
                  <a:lnTo>
                    <a:pt x="18493" y="1524"/>
                  </a:lnTo>
                  <a:lnTo>
                    <a:pt x="16249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40" name="object 240"/>
            <p:cNvSpPr/>
            <p:nvPr/>
          </p:nvSpPr>
          <p:spPr>
            <a:xfrm>
              <a:off x="6084470" y="6484937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70" y="0"/>
                  </a:moveTo>
                  <a:lnTo>
                    <a:pt x="3632" y="2171"/>
                  </a:lnTo>
                  <a:lnTo>
                    <a:pt x="0" y="7556"/>
                  </a:lnTo>
                  <a:lnTo>
                    <a:pt x="2171" y="18681"/>
                  </a:lnTo>
                  <a:lnTo>
                    <a:pt x="7556" y="22313"/>
                  </a:lnTo>
                  <a:lnTo>
                    <a:pt x="18694" y="20142"/>
                  </a:lnTo>
                  <a:lnTo>
                    <a:pt x="22313" y="14757"/>
                  </a:lnTo>
                  <a:lnTo>
                    <a:pt x="21234" y="9194"/>
                  </a:lnTo>
                  <a:lnTo>
                    <a:pt x="20154" y="3644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41" name="object 241"/>
            <p:cNvSpPr/>
            <p:nvPr/>
          </p:nvSpPr>
          <p:spPr>
            <a:xfrm>
              <a:off x="6098274" y="6527912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19" y="2184"/>
                  </a:lnTo>
                  <a:lnTo>
                    <a:pt x="0" y="7569"/>
                  </a:lnTo>
                  <a:lnTo>
                    <a:pt x="2171" y="18694"/>
                  </a:lnTo>
                  <a:lnTo>
                    <a:pt x="7556" y="22326"/>
                  </a:lnTo>
                  <a:lnTo>
                    <a:pt x="18681" y="20142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54" y="3644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42" name="object 242"/>
            <p:cNvSpPr/>
            <p:nvPr/>
          </p:nvSpPr>
          <p:spPr>
            <a:xfrm>
              <a:off x="6118391" y="6579195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32" y="2159"/>
                  </a:lnTo>
                  <a:lnTo>
                    <a:pt x="0" y="7556"/>
                  </a:lnTo>
                  <a:lnTo>
                    <a:pt x="2171" y="18681"/>
                  </a:lnTo>
                  <a:lnTo>
                    <a:pt x="7569" y="22313"/>
                  </a:lnTo>
                  <a:lnTo>
                    <a:pt x="18681" y="20142"/>
                  </a:lnTo>
                  <a:lnTo>
                    <a:pt x="22313" y="14744"/>
                  </a:lnTo>
                  <a:lnTo>
                    <a:pt x="21234" y="9194"/>
                  </a:lnTo>
                  <a:lnTo>
                    <a:pt x="20154" y="3644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EA5E81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43" name="object 243"/>
            <p:cNvSpPr/>
            <p:nvPr/>
          </p:nvSpPr>
          <p:spPr>
            <a:xfrm>
              <a:off x="6130407" y="662096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70" y="0"/>
                  </a:moveTo>
                  <a:lnTo>
                    <a:pt x="3632" y="2171"/>
                  </a:lnTo>
                  <a:lnTo>
                    <a:pt x="0" y="7569"/>
                  </a:lnTo>
                  <a:lnTo>
                    <a:pt x="2171" y="18694"/>
                  </a:lnTo>
                  <a:lnTo>
                    <a:pt x="7556" y="22326"/>
                  </a:lnTo>
                  <a:lnTo>
                    <a:pt x="18694" y="20142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42" y="3644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44" name="object 244"/>
            <p:cNvSpPr/>
            <p:nvPr/>
          </p:nvSpPr>
          <p:spPr>
            <a:xfrm>
              <a:off x="6145973" y="6669025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32" y="2171"/>
                  </a:lnTo>
                  <a:lnTo>
                    <a:pt x="0" y="7556"/>
                  </a:lnTo>
                  <a:lnTo>
                    <a:pt x="2171" y="18681"/>
                  </a:lnTo>
                  <a:lnTo>
                    <a:pt x="7556" y="22301"/>
                  </a:lnTo>
                  <a:lnTo>
                    <a:pt x="18694" y="20129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54" y="3632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45" name="object 245"/>
            <p:cNvSpPr/>
            <p:nvPr/>
          </p:nvSpPr>
          <p:spPr>
            <a:xfrm>
              <a:off x="6162306" y="6711999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2223" y="0"/>
                  </a:moveTo>
                  <a:lnTo>
                    <a:pt x="1098" y="2171"/>
                  </a:lnTo>
                  <a:lnTo>
                    <a:pt x="0" y="3803"/>
                  </a:lnTo>
                  <a:lnTo>
                    <a:pt x="18098" y="6105"/>
                  </a:lnTo>
                  <a:lnTo>
                    <a:pt x="17620" y="3644"/>
                  </a:lnTo>
                  <a:lnTo>
                    <a:pt x="12223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46" name="object 246"/>
            <p:cNvSpPr/>
            <p:nvPr/>
          </p:nvSpPr>
          <p:spPr>
            <a:xfrm>
              <a:off x="6214366" y="6700452"/>
              <a:ext cx="22860" cy="19050"/>
            </a:xfrm>
            <a:custGeom>
              <a:avLst/>
              <a:gdLst/>
              <a:ahLst/>
              <a:cxnLst/>
              <a:rect l="l" t="t" r="r" b="b"/>
              <a:pathLst>
                <a:path w="22860" h="19050">
                  <a:moveTo>
                    <a:pt x="14757" y="0"/>
                  </a:moveTo>
                  <a:lnTo>
                    <a:pt x="3644" y="2171"/>
                  </a:lnTo>
                  <a:lnTo>
                    <a:pt x="0" y="7556"/>
                  </a:lnTo>
                  <a:lnTo>
                    <a:pt x="2171" y="18694"/>
                  </a:lnTo>
                  <a:lnTo>
                    <a:pt x="2367" y="18825"/>
                  </a:lnTo>
                  <a:lnTo>
                    <a:pt x="21138" y="16500"/>
                  </a:lnTo>
                  <a:lnTo>
                    <a:pt x="22313" y="14757"/>
                  </a:lnTo>
                  <a:lnTo>
                    <a:pt x="20154" y="3632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EA5E81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47" name="object 247"/>
            <p:cNvSpPr/>
            <p:nvPr/>
          </p:nvSpPr>
          <p:spPr>
            <a:xfrm>
              <a:off x="6120207" y="6425058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4757" y="0"/>
                  </a:moveTo>
                  <a:lnTo>
                    <a:pt x="3632" y="2171"/>
                  </a:lnTo>
                  <a:lnTo>
                    <a:pt x="0" y="7556"/>
                  </a:lnTo>
                  <a:lnTo>
                    <a:pt x="2171" y="18694"/>
                  </a:lnTo>
                  <a:lnTo>
                    <a:pt x="7556" y="22313"/>
                  </a:lnTo>
                  <a:lnTo>
                    <a:pt x="18681" y="20142"/>
                  </a:lnTo>
                  <a:lnTo>
                    <a:pt x="22313" y="14757"/>
                  </a:lnTo>
                  <a:lnTo>
                    <a:pt x="21234" y="9194"/>
                  </a:lnTo>
                  <a:lnTo>
                    <a:pt x="20154" y="3644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48" name="object 248"/>
            <p:cNvSpPr/>
            <p:nvPr/>
          </p:nvSpPr>
          <p:spPr>
            <a:xfrm>
              <a:off x="6134006" y="6468032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4770" y="0"/>
                  </a:moveTo>
                  <a:lnTo>
                    <a:pt x="3632" y="2184"/>
                  </a:lnTo>
                  <a:lnTo>
                    <a:pt x="0" y="7569"/>
                  </a:lnTo>
                  <a:lnTo>
                    <a:pt x="2171" y="18694"/>
                  </a:lnTo>
                  <a:lnTo>
                    <a:pt x="7556" y="22326"/>
                  </a:lnTo>
                  <a:lnTo>
                    <a:pt x="18694" y="20154"/>
                  </a:lnTo>
                  <a:lnTo>
                    <a:pt x="22313" y="14770"/>
                  </a:lnTo>
                  <a:lnTo>
                    <a:pt x="21234" y="9220"/>
                  </a:lnTo>
                  <a:lnTo>
                    <a:pt x="20154" y="365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49" name="object 249"/>
            <p:cNvSpPr/>
            <p:nvPr/>
          </p:nvSpPr>
          <p:spPr>
            <a:xfrm>
              <a:off x="6154127" y="651931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32" y="2171"/>
                  </a:lnTo>
                  <a:lnTo>
                    <a:pt x="0" y="7556"/>
                  </a:lnTo>
                  <a:lnTo>
                    <a:pt x="2171" y="18681"/>
                  </a:lnTo>
                  <a:lnTo>
                    <a:pt x="7569" y="22313"/>
                  </a:lnTo>
                  <a:lnTo>
                    <a:pt x="18694" y="20142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54" y="3644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EA5E81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50" name="object 250"/>
            <p:cNvSpPr/>
            <p:nvPr/>
          </p:nvSpPr>
          <p:spPr>
            <a:xfrm>
              <a:off x="6166146" y="6561088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32" y="2171"/>
                  </a:lnTo>
                  <a:lnTo>
                    <a:pt x="0" y="7569"/>
                  </a:lnTo>
                  <a:lnTo>
                    <a:pt x="2171" y="18694"/>
                  </a:lnTo>
                  <a:lnTo>
                    <a:pt x="7569" y="22326"/>
                  </a:lnTo>
                  <a:lnTo>
                    <a:pt x="18694" y="20154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54" y="3657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51" name="object 251"/>
            <p:cNvSpPr/>
            <p:nvPr/>
          </p:nvSpPr>
          <p:spPr>
            <a:xfrm>
              <a:off x="6181717" y="660914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44" y="0"/>
                  </a:moveTo>
                  <a:lnTo>
                    <a:pt x="3619" y="2158"/>
                  </a:lnTo>
                  <a:lnTo>
                    <a:pt x="0" y="7556"/>
                  </a:lnTo>
                  <a:lnTo>
                    <a:pt x="2171" y="18681"/>
                  </a:lnTo>
                  <a:lnTo>
                    <a:pt x="7556" y="22313"/>
                  </a:lnTo>
                  <a:lnTo>
                    <a:pt x="18681" y="20142"/>
                  </a:lnTo>
                  <a:lnTo>
                    <a:pt x="22301" y="14757"/>
                  </a:lnTo>
                  <a:lnTo>
                    <a:pt x="21221" y="9207"/>
                  </a:lnTo>
                  <a:lnTo>
                    <a:pt x="20142" y="3644"/>
                  </a:lnTo>
                  <a:lnTo>
                    <a:pt x="14744" y="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52" name="object 252"/>
            <p:cNvSpPr/>
            <p:nvPr/>
          </p:nvSpPr>
          <p:spPr>
            <a:xfrm>
              <a:off x="6195514" y="6652120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19" y="2171"/>
                  </a:lnTo>
                  <a:lnTo>
                    <a:pt x="0" y="7569"/>
                  </a:lnTo>
                  <a:lnTo>
                    <a:pt x="2171" y="18694"/>
                  </a:lnTo>
                  <a:lnTo>
                    <a:pt x="7543" y="22326"/>
                  </a:lnTo>
                  <a:lnTo>
                    <a:pt x="18681" y="20154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42" y="3657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53" name="object 253"/>
            <p:cNvSpPr/>
            <p:nvPr/>
          </p:nvSpPr>
          <p:spPr>
            <a:xfrm>
              <a:off x="6158494" y="6365740"/>
              <a:ext cx="21590" cy="22860"/>
            </a:xfrm>
            <a:custGeom>
              <a:avLst/>
              <a:gdLst/>
              <a:ahLst/>
              <a:cxnLst/>
              <a:rect l="l" t="t" r="r" b="b"/>
              <a:pathLst>
                <a:path w="21589" h="22860">
                  <a:moveTo>
                    <a:pt x="13946" y="0"/>
                  </a:moveTo>
                  <a:lnTo>
                    <a:pt x="0" y="11933"/>
                  </a:lnTo>
                  <a:lnTo>
                    <a:pt x="1321" y="18667"/>
                  </a:lnTo>
                  <a:lnTo>
                    <a:pt x="6706" y="22299"/>
                  </a:lnTo>
                  <a:lnTo>
                    <a:pt x="17831" y="20128"/>
                  </a:lnTo>
                  <a:lnTo>
                    <a:pt x="21463" y="14730"/>
                  </a:lnTo>
                  <a:lnTo>
                    <a:pt x="19291" y="3630"/>
                  </a:lnTo>
                  <a:lnTo>
                    <a:pt x="13946" y="0"/>
                  </a:lnTo>
                  <a:close/>
                </a:path>
              </a:pathLst>
            </a:custGeom>
            <a:solidFill>
              <a:srgbClr val="EA5E81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54" name="object 254"/>
            <p:cNvSpPr/>
            <p:nvPr/>
          </p:nvSpPr>
          <p:spPr>
            <a:xfrm>
              <a:off x="6169662" y="6407497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4757" y="0"/>
                  </a:moveTo>
                  <a:lnTo>
                    <a:pt x="3632" y="2171"/>
                  </a:lnTo>
                  <a:lnTo>
                    <a:pt x="0" y="7569"/>
                  </a:lnTo>
                  <a:lnTo>
                    <a:pt x="2171" y="18681"/>
                  </a:lnTo>
                  <a:lnTo>
                    <a:pt x="7556" y="22326"/>
                  </a:lnTo>
                  <a:lnTo>
                    <a:pt x="18694" y="20154"/>
                  </a:lnTo>
                  <a:lnTo>
                    <a:pt x="22313" y="14757"/>
                  </a:lnTo>
                  <a:lnTo>
                    <a:pt x="21234" y="9194"/>
                  </a:lnTo>
                  <a:lnTo>
                    <a:pt x="20142" y="3644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55" name="object 255"/>
            <p:cNvSpPr/>
            <p:nvPr/>
          </p:nvSpPr>
          <p:spPr>
            <a:xfrm>
              <a:off x="6185221" y="645555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4757" y="0"/>
                  </a:moveTo>
                  <a:lnTo>
                    <a:pt x="3632" y="2171"/>
                  </a:lnTo>
                  <a:lnTo>
                    <a:pt x="0" y="7556"/>
                  </a:lnTo>
                  <a:lnTo>
                    <a:pt x="2171" y="18681"/>
                  </a:lnTo>
                  <a:lnTo>
                    <a:pt x="7556" y="22301"/>
                  </a:lnTo>
                  <a:lnTo>
                    <a:pt x="18681" y="20142"/>
                  </a:lnTo>
                  <a:lnTo>
                    <a:pt x="22313" y="14744"/>
                  </a:lnTo>
                  <a:lnTo>
                    <a:pt x="21234" y="9194"/>
                  </a:lnTo>
                  <a:lnTo>
                    <a:pt x="20154" y="3632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56" name="object 256"/>
            <p:cNvSpPr/>
            <p:nvPr/>
          </p:nvSpPr>
          <p:spPr>
            <a:xfrm>
              <a:off x="6199018" y="6498530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70" y="0"/>
                  </a:moveTo>
                  <a:lnTo>
                    <a:pt x="3632" y="2171"/>
                  </a:lnTo>
                  <a:lnTo>
                    <a:pt x="0" y="7569"/>
                  </a:lnTo>
                  <a:lnTo>
                    <a:pt x="2171" y="18681"/>
                  </a:lnTo>
                  <a:lnTo>
                    <a:pt x="7556" y="22313"/>
                  </a:lnTo>
                  <a:lnTo>
                    <a:pt x="18694" y="20154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54" y="3644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57" name="object 257"/>
            <p:cNvSpPr/>
            <p:nvPr/>
          </p:nvSpPr>
          <p:spPr>
            <a:xfrm>
              <a:off x="6219141" y="6549801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32" y="2171"/>
                  </a:lnTo>
                  <a:lnTo>
                    <a:pt x="0" y="7569"/>
                  </a:lnTo>
                  <a:lnTo>
                    <a:pt x="2171" y="18694"/>
                  </a:lnTo>
                  <a:lnTo>
                    <a:pt x="7569" y="22313"/>
                  </a:lnTo>
                  <a:lnTo>
                    <a:pt x="18694" y="20142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54" y="3644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EA5E81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58" name="object 258"/>
            <p:cNvSpPr/>
            <p:nvPr/>
          </p:nvSpPr>
          <p:spPr>
            <a:xfrm>
              <a:off x="6231159" y="6591571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32" y="2184"/>
                  </a:lnTo>
                  <a:lnTo>
                    <a:pt x="0" y="7569"/>
                  </a:lnTo>
                  <a:lnTo>
                    <a:pt x="2171" y="18707"/>
                  </a:lnTo>
                  <a:lnTo>
                    <a:pt x="7569" y="22326"/>
                  </a:lnTo>
                  <a:lnTo>
                    <a:pt x="18694" y="20154"/>
                  </a:lnTo>
                  <a:lnTo>
                    <a:pt x="22313" y="14770"/>
                  </a:lnTo>
                  <a:lnTo>
                    <a:pt x="21234" y="9207"/>
                  </a:lnTo>
                  <a:lnTo>
                    <a:pt x="20154" y="3657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59" name="object 259"/>
            <p:cNvSpPr/>
            <p:nvPr/>
          </p:nvSpPr>
          <p:spPr>
            <a:xfrm>
              <a:off x="6246731" y="6639631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44" y="0"/>
                  </a:moveTo>
                  <a:lnTo>
                    <a:pt x="3619" y="2171"/>
                  </a:lnTo>
                  <a:lnTo>
                    <a:pt x="0" y="7556"/>
                  </a:lnTo>
                  <a:lnTo>
                    <a:pt x="2171" y="18681"/>
                  </a:lnTo>
                  <a:lnTo>
                    <a:pt x="7556" y="22313"/>
                  </a:lnTo>
                  <a:lnTo>
                    <a:pt x="18681" y="20142"/>
                  </a:lnTo>
                  <a:lnTo>
                    <a:pt x="22301" y="14757"/>
                  </a:lnTo>
                  <a:lnTo>
                    <a:pt x="21221" y="9207"/>
                  </a:lnTo>
                  <a:lnTo>
                    <a:pt x="20142" y="3644"/>
                  </a:lnTo>
                  <a:lnTo>
                    <a:pt x="14744" y="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60" name="object 260"/>
            <p:cNvSpPr/>
            <p:nvPr/>
          </p:nvSpPr>
          <p:spPr>
            <a:xfrm>
              <a:off x="6260528" y="6682605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19" y="2171"/>
                  </a:lnTo>
                  <a:lnTo>
                    <a:pt x="0" y="7569"/>
                  </a:lnTo>
                  <a:lnTo>
                    <a:pt x="2171" y="18694"/>
                  </a:lnTo>
                  <a:lnTo>
                    <a:pt x="7543" y="22326"/>
                  </a:lnTo>
                  <a:lnTo>
                    <a:pt x="10869" y="21681"/>
                  </a:lnTo>
                  <a:lnTo>
                    <a:pt x="21408" y="16094"/>
                  </a:lnTo>
                  <a:lnTo>
                    <a:pt x="22301" y="14770"/>
                  </a:lnTo>
                  <a:lnTo>
                    <a:pt x="20142" y="3657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61" name="object 261"/>
            <p:cNvSpPr/>
            <p:nvPr/>
          </p:nvSpPr>
          <p:spPr>
            <a:xfrm>
              <a:off x="6205392" y="6349413"/>
              <a:ext cx="22860" cy="20955"/>
            </a:xfrm>
            <a:custGeom>
              <a:avLst/>
              <a:gdLst/>
              <a:ahLst/>
              <a:cxnLst/>
              <a:rect l="l" t="t" r="r" b="b"/>
              <a:pathLst>
                <a:path w="22860" h="20954">
                  <a:moveTo>
                    <a:pt x="5577" y="0"/>
                  </a:moveTo>
                  <a:lnTo>
                    <a:pt x="3632" y="377"/>
                  </a:lnTo>
                  <a:lnTo>
                    <a:pt x="0" y="5775"/>
                  </a:lnTo>
                  <a:lnTo>
                    <a:pt x="2171" y="16900"/>
                  </a:lnTo>
                  <a:lnTo>
                    <a:pt x="7569" y="20532"/>
                  </a:lnTo>
                  <a:lnTo>
                    <a:pt x="18694" y="18360"/>
                  </a:lnTo>
                  <a:lnTo>
                    <a:pt x="22313" y="12963"/>
                  </a:lnTo>
                  <a:lnTo>
                    <a:pt x="20554" y="3911"/>
                  </a:lnTo>
                  <a:lnTo>
                    <a:pt x="16214" y="3617"/>
                  </a:lnTo>
                  <a:lnTo>
                    <a:pt x="5577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62" name="object 262"/>
            <p:cNvSpPr/>
            <p:nvPr/>
          </p:nvSpPr>
          <p:spPr>
            <a:xfrm>
              <a:off x="6220970" y="6395678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4744" y="0"/>
                  </a:moveTo>
                  <a:lnTo>
                    <a:pt x="3632" y="2171"/>
                  </a:lnTo>
                  <a:lnTo>
                    <a:pt x="0" y="7556"/>
                  </a:lnTo>
                  <a:lnTo>
                    <a:pt x="2158" y="18681"/>
                  </a:lnTo>
                  <a:lnTo>
                    <a:pt x="7556" y="22313"/>
                  </a:lnTo>
                  <a:lnTo>
                    <a:pt x="18668" y="20142"/>
                  </a:lnTo>
                  <a:lnTo>
                    <a:pt x="22301" y="14757"/>
                  </a:lnTo>
                  <a:lnTo>
                    <a:pt x="21221" y="9194"/>
                  </a:lnTo>
                  <a:lnTo>
                    <a:pt x="20142" y="3632"/>
                  </a:lnTo>
                  <a:lnTo>
                    <a:pt x="14744" y="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63" name="object 263"/>
            <p:cNvSpPr/>
            <p:nvPr/>
          </p:nvSpPr>
          <p:spPr>
            <a:xfrm>
              <a:off x="6234761" y="6438664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4757" y="0"/>
                  </a:moveTo>
                  <a:lnTo>
                    <a:pt x="3632" y="2158"/>
                  </a:lnTo>
                  <a:lnTo>
                    <a:pt x="0" y="7556"/>
                  </a:lnTo>
                  <a:lnTo>
                    <a:pt x="2171" y="18668"/>
                  </a:lnTo>
                  <a:lnTo>
                    <a:pt x="7556" y="22313"/>
                  </a:lnTo>
                  <a:lnTo>
                    <a:pt x="18681" y="20142"/>
                  </a:lnTo>
                  <a:lnTo>
                    <a:pt x="22313" y="14744"/>
                  </a:lnTo>
                  <a:lnTo>
                    <a:pt x="21234" y="9194"/>
                  </a:lnTo>
                  <a:lnTo>
                    <a:pt x="20154" y="3632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64" name="object 264"/>
            <p:cNvSpPr/>
            <p:nvPr/>
          </p:nvSpPr>
          <p:spPr>
            <a:xfrm>
              <a:off x="6254884" y="6489922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32" y="2171"/>
                  </a:lnTo>
                  <a:lnTo>
                    <a:pt x="0" y="7569"/>
                  </a:lnTo>
                  <a:lnTo>
                    <a:pt x="2171" y="18694"/>
                  </a:lnTo>
                  <a:lnTo>
                    <a:pt x="7556" y="22313"/>
                  </a:lnTo>
                  <a:lnTo>
                    <a:pt x="18681" y="20154"/>
                  </a:lnTo>
                  <a:lnTo>
                    <a:pt x="22301" y="14757"/>
                  </a:lnTo>
                  <a:lnTo>
                    <a:pt x="21221" y="9207"/>
                  </a:lnTo>
                  <a:lnTo>
                    <a:pt x="20142" y="3657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EA5E81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65" name="object 265"/>
            <p:cNvSpPr/>
            <p:nvPr/>
          </p:nvSpPr>
          <p:spPr>
            <a:xfrm>
              <a:off x="6266889" y="653170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70" y="0"/>
                  </a:moveTo>
                  <a:lnTo>
                    <a:pt x="3632" y="2171"/>
                  </a:lnTo>
                  <a:lnTo>
                    <a:pt x="0" y="7569"/>
                  </a:lnTo>
                  <a:lnTo>
                    <a:pt x="2184" y="18694"/>
                  </a:lnTo>
                  <a:lnTo>
                    <a:pt x="7569" y="22313"/>
                  </a:lnTo>
                  <a:lnTo>
                    <a:pt x="18694" y="20154"/>
                  </a:lnTo>
                  <a:lnTo>
                    <a:pt x="22326" y="14757"/>
                  </a:lnTo>
                  <a:lnTo>
                    <a:pt x="21247" y="9207"/>
                  </a:lnTo>
                  <a:lnTo>
                    <a:pt x="20154" y="365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66" name="object 266"/>
            <p:cNvSpPr/>
            <p:nvPr/>
          </p:nvSpPr>
          <p:spPr>
            <a:xfrm>
              <a:off x="6282461" y="657976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32" y="2158"/>
                  </a:lnTo>
                  <a:lnTo>
                    <a:pt x="0" y="7556"/>
                  </a:lnTo>
                  <a:lnTo>
                    <a:pt x="2171" y="18681"/>
                  </a:lnTo>
                  <a:lnTo>
                    <a:pt x="7556" y="22313"/>
                  </a:lnTo>
                  <a:lnTo>
                    <a:pt x="18681" y="20129"/>
                  </a:lnTo>
                  <a:lnTo>
                    <a:pt x="22313" y="14744"/>
                  </a:lnTo>
                  <a:lnTo>
                    <a:pt x="21234" y="9194"/>
                  </a:lnTo>
                  <a:lnTo>
                    <a:pt x="20154" y="3632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67" name="object 267"/>
            <p:cNvSpPr/>
            <p:nvPr/>
          </p:nvSpPr>
          <p:spPr>
            <a:xfrm>
              <a:off x="6296258" y="662272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70" y="0"/>
                  </a:moveTo>
                  <a:lnTo>
                    <a:pt x="3632" y="2184"/>
                  </a:lnTo>
                  <a:lnTo>
                    <a:pt x="0" y="7569"/>
                  </a:lnTo>
                  <a:lnTo>
                    <a:pt x="2171" y="18694"/>
                  </a:lnTo>
                  <a:lnTo>
                    <a:pt x="7556" y="22326"/>
                  </a:lnTo>
                  <a:lnTo>
                    <a:pt x="18681" y="20154"/>
                  </a:lnTo>
                  <a:lnTo>
                    <a:pt x="22313" y="14770"/>
                  </a:lnTo>
                  <a:lnTo>
                    <a:pt x="21234" y="9220"/>
                  </a:lnTo>
                  <a:lnTo>
                    <a:pt x="20142" y="365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68" name="object 268"/>
            <p:cNvSpPr/>
            <p:nvPr/>
          </p:nvSpPr>
          <p:spPr>
            <a:xfrm>
              <a:off x="6253723" y="6348813"/>
              <a:ext cx="20955" cy="12700"/>
            </a:xfrm>
            <a:custGeom>
              <a:avLst/>
              <a:gdLst/>
              <a:ahLst/>
              <a:cxnLst/>
              <a:rect l="l" t="t" r="r" b="b"/>
              <a:pathLst>
                <a:path w="20954" h="12700">
                  <a:moveTo>
                    <a:pt x="19958" y="0"/>
                  </a:moveTo>
                  <a:lnTo>
                    <a:pt x="0" y="4881"/>
                  </a:lnTo>
                  <a:lnTo>
                    <a:pt x="765" y="8818"/>
                  </a:lnTo>
                  <a:lnTo>
                    <a:pt x="6163" y="12450"/>
                  </a:lnTo>
                  <a:lnTo>
                    <a:pt x="17288" y="10266"/>
                  </a:lnTo>
                  <a:lnTo>
                    <a:pt x="20906" y="4874"/>
                  </a:lnTo>
                  <a:lnTo>
                    <a:pt x="19958" y="0"/>
                  </a:lnTo>
                  <a:close/>
                </a:path>
              </a:pathLst>
            </a:custGeom>
            <a:solidFill>
              <a:srgbClr val="EA5E81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69" name="object 269"/>
            <p:cNvSpPr/>
            <p:nvPr/>
          </p:nvSpPr>
          <p:spPr>
            <a:xfrm>
              <a:off x="6264340" y="6380720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4757" y="0"/>
                  </a:moveTo>
                  <a:lnTo>
                    <a:pt x="3632" y="2171"/>
                  </a:lnTo>
                  <a:lnTo>
                    <a:pt x="0" y="7569"/>
                  </a:lnTo>
                  <a:lnTo>
                    <a:pt x="2171" y="18694"/>
                  </a:lnTo>
                  <a:lnTo>
                    <a:pt x="7556" y="22313"/>
                  </a:lnTo>
                  <a:lnTo>
                    <a:pt x="18694" y="20154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42" y="3644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70" name="object 270"/>
            <p:cNvSpPr/>
            <p:nvPr/>
          </p:nvSpPr>
          <p:spPr>
            <a:xfrm>
              <a:off x="6279906" y="6428779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4757" y="0"/>
                  </a:moveTo>
                  <a:lnTo>
                    <a:pt x="3632" y="2158"/>
                  </a:lnTo>
                  <a:lnTo>
                    <a:pt x="0" y="7556"/>
                  </a:lnTo>
                  <a:lnTo>
                    <a:pt x="2171" y="18681"/>
                  </a:lnTo>
                  <a:lnTo>
                    <a:pt x="7556" y="22313"/>
                  </a:lnTo>
                  <a:lnTo>
                    <a:pt x="18681" y="20142"/>
                  </a:lnTo>
                  <a:lnTo>
                    <a:pt x="22313" y="14757"/>
                  </a:lnTo>
                  <a:lnTo>
                    <a:pt x="21234" y="9194"/>
                  </a:lnTo>
                  <a:lnTo>
                    <a:pt x="20154" y="3632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71" name="object 271"/>
            <p:cNvSpPr/>
            <p:nvPr/>
          </p:nvSpPr>
          <p:spPr>
            <a:xfrm>
              <a:off x="6293698" y="6471754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4770" y="0"/>
                  </a:moveTo>
                  <a:lnTo>
                    <a:pt x="3632" y="2171"/>
                  </a:lnTo>
                  <a:lnTo>
                    <a:pt x="0" y="7569"/>
                  </a:lnTo>
                  <a:lnTo>
                    <a:pt x="2171" y="18681"/>
                  </a:lnTo>
                  <a:lnTo>
                    <a:pt x="7569" y="22326"/>
                  </a:lnTo>
                  <a:lnTo>
                    <a:pt x="18681" y="20154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54" y="3644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72" name="object 272"/>
            <p:cNvSpPr/>
            <p:nvPr/>
          </p:nvSpPr>
          <p:spPr>
            <a:xfrm>
              <a:off x="6313820" y="6523024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44" y="2171"/>
                  </a:lnTo>
                  <a:lnTo>
                    <a:pt x="0" y="7569"/>
                  </a:lnTo>
                  <a:lnTo>
                    <a:pt x="2171" y="18681"/>
                  </a:lnTo>
                  <a:lnTo>
                    <a:pt x="7569" y="22313"/>
                  </a:lnTo>
                  <a:lnTo>
                    <a:pt x="18694" y="20154"/>
                  </a:lnTo>
                  <a:lnTo>
                    <a:pt x="22326" y="14757"/>
                  </a:lnTo>
                  <a:lnTo>
                    <a:pt x="21234" y="9207"/>
                  </a:lnTo>
                  <a:lnTo>
                    <a:pt x="20154" y="3657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EA5E81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73" name="object 273"/>
            <p:cNvSpPr/>
            <p:nvPr/>
          </p:nvSpPr>
          <p:spPr>
            <a:xfrm>
              <a:off x="6325838" y="6564808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32" y="2159"/>
                  </a:lnTo>
                  <a:lnTo>
                    <a:pt x="0" y="7569"/>
                  </a:lnTo>
                  <a:lnTo>
                    <a:pt x="2171" y="18681"/>
                  </a:lnTo>
                  <a:lnTo>
                    <a:pt x="7569" y="22313"/>
                  </a:lnTo>
                  <a:lnTo>
                    <a:pt x="18694" y="20142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54" y="3644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74" name="object 274"/>
            <p:cNvSpPr/>
            <p:nvPr/>
          </p:nvSpPr>
          <p:spPr>
            <a:xfrm>
              <a:off x="6315646" y="6373393"/>
              <a:ext cx="48260" cy="262255"/>
            </a:xfrm>
            <a:custGeom>
              <a:avLst/>
              <a:gdLst/>
              <a:ahLst/>
              <a:cxnLst/>
              <a:rect l="l" t="t" r="r" b="b"/>
              <a:pathLst>
                <a:path w="48260" h="262254">
                  <a:moveTo>
                    <a:pt x="22301" y="10274"/>
                  </a:moveTo>
                  <a:lnTo>
                    <a:pt x="20307" y="0"/>
                  </a:lnTo>
                  <a:lnTo>
                    <a:pt x="304" y="2616"/>
                  </a:lnTo>
                  <a:lnTo>
                    <a:pt x="0" y="3073"/>
                  </a:lnTo>
                  <a:lnTo>
                    <a:pt x="2159" y="14198"/>
                  </a:lnTo>
                  <a:lnTo>
                    <a:pt x="7543" y="17830"/>
                  </a:lnTo>
                  <a:lnTo>
                    <a:pt x="18669" y="15659"/>
                  </a:lnTo>
                  <a:lnTo>
                    <a:pt x="22301" y="10274"/>
                  </a:lnTo>
                  <a:close/>
                </a:path>
                <a:path w="48260" h="262254">
                  <a:moveTo>
                    <a:pt x="47688" y="252285"/>
                  </a:moveTo>
                  <a:lnTo>
                    <a:pt x="45897" y="243116"/>
                  </a:lnTo>
                  <a:lnTo>
                    <a:pt x="40500" y="239471"/>
                  </a:lnTo>
                  <a:lnTo>
                    <a:pt x="29387" y="241642"/>
                  </a:lnTo>
                  <a:lnTo>
                    <a:pt x="25755" y="247040"/>
                  </a:lnTo>
                  <a:lnTo>
                    <a:pt x="27927" y="258165"/>
                  </a:lnTo>
                  <a:lnTo>
                    <a:pt x="33312" y="261785"/>
                  </a:lnTo>
                  <a:lnTo>
                    <a:pt x="38646" y="260743"/>
                  </a:lnTo>
                  <a:lnTo>
                    <a:pt x="47688" y="252285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75" name="object 275"/>
            <p:cNvSpPr/>
            <p:nvPr/>
          </p:nvSpPr>
          <p:spPr>
            <a:xfrm>
              <a:off x="6329441" y="6411874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4757" y="0"/>
                  </a:moveTo>
                  <a:lnTo>
                    <a:pt x="3632" y="2184"/>
                  </a:lnTo>
                  <a:lnTo>
                    <a:pt x="0" y="7569"/>
                  </a:lnTo>
                  <a:lnTo>
                    <a:pt x="2171" y="18694"/>
                  </a:lnTo>
                  <a:lnTo>
                    <a:pt x="7556" y="22326"/>
                  </a:lnTo>
                  <a:lnTo>
                    <a:pt x="18681" y="20154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54" y="3644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76" name="object 276"/>
            <p:cNvSpPr/>
            <p:nvPr/>
          </p:nvSpPr>
          <p:spPr>
            <a:xfrm>
              <a:off x="6349564" y="6463158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4757" y="0"/>
                  </a:moveTo>
                  <a:lnTo>
                    <a:pt x="3632" y="2158"/>
                  </a:lnTo>
                  <a:lnTo>
                    <a:pt x="0" y="7556"/>
                  </a:lnTo>
                  <a:lnTo>
                    <a:pt x="2171" y="18681"/>
                  </a:lnTo>
                  <a:lnTo>
                    <a:pt x="7556" y="22301"/>
                  </a:lnTo>
                  <a:lnTo>
                    <a:pt x="18681" y="20142"/>
                  </a:lnTo>
                  <a:lnTo>
                    <a:pt x="22313" y="14744"/>
                  </a:lnTo>
                  <a:lnTo>
                    <a:pt x="21221" y="9194"/>
                  </a:lnTo>
                  <a:lnTo>
                    <a:pt x="20142" y="3644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EA5E81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77" name="object 277"/>
            <p:cNvSpPr/>
            <p:nvPr/>
          </p:nvSpPr>
          <p:spPr>
            <a:xfrm>
              <a:off x="6361576" y="6504930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70" y="0"/>
                  </a:moveTo>
                  <a:lnTo>
                    <a:pt x="3632" y="2171"/>
                  </a:lnTo>
                  <a:lnTo>
                    <a:pt x="0" y="7569"/>
                  </a:lnTo>
                  <a:lnTo>
                    <a:pt x="2171" y="18694"/>
                  </a:lnTo>
                  <a:lnTo>
                    <a:pt x="7556" y="22326"/>
                  </a:lnTo>
                  <a:lnTo>
                    <a:pt x="18694" y="20142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42" y="3644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78" name="object 278"/>
            <p:cNvSpPr/>
            <p:nvPr/>
          </p:nvSpPr>
          <p:spPr>
            <a:xfrm>
              <a:off x="6377140" y="6400457"/>
              <a:ext cx="26034" cy="175260"/>
            </a:xfrm>
            <a:custGeom>
              <a:avLst/>
              <a:gdLst/>
              <a:ahLst/>
              <a:cxnLst/>
              <a:rect l="l" t="t" r="r" b="b"/>
              <a:pathLst>
                <a:path w="26035" h="175259">
                  <a:moveTo>
                    <a:pt x="22313" y="167284"/>
                  </a:moveTo>
                  <a:lnTo>
                    <a:pt x="21234" y="161734"/>
                  </a:lnTo>
                  <a:lnTo>
                    <a:pt x="20154" y="156171"/>
                  </a:lnTo>
                  <a:lnTo>
                    <a:pt x="14757" y="152527"/>
                  </a:lnTo>
                  <a:lnTo>
                    <a:pt x="3632" y="154711"/>
                  </a:lnTo>
                  <a:lnTo>
                    <a:pt x="0" y="160096"/>
                  </a:lnTo>
                  <a:lnTo>
                    <a:pt x="2171" y="171221"/>
                  </a:lnTo>
                  <a:lnTo>
                    <a:pt x="7569" y="174840"/>
                  </a:lnTo>
                  <a:lnTo>
                    <a:pt x="18681" y="172669"/>
                  </a:lnTo>
                  <a:lnTo>
                    <a:pt x="22313" y="167284"/>
                  </a:lnTo>
                  <a:close/>
                </a:path>
                <a:path w="26035" h="175259">
                  <a:moveTo>
                    <a:pt x="25806" y="13690"/>
                  </a:moveTo>
                  <a:lnTo>
                    <a:pt x="23850" y="3517"/>
                  </a:lnTo>
                  <a:lnTo>
                    <a:pt x="22987" y="3517"/>
                  </a:lnTo>
                  <a:lnTo>
                    <a:pt x="12801" y="0"/>
                  </a:lnTo>
                  <a:lnTo>
                    <a:pt x="7137" y="1104"/>
                  </a:lnTo>
                  <a:lnTo>
                    <a:pt x="3505" y="6502"/>
                  </a:lnTo>
                  <a:lnTo>
                    <a:pt x="5676" y="17627"/>
                  </a:lnTo>
                  <a:lnTo>
                    <a:pt x="11061" y="21259"/>
                  </a:lnTo>
                  <a:lnTo>
                    <a:pt x="22186" y="19088"/>
                  </a:lnTo>
                  <a:lnTo>
                    <a:pt x="25806" y="1369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79" name="object 279"/>
            <p:cNvSpPr/>
            <p:nvPr/>
          </p:nvSpPr>
          <p:spPr>
            <a:xfrm>
              <a:off x="6394455" y="6442359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4757" y="0"/>
                  </a:moveTo>
                  <a:lnTo>
                    <a:pt x="3632" y="2184"/>
                  </a:lnTo>
                  <a:lnTo>
                    <a:pt x="0" y="7581"/>
                  </a:lnTo>
                  <a:lnTo>
                    <a:pt x="2171" y="18694"/>
                  </a:lnTo>
                  <a:lnTo>
                    <a:pt x="7556" y="22326"/>
                  </a:lnTo>
                  <a:lnTo>
                    <a:pt x="18681" y="20154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54" y="3657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80" name="object 280"/>
            <p:cNvSpPr/>
            <p:nvPr/>
          </p:nvSpPr>
          <p:spPr>
            <a:xfrm>
              <a:off x="6414578" y="6493643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32" y="2171"/>
                  </a:lnTo>
                  <a:lnTo>
                    <a:pt x="0" y="7556"/>
                  </a:lnTo>
                  <a:lnTo>
                    <a:pt x="2171" y="18681"/>
                  </a:lnTo>
                  <a:lnTo>
                    <a:pt x="7556" y="22313"/>
                  </a:lnTo>
                  <a:lnTo>
                    <a:pt x="18694" y="20142"/>
                  </a:lnTo>
                  <a:lnTo>
                    <a:pt x="22313" y="14757"/>
                  </a:lnTo>
                  <a:lnTo>
                    <a:pt x="21221" y="9207"/>
                  </a:lnTo>
                  <a:lnTo>
                    <a:pt x="20142" y="3644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EA5E81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81" name="object 281"/>
            <p:cNvSpPr/>
            <p:nvPr/>
          </p:nvSpPr>
          <p:spPr>
            <a:xfrm>
              <a:off x="6426588" y="6535414"/>
              <a:ext cx="21590" cy="22860"/>
            </a:xfrm>
            <a:custGeom>
              <a:avLst/>
              <a:gdLst/>
              <a:ahLst/>
              <a:cxnLst/>
              <a:rect l="l" t="t" r="r" b="b"/>
              <a:pathLst>
                <a:path w="21589" h="22859">
                  <a:moveTo>
                    <a:pt x="14770" y="0"/>
                  </a:moveTo>
                  <a:lnTo>
                    <a:pt x="3632" y="2184"/>
                  </a:lnTo>
                  <a:lnTo>
                    <a:pt x="0" y="7569"/>
                  </a:lnTo>
                  <a:lnTo>
                    <a:pt x="2171" y="18707"/>
                  </a:lnTo>
                  <a:lnTo>
                    <a:pt x="7569" y="22313"/>
                  </a:lnTo>
                  <a:lnTo>
                    <a:pt x="9776" y="21889"/>
                  </a:lnTo>
                  <a:lnTo>
                    <a:pt x="21553" y="10863"/>
                  </a:lnTo>
                  <a:lnTo>
                    <a:pt x="20154" y="365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82" name="object 282"/>
            <p:cNvSpPr/>
            <p:nvPr/>
          </p:nvSpPr>
          <p:spPr>
            <a:xfrm>
              <a:off x="6450308" y="6435699"/>
              <a:ext cx="22860" cy="20955"/>
            </a:xfrm>
            <a:custGeom>
              <a:avLst/>
              <a:gdLst/>
              <a:ahLst/>
              <a:cxnLst/>
              <a:rect l="l" t="t" r="r" b="b"/>
              <a:pathLst>
                <a:path w="22860" h="20954">
                  <a:moveTo>
                    <a:pt x="4854" y="0"/>
                  </a:moveTo>
                  <a:lnTo>
                    <a:pt x="3644" y="238"/>
                  </a:lnTo>
                  <a:lnTo>
                    <a:pt x="0" y="5635"/>
                  </a:lnTo>
                  <a:lnTo>
                    <a:pt x="2171" y="16748"/>
                  </a:lnTo>
                  <a:lnTo>
                    <a:pt x="7569" y="20380"/>
                  </a:lnTo>
                  <a:lnTo>
                    <a:pt x="18681" y="18208"/>
                  </a:lnTo>
                  <a:lnTo>
                    <a:pt x="22313" y="12823"/>
                  </a:lnTo>
                  <a:lnTo>
                    <a:pt x="21700" y="9670"/>
                  </a:lnTo>
                  <a:lnTo>
                    <a:pt x="4854" y="0"/>
                  </a:lnTo>
                  <a:close/>
                </a:path>
              </a:pathLst>
            </a:custGeom>
            <a:solidFill>
              <a:srgbClr val="EA5E81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83" name="object 283"/>
            <p:cNvSpPr/>
            <p:nvPr/>
          </p:nvSpPr>
          <p:spPr>
            <a:xfrm>
              <a:off x="6462326" y="6475535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4757" y="0"/>
                  </a:moveTo>
                  <a:lnTo>
                    <a:pt x="3632" y="2184"/>
                  </a:lnTo>
                  <a:lnTo>
                    <a:pt x="0" y="7569"/>
                  </a:lnTo>
                  <a:lnTo>
                    <a:pt x="2171" y="18707"/>
                  </a:lnTo>
                  <a:lnTo>
                    <a:pt x="7556" y="22326"/>
                  </a:lnTo>
                  <a:lnTo>
                    <a:pt x="18694" y="20154"/>
                  </a:lnTo>
                  <a:lnTo>
                    <a:pt x="22313" y="14770"/>
                  </a:lnTo>
                  <a:lnTo>
                    <a:pt x="21234" y="9220"/>
                  </a:lnTo>
                  <a:lnTo>
                    <a:pt x="20154" y="3657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84" name="object 284"/>
            <p:cNvSpPr/>
            <p:nvPr/>
          </p:nvSpPr>
          <p:spPr>
            <a:xfrm>
              <a:off x="6515334" y="6464250"/>
              <a:ext cx="18415" cy="17780"/>
            </a:xfrm>
            <a:custGeom>
              <a:avLst/>
              <a:gdLst/>
              <a:ahLst/>
              <a:cxnLst/>
              <a:rect l="l" t="t" r="r" b="b"/>
              <a:pathLst>
                <a:path w="18415" h="17779">
                  <a:moveTo>
                    <a:pt x="14744" y="0"/>
                  </a:moveTo>
                  <a:lnTo>
                    <a:pt x="3632" y="2184"/>
                  </a:lnTo>
                  <a:lnTo>
                    <a:pt x="0" y="7569"/>
                  </a:lnTo>
                  <a:lnTo>
                    <a:pt x="1896" y="17342"/>
                  </a:lnTo>
                  <a:lnTo>
                    <a:pt x="18041" y="2226"/>
                  </a:lnTo>
                  <a:lnTo>
                    <a:pt x="14744" y="0"/>
                  </a:lnTo>
                  <a:close/>
                </a:path>
              </a:pathLst>
            </a:custGeom>
            <a:solidFill>
              <a:srgbClr val="EA5E81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85" name="object 285"/>
            <p:cNvSpPr/>
            <p:nvPr/>
          </p:nvSpPr>
          <p:spPr>
            <a:xfrm>
              <a:off x="6270525" y="6340999"/>
              <a:ext cx="147955" cy="92710"/>
            </a:xfrm>
            <a:custGeom>
              <a:avLst/>
              <a:gdLst/>
              <a:ahLst/>
              <a:cxnLst/>
              <a:rect l="l" t="t" r="r" b="b"/>
              <a:pathLst>
                <a:path w="147954" h="92710">
                  <a:moveTo>
                    <a:pt x="40982" y="0"/>
                  </a:moveTo>
                  <a:lnTo>
                    <a:pt x="0" y="42900"/>
                  </a:lnTo>
                  <a:lnTo>
                    <a:pt x="55067" y="50571"/>
                  </a:lnTo>
                  <a:lnTo>
                    <a:pt x="94132" y="92214"/>
                  </a:lnTo>
                  <a:lnTo>
                    <a:pt x="147916" y="25615"/>
                  </a:lnTo>
                  <a:lnTo>
                    <a:pt x="62115" y="39065"/>
                  </a:lnTo>
                  <a:lnTo>
                    <a:pt x="40982" y="0"/>
                  </a:lnTo>
                  <a:close/>
                </a:path>
              </a:pathLst>
            </a:custGeom>
            <a:solidFill>
              <a:srgbClr val="E9450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86" name="object 286"/>
            <p:cNvSpPr/>
            <p:nvPr/>
          </p:nvSpPr>
          <p:spPr>
            <a:xfrm>
              <a:off x="803822" y="7597460"/>
              <a:ext cx="948055" cy="663575"/>
            </a:xfrm>
            <a:custGeom>
              <a:avLst/>
              <a:gdLst/>
              <a:ahLst/>
              <a:cxnLst/>
              <a:rect l="l" t="t" r="r" b="b"/>
              <a:pathLst>
                <a:path w="948055" h="663575">
                  <a:moveTo>
                    <a:pt x="552014" y="0"/>
                  </a:moveTo>
                  <a:lnTo>
                    <a:pt x="545862" y="825"/>
                  </a:lnTo>
                  <a:lnTo>
                    <a:pt x="539017" y="4488"/>
                  </a:lnTo>
                  <a:lnTo>
                    <a:pt x="528480" y="12026"/>
                  </a:lnTo>
                  <a:lnTo>
                    <a:pt x="132367" y="366102"/>
                  </a:lnTo>
                  <a:lnTo>
                    <a:pt x="43810" y="444779"/>
                  </a:lnTo>
                  <a:lnTo>
                    <a:pt x="14657" y="470383"/>
                  </a:lnTo>
                  <a:lnTo>
                    <a:pt x="1181" y="485261"/>
                  </a:lnTo>
                  <a:lnTo>
                    <a:pt x="0" y="495122"/>
                  </a:lnTo>
                  <a:lnTo>
                    <a:pt x="7730" y="505675"/>
                  </a:lnTo>
                  <a:lnTo>
                    <a:pt x="65319" y="543518"/>
                  </a:lnTo>
                  <a:lnTo>
                    <a:pt x="113964" y="567638"/>
                  </a:lnTo>
                  <a:lnTo>
                    <a:pt x="170126" y="592650"/>
                  </a:lnTo>
                  <a:lnTo>
                    <a:pt x="229519" y="616624"/>
                  </a:lnTo>
                  <a:lnTo>
                    <a:pt x="287855" y="637628"/>
                  </a:lnTo>
                  <a:lnTo>
                    <a:pt x="340846" y="653733"/>
                  </a:lnTo>
                  <a:lnTo>
                    <a:pt x="384206" y="663008"/>
                  </a:lnTo>
                  <a:lnTo>
                    <a:pt x="413647" y="663523"/>
                  </a:lnTo>
                  <a:lnTo>
                    <a:pt x="457472" y="648054"/>
                  </a:lnTo>
                  <a:lnTo>
                    <a:pt x="527499" y="590538"/>
                  </a:lnTo>
                  <a:lnTo>
                    <a:pt x="673608" y="443851"/>
                  </a:lnTo>
                  <a:lnTo>
                    <a:pt x="945675" y="160870"/>
                  </a:lnTo>
                  <a:lnTo>
                    <a:pt x="948032" y="154540"/>
                  </a:lnTo>
                  <a:lnTo>
                    <a:pt x="947800" y="146313"/>
                  </a:lnTo>
                  <a:lnTo>
                    <a:pt x="888088" y="98641"/>
                  </a:lnTo>
                  <a:lnTo>
                    <a:pt x="835978" y="73370"/>
                  </a:lnTo>
                  <a:lnTo>
                    <a:pt x="781690" y="52523"/>
                  </a:lnTo>
                  <a:lnTo>
                    <a:pt x="727594" y="35710"/>
                  </a:lnTo>
                  <a:lnTo>
                    <a:pt x="676057" y="22539"/>
                  </a:lnTo>
                  <a:lnTo>
                    <a:pt x="629445" y="12621"/>
                  </a:lnTo>
                  <a:lnTo>
                    <a:pt x="590128" y="5564"/>
                  </a:lnTo>
                  <a:lnTo>
                    <a:pt x="560472" y="977"/>
                  </a:lnTo>
                  <a:lnTo>
                    <a:pt x="5520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87" name="object 287"/>
            <p:cNvSpPr/>
            <p:nvPr/>
          </p:nvSpPr>
          <p:spPr>
            <a:xfrm>
              <a:off x="803822" y="7597460"/>
              <a:ext cx="948055" cy="663575"/>
            </a:xfrm>
            <a:custGeom>
              <a:avLst/>
              <a:gdLst/>
              <a:ahLst/>
              <a:cxnLst/>
              <a:rect l="l" t="t" r="r" b="b"/>
              <a:pathLst>
                <a:path w="948055" h="663575">
                  <a:moveTo>
                    <a:pt x="528480" y="12026"/>
                  </a:moveTo>
                  <a:lnTo>
                    <a:pt x="539017" y="4488"/>
                  </a:lnTo>
                  <a:lnTo>
                    <a:pt x="545862" y="825"/>
                  </a:lnTo>
                  <a:lnTo>
                    <a:pt x="552014" y="0"/>
                  </a:lnTo>
                  <a:lnTo>
                    <a:pt x="560472" y="977"/>
                  </a:lnTo>
                  <a:lnTo>
                    <a:pt x="629445" y="12621"/>
                  </a:lnTo>
                  <a:lnTo>
                    <a:pt x="676057" y="22539"/>
                  </a:lnTo>
                  <a:lnTo>
                    <a:pt x="727594" y="35710"/>
                  </a:lnTo>
                  <a:lnTo>
                    <a:pt x="781690" y="52523"/>
                  </a:lnTo>
                  <a:lnTo>
                    <a:pt x="835978" y="73370"/>
                  </a:lnTo>
                  <a:lnTo>
                    <a:pt x="888088" y="98641"/>
                  </a:lnTo>
                  <a:lnTo>
                    <a:pt x="935655" y="128726"/>
                  </a:lnTo>
                  <a:lnTo>
                    <a:pt x="948032" y="154540"/>
                  </a:lnTo>
                  <a:lnTo>
                    <a:pt x="945675" y="160870"/>
                  </a:lnTo>
                  <a:lnTo>
                    <a:pt x="673608" y="443851"/>
                  </a:lnTo>
                  <a:lnTo>
                    <a:pt x="527499" y="590538"/>
                  </a:lnTo>
                  <a:lnTo>
                    <a:pt x="457472" y="648054"/>
                  </a:lnTo>
                  <a:lnTo>
                    <a:pt x="413647" y="663523"/>
                  </a:lnTo>
                  <a:lnTo>
                    <a:pt x="384206" y="663008"/>
                  </a:lnTo>
                  <a:lnTo>
                    <a:pt x="340846" y="653733"/>
                  </a:lnTo>
                  <a:lnTo>
                    <a:pt x="287855" y="637628"/>
                  </a:lnTo>
                  <a:lnTo>
                    <a:pt x="229519" y="616624"/>
                  </a:lnTo>
                  <a:lnTo>
                    <a:pt x="170126" y="592650"/>
                  </a:lnTo>
                  <a:lnTo>
                    <a:pt x="113964" y="567638"/>
                  </a:lnTo>
                  <a:lnTo>
                    <a:pt x="65319" y="543518"/>
                  </a:lnTo>
                  <a:lnTo>
                    <a:pt x="28478" y="522220"/>
                  </a:lnTo>
                  <a:lnTo>
                    <a:pt x="0" y="495122"/>
                  </a:lnTo>
                  <a:lnTo>
                    <a:pt x="1181" y="485261"/>
                  </a:lnTo>
                  <a:lnTo>
                    <a:pt x="14657" y="470383"/>
                  </a:lnTo>
                  <a:lnTo>
                    <a:pt x="43810" y="444779"/>
                  </a:lnTo>
                  <a:lnTo>
                    <a:pt x="132367" y="366102"/>
                  </a:lnTo>
                  <a:lnTo>
                    <a:pt x="297547" y="218572"/>
                  </a:lnTo>
                  <a:lnTo>
                    <a:pt x="457026" y="75957"/>
                  </a:lnTo>
                  <a:lnTo>
                    <a:pt x="528480" y="12026"/>
                  </a:lnTo>
                  <a:close/>
                </a:path>
              </a:pathLst>
            </a:custGeom>
            <a:ln w="646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88" name="object 288"/>
            <p:cNvSpPr/>
            <p:nvPr/>
          </p:nvSpPr>
          <p:spPr>
            <a:xfrm>
              <a:off x="1408303" y="7615770"/>
              <a:ext cx="158115" cy="77470"/>
            </a:xfrm>
            <a:custGeom>
              <a:avLst/>
              <a:gdLst/>
              <a:ahLst/>
              <a:cxnLst/>
              <a:rect l="l" t="t" r="r" b="b"/>
              <a:pathLst>
                <a:path w="158115" h="77470">
                  <a:moveTo>
                    <a:pt x="46291" y="25146"/>
                  </a:moveTo>
                  <a:lnTo>
                    <a:pt x="32105" y="16560"/>
                  </a:lnTo>
                  <a:lnTo>
                    <a:pt x="31115" y="0"/>
                  </a:lnTo>
                  <a:lnTo>
                    <a:pt x="18567" y="10858"/>
                  </a:lnTo>
                  <a:lnTo>
                    <a:pt x="2501" y="6667"/>
                  </a:lnTo>
                  <a:lnTo>
                    <a:pt x="8940" y="21945"/>
                  </a:lnTo>
                  <a:lnTo>
                    <a:pt x="0" y="35928"/>
                  </a:lnTo>
                  <a:lnTo>
                    <a:pt x="16522" y="34531"/>
                  </a:lnTo>
                  <a:lnTo>
                    <a:pt x="27063" y="47358"/>
                  </a:lnTo>
                  <a:lnTo>
                    <a:pt x="30835" y="31203"/>
                  </a:lnTo>
                  <a:lnTo>
                    <a:pt x="46291" y="25146"/>
                  </a:lnTo>
                  <a:close/>
                </a:path>
                <a:path w="158115" h="77470">
                  <a:moveTo>
                    <a:pt x="157734" y="54838"/>
                  </a:moveTo>
                  <a:lnTo>
                    <a:pt x="143548" y="46253"/>
                  </a:lnTo>
                  <a:lnTo>
                    <a:pt x="142570" y="29692"/>
                  </a:lnTo>
                  <a:lnTo>
                    <a:pt x="130009" y="40551"/>
                  </a:lnTo>
                  <a:lnTo>
                    <a:pt x="113957" y="36360"/>
                  </a:lnTo>
                  <a:lnTo>
                    <a:pt x="120396" y="51638"/>
                  </a:lnTo>
                  <a:lnTo>
                    <a:pt x="111442" y="65620"/>
                  </a:lnTo>
                  <a:lnTo>
                    <a:pt x="127977" y="64223"/>
                  </a:lnTo>
                  <a:lnTo>
                    <a:pt x="138506" y="77050"/>
                  </a:lnTo>
                  <a:lnTo>
                    <a:pt x="142290" y="60896"/>
                  </a:lnTo>
                  <a:lnTo>
                    <a:pt x="157734" y="54838"/>
                  </a:lnTo>
                  <a:close/>
                </a:path>
              </a:pathLst>
            </a:custGeom>
            <a:solidFill>
              <a:srgbClr val="00AAE8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89" name="object 289"/>
            <p:cNvSpPr/>
            <p:nvPr/>
          </p:nvSpPr>
          <p:spPr>
            <a:xfrm>
              <a:off x="1327289" y="7653083"/>
              <a:ext cx="135255" cy="82550"/>
            </a:xfrm>
            <a:custGeom>
              <a:avLst/>
              <a:gdLst/>
              <a:ahLst/>
              <a:cxnLst/>
              <a:rect l="l" t="t" r="r" b="b"/>
              <a:pathLst>
                <a:path w="135255" h="82550">
                  <a:moveTo>
                    <a:pt x="46291" y="25158"/>
                  </a:moveTo>
                  <a:lnTo>
                    <a:pt x="32105" y="16573"/>
                  </a:lnTo>
                  <a:lnTo>
                    <a:pt x="31115" y="0"/>
                  </a:lnTo>
                  <a:lnTo>
                    <a:pt x="18567" y="10858"/>
                  </a:lnTo>
                  <a:lnTo>
                    <a:pt x="2501" y="6667"/>
                  </a:lnTo>
                  <a:lnTo>
                    <a:pt x="8953" y="21958"/>
                  </a:lnTo>
                  <a:lnTo>
                    <a:pt x="0" y="35941"/>
                  </a:lnTo>
                  <a:lnTo>
                    <a:pt x="16522" y="34531"/>
                  </a:lnTo>
                  <a:lnTo>
                    <a:pt x="27063" y="47358"/>
                  </a:lnTo>
                  <a:lnTo>
                    <a:pt x="30848" y="31216"/>
                  </a:lnTo>
                  <a:lnTo>
                    <a:pt x="46291" y="25158"/>
                  </a:lnTo>
                  <a:close/>
                </a:path>
                <a:path w="135255" h="82550">
                  <a:moveTo>
                    <a:pt x="134962" y="59778"/>
                  </a:moveTo>
                  <a:lnTo>
                    <a:pt x="120764" y="51193"/>
                  </a:lnTo>
                  <a:lnTo>
                    <a:pt x="119786" y="34620"/>
                  </a:lnTo>
                  <a:lnTo>
                    <a:pt x="107226" y="45478"/>
                  </a:lnTo>
                  <a:lnTo>
                    <a:pt x="91186" y="41287"/>
                  </a:lnTo>
                  <a:lnTo>
                    <a:pt x="97612" y="56578"/>
                  </a:lnTo>
                  <a:lnTo>
                    <a:pt x="88671" y="70548"/>
                  </a:lnTo>
                  <a:lnTo>
                    <a:pt x="105206" y="69151"/>
                  </a:lnTo>
                  <a:lnTo>
                    <a:pt x="115735" y="81978"/>
                  </a:lnTo>
                  <a:lnTo>
                    <a:pt x="119507" y="65824"/>
                  </a:lnTo>
                  <a:lnTo>
                    <a:pt x="134962" y="59778"/>
                  </a:lnTo>
                  <a:close/>
                </a:path>
              </a:pathLst>
            </a:custGeom>
            <a:solidFill>
              <a:srgbClr val="008ACD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90" name="object 290"/>
            <p:cNvSpPr/>
            <p:nvPr/>
          </p:nvSpPr>
          <p:spPr>
            <a:xfrm>
              <a:off x="1610106" y="7692847"/>
              <a:ext cx="135255" cy="82550"/>
            </a:xfrm>
            <a:custGeom>
              <a:avLst/>
              <a:gdLst/>
              <a:ahLst/>
              <a:cxnLst/>
              <a:rect l="l" t="t" r="r" b="b"/>
              <a:pathLst>
                <a:path w="135255" h="82550">
                  <a:moveTo>
                    <a:pt x="46291" y="25146"/>
                  </a:moveTo>
                  <a:lnTo>
                    <a:pt x="32105" y="16560"/>
                  </a:lnTo>
                  <a:lnTo>
                    <a:pt x="31115" y="0"/>
                  </a:lnTo>
                  <a:lnTo>
                    <a:pt x="18567" y="10858"/>
                  </a:lnTo>
                  <a:lnTo>
                    <a:pt x="2514" y="6667"/>
                  </a:lnTo>
                  <a:lnTo>
                    <a:pt x="8940" y="21945"/>
                  </a:lnTo>
                  <a:lnTo>
                    <a:pt x="0" y="35928"/>
                  </a:lnTo>
                  <a:lnTo>
                    <a:pt x="16535" y="34531"/>
                  </a:lnTo>
                  <a:lnTo>
                    <a:pt x="27063" y="47358"/>
                  </a:lnTo>
                  <a:lnTo>
                    <a:pt x="30835" y="31203"/>
                  </a:lnTo>
                  <a:lnTo>
                    <a:pt x="46291" y="25146"/>
                  </a:lnTo>
                  <a:close/>
                </a:path>
                <a:path w="135255" h="82550">
                  <a:moveTo>
                    <a:pt x="134975" y="59766"/>
                  </a:moveTo>
                  <a:lnTo>
                    <a:pt x="120789" y="51181"/>
                  </a:lnTo>
                  <a:lnTo>
                    <a:pt x="119799" y="34607"/>
                  </a:lnTo>
                  <a:lnTo>
                    <a:pt x="107251" y="45466"/>
                  </a:lnTo>
                  <a:lnTo>
                    <a:pt x="91186" y="41275"/>
                  </a:lnTo>
                  <a:lnTo>
                    <a:pt x="97624" y="56565"/>
                  </a:lnTo>
                  <a:lnTo>
                    <a:pt x="88684" y="70548"/>
                  </a:lnTo>
                  <a:lnTo>
                    <a:pt x="105206" y="69138"/>
                  </a:lnTo>
                  <a:lnTo>
                    <a:pt x="115747" y="81965"/>
                  </a:lnTo>
                  <a:lnTo>
                    <a:pt x="119519" y="65824"/>
                  </a:lnTo>
                  <a:lnTo>
                    <a:pt x="134975" y="59766"/>
                  </a:lnTo>
                  <a:close/>
                </a:path>
              </a:pathLst>
            </a:custGeom>
            <a:solidFill>
              <a:srgbClr val="00AAE8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91" name="object 291"/>
            <p:cNvSpPr/>
            <p:nvPr/>
          </p:nvSpPr>
          <p:spPr>
            <a:xfrm>
              <a:off x="1506321" y="7735087"/>
              <a:ext cx="135255" cy="82550"/>
            </a:xfrm>
            <a:custGeom>
              <a:avLst/>
              <a:gdLst/>
              <a:ahLst/>
              <a:cxnLst/>
              <a:rect l="l" t="t" r="r" b="b"/>
              <a:pathLst>
                <a:path w="135255" h="82550">
                  <a:moveTo>
                    <a:pt x="46291" y="25158"/>
                  </a:moveTo>
                  <a:lnTo>
                    <a:pt x="32105" y="16573"/>
                  </a:lnTo>
                  <a:lnTo>
                    <a:pt x="31115" y="0"/>
                  </a:lnTo>
                  <a:lnTo>
                    <a:pt x="18567" y="10858"/>
                  </a:lnTo>
                  <a:lnTo>
                    <a:pt x="2514" y="6667"/>
                  </a:lnTo>
                  <a:lnTo>
                    <a:pt x="8940" y="21958"/>
                  </a:lnTo>
                  <a:lnTo>
                    <a:pt x="0" y="35928"/>
                  </a:lnTo>
                  <a:lnTo>
                    <a:pt x="16535" y="34531"/>
                  </a:lnTo>
                  <a:lnTo>
                    <a:pt x="27063" y="47358"/>
                  </a:lnTo>
                  <a:lnTo>
                    <a:pt x="30835" y="31203"/>
                  </a:lnTo>
                  <a:lnTo>
                    <a:pt x="46291" y="25158"/>
                  </a:lnTo>
                  <a:close/>
                </a:path>
                <a:path w="135255" h="82550">
                  <a:moveTo>
                    <a:pt x="134962" y="59778"/>
                  </a:moveTo>
                  <a:lnTo>
                    <a:pt x="120777" y="51181"/>
                  </a:lnTo>
                  <a:lnTo>
                    <a:pt x="119786" y="34620"/>
                  </a:lnTo>
                  <a:lnTo>
                    <a:pt x="107238" y="45478"/>
                  </a:lnTo>
                  <a:lnTo>
                    <a:pt x="91173" y="41287"/>
                  </a:lnTo>
                  <a:lnTo>
                    <a:pt x="97612" y="56565"/>
                  </a:lnTo>
                  <a:lnTo>
                    <a:pt x="88671" y="70548"/>
                  </a:lnTo>
                  <a:lnTo>
                    <a:pt x="105194" y="69151"/>
                  </a:lnTo>
                  <a:lnTo>
                    <a:pt x="115735" y="81978"/>
                  </a:lnTo>
                  <a:lnTo>
                    <a:pt x="119507" y="65824"/>
                  </a:lnTo>
                  <a:lnTo>
                    <a:pt x="134962" y="59778"/>
                  </a:lnTo>
                  <a:close/>
                </a:path>
              </a:pathLst>
            </a:custGeom>
            <a:solidFill>
              <a:srgbClr val="008ACD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92" name="object 292"/>
            <p:cNvSpPr/>
            <p:nvPr/>
          </p:nvSpPr>
          <p:spPr>
            <a:xfrm>
              <a:off x="1175486" y="7756597"/>
              <a:ext cx="46355" cy="47625"/>
            </a:xfrm>
            <a:custGeom>
              <a:avLst/>
              <a:gdLst/>
              <a:ahLst/>
              <a:cxnLst/>
              <a:rect l="l" t="t" r="r" b="b"/>
              <a:pathLst>
                <a:path w="46355" h="47625">
                  <a:moveTo>
                    <a:pt x="31127" y="0"/>
                  </a:moveTo>
                  <a:lnTo>
                    <a:pt x="18567" y="10858"/>
                  </a:lnTo>
                  <a:lnTo>
                    <a:pt x="2514" y="6667"/>
                  </a:lnTo>
                  <a:lnTo>
                    <a:pt x="8953" y="21945"/>
                  </a:lnTo>
                  <a:lnTo>
                    <a:pt x="0" y="35928"/>
                  </a:lnTo>
                  <a:lnTo>
                    <a:pt x="16535" y="34531"/>
                  </a:lnTo>
                  <a:lnTo>
                    <a:pt x="27063" y="47358"/>
                  </a:lnTo>
                  <a:lnTo>
                    <a:pt x="30848" y="31203"/>
                  </a:lnTo>
                  <a:lnTo>
                    <a:pt x="46291" y="25158"/>
                  </a:lnTo>
                  <a:lnTo>
                    <a:pt x="32105" y="16560"/>
                  </a:lnTo>
                  <a:lnTo>
                    <a:pt x="31127" y="0"/>
                  </a:lnTo>
                  <a:close/>
                </a:path>
              </a:pathLst>
            </a:custGeom>
            <a:solidFill>
              <a:srgbClr val="00AAE8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93" name="object 293"/>
            <p:cNvSpPr/>
            <p:nvPr/>
          </p:nvSpPr>
          <p:spPr>
            <a:xfrm>
              <a:off x="1087196" y="7816593"/>
              <a:ext cx="31115" cy="29845"/>
            </a:xfrm>
            <a:custGeom>
              <a:avLst/>
              <a:gdLst/>
              <a:ahLst/>
              <a:cxnLst/>
              <a:rect l="l" t="t" r="r" b="b"/>
              <a:pathLst>
                <a:path w="31115" h="29845">
                  <a:moveTo>
                    <a:pt x="18503" y="0"/>
                  </a:moveTo>
                  <a:lnTo>
                    <a:pt x="0" y="16065"/>
                  </a:lnTo>
                  <a:lnTo>
                    <a:pt x="11569" y="29603"/>
                  </a:lnTo>
                  <a:lnTo>
                    <a:pt x="15341" y="13462"/>
                  </a:lnTo>
                  <a:lnTo>
                    <a:pt x="30797" y="7404"/>
                  </a:lnTo>
                  <a:lnTo>
                    <a:pt x="18503" y="0"/>
                  </a:lnTo>
                  <a:close/>
                </a:path>
              </a:pathLst>
            </a:custGeom>
            <a:solidFill>
              <a:srgbClr val="008ACD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94" name="object 294"/>
            <p:cNvSpPr/>
            <p:nvPr/>
          </p:nvSpPr>
          <p:spPr>
            <a:xfrm>
              <a:off x="1237538" y="7701851"/>
              <a:ext cx="135255" cy="82550"/>
            </a:xfrm>
            <a:custGeom>
              <a:avLst/>
              <a:gdLst/>
              <a:ahLst/>
              <a:cxnLst/>
              <a:rect l="l" t="t" r="r" b="b"/>
              <a:pathLst>
                <a:path w="135255" h="82550">
                  <a:moveTo>
                    <a:pt x="46291" y="25146"/>
                  </a:moveTo>
                  <a:lnTo>
                    <a:pt x="32105" y="16560"/>
                  </a:lnTo>
                  <a:lnTo>
                    <a:pt x="31115" y="0"/>
                  </a:lnTo>
                  <a:lnTo>
                    <a:pt x="18567" y="10858"/>
                  </a:lnTo>
                  <a:lnTo>
                    <a:pt x="2501" y="6654"/>
                  </a:lnTo>
                  <a:lnTo>
                    <a:pt x="8940" y="21945"/>
                  </a:lnTo>
                  <a:lnTo>
                    <a:pt x="0" y="35928"/>
                  </a:lnTo>
                  <a:lnTo>
                    <a:pt x="16522" y="34531"/>
                  </a:lnTo>
                  <a:lnTo>
                    <a:pt x="27063" y="47358"/>
                  </a:lnTo>
                  <a:lnTo>
                    <a:pt x="30835" y="31203"/>
                  </a:lnTo>
                  <a:lnTo>
                    <a:pt x="46291" y="25146"/>
                  </a:lnTo>
                  <a:close/>
                </a:path>
                <a:path w="135255" h="82550">
                  <a:moveTo>
                    <a:pt x="134962" y="59766"/>
                  </a:moveTo>
                  <a:lnTo>
                    <a:pt x="120777" y="51181"/>
                  </a:lnTo>
                  <a:lnTo>
                    <a:pt x="119786" y="34607"/>
                  </a:lnTo>
                  <a:lnTo>
                    <a:pt x="107238" y="45466"/>
                  </a:lnTo>
                  <a:lnTo>
                    <a:pt x="91186" y="41275"/>
                  </a:lnTo>
                  <a:lnTo>
                    <a:pt x="97624" y="56565"/>
                  </a:lnTo>
                  <a:lnTo>
                    <a:pt x="88671" y="70535"/>
                  </a:lnTo>
                  <a:lnTo>
                    <a:pt x="105206" y="69138"/>
                  </a:lnTo>
                  <a:lnTo>
                    <a:pt x="115735" y="81965"/>
                  </a:lnTo>
                  <a:lnTo>
                    <a:pt x="119507" y="65811"/>
                  </a:lnTo>
                  <a:lnTo>
                    <a:pt x="134962" y="59766"/>
                  </a:lnTo>
                  <a:close/>
                </a:path>
              </a:pathLst>
            </a:custGeom>
            <a:solidFill>
              <a:srgbClr val="75C5E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95" name="object 295"/>
            <p:cNvSpPr/>
            <p:nvPr/>
          </p:nvSpPr>
          <p:spPr>
            <a:xfrm>
              <a:off x="1252232" y="7806550"/>
              <a:ext cx="135255" cy="82550"/>
            </a:xfrm>
            <a:custGeom>
              <a:avLst/>
              <a:gdLst/>
              <a:ahLst/>
              <a:cxnLst/>
              <a:rect l="l" t="t" r="r" b="b"/>
              <a:pathLst>
                <a:path w="135255" h="82550">
                  <a:moveTo>
                    <a:pt x="46291" y="25146"/>
                  </a:moveTo>
                  <a:lnTo>
                    <a:pt x="32105" y="16560"/>
                  </a:lnTo>
                  <a:lnTo>
                    <a:pt x="31115" y="0"/>
                  </a:lnTo>
                  <a:lnTo>
                    <a:pt x="18567" y="10858"/>
                  </a:lnTo>
                  <a:lnTo>
                    <a:pt x="2514" y="6667"/>
                  </a:lnTo>
                  <a:lnTo>
                    <a:pt x="8953" y="21945"/>
                  </a:lnTo>
                  <a:lnTo>
                    <a:pt x="0" y="35928"/>
                  </a:lnTo>
                  <a:lnTo>
                    <a:pt x="16535" y="34531"/>
                  </a:lnTo>
                  <a:lnTo>
                    <a:pt x="27063" y="47358"/>
                  </a:lnTo>
                  <a:lnTo>
                    <a:pt x="30848" y="31203"/>
                  </a:lnTo>
                  <a:lnTo>
                    <a:pt x="46291" y="25146"/>
                  </a:lnTo>
                  <a:close/>
                </a:path>
                <a:path w="135255" h="82550">
                  <a:moveTo>
                    <a:pt x="134975" y="59766"/>
                  </a:moveTo>
                  <a:lnTo>
                    <a:pt x="120789" y="51181"/>
                  </a:lnTo>
                  <a:lnTo>
                    <a:pt x="119799" y="34620"/>
                  </a:lnTo>
                  <a:lnTo>
                    <a:pt x="107251" y="45478"/>
                  </a:lnTo>
                  <a:lnTo>
                    <a:pt x="91186" y="41275"/>
                  </a:lnTo>
                  <a:lnTo>
                    <a:pt x="97624" y="56565"/>
                  </a:lnTo>
                  <a:lnTo>
                    <a:pt x="88684" y="70548"/>
                  </a:lnTo>
                  <a:lnTo>
                    <a:pt x="105206" y="69151"/>
                  </a:lnTo>
                  <a:lnTo>
                    <a:pt x="115747" y="81978"/>
                  </a:lnTo>
                  <a:lnTo>
                    <a:pt x="119519" y="65824"/>
                  </a:lnTo>
                  <a:lnTo>
                    <a:pt x="134975" y="59766"/>
                  </a:lnTo>
                  <a:close/>
                </a:path>
              </a:pathLst>
            </a:custGeom>
            <a:solidFill>
              <a:srgbClr val="00AAE8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96" name="object 296"/>
            <p:cNvSpPr/>
            <p:nvPr/>
          </p:nvSpPr>
          <p:spPr>
            <a:xfrm>
              <a:off x="1148448" y="7848790"/>
              <a:ext cx="135255" cy="82550"/>
            </a:xfrm>
            <a:custGeom>
              <a:avLst/>
              <a:gdLst/>
              <a:ahLst/>
              <a:cxnLst/>
              <a:rect l="l" t="t" r="r" b="b"/>
              <a:pathLst>
                <a:path w="135255" h="82550">
                  <a:moveTo>
                    <a:pt x="46291" y="25158"/>
                  </a:moveTo>
                  <a:lnTo>
                    <a:pt x="32092" y="16573"/>
                  </a:lnTo>
                  <a:lnTo>
                    <a:pt x="31115" y="0"/>
                  </a:lnTo>
                  <a:lnTo>
                    <a:pt x="18554" y="10858"/>
                  </a:lnTo>
                  <a:lnTo>
                    <a:pt x="2514" y="6667"/>
                  </a:lnTo>
                  <a:lnTo>
                    <a:pt x="8940" y="21958"/>
                  </a:lnTo>
                  <a:lnTo>
                    <a:pt x="0" y="35928"/>
                  </a:lnTo>
                  <a:lnTo>
                    <a:pt x="16535" y="34531"/>
                  </a:lnTo>
                  <a:lnTo>
                    <a:pt x="27063" y="47358"/>
                  </a:lnTo>
                  <a:lnTo>
                    <a:pt x="30835" y="31203"/>
                  </a:lnTo>
                  <a:lnTo>
                    <a:pt x="46291" y="25158"/>
                  </a:lnTo>
                  <a:close/>
                </a:path>
                <a:path w="135255" h="82550">
                  <a:moveTo>
                    <a:pt x="134975" y="59791"/>
                  </a:moveTo>
                  <a:lnTo>
                    <a:pt x="120789" y="51193"/>
                  </a:lnTo>
                  <a:lnTo>
                    <a:pt x="119799" y="34632"/>
                  </a:lnTo>
                  <a:lnTo>
                    <a:pt x="107251" y="45491"/>
                  </a:lnTo>
                  <a:lnTo>
                    <a:pt x="91186" y="41300"/>
                  </a:lnTo>
                  <a:lnTo>
                    <a:pt x="97624" y="56578"/>
                  </a:lnTo>
                  <a:lnTo>
                    <a:pt x="88684" y="70561"/>
                  </a:lnTo>
                  <a:lnTo>
                    <a:pt x="105206" y="69164"/>
                  </a:lnTo>
                  <a:lnTo>
                    <a:pt x="115747" y="81991"/>
                  </a:lnTo>
                  <a:lnTo>
                    <a:pt x="119519" y="65836"/>
                  </a:lnTo>
                  <a:lnTo>
                    <a:pt x="134975" y="59791"/>
                  </a:lnTo>
                  <a:close/>
                </a:path>
              </a:pathLst>
            </a:custGeom>
            <a:solidFill>
              <a:srgbClr val="008ACD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97" name="object 297"/>
            <p:cNvSpPr/>
            <p:nvPr/>
          </p:nvSpPr>
          <p:spPr>
            <a:xfrm>
              <a:off x="1416558" y="7783842"/>
              <a:ext cx="135255" cy="82550"/>
            </a:xfrm>
            <a:custGeom>
              <a:avLst/>
              <a:gdLst/>
              <a:ahLst/>
              <a:cxnLst/>
              <a:rect l="l" t="t" r="r" b="b"/>
              <a:pathLst>
                <a:path w="135255" h="82550">
                  <a:moveTo>
                    <a:pt x="46291" y="25158"/>
                  </a:moveTo>
                  <a:lnTo>
                    <a:pt x="32105" y="16573"/>
                  </a:lnTo>
                  <a:lnTo>
                    <a:pt x="31115" y="0"/>
                  </a:lnTo>
                  <a:lnTo>
                    <a:pt x="18567" y="10858"/>
                  </a:lnTo>
                  <a:lnTo>
                    <a:pt x="2514" y="6667"/>
                  </a:lnTo>
                  <a:lnTo>
                    <a:pt x="8953" y="21958"/>
                  </a:lnTo>
                  <a:lnTo>
                    <a:pt x="0" y="35928"/>
                  </a:lnTo>
                  <a:lnTo>
                    <a:pt x="16535" y="34531"/>
                  </a:lnTo>
                  <a:lnTo>
                    <a:pt x="27063" y="47358"/>
                  </a:lnTo>
                  <a:lnTo>
                    <a:pt x="30848" y="31203"/>
                  </a:lnTo>
                  <a:lnTo>
                    <a:pt x="46291" y="25158"/>
                  </a:lnTo>
                  <a:close/>
                </a:path>
                <a:path w="135255" h="82550">
                  <a:moveTo>
                    <a:pt x="134975" y="59778"/>
                  </a:moveTo>
                  <a:lnTo>
                    <a:pt x="120777" y="51181"/>
                  </a:lnTo>
                  <a:lnTo>
                    <a:pt x="119799" y="34620"/>
                  </a:lnTo>
                  <a:lnTo>
                    <a:pt x="107238" y="45478"/>
                  </a:lnTo>
                  <a:lnTo>
                    <a:pt x="91186" y="41287"/>
                  </a:lnTo>
                  <a:lnTo>
                    <a:pt x="97624" y="56565"/>
                  </a:lnTo>
                  <a:lnTo>
                    <a:pt x="88684" y="70548"/>
                  </a:lnTo>
                  <a:lnTo>
                    <a:pt x="105206" y="69151"/>
                  </a:lnTo>
                  <a:lnTo>
                    <a:pt x="115747" y="81978"/>
                  </a:lnTo>
                  <a:lnTo>
                    <a:pt x="119519" y="65824"/>
                  </a:lnTo>
                  <a:lnTo>
                    <a:pt x="134975" y="59778"/>
                  </a:lnTo>
                  <a:close/>
                </a:path>
              </a:pathLst>
            </a:custGeom>
            <a:solidFill>
              <a:srgbClr val="75C5E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98" name="object 298"/>
            <p:cNvSpPr/>
            <p:nvPr/>
          </p:nvSpPr>
          <p:spPr>
            <a:xfrm>
              <a:off x="1431277" y="7888554"/>
              <a:ext cx="129539" cy="77470"/>
            </a:xfrm>
            <a:custGeom>
              <a:avLst/>
              <a:gdLst/>
              <a:ahLst/>
              <a:cxnLst/>
              <a:rect l="l" t="t" r="r" b="b"/>
              <a:pathLst>
                <a:path w="129540" h="77470">
                  <a:moveTo>
                    <a:pt x="46291" y="25146"/>
                  </a:moveTo>
                  <a:lnTo>
                    <a:pt x="32105" y="16560"/>
                  </a:lnTo>
                  <a:lnTo>
                    <a:pt x="31115" y="0"/>
                  </a:lnTo>
                  <a:lnTo>
                    <a:pt x="18567" y="10858"/>
                  </a:lnTo>
                  <a:lnTo>
                    <a:pt x="2501" y="6654"/>
                  </a:lnTo>
                  <a:lnTo>
                    <a:pt x="8940" y="21945"/>
                  </a:lnTo>
                  <a:lnTo>
                    <a:pt x="0" y="35928"/>
                  </a:lnTo>
                  <a:lnTo>
                    <a:pt x="16522" y="34531"/>
                  </a:lnTo>
                  <a:lnTo>
                    <a:pt x="27063" y="47358"/>
                  </a:lnTo>
                  <a:lnTo>
                    <a:pt x="30835" y="31203"/>
                  </a:lnTo>
                  <a:lnTo>
                    <a:pt x="46291" y="25146"/>
                  </a:lnTo>
                  <a:close/>
                </a:path>
                <a:path w="129540" h="77470">
                  <a:moveTo>
                    <a:pt x="129159" y="58039"/>
                  </a:moveTo>
                  <a:lnTo>
                    <a:pt x="121831" y="53606"/>
                  </a:lnTo>
                  <a:lnTo>
                    <a:pt x="120853" y="37033"/>
                  </a:lnTo>
                  <a:lnTo>
                    <a:pt x="108292" y="47904"/>
                  </a:lnTo>
                  <a:lnTo>
                    <a:pt x="92252" y="43700"/>
                  </a:lnTo>
                  <a:lnTo>
                    <a:pt x="98679" y="58991"/>
                  </a:lnTo>
                  <a:lnTo>
                    <a:pt x="89725" y="72961"/>
                  </a:lnTo>
                  <a:lnTo>
                    <a:pt x="106273" y="71577"/>
                  </a:lnTo>
                  <a:lnTo>
                    <a:pt x="110769" y="77063"/>
                  </a:lnTo>
                  <a:lnTo>
                    <a:pt x="113804" y="74104"/>
                  </a:lnTo>
                  <a:lnTo>
                    <a:pt x="117271" y="71539"/>
                  </a:lnTo>
                  <a:lnTo>
                    <a:pt x="120103" y="68287"/>
                  </a:lnTo>
                  <a:lnTo>
                    <a:pt x="126047" y="61366"/>
                  </a:lnTo>
                  <a:lnTo>
                    <a:pt x="129159" y="58039"/>
                  </a:lnTo>
                  <a:close/>
                </a:path>
              </a:pathLst>
            </a:custGeom>
            <a:solidFill>
              <a:srgbClr val="00AAE8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99" name="object 299"/>
            <p:cNvSpPr/>
            <p:nvPr/>
          </p:nvSpPr>
          <p:spPr>
            <a:xfrm>
              <a:off x="1327480" y="7930794"/>
              <a:ext cx="135255" cy="82550"/>
            </a:xfrm>
            <a:custGeom>
              <a:avLst/>
              <a:gdLst/>
              <a:ahLst/>
              <a:cxnLst/>
              <a:rect l="l" t="t" r="r" b="b"/>
              <a:pathLst>
                <a:path w="135255" h="82550">
                  <a:moveTo>
                    <a:pt x="46291" y="25158"/>
                  </a:moveTo>
                  <a:lnTo>
                    <a:pt x="32105" y="16573"/>
                  </a:lnTo>
                  <a:lnTo>
                    <a:pt x="31115" y="0"/>
                  </a:lnTo>
                  <a:lnTo>
                    <a:pt x="18567" y="10858"/>
                  </a:lnTo>
                  <a:lnTo>
                    <a:pt x="2501" y="6667"/>
                  </a:lnTo>
                  <a:lnTo>
                    <a:pt x="8940" y="21945"/>
                  </a:lnTo>
                  <a:lnTo>
                    <a:pt x="0" y="35928"/>
                  </a:lnTo>
                  <a:lnTo>
                    <a:pt x="16522" y="34531"/>
                  </a:lnTo>
                  <a:lnTo>
                    <a:pt x="27063" y="47358"/>
                  </a:lnTo>
                  <a:lnTo>
                    <a:pt x="30835" y="31203"/>
                  </a:lnTo>
                  <a:lnTo>
                    <a:pt x="46291" y="25158"/>
                  </a:lnTo>
                  <a:close/>
                </a:path>
                <a:path w="135255" h="82550">
                  <a:moveTo>
                    <a:pt x="134962" y="59778"/>
                  </a:moveTo>
                  <a:lnTo>
                    <a:pt x="120777" y="51193"/>
                  </a:lnTo>
                  <a:lnTo>
                    <a:pt x="119786" y="34632"/>
                  </a:lnTo>
                  <a:lnTo>
                    <a:pt x="107238" y="45491"/>
                  </a:lnTo>
                  <a:lnTo>
                    <a:pt x="91186" y="41300"/>
                  </a:lnTo>
                  <a:lnTo>
                    <a:pt x="97624" y="56578"/>
                  </a:lnTo>
                  <a:lnTo>
                    <a:pt x="88671" y="70561"/>
                  </a:lnTo>
                  <a:lnTo>
                    <a:pt x="105206" y="69164"/>
                  </a:lnTo>
                  <a:lnTo>
                    <a:pt x="115735" y="81991"/>
                  </a:lnTo>
                  <a:lnTo>
                    <a:pt x="119507" y="65836"/>
                  </a:lnTo>
                  <a:lnTo>
                    <a:pt x="134962" y="59778"/>
                  </a:lnTo>
                  <a:close/>
                </a:path>
              </a:pathLst>
            </a:custGeom>
            <a:solidFill>
              <a:srgbClr val="008ACD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00" name="object 300"/>
            <p:cNvSpPr/>
            <p:nvPr/>
          </p:nvSpPr>
          <p:spPr>
            <a:xfrm>
              <a:off x="1582535" y="7865704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4">
                  <a:moveTo>
                    <a:pt x="31115" y="0"/>
                  </a:moveTo>
                  <a:lnTo>
                    <a:pt x="18554" y="10858"/>
                  </a:lnTo>
                  <a:lnTo>
                    <a:pt x="2514" y="6667"/>
                  </a:lnTo>
                  <a:lnTo>
                    <a:pt x="8940" y="21958"/>
                  </a:lnTo>
                  <a:lnTo>
                    <a:pt x="0" y="35915"/>
                  </a:lnTo>
                  <a:lnTo>
                    <a:pt x="16535" y="34531"/>
                  </a:lnTo>
                  <a:lnTo>
                    <a:pt x="19570" y="38239"/>
                  </a:lnTo>
                  <a:lnTo>
                    <a:pt x="21285" y="36436"/>
                  </a:lnTo>
                  <a:lnTo>
                    <a:pt x="23164" y="34772"/>
                  </a:lnTo>
                  <a:lnTo>
                    <a:pt x="28994" y="29044"/>
                  </a:lnTo>
                  <a:lnTo>
                    <a:pt x="33147" y="25209"/>
                  </a:lnTo>
                  <a:lnTo>
                    <a:pt x="37719" y="21805"/>
                  </a:lnTo>
                  <a:lnTo>
                    <a:pt x="38468" y="20573"/>
                  </a:lnTo>
                  <a:lnTo>
                    <a:pt x="32105" y="16573"/>
                  </a:lnTo>
                  <a:lnTo>
                    <a:pt x="31115" y="0"/>
                  </a:lnTo>
                  <a:close/>
                </a:path>
              </a:pathLst>
            </a:custGeom>
            <a:solidFill>
              <a:srgbClr val="75C5E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01" name="object 301"/>
            <p:cNvSpPr/>
            <p:nvPr/>
          </p:nvSpPr>
          <p:spPr>
            <a:xfrm>
              <a:off x="1000711" y="7946850"/>
              <a:ext cx="46355" cy="47625"/>
            </a:xfrm>
            <a:custGeom>
              <a:avLst/>
              <a:gdLst/>
              <a:ahLst/>
              <a:cxnLst/>
              <a:rect l="l" t="t" r="r" b="b"/>
              <a:pathLst>
                <a:path w="46355" h="47625">
                  <a:moveTo>
                    <a:pt x="31115" y="0"/>
                  </a:moveTo>
                  <a:lnTo>
                    <a:pt x="18554" y="10858"/>
                  </a:lnTo>
                  <a:lnTo>
                    <a:pt x="2514" y="6667"/>
                  </a:lnTo>
                  <a:lnTo>
                    <a:pt x="8940" y="21945"/>
                  </a:lnTo>
                  <a:lnTo>
                    <a:pt x="0" y="35928"/>
                  </a:lnTo>
                  <a:lnTo>
                    <a:pt x="16535" y="34531"/>
                  </a:lnTo>
                  <a:lnTo>
                    <a:pt x="27063" y="47358"/>
                  </a:lnTo>
                  <a:lnTo>
                    <a:pt x="30835" y="31203"/>
                  </a:lnTo>
                  <a:lnTo>
                    <a:pt x="46291" y="25146"/>
                  </a:lnTo>
                  <a:lnTo>
                    <a:pt x="32105" y="16560"/>
                  </a:lnTo>
                  <a:lnTo>
                    <a:pt x="31115" y="0"/>
                  </a:lnTo>
                  <a:close/>
                </a:path>
              </a:pathLst>
            </a:custGeom>
            <a:solidFill>
              <a:srgbClr val="00AAE8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02" name="object 302"/>
            <p:cNvSpPr/>
            <p:nvPr/>
          </p:nvSpPr>
          <p:spPr>
            <a:xfrm>
              <a:off x="896923" y="7989092"/>
              <a:ext cx="46355" cy="47625"/>
            </a:xfrm>
            <a:custGeom>
              <a:avLst/>
              <a:gdLst/>
              <a:ahLst/>
              <a:cxnLst/>
              <a:rect l="l" t="t" r="r" b="b"/>
              <a:pathLst>
                <a:path w="46355" h="47625">
                  <a:moveTo>
                    <a:pt x="31115" y="0"/>
                  </a:moveTo>
                  <a:lnTo>
                    <a:pt x="18567" y="10858"/>
                  </a:lnTo>
                  <a:lnTo>
                    <a:pt x="2514" y="6667"/>
                  </a:lnTo>
                  <a:lnTo>
                    <a:pt x="8940" y="21958"/>
                  </a:lnTo>
                  <a:lnTo>
                    <a:pt x="0" y="35928"/>
                  </a:lnTo>
                  <a:lnTo>
                    <a:pt x="16535" y="34531"/>
                  </a:lnTo>
                  <a:lnTo>
                    <a:pt x="27063" y="47358"/>
                  </a:lnTo>
                  <a:lnTo>
                    <a:pt x="30835" y="31203"/>
                  </a:lnTo>
                  <a:lnTo>
                    <a:pt x="46291" y="25158"/>
                  </a:lnTo>
                  <a:lnTo>
                    <a:pt x="32105" y="16573"/>
                  </a:lnTo>
                  <a:lnTo>
                    <a:pt x="31115" y="0"/>
                  </a:lnTo>
                  <a:close/>
                </a:path>
              </a:pathLst>
            </a:custGeom>
            <a:solidFill>
              <a:srgbClr val="008ACD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03" name="object 303"/>
            <p:cNvSpPr/>
            <p:nvPr/>
          </p:nvSpPr>
          <p:spPr>
            <a:xfrm>
              <a:off x="1062761" y="7892084"/>
              <a:ext cx="135255" cy="82550"/>
            </a:xfrm>
            <a:custGeom>
              <a:avLst/>
              <a:gdLst/>
              <a:ahLst/>
              <a:cxnLst/>
              <a:rect l="l" t="t" r="r" b="b"/>
              <a:pathLst>
                <a:path w="135255" h="82550">
                  <a:moveTo>
                    <a:pt x="46291" y="25158"/>
                  </a:moveTo>
                  <a:lnTo>
                    <a:pt x="32105" y="16573"/>
                  </a:lnTo>
                  <a:lnTo>
                    <a:pt x="31115" y="0"/>
                  </a:lnTo>
                  <a:lnTo>
                    <a:pt x="18567" y="10858"/>
                  </a:lnTo>
                  <a:lnTo>
                    <a:pt x="2501" y="6667"/>
                  </a:lnTo>
                  <a:lnTo>
                    <a:pt x="8953" y="21958"/>
                  </a:lnTo>
                  <a:lnTo>
                    <a:pt x="0" y="35928"/>
                  </a:lnTo>
                  <a:lnTo>
                    <a:pt x="16522" y="34531"/>
                  </a:lnTo>
                  <a:lnTo>
                    <a:pt x="27063" y="47358"/>
                  </a:lnTo>
                  <a:lnTo>
                    <a:pt x="30835" y="31203"/>
                  </a:lnTo>
                  <a:lnTo>
                    <a:pt x="46291" y="25158"/>
                  </a:lnTo>
                  <a:close/>
                </a:path>
                <a:path w="135255" h="82550">
                  <a:moveTo>
                    <a:pt x="134950" y="59791"/>
                  </a:moveTo>
                  <a:lnTo>
                    <a:pt x="120764" y="51193"/>
                  </a:lnTo>
                  <a:lnTo>
                    <a:pt x="119773" y="34632"/>
                  </a:lnTo>
                  <a:lnTo>
                    <a:pt x="107226" y="45491"/>
                  </a:lnTo>
                  <a:lnTo>
                    <a:pt x="91173" y="41300"/>
                  </a:lnTo>
                  <a:lnTo>
                    <a:pt x="97612" y="56578"/>
                  </a:lnTo>
                  <a:lnTo>
                    <a:pt x="88658" y="70561"/>
                  </a:lnTo>
                  <a:lnTo>
                    <a:pt x="105194" y="69164"/>
                  </a:lnTo>
                  <a:lnTo>
                    <a:pt x="115722" y="81991"/>
                  </a:lnTo>
                  <a:lnTo>
                    <a:pt x="119507" y="65836"/>
                  </a:lnTo>
                  <a:lnTo>
                    <a:pt x="134950" y="59791"/>
                  </a:lnTo>
                  <a:close/>
                </a:path>
              </a:pathLst>
            </a:custGeom>
            <a:solidFill>
              <a:srgbClr val="75C5E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04" name="object 304"/>
            <p:cNvSpPr/>
            <p:nvPr/>
          </p:nvSpPr>
          <p:spPr>
            <a:xfrm>
              <a:off x="1077455" y="7996796"/>
              <a:ext cx="135255" cy="82550"/>
            </a:xfrm>
            <a:custGeom>
              <a:avLst/>
              <a:gdLst/>
              <a:ahLst/>
              <a:cxnLst/>
              <a:rect l="l" t="t" r="r" b="b"/>
              <a:pathLst>
                <a:path w="135255" h="82550">
                  <a:moveTo>
                    <a:pt x="46291" y="25146"/>
                  </a:moveTo>
                  <a:lnTo>
                    <a:pt x="32105" y="16560"/>
                  </a:lnTo>
                  <a:lnTo>
                    <a:pt x="31115" y="0"/>
                  </a:lnTo>
                  <a:lnTo>
                    <a:pt x="18567" y="10858"/>
                  </a:lnTo>
                  <a:lnTo>
                    <a:pt x="2514" y="6654"/>
                  </a:lnTo>
                  <a:lnTo>
                    <a:pt x="8940" y="21945"/>
                  </a:lnTo>
                  <a:lnTo>
                    <a:pt x="0" y="35928"/>
                  </a:lnTo>
                  <a:lnTo>
                    <a:pt x="16535" y="34531"/>
                  </a:lnTo>
                  <a:lnTo>
                    <a:pt x="27063" y="47358"/>
                  </a:lnTo>
                  <a:lnTo>
                    <a:pt x="30835" y="31203"/>
                  </a:lnTo>
                  <a:lnTo>
                    <a:pt x="46291" y="25146"/>
                  </a:lnTo>
                  <a:close/>
                </a:path>
                <a:path w="135255" h="82550">
                  <a:moveTo>
                    <a:pt x="134975" y="59778"/>
                  </a:moveTo>
                  <a:lnTo>
                    <a:pt x="120789" y="51193"/>
                  </a:lnTo>
                  <a:lnTo>
                    <a:pt x="119799" y="34632"/>
                  </a:lnTo>
                  <a:lnTo>
                    <a:pt x="107251" y="45478"/>
                  </a:lnTo>
                  <a:lnTo>
                    <a:pt x="91186" y="41287"/>
                  </a:lnTo>
                  <a:lnTo>
                    <a:pt x="97624" y="56578"/>
                  </a:lnTo>
                  <a:lnTo>
                    <a:pt x="88684" y="70561"/>
                  </a:lnTo>
                  <a:lnTo>
                    <a:pt x="105206" y="69151"/>
                  </a:lnTo>
                  <a:lnTo>
                    <a:pt x="115747" y="81991"/>
                  </a:lnTo>
                  <a:lnTo>
                    <a:pt x="119519" y="65824"/>
                  </a:lnTo>
                  <a:lnTo>
                    <a:pt x="134975" y="59778"/>
                  </a:lnTo>
                  <a:close/>
                </a:path>
              </a:pathLst>
            </a:custGeom>
            <a:solidFill>
              <a:srgbClr val="00AAE8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05" name="object 305"/>
            <p:cNvSpPr/>
            <p:nvPr/>
          </p:nvSpPr>
          <p:spPr>
            <a:xfrm>
              <a:off x="973670" y="8039036"/>
              <a:ext cx="135255" cy="82550"/>
            </a:xfrm>
            <a:custGeom>
              <a:avLst/>
              <a:gdLst/>
              <a:ahLst/>
              <a:cxnLst/>
              <a:rect l="l" t="t" r="r" b="b"/>
              <a:pathLst>
                <a:path w="135255" h="82550">
                  <a:moveTo>
                    <a:pt x="46291" y="25158"/>
                  </a:moveTo>
                  <a:lnTo>
                    <a:pt x="32105" y="16573"/>
                  </a:lnTo>
                  <a:lnTo>
                    <a:pt x="31115" y="0"/>
                  </a:lnTo>
                  <a:lnTo>
                    <a:pt x="18567" y="10858"/>
                  </a:lnTo>
                  <a:lnTo>
                    <a:pt x="2514" y="6667"/>
                  </a:lnTo>
                  <a:lnTo>
                    <a:pt x="8940" y="21958"/>
                  </a:lnTo>
                  <a:lnTo>
                    <a:pt x="0" y="35928"/>
                  </a:lnTo>
                  <a:lnTo>
                    <a:pt x="16535" y="34531"/>
                  </a:lnTo>
                  <a:lnTo>
                    <a:pt x="27063" y="47358"/>
                  </a:lnTo>
                  <a:lnTo>
                    <a:pt x="30835" y="31203"/>
                  </a:lnTo>
                  <a:lnTo>
                    <a:pt x="46291" y="25158"/>
                  </a:lnTo>
                  <a:close/>
                </a:path>
                <a:path w="135255" h="82550">
                  <a:moveTo>
                    <a:pt x="134962" y="59778"/>
                  </a:moveTo>
                  <a:lnTo>
                    <a:pt x="120777" y="51206"/>
                  </a:lnTo>
                  <a:lnTo>
                    <a:pt x="119786" y="34632"/>
                  </a:lnTo>
                  <a:lnTo>
                    <a:pt x="107238" y="45491"/>
                  </a:lnTo>
                  <a:lnTo>
                    <a:pt x="91173" y="41300"/>
                  </a:lnTo>
                  <a:lnTo>
                    <a:pt x="97612" y="56578"/>
                  </a:lnTo>
                  <a:lnTo>
                    <a:pt x="88671" y="70561"/>
                  </a:lnTo>
                  <a:lnTo>
                    <a:pt x="105194" y="69164"/>
                  </a:lnTo>
                  <a:lnTo>
                    <a:pt x="115735" y="81991"/>
                  </a:lnTo>
                  <a:lnTo>
                    <a:pt x="119507" y="65836"/>
                  </a:lnTo>
                  <a:lnTo>
                    <a:pt x="134962" y="59778"/>
                  </a:lnTo>
                  <a:close/>
                </a:path>
              </a:pathLst>
            </a:custGeom>
            <a:solidFill>
              <a:srgbClr val="008ACD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06" name="object 306"/>
            <p:cNvSpPr/>
            <p:nvPr/>
          </p:nvSpPr>
          <p:spPr>
            <a:xfrm>
              <a:off x="1241793" y="7974088"/>
              <a:ext cx="135255" cy="82550"/>
            </a:xfrm>
            <a:custGeom>
              <a:avLst/>
              <a:gdLst/>
              <a:ahLst/>
              <a:cxnLst/>
              <a:rect l="l" t="t" r="r" b="b"/>
              <a:pathLst>
                <a:path w="135255" h="82550">
                  <a:moveTo>
                    <a:pt x="46291" y="25158"/>
                  </a:moveTo>
                  <a:lnTo>
                    <a:pt x="32092" y="16573"/>
                  </a:lnTo>
                  <a:lnTo>
                    <a:pt x="31115" y="0"/>
                  </a:lnTo>
                  <a:lnTo>
                    <a:pt x="18554" y="10858"/>
                  </a:lnTo>
                  <a:lnTo>
                    <a:pt x="2514" y="6667"/>
                  </a:lnTo>
                  <a:lnTo>
                    <a:pt x="8940" y="21958"/>
                  </a:lnTo>
                  <a:lnTo>
                    <a:pt x="0" y="35928"/>
                  </a:lnTo>
                  <a:lnTo>
                    <a:pt x="16535" y="34531"/>
                  </a:lnTo>
                  <a:lnTo>
                    <a:pt x="27063" y="47358"/>
                  </a:lnTo>
                  <a:lnTo>
                    <a:pt x="30835" y="31203"/>
                  </a:lnTo>
                  <a:lnTo>
                    <a:pt x="46291" y="25158"/>
                  </a:lnTo>
                  <a:close/>
                </a:path>
                <a:path w="135255" h="82550">
                  <a:moveTo>
                    <a:pt x="134962" y="59778"/>
                  </a:moveTo>
                  <a:lnTo>
                    <a:pt x="120777" y="51193"/>
                  </a:lnTo>
                  <a:lnTo>
                    <a:pt x="119786" y="34632"/>
                  </a:lnTo>
                  <a:lnTo>
                    <a:pt x="107238" y="45491"/>
                  </a:lnTo>
                  <a:lnTo>
                    <a:pt x="91173" y="41300"/>
                  </a:lnTo>
                  <a:lnTo>
                    <a:pt x="97612" y="56578"/>
                  </a:lnTo>
                  <a:lnTo>
                    <a:pt x="88671" y="70561"/>
                  </a:lnTo>
                  <a:lnTo>
                    <a:pt x="105194" y="69164"/>
                  </a:lnTo>
                  <a:lnTo>
                    <a:pt x="115735" y="81991"/>
                  </a:lnTo>
                  <a:lnTo>
                    <a:pt x="119507" y="65836"/>
                  </a:lnTo>
                  <a:lnTo>
                    <a:pt x="134962" y="59778"/>
                  </a:lnTo>
                  <a:close/>
                </a:path>
              </a:pathLst>
            </a:custGeom>
            <a:solidFill>
              <a:srgbClr val="75C5E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07" name="object 307"/>
            <p:cNvSpPr/>
            <p:nvPr/>
          </p:nvSpPr>
          <p:spPr>
            <a:xfrm>
              <a:off x="1256487" y="8078800"/>
              <a:ext cx="120650" cy="71120"/>
            </a:xfrm>
            <a:custGeom>
              <a:avLst/>
              <a:gdLst/>
              <a:ahLst/>
              <a:cxnLst/>
              <a:rect l="l" t="t" r="r" b="b"/>
              <a:pathLst>
                <a:path w="120650" h="71120">
                  <a:moveTo>
                    <a:pt x="46291" y="25146"/>
                  </a:moveTo>
                  <a:lnTo>
                    <a:pt x="32105" y="16560"/>
                  </a:lnTo>
                  <a:lnTo>
                    <a:pt x="31115" y="0"/>
                  </a:lnTo>
                  <a:lnTo>
                    <a:pt x="18567" y="10858"/>
                  </a:lnTo>
                  <a:lnTo>
                    <a:pt x="2501" y="6667"/>
                  </a:lnTo>
                  <a:lnTo>
                    <a:pt x="8940" y="21945"/>
                  </a:lnTo>
                  <a:lnTo>
                    <a:pt x="0" y="35928"/>
                  </a:lnTo>
                  <a:lnTo>
                    <a:pt x="16522" y="34531"/>
                  </a:lnTo>
                  <a:lnTo>
                    <a:pt x="27063" y="47358"/>
                  </a:lnTo>
                  <a:lnTo>
                    <a:pt x="30835" y="31203"/>
                  </a:lnTo>
                  <a:lnTo>
                    <a:pt x="46291" y="25146"/>
                  </a:lnTo>
                  <a:close/>
                </a:path>
                <a:path w="120650" h="71120">
                  <a:moveTo>
                    <a:pt x="120599" y="48133"/>
                  </a:moveTo>
                  <a:lnTo>
                    <a:pt x="119786" y="34632"/>
                  </a:lnTo>
                  <a:lnTo>
                    <a:pt x="107226" y="45478"/>
                  </a:lnTo>
                  <a:lnTo>
                    <a:pt x="91186" y="41287"/>
                  </a:lnTo>
                  <a:lnTo>
                    <a:pt x="97612" y="56565"/>
                  </a:lnTo>
                  <a:lnTo>
                    <a:pt x="88671" y="70548"/>
                  </a:lnTo>
                  <a:lnTo>
                    <a:pt x="95567" y="69964"/>
                  </a:lnTo>
                  <a:lnTo>
                    <a:pt x="102057" y="64757"/>
                  </a:lnTo>
                  <a:lnTo>
                    <a:pt x="108585" y="59613"/>
                  </a:lnTo>
                  <a:lnTo>
                    <a:pt x="114871" y="54178"/>
                  </a:lnTo>
                  <a:lnTo>
                    <a:pt x="120599" y="48133"/>
                  </a:lnTo>
                  <a:close/>
                </a:path>
              </a:pathLst>
            </a:custGeom>
            <a:solidFill>
              <a:srgbClr val="00AAE8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08" name="object 308"/>
            <p:cNvSpPr/>
            <p:nvPr/>
          </p:nvSpPr>
          <p:spPr>
            <a:xfrm>
              <a:off x="1152702" y="8121040"/>
              <a:ext cx="135255" cy="82550"/>
            </a:xfrm>
            <a:custGeom>
              <a:avLst/>
              <a:gdLst/>
              <a:ahLst/>
              <a:cxnLst/>
              <a:rect l="l" t="t" r="r" b="b"/>
              <a:pathLst>
                <a:path w="135255" h="82550">
                  <a:moveTo>
                    <a:pt x="46291" y="25146"/>
                  </a:moveTo>
                  <a:lnTo>
                    <a:pt x="32105" y="16573"/>
                  </a:lnTo>
                  <a:lnTo>
                    <a:pt x="31115" y="0"/>
                  </a:lnTo>
                  <a:lnTo>
                    <a:pt x="18567" y="10858"/>
                  </a:lnTo>
                  <a:lnTo>
                    <a:pt x="2501" y="6667"/>
                  </a:lnTo>
                  <a:lnTo>
                    <a:pt x="8953" y="21945"/>
                  </a:lnTo>
                  <a:lnTo>
                    <a:pt x="0" y="35928"/>
                  </a:lnTo>
                  <a:lnTo>
                    <a:pt x="16522" y="34531"/>
                  </a:lnTo>
                  <a:lnTo>
                    <a:pt x="27063" y="47358"/>
                  </a:lnTo>
                  <a:lnTo>
                    <a:pt x="30835" y="31203"/>
                  </a:lnTo>
                  <a:lnTo>
                    <a:pt x="46291" y="25146"/>
                  </a:lnTo>
                  <a:close/>
                </a:path>
                <a:path w="135255" h="82550">
                  <a:moveTo>
                    <a:pt x="134962" y="59778"/>
                  </a:moveTo>
                  <a:lnTo>
                    <a:pt x="120777" y="51193"/>
                  </a:lnTo>
                  <a:lnTo>
                    <a:pt x="119786" y="34620"/>
                  </a:lnTo>
                  <a:lnTo>
                    <a:pt x="107238" y="45478"/>
                  </a:lnTo>
                  <a:lnTo>
                    <a:pt x="91186" y="41287"/>
                  </a:lnTo>
                  <a:lnTo>
                    <a:pt x="97624" y="56565"/>
                  </a:lnTo>
                  <a:lnTo>
                    <a:pt x="88671" y="70548"/>
                  </a:lnTo>
                  <a:lnTo>
                    <a:pt x="105206" y="69151"/>
                  </a:lnTo>
                  <a:lnTo>
                    <a:pt x="115735" y="81978"/>
                  </a:lnTo>
                  <a:lnTo>
                    <a:pt x="119519" y="65824"/>
                  </a:lnTo>
                  <a:lnTo>
                    <a:pt x="134962" y="59778"/>
                  </a:lnTo>
                  <a:close/>
                </a:path>
              </a:pathLst>
            </a:custGeom>
            <a:solidFill>
              <a:srgbClr val="008ACD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09" name="object 309"/>
            <p:cNvSpPr/>
            <p:nvPr/>
          </p:nvSpPr>
          <p:spPr>
            <a:xfrm>
              <a:off x="821880" y="8054454"/>
              <a:ext cx="619125" cy="197485"/>
            </a:xfrm>
            <a:custGeom>
              <a:avLst/>
              <a:gdLst/>
              <a:ahLst/>
              <a:cxnLst/>
              <a:rect l="l" t="t" r="r" b="b"/>
              <a:pathLst>
                <a:path w="619125" h="197484">
                  <a:moveTo>
                    <a:pt x="31572" y="8559"/>
                  </a:moveTo>
                  <a:lnTo>
                    <a:pt x="17449" y="0"/>
                  </a:lnTo>
                  <a:lnTo>
                    <a:pt x="11493" y="5905"/>
                  </a:lnTo>
                  <a:lnTo>
                    <a:pt x="5715" y="11963"/>
                  </a:lnTo>
                  <a:lnTo>
                    <a:pt x="0" y="18097"/>
                  </a:lnTo>
                  <a:lnTo>
                    <a:pt x="1828" y="17932"/>
                  </a:lnTo>
                  <a:lnTo>
                    <a:pt x="12344" y="30759"/>
                  </a:lnTo>
                  <a:lnTo>
                    <a:pt x="16129" y="14592"/>
                  </a:lnTo>
                  <a:lnTo>
                    <a:pt x="31572" y="8559"/>
                  </a:lnTo>
                  <a:close/>
                </a:path>
                <a:path w="619125" h="197484">
                  <a:moveTo>
                    <a:pt x="108331" y="58496"/>
                  </a:moveTo>
                  <a:lnTo>
                    <a:pt x="94145" y="49898"/>
                  </a:lnTo>
                  <a:lnTo>
                    <a:pt x="93154" y="33337"/>
                  </a:lnTo>
                  <a:lnTo>
                    <a:pt x="80606" y="44196"/>
                  </a:lnTo>
                  <a:lnTo>
                    <a:pt x="64554" y="40005"/>
                  </a:lnTo>
                  <a:lnTo>
                    <a:pt x="70993" y="55283"/>
                  </a:lnTo>
                  <a:lnTo>
                    <a:pt x="62039" y="69265"/>
                  </a:lnTo>
                  <a:lnTo>
                    <a:pt x="78574" y="67868"/>
                  </a:lnTo>
                  <a:lnTo>
                    <a:pt x="89103" y="80695"/>
                  </a:lnTo>
                  <a:lnTo>
                    <a:pt x="92887" y="64541"/>
                  </a:lnTo>
                  <a:lnTo>
                    <a:pt x="108331" y="58496"/>
                  </a:lnTo>
                  <a:close/>
                </a:path>
                <a:path w="619125" h="197484">
                  <a:moveTo>
                    <a:pt x="197002" y="93129"/>
                  </a:moveTo>
                  <a:lnTo>
                    <a:pt x="182803" y="84543"/>
                  </a:lnTo>
                  <a:lnTo>
                    <a:pt x="181825" y="67970"/>
                  </a:lnTo>
                  <a:lnTo>
                    <a:pt x="169265" y="78828"/>
                  </a:lnTo>
                  <a:lnTo>
                    <a:pt x="153212" y="74637"/>
                  </a:lnTo>
                  <a:lnTo>
                    <a:pt x="159651" y="89928"/>
                  </a:lnTo>
                  <a:lnTo>
                    <a:pt x="150710" y="103898"/>
                  </a:lnTo>
                  <a:lnTo>
                    <a:pt x="167233" y="102501"/>
                  </a:lnTo>
                  <a:lnTo>
                    <a:pt x="177774" y="115328"/>
                  </a:lnTo>
                  <a:lnTo>
                    <a:pt x="181546" y="99174"/>
                  </a:lnTo>
                  <a:lnTo>
                    <a:pt x="197002" y="93129"/>
                  </a:lnTo>
                  <a:close/>
                </a:path>
                <a:path w="619125" h="197484">
                  <a:moveTo>
                    <a:pt x="287362" y="140487"/>
                  </a:moveTo>
                  <a:lnTo>
                    <a:pt x="273177" y="131914"/>
                  </a:lnTo>
                  <a:lnTo>
                    <a:pt x="272186" y="115341"/>
                  </a:lnTo>
                  <a:lnTo>
                    <a:pt x="259638" y="126199"/>
                  </a:lnTo>
                  <a:lnTo>
                    <a:pt x="243573" y="122008"/>
                  </a:lnTo>
                  <a:lnTo>
                    <a:pt x="250012" y="137299"/>
                  </a:lnTo>
                  <a:lnTo>
                    <a:pt x="241071" y="151269"/>
                  </a:lnTo>
                  <a:lnTo>
                    <a:pt x="257594" y="149872"/>
                  </a:lnTo>
                  <a:lnTo>
                    <a:pt x="268135" y="162699"/>
                  </a:lnTo>
                  <a:lnTo>
                    <a:pt x="271907" y="146545"/>
                  </a:lnTo>
                  <a:lnTo>
                    <a:pt x="287362" y="140487"/>
                  </a:lnTo>
                  <a:close/>
                </a:path>
                <a:path w="619125" h="197484">
                  <a:moveTo>
                    <a:pt x="376034" y="175133"/>
                  </a:moveTo>
                  <a:lnTo>
                    <a:pt x="361848" y="166535"/>
                  </a:lnTo>
                  <a:lnTo>
                    <a:pt x="360857" y="149961"/>
                  </a:lnTo>
                  <a:lnTo>
                    <a:pt x="348310" y="160832"/>
                  </a:lnTo>
                  <a:lnTo>
                    <a:pt x="332257" y="156629"/>
                  </a:lnTo>
                  <a:lnTo>
                    <a:pt x="338683" y="171919"/>
                  </a:lnTo>
                  <a:lnTo>
                    <a:pt x="329742" y="185889"/>
                  </a:lnTo>
                  <a:lnTo>
                    <a:pt x="346278" y="184492"/>
                  </a:lnTo>
                  <a:lnTo>
                    <a:pt x="356806" y="197319"/>
                  </a:lnTo>
                  <a:lnTo>
                    <a:pt x="360578" y="181165"/>
                  </a:lnTo>
                  <a:lnTo>
                    <a:pt x="376034" y="175133"/>
                  </a:lnTo>
                  <a:close/>
                </a:path>
                <a:path w="619125" h="197484">
                  <a:moveTo>
                    <a:pt x="619086" y="11252"/>
                  </a:moveTo>
                  <a:lnTo>
                    <a:pt x="618591" y="4635"/>
                  </a:lnTo>
                  <a:lnTo>
                    <a:pt x="606044" y="15494"/>
                  </a:lnTo>
                  <a:lnTo>
                    <a:pt x="589978" y="11290"/>
                  </a:lnTo>
                  <a:lnTo>
                    <a:pt x="596417" y="26581"/>
                  </a:lnTo>
                  <a:lnTo>
                    <a:pt x="587476" y="40563"/>
                  </a:lnTo>
                  <a:lnTo>
                    <a:pt x="588060" y="40513"/>
                  </a:lnTo>
                  <a:lnTo>
                    <a:pt x="619086" y="11252"/>
                  </a:lnTo>
                  <a:close/>
                </a:path>
              </a:pathLst>
            </a:custGeom>
            <a:solidFill>
              <a:srgbClr val="75C5E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10" name="object 310"/>
            <p:cNvSpPr/>
            <p:nvPr/>
          </p:nvSpPr>
          <p:spPr>
            <a:xfrm>
              <a:off x="1232037" y="7747364"/>
              <a:ext cx="494665" cy="481330"/>
            </a:xfrm>
            <a:custGeom>
              <a:avLst/>
              <a:gdLst/>
              <a:ahLst/>
              <a:cxnLst/>
              <a:rect l="l" t="t" r="r" b="b"/>
              <a:pathLst>
                <a:path w="494664" h="481329">
                  <a:moveTo>
                    <a:pt x="494233" y="0"/>
                  </a:moveTo>
                  <a:lnTo>
                    <a:pt x="281263" y="220351"/>
                  </a:lnTo>
                  <a:lnTo>
                    <a:pt x="158791" y="343876"/>
                  </a:lnTo>
                  <a:lnTo>
                    <a:pt x="80481" y="415639"/>
                  </a:lnTo>
                  <a:lnTo>
                    <a:pt x="0" y="480707"/>
                  </a:lnTo>
                </a:path>
              </a:pathLst>
            </a:custGeom>
            <a:ln w="646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11" name="object 311"/>
            <p:cNvSpPr/>
            <p:nvPr/>
          </p:nvSpPr>
          <p:spPr>
            <a:xfrm>
              <a:off x="1224208" y="8208956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4">
                  <a:moveTo>
                    <a:pt x="28575" y="0"/>
                  </a:moveTo>
                  <a:lnTo>
                    <a:pt x="0" y="16573"/>
                  </a:lnTo>
                  <a:lnTo>
                    <a:pt x="7797" y="31991"/>
                  </a:lnTo>
                  <a:lnTo>
                    <a:pt x="31572" y="6794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B5B6B6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12" name="object 312"/>
            <p:cNvSpPr/>
            <p:nvPr/>
          </p:nvSpPr>
          <p:spPr>
            <a:xfrm>
              <a:off x="1224208" y="8208956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4">
                  <a:moveTo>
                    <a:pt x="31572" y="6794"/>
                  </a:moveTo>
                  <a:lnTo>
                    <a:pt x="28575" y="0"/>
                  </a:lnTo>
                  <a:lnTo>
                    <a:pt x="0" y="16573"/>
                  </a:lnTo>
                  <a:lnTo>
                    <a:pt x="7797" y="31991"/>
                  </a:lnTo>
                  <a:lnTo>
                    <a:pt x="31572" y="6794"/>
                  </a:lnTo>
                  <a:close/>
                </a:path>
              </a:pathLst>
            </a:custGeom>
            <a:ln w="646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13" name="object 313"/>
            <p:cNvSpPr/>
            <p:nvPr/>
          </p:nvSpPr>
          <p:spPr>
            <a:xfrm>
              <a:off x="2475495" y="7579622"/>
              <a:ext cx="932815" cy="640080"/>
            </a:xfrm>
            <a:custGeom>
              <a:avLst/>
              <a:gdLst/>
              <a:ahLst/>
              <a:cxnLst/>
              <a:rect l="l" t="t" r="r" b="b"/>
              <a:pathLst>
                <a:path w="932814" h="640079">
                  <a:moveTo>
                    <a:pt x="501041" y="0"/>
                  </a:moveTo>
                  <a:lnTo>
                    <a:pt x="117063" y="316807"/>
                  </a:lnTo>
                  <a:lnTo>
                    <a:pt x="28563" y="389140"/>
                  </a:lnTo>
                  <a:lnTo>
                    <a:pt x="8687" y="405711"/>
                  </a:lnTo>
                  <a:lnTo>
                    <a:pt x="0" y="419217"/>
                  </a:lnTo>
                  <a:lnTo>
                    <a:pt x="644" y="436843"/>
                  </a:lnTo>
                  <a:lnTo>
                    <a:pt x="8764" y="465772"/>
                  </a:lnTo>
                  <a:lnTo>
                    <a:pt x="62902" y="502455"/>
                  </a:lnTo>
                  <a:lnTo>
                    <a:pt x="108641" y="525867"/>
                  </a:lnTo>
                  <a:lnTo>
                    <a:pt x="162236" y="550591"/>
                  </a:lnTo>
                  <a:lnTo>
                    <a:pt x="220243" y="575078"/>
                  </a:lnTo>
                  <a:lnTo>
                    <a:pt x="279219" y="597776"/>
                  </a:lnTo>
                  <a:lnTo>
                    <a:pt x="335720" y="617135"/>
                  </a:lnTo>
                  <a:lnTo>
                    <a:pt x="386304" y="631604"/>
                  </a:lnTo>
                  <a:lnTo>
                    <a:pt x="427526" y="639634"/>
                  </a:lnTo>
                  <a:lnTo>
                    <a:pt x="455944" y="639673"/>
                  </a:lnTo>
                  <a:lnTo>
                    <a:pt x="502503" y="624345"/>
                  </a:lnTo>
                  <a:lnTo>
                    <a:pt x="567528" y="572962"/>
                  </a:lnTo>
                  <a:lnTo>
                    <a:pt x="695572" y="443875"/>
                  </a:lnTo>
                  <a:lnTo>
                    <a:pt x="931190" y="195440"/>
                  </a:lnTo>
                  <a:lnTo>
                    <a:pt x="932708" y="176558"/>
                  </a:lnTo>
                  <a:lnTo>
                    <a:pt x="932383" y="165054"/>
                  </a:lnTo>
                  <a:lnTo>
                    <a:pt x="930378" y="157962"/>
                  </a:lnTo>
                  <a:lnTo>
                    <a:pt x="845795" y="68590"/>
                  </a:lnTo>
                  <a:lnTo>
                    <a:pt x="772879" y="22345"/>
                  </a:lnTo>
                  <a:lnTo>
                    <a:pt x="671377" y="4418"/>
                  </a:lnTo>
                  <a:lnTo>
                    <a:pt x="5010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14" name="object 314"/>
            <p:cNvSpPr/>
            <p:nvPr/>
          </p:nvSpPr>
          <p:spPr>
            <a:xfrm>
              <a:off x="2475495" y="7579622"/>
              <a:ext cx="932815" cy="640080"/>
            </a:xfrm>
            <a:custGeom>
              <a:avLst/>
              <a:gdLst/>
              <a:ahLst/>
              <a:cxnLst/>
              <a:rect l="l" t="t" r="r" b="b"/>
              <a:pathLst>
                <a:path w="932814" h="640079">
                  <a:moveTo>
                    <a:pt x="501041" y="0"/>
                  </a:moveTo>
                  <a:lnTo>
                    <a:pt x="671377" y="4418"/>
                  </a:lnTo>
                  <a:lnTo>
                    <a:pt x="772879" y="22345"/>
                  </a:lnTo>
                  <a:lnTo>
                    <a:pt x="845795" y="68590"/>
                  </a:lnTo>
                  <a:lnTo>
                    <a:pt x="930378" y="157962"/>
                  </a:lnTo>
                  <a:lnTo>
                    <a:pt x="932708" y="176558"/>
                  </a:lnTo>
                  <a:lnTo>
                    <a:pt x="932071" y="188134"/>
                  </a:lnTo>
                  <a:lnTo>
                    <a:pt x="695572" y="443875"/>
                  </a:lnTo>
                  <a:lnTo>
                    <a:pt x="567528" y="572962"/>
                  </a:lnTo>
                  <a:lnTo>
                    <a:pt x="502503" y="624345"/>
                  </a:lnTo>
                  <a:lnTo>
                    <a:pt x="455944" y="639673"/>
                  </a:lnTo>
                  <a:lnTo>
                    <a:pt x="427526" y="639634"/>
                  </a:lnTo>
                  <a:lnTo>
                    <a:pt x="386304" y="631604"/>
                  </a:lnTo>
                  <a:lnTo>
                    <a:pt x="335720" y="617135"/>
                  </a:lnTo>
                  <a:lnTo>
                    <a:pt x="279219" y="597776"/>
                  </a:lnTo>
                  <a:lnTo>
                    <a:pt x="220243" y="575078"/>
                  </a:lnTo>
                  <a:lnTo>
                    <a:pt x="162236" y="550591"/>
                  </a:lnTo>
                  <a:lnTo>
                    <a:pt x="108641" y="525867"/>
                  </a:lnTo>
                  <a:lnTo>
                    <a:pt x="62902" y="502455"/>
                  </a:lnTo>
                  <a:lnTo>
                    <a:pt x="28462" y="481907"/>
                  </a:lnTo>
                  <a:lnTo>
                    <a:pt x="644" y="436843"/>
                  </a:lnTo>
                  <a:lnTo>
                    <a:pt x="0" y="419217"/>
                  </a:lnTo>
                  <a:lnTo>
                    <a:pt x="8687" y="405711"/>
                  </a:lnTo>
                  <a:lnTo>
                    <a:pt x="28563" y="389140"/>
                  </a:lnTo>
                  <a:lnTo>
                    <a:pt x="117063" y="316807"/>
                  </a:lnTo>
                  <a:lnTo>
                    <a:pt x="277847" y="184321"/>
                  </a:lnTo>
                  <a:lnTo>
                    <a:pt x="432108" y="56959"/>
                  </a:lnTo>
                  <a:lnTo>
                    <a:pt x="501041" y="0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15" name="object 315"/>
            <p:cNvSpPr/>
            <p:nvPr/>
          </p:nvSpPr>
          <p:spPr>
            <a:xfrm>
              <a:off x="2481281" y="7736865"/>
              <a:ext cx="924560" cy="480059"/>
            </a:xfrm>
            <a:custGeom>
              <a:avLst/>
              <a:gdLst/>
              <a:ahLst/>
              <a:cxnLst/>
              <a:rect l="l" t="t" r="r" b="b"/>
              <a:pathLst>
                <a:path w="924560" h="480059">
                  <a:moveTo>
                    <a:pt x="920310" y="0"/>
                  </a:moveTo>
                  <a:lnTo>
                    <a:pt x="856765" y="63743"/>
                  </a:lnTo>
                  <a:lnTo>
                    <a:pt x="710645" y="205033"/>
                  </a:lnTo>
                  <a:lnTo>
                    <a:pt x="548724" y="348959"/>
                  </a:lnTo>
                  <a:lnTo>
                    <a:pt x="437773" y="420611"/>
                  </a:lnTo>
                  <a:lnTo>
                    <a:pt x="383613" y="425953"/>
                  </a:lnTo>
                  <a:lnTo>
                    <a:pt x="320625" y="410725"/>
                  </a:lnTo>
                  <a:lnTo>
                    <a:pt x="208370" y="359619"/>
                  </a:lnTo>
                  <a:lnTo>
                    <a:pt x="6405" y="257327"/>
                  </a:lnTo>
                  <a:lnTo>
                    <a:pt x="1532" y="271430"/>
                  </a:lnTo>
                  <a:lnTo>
                    <a:pt x="26693" y="324060"/>
                  </a:lnTo>
                  <a:lnTo>
                    <a:pt x="60629" y="344314"/>
                  </a:lnTo>
                  <a:lnTo>
                    <a:pt x="105697" y="367389"/>
                  </a:lnTo>
                  <a:lnTo>
                    <a:pt x="158505" y="391755"/>
                  </a:lnTo>
                  <a:lnTo>
                    <a:pt x="215660" y="415885"/>
                  </a:lnTo>
                  <a:lnTo>
                    <a:pt x="273770" y="438251"/>
                  </a:lnTo>
                  <a:lnTo>
                    <a:pt x="329442" y="457326"/>
                  </a:lnTo>
                  <a:lnTo>
                    <a:pt x="379284" y="471582"/>
                  </a:lnTo>
                  <a:lnTo>
                    <a:pt x="419903" y="479492"/>
                  </a:lnTo>
                  <a:lnTo>
                    <a:pt x="447908" y="479526"/>
                  </a:lnTo>
                  <a:lnTo>
                    <a:pt x="493899" y="464343"/>
                  </a:lnTo>
                  <a:lnTo>
                    <a:pt x="558661" y="413164"/>
                  </a:lnTo>
                  <a:lnTo>
                    <a:pt x="686684" y="284482"/>
                  </a:lnTo>
                  <a:lnTo>
                    <a:pt x="922456" y="36791"/>
                  </a:lnTo>
                  <a:lnTo>
                    <a:pt x="924081" y="15389"/>
                  </a:lnTo>
                  <a:lnTo>
                    <a:pt x="923180" y="7670"/>
                  </a:lnTo>
                  <a:lnTo>
                    <a:pt x="92031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16" name="object 316"/>
            <p:cNvSpPr/>
            <p:nvPr/>
          </p:nvSpPr>
          <p:spPr>
            <a:xfrm>
              <a:off x="2602280" y="7692137"/>
              <a:ext cx="643096" cy="38041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17" name="object 317"/>
            <p:cNvSpPr/>
            <p:nvPr/>
          </p:nvSpPr>
          <p:spPr>
            <a:xfrm>
              <a:off x="2941267" y="7571077"/>
              <a:ext cx="434340" cy="194945"/>
            </a:xfrm>
            <a:custGeom>
              <a:avLst/>
              <a:gdLst/>
              <a:ahLst/>
              <a:cxnLst/>
              <a:rect l="l" t="t" r="r" b="b"/>
              <a:pathLst>
                <a:path w="434339" h="194945">
                  <a:moveTo>
                    <a:pt x="61036" y="0"/>
                  </a:moveTo>
                  <a:lnTo>
                    <a:pt x="0" y="57899"/>
                  </a:lnTo>
                  <a:lnTo>
                    <a:pt x="135632" y="65716"/>
                  </a:lnTo>
                  <a:lnTo>
                    <a:pt x="219238" y="82578"/>
                  </a:lnTo>
                  <a:lnTo>
                    <a:pt x="285373" y="121314"/>
                  </a:lnTo>
                  <a:lnTo>
                    <a:pt x="368592" y="194754"/>
                  </a:lnTo>
                  <a:lnTo>
                    <a:pt x="434314" y="133718"/>
                  </a:lnTo>
                  <a:lnTo>
                    <a:pt x="368624" y="64734"/>
                  </a:lnTo>
                  <a:lnTo>
                    <a:pt x="307844" y="27811"/>
                  </a:lnTo>
                  <a:lnTo>
                    <a:pt x="216980" y="10411"/>
                  </a:lnTo>
                  <a:lnTo>
                    <a:pt x="610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18" name="object 318"/>
            <p:cNvSpPr/>
            <p:nvPr/>
          </p:nvSpPr>
          <p:spPr>
            <a:xfrm>
              <a:off x="2941267" y="7571077"/>
              <a:ext cx="434340" cy="194945"/>
            </a:xfrm>
            <a:custGeom>
              <a:avLst/>
              <a:gdLst/>
              <a:ahLst/>
              <a:cxnLst/>
              <a:rect l="l" t="t" r="r" b="b"/>
              <a:pathLst>
                <a:path w="434339" h="194945">
                  <a:moveTo>
                    <a:pt x="61036" y="0"/>
                  </a:moveTo>
                  <a:lnTo>
                    <a:pt x="0" y="57899"/>
                  </a:lnTo>
                  <a:lnTo>
                    <a:pt x="135632" y="65716"/>
                  </a:lnTo>
                  <a:lnTo>
                    <a:pt x="219238" y="82578"/>
                  </a:lnTo>
                  <a:lnTo>
                    <a:pt x="285373" y="121314"/>
                  </a:lnTo>
                  <a:lnTo>
                    <a:pt x="368592" y="194754"/>
                  </a:lnTo>
                  <a:lnTo>
                    <a:pt x="434314" y="133718"/>
                  </a:lnTo>
                  <a:lnTo>
                    <a:pt x="368624" y="64734"/>
                  </a:lnTo>
                  <a:lnTo>
                    <a:pt x="307844" y="27811"/>
                  </a:lnTo>
                  <a:lnTo>
                    <a:pt x="216980" y="10411"/>
                  </a:lnTo>
                  <a:lnTo>
                    <a:pt x="61036" y="0"/>
                  </a:lnTo>
                  <a:close/>
                </a:path>
              </a:pathLst>
            </a:custGeom>
            <a:ln w="7124">
              <a:solidFill>
                <a:srgbClr val="9FA0A0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19" name="object 319"/>
            <p:cNvSpPr/>
            <p:nvPr/>
          </p:nvSpPr>
          <p:spPr>
            <a:xfrm>
              <a:off x="6195717" y="9235523"/>
              <a:ext cx="285115" cy="198755"/>
            </a:xfrm>
            <a:custGeom>
              <a:avLst/>
              <a:gdLst/>
              <a:ahLst/>
              <a:cxnLst/>
              <a:rect l="l" t="t" r="r" b="b"/>
              <a:pathLst>
                <a:path w="285114" h="198754">
                  <a:moveTo>
                    <a:pt x="197825" y="0"/>
                  </a:moveTo>
                  <a:lnTo>
                    <a:pt x="142354" y="4064"/>
                  </a:lnTo>
                  <a:lnTo>
                    <a:pt x="86898" y="23099"/>
                  </a:lnTo>
                  <a:lnTo>
                    <a:pt x="41635" y="52935"/>
                  </a:lnTo>
                  <a:lnTo>
                    <a:pt x="11143" y="89555"/>
                  </a:lnTo>
                  <a:lnTo>
                    <a:pt x="0" y="128943"/>
                  </a:lnTo>
                  <a:lnTo>
                    <a:pt x="11256" y="163667"/>
                  </a:lnTo>
                  <a:lnTo>
                    <a:pt x="41836" y="187568"/>
                  </a:lnTo>
                  <a:lnTo>
                    <a:pt x="87157" y="198535"/>
                  </a:lnTo>
                  <a:lnTo>
                    <a:pt x="142633" y="194462"/>
                  </a:lnTo>
                  <a:lnTo>
                    <a:pt x="198091" y="175434"/>
                  </a:lnTo>
                  <a:lnTo>
                    <a:pt x="203977" y="171555"/>
                  </a:lnTo>
                  <a:lnTo>
                    <a:pt x="106012" y="171555"/>
                  </a:lnTo>
                  <a:lnTo>
                    <a:pt x="73850" y="163765"/>
                  </a:lnTo>
                  <a:lnTo>
                    <a:pt x="52147" y="146800"/>
                  </a:lnTo>
                  <a:lnTo>
                    <a:pt x="44157" y="122161"/>
                  </a:lnTo>
                  <a:lnTo>
                    <a:pt x="53232" y="93772"/>
                  </a:lnTo>
                  <a:lnTo>
                    <a:pt x="77435" y="66824"/>
                  </a:lnTo>
                  <a:lnTo>
                    <a:pt x="112119" y="44691"/>
                  </a:lnTo>
                  <a:lnTo>
                    <a:pt x="152641" y="30746"/>
                  </a:lnTo>
                  <a:lnTo>
                    <a:pt x="192006" y="27856"/>
                  </a:lnTo>
                  <a:lnTo>
                    <a:pt x="264747" y="27856"/>
                  </a:lnTo>
                  <a:lnTo>
                    <a:pt x="243146" y="10974"/>
                  </a:lnTo>
                  <a:lnTo>
                    <a:pt x="197825" y="0"/>
                  </a:lnTo>
                  <a:close/>
                </a:path>
                <a:path w="285114" h="198754">
                  <a:moveTo>
                    <a:pt x="264747" y="27856"/>
                  </a:moveTo>
                  <a:lnTo>
                    <a:pt x="192006" y="27856"/>
                  </a:lnTo>
                  <a:lnTo>
                    <a:pt x="224167" y="35639"/>
                  </a:lnTo>
                  <a:lnTo>
                    <a:pt x="245870" y="52599"/>
                  </a:lnTo>
                  <a:lnTo>
                    <a:pt x="244785" y="105627"/>
                  </a:lnTo>
                  <a:lnTo>
                    <a:pt x="185898" y="154720"/>
                  </a:lnTo>
                  <a:lnTo>
                    <a:pt x="145376" y="168668"/>
                  </a:lnTo>
                  <a:lnTo>
                    <a:pt x="106012" y="171555"/>
                  </a:lnTo>
                  <a:lnTo>
                    <a:pt x="203977" y="171555"/>
                  </a:lnTo>
                  <a:lnTo>
                    <a:pt x="243357" y="145602"/>
                  </a:lnTo>
                  <a:lnTo>
                    <a:pt x="273850" y="108984"/>
                  </a:lnTo>
                  <a:lnTo>
                    <a:pt x="284988" y="69596"/>
                  </a:lnTo>
                  <a:lnTo>
                    <a:pt x="273729" y="34876"/>
                  </a:lnTo>
                  <a:lnTo>
                    <a:pt x="264747" y="27856"/>
                  </a:lnTo>
                  <a:close/>
                </a:path>
              </a:pathLst>
            </a:custGeom>
            <a:solidFill>
              <a:srgbClr val="8EC05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20" name="object 320"/>
            <p:cNvSpPr/>
            <p:nvPr/>
          </p:nvSpPr>
          <p:spPr>
            <a:xfrm>
              <a:off x="6236313" y="9259818"/>
              <a:ext cx="216827" cy="15082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21" name="object 321"/>
            <p:cNvSpPr/>
            <p:nvPr/>
          </p:nvSpPr>
          <p:spPr>
            <a:xfrm>
              <a:off x="6195717" y="9235523"/>
              <a:ext cx="285115" cy="198755"/>
            </a:xfrm>
            <a:custGeom>
              <a:avLst/>
              <a:gdLst/>
              <a:ahLst/>
              <a:cxnLst/>
              <a:rect l="l" t="t" r="r" b="b"/>
              <a:pathLst>
                <a:path w="285114" h="198754">
                  <a:moveTo>
                    <a:pt x="142354" y="4064"/>
                  </a:moveTo>
                  <a:lnTo>
                    <a:pt x="86898" y="23099"/>
                  </a:lnTo>
                  <a:lnTo>
                    <a:pt x="41635" y="52935"/>
                  </a:lnTo>
                  <a:lnTo>
                    <a:pt x="11143" y="89555"/>
                  </a:lnTo>
                  <a:lnTo>
                    <a:pt x="0" y="128943"/>
                  </a:lnTo>
                  <a:lnTo>
                    <a:pt x="11256" y="163667"/>
                  </a:lnTo>
                  <a:lnTo>
                    <a:pt x="41836" y="187568"/>
                  </a:lnTo>
                  <a:lnTo>
                    <a:pt x="87157" y="198535"/>
                  </a:lnTo>
                  <a:lnTo>
                    <a:pt x="142633" y="194462"/>
                  </a:lnTo>
                  <a:lnTo>
                    <a:pt x="198091" y="175434"/>
                  </a:lnTo>
                  <a:lnTo>
                    <a:pt x="243357" y="145602"/>
                  </a:lnTo>
                  <a:lnTo>
                    <a:pt x="273850" y="108984"/>
                  </a:lnTo>
                  <a:lnTo>
                    <a:pt x="284988" y="69596"/>
                  </a:lnTo>
                  <a:lnTo>
                    <a:pt x="273729" y="34876"/>
                  </a:lnTo>
                  <a:lnTo>
                    <a:pt x="243146" y="10974"/>
                  </a:lnTo>
                  <a:lnTo>
                    <a:pt x="197825" y="0"/>
                  </a:lnTo>
                  <a:lnTo>
                    <a:pt x="142354" y="4064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22" name="object 322"/>
            <p:cNvSpPr/>
            <p:nvPr/>
          </p:nvSpPr>
          <p:spPr>
            <a:xfrm>
              <a:off x="6101196" y="9205706"/>
              <a:ext cx="271145" cy="306705"/>
            </a:xfrm>
            <a:custGeom>
              <a:avLst/>
              <a:gdLst/>
              <a:ahLst/>
              <a:cxnLst/>
              <a:rect l="l" t="t" r="r" b="b"/>
              <a:pathLst>
                <a:path w="271145" h="306704">
                  <a:moveTo>
                    <a:pt x="270878" y="0"/>
                  </a:moveTo>
                  <a:lnTo>
                    <a:pt x="0" y="21158"/>
                  </a:lnTo>
                  <a:lnTo>
                    <a:pt x="0" y="217258"/>
                  </a:lnTo>
                  <a:lnTo>
                    <a:pt x="5480" y="268646"/>
                  </a:lnTo>
                  <a:lnTo>
                    <a:pt x="21647" y="295035"/>
                  </a:lnTo>
                  <a:lnTo>
                    <a:pt x="61407" y="304757"/>
                  </a:lnTo>
                  <a:lnTo>
                    <a:pt x="137668" y="306146"/>
                  </a:lnTo>
                  <a:lnTo>
                    <a:pt x="214053" y="292700"/>
                  </a:lnTo>
                  <a:lnTo>
                    <a:pt x="253669" y="263118"/>
                  </a:lnTo>
                  <a:lnTo>
                    <a:pt x="268587" y="233537"/>
                  </a:lnTo>
                  <a:lnTo>
                    <a:pt x="270878" y="220091"/>
                  </a:lnTo>
                  <a:lnTo>
                    <a:pt x="270878" y="0"/>
                  </a:lnTo>
                  <a:close/>
                </a:path>
              </a:pathLst>
            </a:custGeom>
            <a:solidFill>
              <a:srgbClr val="8EC05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23" name="object 323"/>
            <p:cNvSpPr/>
            <p:nvPr/>
          </p:nvSpPr>
          <p:spPr>
            <a:xfrm>
              <a:off x="6101196" y="9205706"/>
              <a:ext cx="271145" cy="306705"/>
            </a:xfrm>
            <a:custGeom>
              <a:avLst/>
              <a:gdLst/>
              <a:ahLst/>
              <a:cxnLst/>
              <a:rect l="l" t="t" r="r" b="b"/>
              <a:pathLst>
                <a:path w="271145" h="306704">
                  <a:moveTo>
                    <a:pt x="0" y="21158"/>
                  </a:moveTo>
                  <a:lnTo>
                    <a:pt x="0" y="217258"/>
                  </a:lnTo>
                  <a:lnTo>
                    <a:pt x="5480" y="268646"/>
                  </a:lnTo>
                  <a:lnTo>
                    <a:pt x="21647" y="295035"/>
                  </a:lnTo>
                  <a:lnTo>
                    <a:pt x="61407" y="304757"/>
                  </a:lnTo>
                  <a:lnTo>
                    <a:pt x="137668" y="306146"/>
                  </a:lnTo>
                  <a:lnTo>
                    <a:pt x="214053" y="292700"/>
                  </a:lnTo>
                  <a:lnTo>
                    <a:pt x="253669" y="263118"/>
                  </a:lnTo>
                  <a:lnTo>
                    <a:pt x="268587" y="233537"/>
                  </a:lnTo>
                  <a:lnTo>
                    <a:pt x="270878" y="220091"/>
                  </a:lnTo>
                  <a:lnTo>
                    <a:pt x="270878" y="0"/>
                  </a:lnTo>
                  <a:lnTo>
                    <a:pt x="0" y="21158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24" name="object 324"/>
            <p:cNvSpPr/>
            <p:nvPr/>
          </p:nvSpPr>
          <p:spPr>
            <a:xfrm>
              <a:off x="6088329" y="9123794"/>
              <a:ext cx="298450" cy="189230"/>
            </a:xfrm>
            <a:custGeom>
              <a:avLst/>
              <a:gdLst/>
              <a:ahLst/>
              <a:cxnLst/>
              <a:rect l="l" t="t" r="r" b="b"/>
              <a:pathLst>
                <a:path w="298450" h="189229">
                  <a:moveTo>
                    <a:pt x="148945" y="0"/>
                  </a:moveTo>
                  <a:lnTo>
                    <a:pt x="90964" y="7425"/>
                  </a:lnTo>
                  <a:lnTo>
                    <a:pt x="43621" y="27673"/>
                  </a:lnTo>
                  <a:lnTo>
                    <a:pt x="11703" y="57703"/>
                  </a:lnTo>
                  <a:lnTo>
                    <a:pt x="0" y="94475"/>
                  </a:lnTo>
                  <a:lnTo>
                    <a:pt x="11703" y="131254"/>
                  </a:lnTo>
                  <a:lnTo>
                    <a:pt x="43621" y="161288"/>
                  </a:lnTo>
                  <a:lnTo>
                    <a:pt x="90964" y="181537"/>
                  </a:lnTo>
                  <a:lnTo>
                    <a:pt x="148945" y="188963"/>
                  </a:lnTo>
                  <a:lnTo>
                    <a:pt x="206930" y="181537"/>
                  </a:lnTo>
                  <a:lnTo>
                    <a:pt x="254282" y="161288"/>
                  </a:lnTo>
                  <a:lnTo>
                    <a:pt x="286209" y="131254"/>
                  </a:lnTo>
                  <a:lnTo>
                    <a:pt x="297916" y="94475"/>
                  </a:lnTo>
                  <a:lnTo>
                    <a:pt x="286209" y="57703"/>
                  </a:lnTo>
                  <a:lnTo>
                    <a:pt x="254282" y="27673"/>
                  </a:lnTo>
                  <a:lnTo>
                    <a:pt x="206930" y="7425"/>
                  </a:lnTo>
                  <a:lnTo>
                    <a:pt x="14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25" name="object 325"/>
            <p:cNvSpPr/>
            <p:nvPr/>
          </p:nvSpPr>
          <p:spPr>
            <a:xfrm>
              <a:off x="6088329" y="9123794"/>
              <a:ext cx="298450" cy="189230"/>
            </a:xfrm>
            <a:custGeom>
              <a:avLst/>
              <a:gdLst/>
              <a:ahLst/>
              <a:cxnLst/>
              <a:rect l="l" t="t" r="r" b="b"/>
              <a:pathLst>
                <a:path w="298450" h="189229">
                  <a:moveTo>
                    <a:pt x="297916" y="94475"/>
                  </a:moveTo>
                  <a:lnTo>
                    <a:pt x="286209" y="131254"/>
                  </a:lnTo>
                  <a:lnTo>
                    <a:pt x="254282" y="161288"/>
                  </a:lnTo>
                  <a:lnTo>
                    <a:pt x="206930" y="181537"/>
                  </a:lnTo>
                  <a:lnTo>
                    <a:pt x="148945" y="188963"/>
                  </a:lnTo>
                  <a:lnTo>
                    <a:pt x="90964" y="181537"/>
                  </a:lnTo>
                  <a:lnTo>
                    <a:pt x="43621" y="161288"/>
                  </a:lnTo>
                  <a:lnTo>
                    <a:pt x="11703" y="131254"/>
                  </a:lnTo>
                  <a:lnTo>
                    <a:pt x="0" y="94475"/>
                  </a:lnTo>
                  <a:lnTo>
                    <a:pt x="11703" y="57703"/>
                  </a:lnTo>
                  <a:lnTo>
                    <a:pt x="43621" y="27673"/>
                  </a:lnTo>
                  <a:lnTo>
                    <a:pt x="90964" y="7425"/>
                  </a:lnTo>
                  <a:lnTo>
                    <a:pt x="148945" y="0"/>
                  </a:lnTo>
                  <a:lnTo>
                    <a:pt x="206930" y="7425"/>
                  </a:lnTo>
                  <a:lnTo>
                    <a:pt x="254282" y="27673"/>
                  </a:lnTo>
                  <a:lnTo>
                    <a:pt x="286209" y="57703"/>
                  </a:lnTo>
                  <a:lnTo>
                    <a:pt x="297916" y="94475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26" name="object 326"/>
            <p:cNvSpPr/>
            <p:nvPr/>
          </p:nvSpPr>
          <p:spPr>
            <a:xfrm>
              <a:off x="6106702" y="9136432"/>
              <a:ext cx="257810" cy="161925"/>
            </a:xfrm>
            <a:custGeom>
              <a:avLst/>
              <a:gdLst/>
              <a:ahLst/>
              <a:cxnLst/>
              <a:rect l="l" t="t" r="r" b="b"/>
              <a:pathLst>
                <a:path w="257810" h="161925">
                  <a:moveTo>
                    <a:pt x="128739" y="0"/>
                  </a:moveTo>
                  <a:lnTo>
                    <a:pt x="78625" y="6340"/>
                  </a:lnTo>
                  <a:lnTo>
                    <a:pt x="37704" y="23631"/>
                  </a:lnTo>
                  <a:lnTo>
                    <a:pt x="10116" y="49281"/>
                  </a:lnTo>
                  <a:lnTo>
                    <a:pt x="0" y="80695"/>
                  </a:lnTo>
                  <a:lnTo>
                    <a:pt x="10116" y="112112"/>
                  </a:lnTo>
                  <a:lnTo>
                    <a:pt x="37704" y="137766"/>
                  </a:lnTo>
                  <a:lnTo>
                    <a:pt x="78625" y="155062"/>
                  </a:lnTo>
                  <a:lnTo>
                    <a:pt x="128739" y="161404"/>
                  </a:lnTo>
                  <a:lnTo>
                    <a:pt x="178853" y="155062"/>
                  </a:lnTo>
                  <a:lnTo>
                    <a:pt x="219775" y="137766"/>
                  </a:lnTo>
                  <a:lnTo>
                    <a:pt x="247363" y="112112"/>
                  </a:lnTo>
                  <a:lnTo>
                    <a:pt x="257479" y="80695"/>
                  </a:lnTo>
                  <a:lnTo>
                    <a:pt x="247363" y="49281"/>
                  </a:lnTo>
                  <a:lnTo>
                    <a:pt x="219775" y="23631"/>
                  </a:lnTo>
                  <a:lnTo>
                    <a:pt x="178853" y="6340"/>
                  </a:lnTo>
                  <a:lnTo>
                    <a:pt x="1287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27" name="object 327"/>
            <p:cNvSpPr/>
            <p:nvPr/>
          </p:nvSpPr>
          <p:spPr>
            <a:xfrm>
              <a:off x="6106702" y="9136432"/>
              <a:ext cx="257810" cy="161925"/>
            </a:xfrm>
            <a:custGeom>
              <a:avLst/>
              <a:gdLst/>
              <a:ahLst/>
              <a:cxnLst/>
              <a:rect l="l" t="t" r="r" b="b"/>
              <a:pathLst>
                <a:path w="257810" h="161925">
                  <a:moveTo>
                    <a:pt x="257479" y="80695"/>
                  </a:moveTo>
                  <a:lnTo>
                    <a:pt x="247363" y="112112"/>
                  </a:lnTo>
                  <a:lnTo>
                    <a:pt x="219775" y="137766"/>
                  </a:lnTo>
                  <a:lnTo>
                    <a:pt x="178853" y="155062"/>
                  </a:lnTo>
                  <a:lnTo>
                    <a:pt x="128739" y="161404"/>
                  </a:lnTo>
                  <a:lnTo>
                    <a:pt x="78625" y="155062"/>
                  </a:lnTo>
                  <a:lnTo>
                    <a:pt x="37704" y="137766"/>
                  </a:lnTo>
                  <a:lnTo>
                    <a:pt x="10116" y="112112"/>
                  </a:lnTo>
                  <a:lnTo>
                    <a:pt x="0" y="80695"/>
                  </a:lnTo>
                  <a:lnTo>
                    <a:pt x="10116" y="49281"/>
                  </a:lnTo>
                  <a:lnTo>
                    <a:pt x="37704" y="23631"/>
                  </a:lnTo>
                  <a:lnTo>
                    <a:pt x="78625" y="6340"/>
                  </a:lnTo>
                  <a:lnTo>
                    <a:pt x="128739" y="0"/>
                  </a:lnTo>
                  <a:lnTo>
                    <a:pt x="178853" y="6340"/>
                  </a:lnTo>
                  <a:lnTo>
                    <a:pt x="219775" y="23631"/>
                  </a:lnTo>
                  <a:lnTo>
                    <a:pt x="247363" y="49281"/>
                  </a:lnTo>
                  <a:lnTo>
                    <a:pt x="257479" y="80695"/>
                  </a:lnTo>
                  <a:close/>
                </a:path>
              </a:pathLst>
            </a:custGeom>
            <a:ln w="7124">
              <a:solidFill>
                <a:srgbClr val="9FA0A0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28" name="object 328"/>
            <p:cNvSpPr/>
            <p:nvPr/>
          </p:nvSpPr>
          <p:spPr>
            <a:xfrm>
              <a:off x="2588890" y="8919333"/>
              <a:ext cx="759226" cy="69297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29" name="object 329"/>
            <p:cNvSpPr/>
            <p:nvPr/>
          </p:nvSpPr>
          <p:spPr>
            <a:xfrm>
              <a:off x="6020391" y="7696585"/>
              <a:ext cx="396875" cy="140335"/>
            </a:xfrm>
            <a:custGeom>
              <a:avLst/>
              <a:gdLst/>
              <a:ahLst/>
              <a:cxnLst/>
              <a:rect l="l" t="t" r="r" b="b"/>
              <a:pathLst>
                <a:path w="396875" h="140334">
                  <a:moveTo>
                    <a:pt x="360245" y="0"/>
                  </a:moveTo>
                  <a:lnTo>
                    <a:pt x="349918" y="4475"/>
                  </a:lnTo>
                  <a:lnTo>
                    <a:pt x="337019" y="19804"/>
                  </a:lnTo>
                  <a:lnTo>
                    <a:pt x="325002" y="38785"/>
                  </a:lnTo>
                  <a:lnTo>
                    <a:pt x="317411" y="52911"/>
                  </a:lnTo>
                  <a:lnTo>
                    <a:pt x="308962" y="59614"/>
                  </a:lnTo>
                  <a:lnTo>
                    <a:pt x="294373" y="56329"/>
                  </a:lnTo>
                  <a:lnTo>
                    <a:pt x="272274" y="49049"/>
                  </a:lnTo>
                  <a:lnTo>
                    <a:pt x="248891" y="44910"/>
                  </a:lnTo>
                  <a:lnTo>
                    <a:pt x="230361" y="43054"/>
                  </a:lnTo>
                  <a:lnTo>
                    <a:pt x="222821" y="42625"/>
                  </a:lnTo>
                  <a:lnTo>
                    <a:pt x="197446" y="66857"/>
                  </a:lnTo>
                  <a:lnTo>
                    <a:pt x="172072" y="42625"/>
                  </a:lnTo>
                  <a:lnTo>
                    <a:pt x="145258" y="43697"/>
                  </a:lnTo>
                  <a:lnTo>
                    <a:pt x="128865" y="45481"/>
                  </a:lnTo>
                  <a:lnTo>
                    <a:pt x="116184" y="49264"/>
                  </a:lnTo>
                  <a:lnTo>
                    <a:pt x="100507" y="56329"/>
                  </a:lnTo>
                  <a:lnTo>
                    <a:pt x="85918" y="59614"/>
                  </a:lnTo>
                  <a:lnTo>
                    <a:pt x="77470" y="52911"/>
                  </a:lnTo>
                  <a:lnTo>
                    <a:pt x="69878" y="38785"/>
                  </a:lnTo>
                  <a:lnTo>
                    <a:pt x="57861" y="19804"/>
                  </a:lnTo>
                  <a:lnTo>
                    <a:pt x="39829" y="9187"/>
                  </a:lnTo>
                  <a:lnTo>
                    <a:pt x="20939" y="12563"/>
                  </a:lnTo>
                  <a:lnTo>
                    <a:pt x="6044" y="21081"/>
                  </a:lnTo>
                  <a:lnTo>
                    <a:pt x="0" y="25887"/>
                  </a:lnTo>
                  <a:lnTo>
                    <a:pt x="7831" y="75845"/>
                  </a:lnTo>
                  <a:lnTo>
                    <a:pt x="29506" y="111532"/>
                  </a:lnTo>
                  <a:lnTo>
                    <a:pt x="52036" y="132947"/>
                  </a:lnTo>
                  <a:lnTo>
                    <a:pt x="62433" y="140085"/>
                  </a:lnTo>
                  <a:lnTo>
                    <a:pt x="197446" y="130979"/>
                  </a:lnTo>
                  <a:lnTo>
                    <a:pt x="332447" y="140085"/>
                  </a:lnTo>
                  <a:lnTo>
                    <a:pt x="371113" y="116884"/>
                  </a:lnTo>
                  <a:lnTo>
                    <a:pt x="390505" y="97255"/>
                  </a:lnTo>
                  <a:lnTo>
                    <a:pt x="396477" y="70491"/>
                  </a:lnTo>
                  <a:lnTo>
                    <a:pt x="394881" y="25887"/>
                  </a:lnTo>
                  <a:lnTo>
                    <a:pt x="373424" y="6947"/>
                  </a:lnTo>
                  <a:lnTo>
                    <a:pt x="3602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30" name="object 330"/>
            <p:cNvSpPr/>
            <p:nvPr/>
          </p:nvSpPr>
          <p:spPr>
            <a:xfrm>
              <a:off x="6020391" y="7696585"/>
              <a:ext cx="396875" cy="140335"/>
            </a:xfrm>
            <a:custGeom>
              <a:avLst/>
              <a:gdLst/>
              <a:ahLst/>
              <a:cxnLst/>
              <a:rect l="l" t="t" r="r" b="b"/>
              <a:pathLst>
                <a:path w="396875" h="140334">
                  <a:moveTo>
                    <a:pt x="394881" y="25887"/>
                  </a:moveTo>
                  <a:lnTo>
                    <a:pt x="373424" y="6947"/>
                  </a:lnTo>
                  <a:lnTo>
                    <a:pt x="360245" y="0"/>
                  </a:lnTo>
                  <a:lnTo>
                    <a:pt x="349918" y="4475"/>
                  </a:lnTo>
                  <a:lnTo>
                    <a:pt x="337019" y="19804"/>
                  </a:lnTo>
                  <a:lnTo>
                    <a:pt x="325002" y="38785"/>
                  </a:lnTo>
                  <a:lnTo>
                    <a:pt x="317411" y="52911"/>
                  </a:lnTo>
                  <a:lnTo>
                    <a:pt x="308962" y="59614"/>
                  </a:lnTo>
                  <a:lnTo>
                    <a:pt x="294373" y="56329"/>
                  </a:lnTo>
                  <a:lnTo>
                    <a:pt x="272274" y="49049"/>
                  </a:lnTo>
                  <a:lnTo>
                    <a:pt x="248891" y="44910"/>
                  </a:lnTo>
                  <a:lnTo>
                    <a:pt x="230361" y="43054"/>
                  </a:lnTo>
                  <a:lnTo>
                    <a:pt x="222821" y="42625"/>
                  </a:lnTo>
                  <a:lnTo>
                    <a:pt x="197446" y="66857"/>
                  </a:lnTo>
                  <a:lnTo>
                    <a:pt x="172072" y="42625"/>
                  </a:lnTo>
                  <a:lnTo>
                    <a:pt x="145258" y="43697"/>
                  </a:lnTo>
                  <a:lnTo>
                    <a:pt x="128865" y="45481"/>
                  </a:lnTo>
                  <a:lnTo>
                    <a:pt x="116184" y="49264"/>
                  </a:lnTo>
                  <a:lnTo>
                    <a:pt x="100507" y="56329"/>
                  </a:lnTo>
                  <a:lnTo>
                    <a:pt x="85918" y="59614"/>
                  </a:lnTo>
                  <a:lnTo>
                    <a:pt x="77470" y="52911"/>
                  </a:lnTo>
                  <a:lnTo>
                    <a:pt x="69878" y="38785"/>
                  </a:lnTo>
                  <a:lnTo>
                    <a:pt x="57861" y="19804"/>
                  </a:lnTo>
                  <a:lnTo>
                    <a:pt x="39829" y="9187"/>
                  </a:lnTo>
                  <a:lnTo>
                    <a:pt x="20939" y="12563"/>
                  </a:lnTo>
                  <a:lnTo>
                    <a:pt x="6044" y="21081"/>
                  </a:lnTo>
                  <a:lnTo>
                    <a:pt x="0" y="25887"/>
                  </a:lnTo>
                  <a:lnTo>
                    <a:pt x="7831" y="75845"/>
                  </a:lnTo>
                  <a:lnTo>
                    <a:pt x="29506" y="111532"/>
                  </a:lnTo>
                  <a:lnTo>
                    <a:pt x="52036" y="132947"/>
                  </a:lnTo>
                  <a:lnTo>
                    <a:pt x="62433" y="140085"/>
                  </a:lnTo>
                  <a:lnTo>
                    <a:pt x="197446" y="130979"/>
                  </a:lnTo>
                  <a:lnTo>
                    <a:pt x="332447" y="140085"/>
                  </a:lnTo>
                  <a:lnTo>
                    <a:pt x="371113" y="116884"/>
                  </a:lnTo>
                  <a:lnTo>
                    <a:pt x="390505" y="97255"/>
                  </a:lnTo>
                  <a:lnTo>
                    <a:pt x="396477" y="70491"/>
                  </a:lnTo>
                  <a:lnTo>
                    <a:pt x="394881" y="25887"/>
                  </a:lnTo>
                  <a:close/>
                </a:path>
              </a:pathLst>
            </a:custGeom>
            <a:ln w="6095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31" name="object 331"/>
            <p:cNvSpPr/>
            <p:nvPr/>
          </p:nvSpPr>
          <p:spPr>
            <a:xfrm>
              <a:off x="6006498" y="7505686"/>
              <a:ext cx="422671" cy="2657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32" name="object 332"/>
            <p:cNvSpPr/>
            <p:nvPr/>
          </p:nvSpPr>
          <p:spPr>
            <a:xfrm>
              <a:off x="5914170" y="7772878"/>
              <a:ext cx="587375" cy="433705"/>
            </a:xfrm>
            <a:custGeom>
              <a:avLst/>
              <a:gdLst/>
              <a:ahLst/>
              <a:cxnLst/>
              <a:rect l="l" t="t" r="r" b="b"/>
              <a:pathLst>
                <a:path w="587375" h="433704">
                  <a:moveTo>
                    <a:pt x="337317" y="0"/>
                  </a:moveTo>
                  <a:lnTo>
                    <a:pt x="271564" y="526"/>
                  </a:lnTo>
                  <a:lnTo>
                    <a:pt x="165450" y="6238"/>
                  </a:lnTo>
                  <a:lnTo>
                    <a:pt x="86880" y="15821"/>
                  </a:lnTo>
                  <a:lnTo>
                    <a:pt x="38095" y="24831"/>
                  </a:lnTo>
                  <a:lnTo>
                    <a:pt x="1574" y="51494"/>
                  </a:lnTo>
                  <a:lnTo>
                    <a:pt x="0" y="62388"/>
                  </a:lnTo>
                  <a:lnTo>
                    <a:pt x="0" y="397083"/>
                  </a:lnTo>
                  <a:lnTo>
                    <a:pt x="2690" y="411191"/>
                  </a:lnTo>
                  <a:lnTo>
                    <a:pt x="10028" y="422712"/>
                  </a:lnTo>
                  <a:lnTo>
                    <a:pt x="20911" y="430480"/>
                  </a:lnTo>
                  <a:lnTo>
                    <a:pt x="34239" y="433329"/>
                  </a:lnTo>
                  <a:lnTo>
                    <a:pt x="552615" y="433329"/>
                  </a:lnTo>
                  <a:lnTo>
                    <a:pt x="565940" y="430480"/>
                  </a:lnTo>
                  <a:lnTo>
                    <a:pt x="576819" y="422712"/>
                  </a:lnTo>
                  <a:lnTo>
                    <a:pt x="584152" y="411191"/>
                  </a:lnTo>
                  <a:lnTo>
                    <a:pt x="586841" y="397083"/>
                  </a:lnTo>
                  <a:lnTo>
                    <a:pt x="586841" y="62388"/>
                  </a:lnTo>
                  <a:lnTo>
                    <a:pt x="558203" y="26662"/>
                  </a:lnTo>
                  <a:lnTo>
                    <a:pt x="493561" y="9410"/>
                  </a:lnTo>
                  <a:lnTo>
                    <a:pt x="448849" y="4260"/>
                  </a:lnTo>
                  <a:lnTo>
                    <a:pt x="396590" y="1183"/>
                  </a:lnTo>
                  <a:lnTo>
                    <a:pt x="337317" y="0"/>
                  </a:lnTo>
                  <a:close/>
                </a:path>
              </a:pathLst>
            </a:custGeom>
            <a:solidFill>
              <a:srgbClr val="E2BF17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33" name="object 333"/>
            <p:cNvSpPr/>
            <p:nvPr/>
          </p:nvSpPr>
          <p:spPr>
            <a:xfrm>
              <a:off x="5914170" y="7772878"/>
              <a:ext cx="587375" cy="433705"/>
            </a:xfrm>
            <a:custGeom>
              <a:avLst/>
              <a:gdLst/>
              <a:ahLst/>
              <a:cxnLst/>
              <a:rect l="l" t="t" r="r" b="b"/>
              <a:pathLst>
                <a:path w="587375" h="433704">
                  <a:moveTo>
                    <a:pt x="558203" y="26662"/>
                  </a:moveTo>
                  <a:lnTo>
                    <a:pt x="493561" y="9410"/>
                  </a:lnTo>
                  <a:lnTo>
                    <a:pt x="448849" y="4260"/>
                  </a:lnTo>
                  <a:lnTo>
                    <a:pt x="396590" y="1183"/>
                  </a:lnTo>
                  <a:lnTo>
                    <a:pt x="337317" y="0"/>
                  </a:lnTo>
                  <a:lnTo>
                    <a:pt x="271564" y="526"/>
                  </a:lnTo>
                  <a:lnTo>
                    <a:pt x="165450" y="6238"/>
                  </a:lnTo>
                  <a:lnTo>
                    <a:pt x="86880" y="15821"/>
                  </a:lnTo>
                  <a:lnTo>
                    <a:pt x="38095" y="24831"/>
                  </a:lnTo>
                  <a:lnTo>
                    <a:pt x="1574" y="51494"/>
                  </a:lnTo>
                  <a:lnTo>
                    <a:pt x="0" y="62388"/>
                  </a:lnTo>
                  <a:lnTo>
                    <a:pt x="0" y="397083"/>
                  </a:lnTo>
                  <a:lnTo>
                    <a:pt x="2690" y="411191"/>
                  </a:lnTo>
                  <a:lnTo>
                    <a:pt x="10028" y="422712"/>
                  </a:lnTo>
                  <a:lnTo>
                    <a:pt x="20911" y="430480"/>
                  </a:lnTo>
                  <a:lnTo>
                    <a:pt x="34239" y="433329"/>
                  </a:lnTo>
                  <a:lnTo>
                    <a:pt x="552615" y="433329"/>
                  </a:lnTo>
                  <a:lnTo>
                    <a:pt x="565940" y="430480"/>
                  </a:lnTo>
                  <a:lnTo>
                    <a:pt x="576819" y="422712"/>
                  </a:lnTo>
                  <a:lnTo>
                    <a:pt x="584152" y="411191"/>
                  </a:lnTo>
                  <a:lnTo>
                    <a:pt x="586841" y="397083"/>
                  </a:lnTo>
                  <a:lnTo>
                    <a:pt x="586841" y="62388"/>
                  </a:lnTo>
                  <a:lnTo>
                    <a:pt x="585142" y="50330"/>
                  </a:lnTo>
                  <a:lnTo>
                    <a:pt x="579923" y="40753"/>
                  </a:lnTo>
                  <a:lnTo>
                    <a:pt x="571003" y="33062"/>
                  </a:lnTo>
                  <a:lnTo>
                    <a:pt x="558203" y="26662"/>
                  </a:lnTo>
                  <a:close/>
                </a:path>
              </a:pathLst>
            </a:custGeom>
            <a:ln w="609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34" name="object 334"/>
            <p:cNvSpPr/>
            <p:nvPr/>
          </p:nvSpPr>
          <p:spPr>
            <a:xfrm>
              <a:off x="5947261" y="7797326"/>
              <a:ext cx="521334" cy="384810"/>
            </a:xfrm>
            <a:custGeom>
              <a:avLst/>
              <a:gdLst/>
              <a:ahLst/>
              <a:cxnLst/>
              <a:rect l="l" t="t" r="r" b="b"/>
              <a:pathLst>
                <a:path w="521335" h="384809">
                  <a:moveTo>
                    <a:pt x="310375" y="0"/>
                  </a:moveTo>
                  <a:lnTo>
                    <a:pt x="241020" y="381"/>
                  </a:lnTo>
                  <a:lnTo>
                    <a:pt x="146840" y="5451"/>
                  </a:lnTo>
                  <a:lnTo>
                    <a:pt x="77103" y="13954"/>
                  </a:lnTo>
                  <a:lnTo>
                    <a:pt x="33800" y="21948"/>
                  </a:lnTo>
                  <a:lnTo>
                    <a:pt x="1395" y="45616"/>
                  </a:lnTo>
                  <a:lnTo>
                    <a:pt x="0" y="55283"/>
                  </a:lnTo>
                  <a:lnTo>
                    <a:pt x="0" y="352349"/>
                  </a:lnTo>
                  <a:lnTo>
                    <a:pt x="2389" y="364871"/>
                  </a:lnTo>
                  <a:lnTo>
                    <a:pt x="8902" y="375096"/>
                  </a:lnTo>
                  <a:lnTo>
                    <a:pt x="18559" y="381990"/>
                  </a:lnTo>
                  <a:lnTo>
                    <a:pt x="30378" y="384518"/>
                  </a:lnTo>
                  <a:lnTo>
                    <a:pt x="490474" y="384518"/>
                  </a:lnTo>
                  <a:lnTo>
                    <a:pt x="502303" y="381990"/>
                  </a:lnTo>
                  <a:lnTo>
                    <a:pt x="511959" y="375096"/>
                  </a:lnTo>
                  <a:lnTo>
                    <a:pt x="518466" y="364871"/>
                  </a:lnTo>
                  <a:lnTo>
                    <a:pt x="520852" y="352349"/>
                  </a:lnTo>
                  <a:lnTo>
                    <a:pt x="520852" y="55283"/>
                  </a:lnTo>
                  <a:lnTo>
                    <a:pt x="495439" y="23571"/>
                  </a:lnTo>
                  <a:lnTo>
                    <a:pt x="423018" y="6204"/>
                  </a:lnTo>
                  <a:lnTo>
                    <a:pt x="371314" y="1847"/>
                  </a:lnTo>
                  <a:lnTo>
                    <a:pt x="310375" y="0"/>
                  </a:lnTo>
                  <a:close/>
                </a:path>
              </a:pathLst>
            </a:custGeom>
            <a:solidFill>
              <a:srgbClr val="FFE78C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35" name="object 335"/>
            <p:cNvSpPr/>
            <p:nvPr/>
          </p:nvSpPr>
          <p:spPr>
            <a:xfrm>
              <a:off x="6004066" y="7836642"/>
              <a:ext cx="69570" cy="6751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36" name="object 336"/>
            <p:cNvSpPr/>
            <p:nvPr/>
          </p:nvSpPr>
          <p:spPr>
            <a:xfrm>
              <a:off x="6345148" y="7934160"/>
              <a:ext cx="67945" cy="213360"/>
            </a:xfrm>
            <a:custGeom>
              <a:avLst/>
              <a:gdLst/>
              <a:ahLst/>
              <a:cxnLst/>
              <a:rect l="l" t="t" r="r" b="b"/>
              <a:pathLst>
                <a:path w="67945" h="213359">
                  <a:moveTo>
                    <a:pt x="60540" y="20104"/>
                  </a:moveTo>
                  <a:lnTo>
                    <a:pt x="39433" y="18364"/>
                  </a:lnTo>
                  <a:lnTo>
                    <a:pt x="28905" y="0"/>
                  </a:lnTo>
                  <a:lnTo>
                    <a:pt x="20726" y="19545"/>
                  </a:lnTo>
                  <a:lnTo>
                    <a:pt x="0" y="23863"/>
                  </a:lnTo>
                  <a:lnTo>
                    <a:pt x="16052" y="37680"/>
                  </a:lnTo>
                  <a:lnTo>
                    <a:pt x="13779" y="58737"/>
                  </a:lnTo>
                  <a:lnTo>
                    <a:pt x="31877" y="47726"/>
                  </a:lnTo>
                  <a:lnTo>
                    <a:pt x="51193" y="56413"/>
                  </a:lnTo>
                  <a:lnTo>
                    <a:pt x="46329" y="35801"/>
                  </a:lnTo>
                  <a:lnTo>
                    <a:pt x="60540" y="20104"/>
                  </a:lnTo>
                  <a:close/>
                </a:path>
                <a:path w="67945" h="213359">
                  <a:moveTo>
                    <a:pt x="67538" y="174117"/>
                  </a:moveTo>
                  <a:lnTo>
                    <a:pt x="46431" y="172377"/>
                  </a:lnTo>
                  <a:lnTo>
                    <a:pt x="35902" y="154000"/>
                  </a:lnTo>
                  <a:lnTo>
                    <a:pt x="27724" y="173532"/>
                  </a:lnTo>
                  <a:lnTo>
                    <a:pt x="6997" y="177876"/>
                  </a:lnTo>
                  <a:lnTo>
                    <a:pt x="23050" y="191681"/>
                  </a:lnTo>
                  <a:lnTo>
                    <a:pt x="20777" y="212737"/>
                  </a:lnTo>
                  <a:lnTo>
                    <a:pt x="38874" y="201726"/>
                  </a:lnTo>
                  <a:lnTo>
                    <a:pt x="58191" y="210413"/>
                  </a:lnTo>
                  <a:lnTo>
                    <a:pt x="53314" y="189801"/>
                  </a:lnTo>
                  <a:lnTo>
                    <a:pt x="67538" y="1741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37" name="object 337"/>
            <p:cNvSpPr/>
            <p:nvPr/>
          </p:nvSpPr>
          <p:spPr>
            <a:xfrm>
              <a:off x="6031645" y="7992639"/>
              <a:ext cx="70675" cy="6858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38" name="object 338"/>
            <p:cNvSpPr/>
            <p:nvPr/>
          </p:nvSpPr>
          <p:spPr>
            <a:xfrm>
              <a:off x="6207321" y="8029383"/>
              <a:ext cx="95846" cy="9298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39" name="object 339"/>
            <p:cNvSpPr/>
            <p:nvPr/>
          </p:nvSpPr>
          <p:spPr>
            <a:xfrm>
              <a:off x="6069130" y="7871192"/>
              <a:ext cx="278765" cy="147320"/>
            </a:xfrm>
            <a:custGeom>
              <a:avLst/>
              <a:gdLst/>
              <a:ahLst/>
              <a:cxnLst/>
              <a:rect l="l" t="t" r="r" b="b"/>
              <a:pathLst>
                <a:path w="278764" h="147320">
                  <a:moveTo>
                    <a:pt x="278142" y="0"/>
                  </a:moveTo>
                  <a:lnTo>
                    <a:pt x="199573" y="13611"/>
                  </a:lnTo>
                  <a:lnTo>
                    <a:pt x="144410" y="32742"/>
                  </a:lnTo>
                  <a:lnTo>
                    <a:pt x="86577" y="70524"/>
                  </a:lnTo>
                  <a:lnTo>
                    <a:pt x="0" y="140093"/>
                  </a:lnTo>
                  <a:lnTo>
                    <a:pt x="14274" y="146977"/>
                  </a:lnTo>
                  <a:lnTo>
                    <a:pt x="82305" y="83551"/>
                  </a:lnTo>
                  <a:lnTo>
                    <a:pt x="132468" y="47099"/>
                  </a:lnTo>
                  <a:lnTo>
                    <a:pt x="189502" y="23842"/>
                  </a:lnTo>
                  <a:lnTo>
                    <a:pt x="2781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40" name="object 340"/>
            <p:cNvSpPr/>
            <p:nvPr/>
          </p:nvSpPr>
          <p:spPr>
            <a:xfrm>
              <a:off x="6183325" y="7884470"/>
              <a:ext cx="239064" cy="78583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41" name="object 341"/>
            <p:cNvSpPr/>
            <p:nvPr/>
          </p:nvSpPr>
          <p:spPr>
            <a:xfrm>
              <a:off x="4222825" y="6338062"/>
              <a:ext cx="857250" cy="486409"/>
            </a:xfrm>
            <a:custGeom>
              <a:avLst/>
              <a:gdLst/>
              <a:ahLst/>
              <a:cxnLst/>
              <a:rect l="l" t="t" r="r" b="b"/>
              <a:pathLst>
                <a:path w="857250" h="486409">
                  <a:moveTo>
                    <a:pt x="568533" y="0"/>
                  </a:moveTo>
                  <a:lnTo>
                    <a:pt x="496348" y="11594"/>
                  </a:lnTo>
                  <a:lnTo>
                    <a:pt x="406606" y="29681"/>
                  </a:lnTo>
                  <a:lnTo>
                    <a:pt x="298967" y="52986"/>
                  </a:lnTo>
                  <a:lnTo>
                    <a:pt x="207737" y="75911"/>
                  </a:lnTo>
                  <a:lnTo>
                    <a:pt x="150029" y="99128"/>
                  </a:lnTo>
                  <a:lnTo>
                    <a:pt x="114509" y="124395"/>
                  </a:lnTo>
                  <a:lnTo>
                    <a:pt x="76469" y="165421"/>
                  </a:lnTo>
                  <a:lnTo>
                    <a:pt x="65442" y="175610"/>
                  </a:lnTo>
                  <a:lnTo>
                    <a:pt x="59818" y="181324"/>
                  </a:lnTo>
                  <a:lnTo>
                    <a:pt x="51582" y="185548"/>
                  </a:lnTo>
                  <a:lnTo>
                    <a:pt x="12114" y="197263"/>
                  </a:lnTo>
                  <a:lnTo>
                    <a:pt x="2139" y="201955"/>
                  </a:lnTo>
                  <a:lnTo>
                    <a:pt x="0" y="207767"/>
                  </a:lnTo>
                  <a:lnTo>
                    <a:pt x="2898" y="217122"/>
                  </a:lnTo>
                  <a:lnTo>
                    <a:pt x="54600" y="288712"/>
                  </a:lnTo>
                  <a:lnTo>
                    <a:pt x="59807" y="332845"/>
                  </a:lnTo>
                  <a:lnTo>
                    <a:pt x="98505" y="386439"/>
                  </a:lnTo>
                  <a:lnTo>
                    <a:pt x="132239" y="429157"/>
                  </a:lnTo>
                  <a:lnTo>
                    <a:pt x="162550" y="460911"/>
                  </a:lnTo>
                  <a:lnTo>
                    <a:pt x="200594" y="484526"/>
                  </a:lnTo>
                  <a:lnTo>
                    <a:pt x="224367" y="485802"/>
                  </a:lnTo>
                  <a:lnTo>
                    <a:pt x="263985" y="482794"/>
                  </a:lnTo>
                  <a:lnTo>
                    <a:pt x="333444" y="464647"/>
                  </a:lnTo>
                  <a:lnTo>
                    <a:pt x="488341" y="423381"/>
                  </a:lnTo>
                  <a:lnTo>
                    <a:pt x="648456" y="378761"/>
                  </a:lnTo>
                  <a:lnTo>
                    <a:pt x="733567" y="350548"/>
                  </a:lnTo>
                  <a:lnTo>
                    <a:pt x="774890" y="309358"/>
                  </a:lnTo>
                  <a:lnTo>
                    <a:pt x="794400" y="276787"/>
                  </a:lnTo>
                  <a:lnTo>
                    <a:pt x="829644" y="261678"/>
                  </a:lnTo>
                  <a:lnTo>
                    <a:pt x="844121" y="254905"/>
                  </a:lnTo>
                  <a:lnTo>
                    <a:pt x="853196" y="249966"/>
                  </a:lnTo>
                  <a:lnTo>
                    <a:pt x="857049" y="245211"/>
                  </a:lnTo>
                  <a:lnTo>
                    <a:pt x="856426" y="237842"/>
                  </a:lnTo>
                  <a:lnTo>
                    <a:pt x="852071" y="225060"/>
                  </a:lnTo>
                  <a:lnTo>
                    <a:pt x="731263" y="84958"/>
                  </a:lnTo>
                  <a:lnTo>
                    <a:pt x="706910" y="56035"/>
                  </a:lnTo>
                  <a:lnTo>
                    <a:pt x="698736" y="54448"/>
                  </a:lnTo>
                  <a:lnTo>
                    <a:pt x="683288" y="56775"/>
                  </a:lnTo>
                  <a:lnTo>
                    <a:pt x="665230" y="60222"/>
                  </a:lnTo>
                  <a:lnTo>
                    <a:pt x="649227" y="61992"/>
                  </a:lnTo>
                  <a:lnTo>
                    <a:pt x="638788" y="61805"/>
                  </a:lnTo>
                  <a:lnTo>
                    <a:pt x="632823" y="60501"/>
                  </a:lnTo>
                  <a:lnTo>
                    <a:pt x="629094" y="56961"/>
                  </a:lnTo>
                  <a:lnTo>
                    <a:pt x="625363" y="50066"/>
                  </a:lnTo>
                  <a:lnTo>
                    <a:pt x="605696" y="18584"/>
                  </a:lnTo>
                  <a:lnTo>
                    <a:pt x="589611" y="3324"/>
                  </a:lnTo>
                  <a:lnTo>
                    <a:pt x="568533" y="0"/>
                  </a:lnTo>
                  <a:close/>
                </a:path>
              </a:pathLst>
            </a:custGeom>
            <a:solidFill>
              <a:srgbClr val="9AD0F1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42" name="object 342"/>
            <p:cNvSpPr/>
            <p:nvPr/>
          </p:nvSpPr>
          <p:spPr>
            <a:xfrm>
              <a:off x="4222825" y="6338062"/>
              <a:ext cx="857250" cy="486409"/>
            </a:xfrm>
            <a:custGeom>
              <a:avLst/>
              <a:gdLst/>
              <a:ahLst/>
              <a:cxnLst/>
              <a:rect l="l" t="t" r="r" b="b"/>
              <a:pathLst>
                <a:path w="857250" h="486409">
                  <a:moveTo>
                    <a:pt x="54600" y="288712"/>
                  </a:moveTo>
                  <a:lnTo>
                    <a:pt x="2898" y="217122"/>
                  </a:lnTo>
                  <a:lnTo>
                    <a:pt x="0" y="207767"/>
                  </a:lnTo>
                  <a:lnTo>
                    <a:pt x="2139" y="201955"/>
                  </a:lnTo>
                  <a:lnTo>
                    <a:pt x="12114" y="197263"/>
                  </a:lnTo>
                  <a:lnTo>
                    <a:pt x="32718" y="191265"/>
                  </a:lnTo>
                  <a:lnTo>
                    <a:pt x="51582" y="185548"/>
                  </a:lnTo>
                  <a:lnTo>
                    <a:pt x="59818" y="181324"/>
                  </a:lnTo>
                  <a:lnTo>
                    <a:pt x="65442" y="175610"/>
                  </a:lnTo>
                  <a:lnTo>
                    <a:pt x="76469" y="165421"/>
                  </a:lnTo>
                  <a:lnTo>
                    <a:pt x="114509" y="124395"/>
                  </a:lnTo>
                  <a:lnTo>
                    <a:pt x="150029" y="99128"/>
                  </a:lnTo>
                  <a:lnTo>
                    <a:pt x="207737" y="75911"/>
                  </a:lnTo>
                  <a:lnTo>
                    <a:pt x="298967" y="52986"/>
                  </a:lnTo>
                  <a:lnTo>
                    <a:pt x="406606" y="29681"/>
                  </a:lnTo>
                  <a:lnTo>
                    <a:pt x="496348" y="11594"/>
                  </a:lnTo>
                  <a:lnTo>
                    <a:pt x="533885" y="4321"/>
                  </a:lnTo>
                  <a:lnTo>
                    <a:pt x="568533" y="0"/>
                  </a:lnTo>
                  <a:lnTo>
                    <a:pt x="589611" y="3324"/>
                  </a:lnTo>
                  <a:lnTo>
                    <a:pt x="605696" y="18584"/>
                  </a:lnTo>
                  <a:lnTo>
                    <a:pt x="625363" y="50066"/>
                  </a:lnTo>
                  <a:lnTo>
                    <a:pt x="629094" y="56961"/>
                  </a:lnTo>
                  <a:lnTo>
                    <a:pt x="632823" y="60501"/>
                  </a:lnTo>
                  <a:lnTo>
                    <a:pt x="638788" y="61805"/>
                  </a:lnTo>
                  <a:lnTo>
                    <a:pt x="649227" y="61992"/>
                  </a:lnTo>
                  <a:lnTo>
                    <a:pt x="665230" y="60222"/>
                  </a:lnTo>
                  <a:lnTo>
                    <a:pt x="683288" y="56775"/>
                  </a:lnTo>
                  <a:lnTo>
                    <a:pt x="698736" y="54448"/>
                  </a:lnTo>
                  <a:lnTo>
                    <a:pt x="706910" y="56035"/>
                  </a:lnTo>
                  <a:lnTo>
                    <a:pt x="731263" y="84958"/>
                  </a:lnTo>
                  <a:lnTo>
                    <a:pt x="780976" y="142781"/>
                  </a:lnTo>
                  <a:lnTo>
                    <a:pt x="829947" y="199487"/>
                  </a:lnTo>
                  <a:lnTo>
                    <a:pt x="852071" y="225060"/>
                  </a:lnTo>
                  <a:lnTo>
                    <a:pt x="856426" y="237842"/>
                  </a:lnTo>
                  <a:lnTo>
                    <a:pt x="813298" y="268827"/>
                  </a:lnTo>
                  <a:lnTo>
                    <a:pt x="794400" y="276787"/>
                  </a:lnTo>
                  <a:lnTo>
                    <a:pt x="774890" y="309358"/>
                  </a:lnTo>
                  <a:lnTo>
                    <a:pt x="750177" y="339323"/>
                  </a:lnTo>
                  <a:lnTo>
                    <a:pt x="648456" y="378761"/>
                  </a:lnTo>
                  <a:lnTo>
                    <a:pt x="488341" y="423381"/>
                  </a:lnTo>
                  <a:lnTo>
                    <a:pt x="333444" y="464647"/>
                  </a:lnTo>
                  <a:lnTo>
                    <a:pt x="263985" y="482794"/>
                  </a:lnTo>
                  <a:lnTo>
                    <a:pt x="224367" y="485802"/>
                  </a:lnTo>
                  <a:lnTo>
                    <a:pt x="200594" y="484526"/>
                  </a:lnTo>
                  <a:lnTo>
                    <a:pt x="162550" y="460911"/>
                  </a:lnTo>
                  <a:lnTo>
                    <a:pt x="132239" y="429157"/>
                  </a:lnTo>
                  <a:lnTo>
                    <a:pt x="98505" y="386439"/>
                  </a:lnTo>
                  <a:lnTo>
                    <a:pt x="71108" y="348940"/>
                  </a:lnTo>
                  <a:lnTo>
                    <a:pt x="59807" y="332845"/>
                  </a:lnTo>
                  <a:lnTo>
                    <a:pt x="54600" y="288712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43" name="object 343"/>
            <p:cNvSpPr/>
            <p:nvPr/>
          </p:nvSpPr>
          <p:spPr>
            <a:xfrm>
              <a:off x="4226203" y="6348522"/>
              <a:ext cx="685165" cy="400050"/>
            </a:xfrm>
            <a:custGeom>
              <a:avLst/>
              <a:gdLst/>
              <a:ahLst/>
              <a:cxnLst/>
              <a:rect l="l" t="t" r="r" b="b"/>
              <a:pathLst>
                <a:path w="685164" h="400050">
                  <a:moveTo>
                    <a:pt x="536604" y="0"/>
                  </a:moveTo>
                  <a:lnTo>
                    <a:pt x="530464" y="924"/>
                  </a:lnTo>
                  <a:lnTo>
                    <a:pt x="522382" y="3846"/>
                  </a:lnTo>
                  <a:lnTo>
                    <a:pt x="485644" y="10813"/>
                  </a:lnTo>
                  <a:lnTo>
                    <a:pt x="397812" y="28141"/>
                  </a:lnTo>
                  <a:lnTo>
                    <a:pt x="292462" y="50470"/>
                  </a:lnTo>
                  <a:lnTo>
                    <a:pt x="203167" y="72439"/>
                  </a:lnTo>
                  <a:lnTo>
                    <a:pt x="165441" y="85669"/>
                  </a:lnTo>
                  <a:lnTo>
                    <a:pt x="155047" y="90409"/>
                  </a:lnTo>
                  <a:lnTo>
                    <a:pt x="180195" y="119421"/>
                  </a:lnTo>
                  <a:lnTo>
                    <a:pt x="233952" y="184783"/>
                  </a:lnTo>
                  <a:lnTo>
                    <a:pt x="283784" y="253983"/>
                  </a:lnTo>
                  <a:lnTo>
                    <a:pt x="297160" y="294511"/>
                  </a:lnTo>
                  <a:lnTo>
                    <a:pt x="283786" y="312771"/>
                  </a:lnTo>
                  <a:lnTo>
                    <a:pt x="272303" y="333481"/>
                  </a:lnTo>
                  <a:lnTo>
                    <a:pt x="258634" y="351629"/>
                  </a:lnTo>
                  <a:lnTo>
                    <a:pt x="238702" y="362202"/>
                  </a:lnTo>
                  <a:lnTo>
                    <a:pt x="217622" y="363059"/>
                  </a:lnTo>
                  <a:lnTo>
                    <a:pt x="192082" y="343433"/>
                  </a:lnTo>
                  <a:lnTo>
                    <a:pt x="145417" y="285405"/>
                  </a:lnTo>
                  <a:lnTo>
                    <a:pt x="60965" y="171054"/>
                  </a:lnTo>
                  <a:lnTo>
                    <a:pt x="57682" y="173964"/>
                  </a:lnTo>
                  <a:lnTo>
                    <a:pt x="53013" y="176453"/>
                  </a:lnTo>
                  <a:lnTo>
                    <a:pt x="45047" y="179221"/>
                  </a:lnTo>
                  <a:lnTo>
                    <a:pt x="11716" y="188681"/>
                  </a:lnTo>
                  <a:lnTo>
                    <a:pt x="1994" y="192962"/>
                  </a:lnTo>
                  <a:lnTo>
                    <a:pt x="0" y="197947"/>
                  </a:lnTo>
                  <a:lnTo>
                    <a:pt x="3028" y="205776"/>
                  </a:lnTo>
                  <a:lnTo>
                    <a:pt x="53472" y="275423"/>
                  </a:lnTo>
                  <a:lnTo>
                    <a:pt x="67894" y="297429"/>
                  </a:lnTo>
                  <a:lnTo>
                    <a:pt x="105026" y="344476"/>
                  </a:lnTo>
                  <a:lnTo>
                    <a:pt x="155673" y="388108"/>
                  </a:lnTo>
                  <a:lnTo>
                    <a:pt x="210635" y="399870"/>
                  </a:lnTo>
                  <a:lnTo>
                    <a:pt x="217944" y="396980"/>
                  </a:lnTo>
                  <a:lnTo>
                    <a:pt x="235419" y="389088"/>
                  </a:lnTo>
                  <a:lnTo>
                    <a:pt x="256380" y="377357"/>
                  </a:lnTo>
                  <a:lnTo>
                    <a:pt x="274147" y="362951"/>
                  </a:lnTo>
                  <a:lnTo>
                    <a:pt x="294095" y="341058"/>
                  </a:lnTo>
                  <a:lnTo>
                    <a:pt x="322630" y="311170"/>
                  </a:lnTo>
                  <a:lnTo>
                    <a:pt x="354650" y="280859"/>
                  </a:lnTo>
                  <a:lnTo>
                    <a:pt x="385057" y="257694"/>
                  </a:lnTo>
                  <a:lnTo>
                    <a:pt x="469451" y="232617"/>
                  </a:lnTo>
                  <a:lnTo>
                    <a:pt x="531372" y="218232"/>
                  </a:lnTo>
                  <a:lnTo>
                    <a:pt x="592516" y="202519"/>
                  </a:lnTo>
                  <a:lnTo>
                    <a:pt x="642442" y="185408"/>
                  </a:lnTo>
                  <a:lnTo>
                    <a:pt x="670705" y="166825"/>
                  </a:lnTo>
                  <a:lnTo>
                    <a:pt x="684599" y="142526"/>
                  </a:lnTo>
                  <a:lnTo>
                    <a:pt x="677226" y="117498"/>
                  </a:lnTo>
                  <a:lnTo>
                    <a:pt x="637783" y="76507"/>
                  </a:lnTo>
                  <a:lnTo>
                    <a:pt x="555465" y="4316"/>
                  </a:lnTo>
                  <a:lnTo>
                    <a:pt x="543904" y="1115"/>
                  </a:lnTo>
                  <a:lnTo>
                    <a:pt x="536604" y="0"/>
                  </a:lnTo>
                  <a:close/>
                </a:path>
              </a:pathLst>
            </a:custGeom>
            <a:solidFill>
              <a:srgbClr val="BDE4F9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44" name="object 344"/>
            <p:cNvSpPr/>
            <p:nvPr/>
          </p:nvSpPr>
          <p:spPr>
            <a:xfrm>
              <a:off x="4280820" y="6395729"/>
              <a:ext cx="797560" cy="425450"/>
            </a:xfrm>
            <a:custGeom>
              <a:avLst/>
              <a:gdLst/>
              <a:ahLst/>
              <a:cxnLst/>
              <a:rect l="l" t="t" r="r" b="b"/>
              <a:pathLst>
                <a:path w="797560" h="425450">
                  <a:moveTo>
                    <a:pt x="638625" y="0"/>
                  </a:moveTo>
                  <a:lnTo>
                    <a:pt x="624574" y="2683"/>
                  </a:lnTo>
                  <a:lnTo>
                    <a:pt x="607974" y="6459"/>
                  </a:lnTo>
                  <a:lnTo>
                    <a:pt x="592810" y="8374"/>
                  </a:lnTo>
                  <a:lnTo>
                    <a:pt x="722083" y="196346"/>
                  </a:lnTo>
                  <a:lnTo>
                    <a:pt x="714692" y="196384"/>
                  </a:lnTo>
                  <a:lnTo>
                    <a:pt x="697118" y="195445"/>
                  </a:lnTo>
                  <a:lnTo>
                    <a:pt x="676263" y="191953"/>
                  </a:lnTo>
                  <a:lnTo>
                    <a:pt x="659028" y="184332"/>
                  </a:lnTo>
                  <a:lnTo>
                    <a:pt x="647780" y="176536"/>
                  </a:lnTo>
                  <a:lnTo>
                    <a:pt x="634672" y="172972"/>
                  </a:lnTo>
                  <a:lnTo>
                    <a:pt x="569188" y="175061"/>
                  </a:lnTo>
                  <a:lnTo>
                    <a:pt x="528435" y="182714"/>
                  </a:lnTo>
                  <a:lnTo>
                    <a:pt x="470492" y="196751"/>
                  </a:lnTo>
                  <a:lnTo>
                    <a:pt x="408353" y="214461"/>
                  </a:lnTo>
                  <a:lnTo>
                    <a:pt x="355010" y="233136"/>
                  </a:lnTo>
                  <a:lnTo>
                    <a:pt x="306726" y="268287"/>
                  </a:lnTo>
                  <a:lnTo>
                    <a:pt x="283295" y="295341"/>
                  </a:lnTo>
                  <a:lnTo>
                    <a:pt x="255040" y="325347"/>
                  </a:lnTo>
                  <a:lnTo>
                    <a:pt x="223837" y="352417"/>
                  </a:lnTo>
                  <a:lnTo>
                    <a:pt x="173772" y="370368"/>
                  </a:lnTo>
                  <a:lnTo>
                    <a:pt x="132537" y="374680"/>
                  </a:lnTo>
                  <a:lnTo>
                    <a:pt x="109692" y="373524"/>
                  </a:lnTo>
                  <a:lnTo>
                    <a:pt x="88271" y="358149"/>
                  </a:lnTo>
                  <a:lnTo>
                    <a:pt x="55849" y="315063"/>
                  </a:lnTo>
                  <a:lnTo>
                    <a:pt x="0" y="230776"/>
                  </a:lnTo>
                  <a:lnTo>
                    <a:pt x="5156" y="273702"/>
                  </a:lnTo>
                  <a:lnTo>
                    <a:pt x="43989" y="327134"/>
                  </a:lnTo>
                  <a:lnTo>
                    <a:pt x="77658" y="369607"/>
                  </a:lnTo>
                  <a:lnTo>
                    <a:pt x="107607" y="400969"/>
                  </a:lnTo>
                  <a:lnTo>
                    <a:pt x="144784" y="424056"/>
                  </a:lnTo>
                  <a:lnTo>
                    <a:pt x="168023" y="425306"/>
                  </a:lnTo>
                  <a:lnTo>
                    <a:pt x="206755" y="422368"/>
                  </a:lnTo>
                  <a:lnTo>
                    <a:pt x="275737" y="404139"/>
                  </a:lnTo>
                  <a:lnTo>
                    <a:pt x="429536" y="362721"/>
                  </a:lnTo>
                  <a:lnTo>
                    <a:pt x="588435" y="318025"/>
                  </a:lnTo>
                  <a:lnTo>
                    <a:pt x="672719" y="289958"/>
                  </a:lnTo>
                  <a:lnTo>
                    <a:pt x="713622" y="249483"/>
                  </a:lnTo>
                  <a:lnTo>
                    <a:pt x="733386" y="217352"/>
                  </a:lnTo>
                  <a:lnTo>
                    <a:pt x="753676" y="208151"/>
                  </a:lnTo>
                  <a:lnTo>
                    <a:pt x="785634" y="193121"/>
                  </a:lnTo>
                  <a:lnTo>
                    <a:pt x="794378" y="188261"/>
                  </a:lnTo>
                  <a:lnTo>
                    <a:pt x="797293" y="183386"/>
                  </a:lnTo>
                  <a:lnTo>
                    <a:pt x="794378" y="175568"/>
                  </a:lnTo>
                  <a:lnTo>
                    <a:pt x="785634" y="161879"/>
                  </a:lnTo>
                  <a:lnTo>
                    <a:pt x="669568" y="28903"/>
                  </a:lnTo>
                  <a:lnTo>
                    <a:pt x="646137" y="1363"/>
                  </a:lnTo>
                  <a:lnTo>
                    <a:pt x="638625" y="0"/>
                  </a:lnTo>
                  <a:close/>
                </a:path>
              </a:pathLst>
            </a:custGeom>
            <a:solidFill>
              <a:srgbClr val="6AB2D8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45" name="object 345"/>
            <p:cNvSpPr/>
            <p:nvPr/>
          </p:nvSpPr>
          <p:spPr>
            <a:xfrm>
              <a:off x="4273863" y="6623212"/>
              <a:ext cx="233311" cy="15229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46" name="object 346"/>
            <p:cNvSpPr/>
            <p:nvPr/>
          </p:nvSpPr>
          <p:spPr>
            <a:xfrm>
              <a:off x="4805697" y="6356491"/>
              <a:ext cx="204038" cy="239331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47" name="object 347"/>
            <p:cNvSpPr/>
            <p:nvPr/>
          </p:nvSpPr>
          <p:spPr>
            <a:xfrm>
              <a:off x="4494137" y="6411817"/>
              <a:ext cx="323850" cy="113664"/>
            </a:xfrm>
            <a:custGeom>
              <a:avLst/>
              <a:gdLst/>
              <a:ahLst/>
              <a:cxnLst/>
              <a:rect l="l" t="t" r="r" b="b"/>
              <a:pathLst>
                <a:path w="323850" h="113665">
                  <a:moveTo>
                    <a:pt x="247667" y="0"/>
                  </a:moveTo>
                  <a:lnTo>
                    <a:pt x="200391" y="4576"/>
                  </a:lnTo>
                  <a:lnTo>
                    <a:pt x="146681" y="15219"/>
                  </a:lnTo>
                  <a:lnTo>
                    <a:pt x="15386" y="47145"/>
                  </a:lnTo>
                  <a:lnTo>
                    <a:pt x="0" y="55035"/>
                  </a:lnTo>
                  <a:lnTo>
                    <a:pt x="929" y="66766"/>
                  </a:lnTo>
                  <a:lnTo>
                    <a:pt x="14839" y="86866"/>
                  </a:lnTo>
                  <a:lnTo>
                    <a:pt x="15491" y="88945"/>
                  </a:lnTo>
                  <a:lnTo>
                    <a:pt x="19221" y="94473"/>
                  </a:lnTo>
                  <a:lnTo>
                    <a:pt x="28695" y="102393"/>
                  </a:lnTo>
                  <a:lnTo>
                    <a:pt x="46577" y="111644"/>
                  </a:lnTo>
                  <a:lnTo>
                    <a:pt x="77429" y="113420"/>
                  </a:lnTo>
                  <a:lnTo>
                    <a:pt x="126561" y="106098"/>
                  </a:lnTo>
                  <a:lnTo>
                    <a:pt x="183953" y="93630"/>
                  </a:lnTo>
                  <a:lnTo>
                    <a:pt x="283432" y="69073"/>
                  </a:lnTo>
                  <a:lnTo>
                    <a:pt x="314841" y="57122"/>
                  </a:lnTo>
                  <a:lnTo>
                    <a:pt x="323696" y="42175"/>
                  </a:lnTo>
                  <a:lnTo>
                    <a:pt x="311784" y="24789"/>
                  </a:lnTo>
                  <a:lnTo>
                    <a:pt x="280892" y="5523"/>
                  </a:lnTo>
                  <a:lnTo>
                    <a:pt x="2476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48" name="object 348"/>
            <p:cNvSpPr/>
            <p:nvPr/>
          </p:nvSpPr>
          <p:spPr>
            <a:xfrm>
              <a:off x="4494137" y="6411817"/>
              <a:ext cx="323850" cy="113664"/>
            </a:xfrm>
            <a:custGeom>
              <a:avLst/>
              <a:gdLst/>
              <a:ahLst/>
              <a:cxnLst/>
              <a:rect l="l" t="t" r="r" b="b"/>
              <a:pathLst>
                <a:path w="323850" h="113665">
                  <a:moveTo>
                    <a:pt x="14839" y="86866"/>
                  </a:moveTo>
                  <a:lnTo>
                    <a:pt x="929" y="66766"/>
                  </a:lnTo>
                  <a:lnTo>
                    <a:pt x="0" y="55035"/>
                  </a:lnTo>
                  <a:lnTo>
                    <a:pt x="15386" y="47145"/>
                  </a:lnTo>
                  <a:lnTo>
                    <a:pt x="94153" y="27894"/>
                  </a:lnTo>
                  <a:lnTo>
                    <a:pt x="146681" y="15219"/>
                  </a:lnTo>
                  <a:lnTo>
                    <a:pt x="200391" y="4576"/>
                  </a:lnTo>
                  <a:lnTo>
                    <a:pt x="247667" y="0"/>
                  </a:lnTo>
                  <a:lnTo>
                    <a:pt x="280892" y="5523"/>
                  </a:lnTo>
                  <a:lnTo>
                    <a:pt x="311784" y="24789"/>
                  </a:lnTo>
                  <a:lnTo>
                    <a:pt x="323696" y="42175"/>
                  </a:lnTo>
                  <a:lnTo>
                    <a:pt x="314841" y="57122"/>
                  </a:lnTo>
                  <a:lnTo>
                    <a:pt x="239583" y="79971"/>
                  </a:lnTo>
                  <a:lnTo>
                    <a:pt x="183953" y="93630"/>
                  </a:lnTo>
                  <a:lnTo>
                    <a:pt x="126561" y="106098"/>
                  </a:lnTo>
                  <a:lnTo>
                    <a:pt x="77429" y="113420"/>
                  </a:lnTo>
                  <a:lnTo>
                    <a:pt x="46577" y="111644"/>
                  </a:lnTo>
                  <a:lnTo>
                    <a:pt x="28695" y="102393"/>
                  </a:lnTo>
                  <a:lnTo>
                    <a:pt x="19221" y="94473"/>
                  </a:lnTo>
                  <a:lnTo>
                    <a:pt x="15491" y="88945"/>
                  </a:lnTo>
                  <a:lnTo>
                    <a:pt x="14839" y="86866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49" name="object 349"/>
            <p:cNvSpPr/>
            <p:nvPr/>
          </p:nvSpPr>
          <p:spPr>
            <a:xfrm>
              <a:off x="4348558" y="6263999"/>
              <a:ext cx="222386" cy="26380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50" name="object 350"/>
            <p:cNvSpPr/>
            <p:nvPr/>
          </p:nvSpPr>
          <p:spPr>
            <a:xfrm>
              <a:off x="4426570" y="6281865"/>
              <a:ext cx="286385" cy="241935"/>
            </a:xfrm>
            <a:custGeom>
              <a:avLst/>
              <a:gdLst/>
              <a:ahLst/>
              <a:cxnLst/>
              <a:rect l="l" t="t" r="r" b="b"/>
              <a:pathLst>
                <a:path w="286385" h="241934">
                  <a:moveTo>
                    <a:pt x="5773" y="0"/>
                  </a:moveTo>
                  <a:lnTo>
                    <a:pt x="0" y="704"/>
                  </a:lnTo>
                  <a:lnTo>
                    <a:pt x="8334" y="21929"/>
                  </a:lnTo>
                  <a:lnTo>
                    <a:pt x="53954" y="107599"/>
                  </a:lnTo>
                  <a:lnTo>
                    <a:pt x="62953" y="130167"/>
                  </a:lnTo>
                  <a:lnTo>
                    <a:pt x="54123" y="125859"/>
                  </a:lnTo>
                  <a:lnTo>
                    <a:pt x="37718" y="109970"/>
                  </a:lnTo>
                  <a:lnTo>
                    <a:pt x="20866" y="94082"/>
                  </a:lnTo>
                  <a:lnTo>
                    <a:pt x="10693" y="89781"/>
                  </a:lnTo>
                  <a:lnTo>
                    <a:pt x="9372" y="96164"/>
                  </a:lnTo>
                  <a:lnTo>
                    <a:pt x="22418" y="114129"/>
                  </a:lnTo>
                  <a:lnTo>
                    <a:pt x="61967" y="157927"/>
                  </a:lnTo>
                  <a:lnTo>
                    <a:pt x="140157" y="241813"/>
                  </a:lnTo>
                  <a:lnTo>
                    <a:pt x="175179" y="236670"/>
                  </a:lnTo>
                  <a:lnTo>
                    <a:pt x="202069" y="231863"/>
                  </a:lnTo>
                  <a:lnTo>
                    <a:pt x="234522" y="224607"/>
                  </a:lnTo>
                  <a:lnTo>
                    <a:pt x="286232" y="212120"/>
                  </a:lnTo>
                  <a:lnTo>
                    <a:pt x="263111" y="202952"/>
                  </a:lnTo>
                  <a:lnTo>
                    <a:pt x="210818" y="180644"/>
                  </a:lnTo>
                  <a:lnTo>
                    <a:pt x="154960" y="152992"/>
                  </a:lnTo>
                  <a:lnTo>
                    <a:pt x="121145" y="127792"/>
                  </a:lnTo>
                  <a:lnTo>
                    <a:pt x="103927" y="90672"/>
                  </a:lnTo>
                  <a:lnTo>
                    <a:pt x="97396" y="1897"/>
                  </a:lnTo>
                  <a:lnTo>
                    <a:pt x="92998" y="20541"/>
                  </a:lnTo>
                  <a:lnTo>
                    <a:pt x="88934" y="30837"/>
                  </a:lnTo>
                  <a:lnTo>
                    <a:pt x="82865" y="36462"/>
                  </a:lnTo>
                  <a:lnTo>
                    <a:pt x="72453" y="41090"/>
                  </a:lnTo>
                  <a:lnTo>
                    <a:pt x="74755" y="52224"/>
                  </a:lnTo>
                  <a:lnTo>
                    <a:pt x="79284" y="76719"/>
                  </a:lnTo>
                  <a:lnTo>
                    <a:pt x="82477" y="101215"/>
                  </a:lnTo>
                  <a:lnTo>
                    <a:pt x="80771" y="112349"/>
                  </a:lnTo>
                  <a:lnTo>
                    <a:pt x="73256" y="102884"/>
                  </a:lnTo>
                  <a:lnTo>
                    <a:pt x="62512" y="80279"/>
                  </a:lnTo>
                  <a:lnTo>
                    <a:pt x="50211" y="53220"/>
                  </a:lnTo>
                  <a:lnTo>
                    <a:pt x="38023" y="30396"/>
                  </a:lnTo>
                  <a:lnTo>
                    <a:pt x="26235" y="15070"/>
                  </a:lnTo>
                  <a:lnTo>
                    <a:pt x="15001" y="4863"/>
                  </a:lnTo>
                  <a:lnTo>
                    <a:pt x="5773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51" name="object 351"/>
            <p:cNvSpPr/>
            <p:nvPr/>
          </p:nvSpPr>
          <p:spPr>
            <a:xfrm>
              <a:off x="4495186" y="6368521"/>
              <a:ext cx="335915" cy="132715"/>
            </a:xfrm>
            <a:custGeom>
              <a:avLst/>
              <a:gdLst/>
              <a:ahLst/>
              <a:cxnLst/>
              <a:rect l="l" t="t" r="r" b="b"/>
              <a:pathLst>
                <a:path w="335914" h="132714">
                  <a:moveTo>
                    <a:pt x="46240" y="0"/>
                  </a:moveTo>
                  <a:lnTo>
                    <a:pt x="33021" y="4500"/>
                  </a:lnTo>
                  <a:lnTo>
                    <a:pt x="27900" y="14401"/>
                  </a:lnTo>
                  <a:lnTo>
                    <a:pt x="27386" y="24303"/>
                  </a:lnTo>
                  <a:lnTo>
                    <a:pt x="27990" y="28803"/>
                  </a:lnTo>
                  <a:lnTo>
                    <a:pt x="10561" y="31095"/>
                  </a:lnTo>
                  <a:lnTo>
                    <a:pt x="2043" y="33896"/>
                  </a:lnTo>
                  <a:lnTo>
                    <a:pt x="0" y="39040"/>
                  </a:lnTo>
                  <a:lnTo>
                    <a:pt x="1994" y="48361"/>
                  </a:lnTo>
                  <a:lnTo>
                    <a:pt x="8629" y="61491"/>
                  </a:lnTo>
                  <a:lnTo>
                    <a:pt x="21939" y="75164"/>
                  </a:lnTo>
                  <a:lnTo>
                    <a:pt x="41659" y="86837"/>
                  </a:lnTo>
                  <a:lnTo>
                    <a:pt x="67526" y="93967"/>
                  </a:lnTo>
                  <a:lnTo>
                    <a:pt x="76672" y="103631"/>
                  </a:lnTo>
                  <a:lnTo>
                    <a:pt x="122865" y="125055"/>
                  </a:lnTo>
                  <a:lnTo>
                    <a:pt x="177417" y="131458"/>
                  </a:lnTo>
                  <a:lnTo>
                    <a:pt x="210858" y="132714"/>
                  </a:lnTo>
                  <a:lnTo>
                    <a:pt x="233300" y="132342"/>
                  </a:lnTo>
                  <a:lnTo>
                    <a:pt x="283047" y="124915"/>
                  </a:lnTo>
                  <a:lnTo>
                    <a:pt x="333911" y="102352"/>
                  </a:lnTo>
                  <a:lnTo>
                    <a:pt x="335523" y="77050"/>
                  </a:lnTo>
                  <a:lnTo>
                    <a:pt x="316725" y="52445"/>
                  </a:lnTo>
                  <a:lnTo>
                    <a:pt x="284545" y="37337"/>
                  </a:lnTo>
                  <a:lnTo>
                    <a:pt x="176504" y="37337"/>
                  </a:lnTo>
                  <a:lnTo>
                    <a:pt x="167982" y="36604"/>
                  </a:lnTo>
                  <a:lnTo>
                    <a:pt x="130543" y="27800"/>
                  </a:lnTo>
                  <a:lnTo>
                    <a:pt x="94284" y="11246"/>
                  </a:lnTo>
                  <a:lnTo>
                    <a:pt x="74811" y="3332"/>
                  </a:lnTo>
                  <a:lnTo>
                    <a:pt x="61331" y="416"/>
                  </a:lnTo>
                  <a:lnTo>
                    <a:pt x="46240" y="0"/>
                  </a:lnTo>
                  <a:close/>
                </a:path>
                <a:path w="335914" h="132714">
                  <a:moveTo>
                    <a:pt x="247431" y="32124"/>
                  </a:moveTo>
                  <a:lnTo>
                    <a:pt x="219379" y="32780"/>
                  </a:lnTo>
                  <a:lnTo>
                    <a:pt x="196738" y="35638"/>
                  </a:lnTo>
                  <a:lnTo>
                    <a:pt x="176504" y="37337"/>
                  </a:lnTo>
                  <a:lnTo>
                    <a:pt x="284545" y="37337"/>
                  </a:lnTo>
                  <a:lnTo>
                    <a:pt x="283895" y="37033"/>
                  </a:lnTo>
                  <a:lnTo>
                    <a:pt x="247431" y="321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52" name="object 352"/>
            <p:cNvSpPr/>
            <p:nvPr/>
          </p:nvSpPr>
          <p:spPr>
            <a:xfrm>
              <a:off x="4495186" y="6368521"/>
              <a:ext cx="335915" cy="132715"/>
            </a:xfrm>
            <a:custGeom>
              <a:avLst/>
              <a:gdLst/>
              <a:ahLst/>
              <a:cxnLst/>
              <a:rect l="l" t="t" r="r" b="b"/>
              <a:pathLst>
                <a:path w="335914" h="132714">
                  <a:moveTo>
                    <a:pt x="283895" y="37033"/>
                  </a:moveTo>
                  <a:lnTo>
                    <a:pt x="247431" y="32124"/>
                  </a:lnTo>
                  <a:lnTo>
                    <a:pt x="219379" y="32780"/>
                  </a:lnTo>
                  <a:lnTo>
                    <a:pt x="196738" y="35638"/>
                  </a:lnTo>
                  <a:lnTo>
                    <a:pt x="176504" y="37337"/>
                  </a:lnTo>
                  <a:lnTo>
                    <a:pt x="130543" y="27800"/>
                  </a:lnTo>
                  <a:lnTo>
                    <a:pt x="127355" y="26657"/>
                  </a:lnTo>
                  <a:lnTo>
                    <a:pt x="94284" y="11246"/>
                  </a:lnTo>
                  <a:lnTo>
                    <a:pt x="74811" y="3332"/>
                  </a:lnTo>
                  <a:lnTo>
                    <a:pt x="61331" y="416"/>
                  </a:lnTo>
                  <a:lnTo>
                    <a:pt x="46240" y="0"/>
                  </a:lnTo>
                  <a:lnTo>
                    <a:pt x="33021" y="4500"/>
                  </a:lnTo>
                  <a:lnTo>
                    <a:pt x="27900" y="14401"/>
                  </a:lnTo>
                  <a:lnTo>
                    <a:pt x="27386" y="24303"/>
                  </a:lnTo>
                  <a:lnTo>
                    <a:pt x="27990" y="28803"/>
                  </a:lnTo>
                  <a:lnTo>
                    <a:pt x="10561" y="31095"/>
                  </a:lnTo>
                  <a:lnTo>
                    <a:pt x="2043" y="33896"/>
                  </a:lnTo>
                  <a:lnTo>
                    <a:pt x="0" y="39040"/>
                  </a:lnTo>
                  <a:lnTo>
                    <a:pt x="1994" y="48361"/>
                  </a:lnTo>
                  <a:lnTo>
                    <a:pt x="8629" y="61491"/>
                  </a:lnTo>
                  <a:lnTo>
                    <a:pt x="21939" y="75164"/>
                  </a:lnTo>
                  <a:lnTo>
                    <a:pt x="41659" y="86837"/>
                  </a:lnTo>
                  <a:lnTo>
                    <a:pt x="67526" y="93967"/>
                  </a:lnTo>
                  <a:lnTo>
                    <a:pt x="76672" y="103631"/>
                  </a:lnTo>
                  <a:lnTo>
                    <a:pt x="122865" y="125055"/>
                  </a:lnTo>
                  <a:lnTo>
                    <a:pt x="177417" y="131458"/>
                  </a:lnTo>
                  <a:lnTo>
                    <a:pt x="210858" y="132714"/>
                  </a:lnTo>
                  <a:lnTo>
                    <a:pt x="233300" y="132342"/>
                  </a:lnTo>
                  <a:lnTo>
                    <a:pt x="283047" y="124915"/>
                  </a:lnTo>
                  <a:lnTo>
                    <a:pt x="333911" y="102352"/>
                  </a:lnTo>
                  <a:lnTo>
                    <a:pt x="335523" y="77050"/>
                  </a:lnTo>
                  <a:lnTo>
                    <a:pt x="316725" y="52445"/>
                  </a:lnTo>
                  <a:lnTo>
                    <a:pt x="283895" y="37033"/>
                  </a:lnTo>
                  <a:close/>
                </a:path>
              </a:pathLst>
            </a:custGeom>
            <a:ln w="7124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53" name="object 353"/>
            <p:cNvSpPr/>
            <p:nvPr/>
          </p:nvSpPr>
          <p:spPr>
            <a:xfrm>
              <a:off x="4413187" y="6451455"/>
              <a:ext cx="112064" cy="13625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54" name="object 354"/>
            <p:cNvSpPr/>
            <p:nvPr/>
          </p:nvSpPr>
          <p:spPr>
            <a:xfrm>
              <a:off x="4525751" y="6529692"/>
              <a:ext cx="330835" cy="150495"/>
            </a:xfrm>
            <a:custGeom>
              <a:avLst/>
              <a:gdLst/>
              <a:ahLst/>
              <a:cxnLst/>
              <a:rect l="l" t="t" r="r" b="b"/>
              <a:pathLst>
                <a:path w="330835" h="150495">
                  <a:moveTo>
                    <a:pt x="330365" y="0"/>
                  </a:moveTo>
                  <a:lnTo>
                    <a:pt x="258500" y="18237"/>
                  </a:lnTo>
                  <a:lnTo>
                    <a:pt x="192803" y="34397"/>
                  </a:lnTo>
                  <a:lnTo>
                    <a:pt x="128714" y="49352"/>
                  </a:lnTo>
                  <a:lnTo>
                    <a:pt x="83262" y="60571"/>
                  </a:lnTo>
                  <a:lnTo>
                    <a:pt x="54703" y="74814"/>
                  </a:lnTo>
                  <a:lnTo>
                    <a:pt x="30971" y="101531"/>
                  </a:lnTo>
                  <a:lnTo>
                    <a:pt x="0" y="150177"/>
                  </a:lnTo>
                  <a:lnTo>
                    <a:pt x="21435" y="130418"/>
                  </a:lnTo>
                  <a:lnTo>
                    <a:pt x="48402" y="108746"/>
                  </a:lnTo>
                  <a:lnTo>
                    <a:pt x="107264" y="72936"/>
                  </a:lnTo>
                  <a:lnTo>
                    <a:pt x="163298" y="51750"/>
                  </a:lnTo>
                  <a:lnTo>
                    <a:pt x="222494" y="33115"/>
                  </a:lnTo>
                  <a:lnTo>
                    <a:pt x="3303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55" name="object 355"/>
            <p:cNvSpPr/>
            <p:nvPr/>
          </p:nvSpPr>
          <p:spPr>
            <a:xfrm>
              <a:off x="4206814" y="7733826"/>
              <a:ext cx="736600" cy="482600"/>
            </a:xfrm>
            <a:custGeom>
              <a:avLst/>
              <a:gdLst/>
              <a:ahLst/>
              <a:cxnLst/>
              <a:rect l="l" t="t" r="r" b="b"/>
              <a:pathLst>
                <a:path w="736600" h="482600">
                  <a:moveTo>
                    <a:pt x="365429" y="0"/>
                  </a:moveTo>
                  <a:lnTo>
                    <a:pt x="311360" y="21535"/>
                  </a:lnTo>
                  <a:lnTo>
                    <a:pt x="192325" y="74067"/>
                  </a:lnTo>
                  <a:lnTo>
                    <a:pt x="73086" y="139490"/>
                  </a:lnTo>
                  <a:lnTo>
                    <a:pt x="18402" y="199694"/>
                  </a:lnTo>
                  <a:lnTo>
                    <a:pt x="30925" y="220236"/>
                  </a:lnTo>
                  <a:lnTo>
                    <a:pt x="63901" y="244108"/>
                  </a:lnTo>
                  <a:lnTo>
                    <a:pt x="109583" y="269089"/>
                  </a:lnTo>
                  <a:lnTo>
                    <a:pt x="160223" y="292957"/>
                  </a:lnTo>
                  <a:lnTo>
                    <a:pt x="208074" y="313492"/>
                  </a:lnTo>
                  <a:lnTo>
                    <a:pt x="245389" y="328472"/>
                  </a:lnTo>
                  <a:lnTo>
                    <a:pt x="286055" y="344055"/>
                  </a:lnTo>
                  <a:lnTo>
                    <a:pt x="315366" y="358209"/>
                  </a:lnTo>
                  <a:lnTo>
                    <a:pt x="326874" y="373592"/>
                  </a:lnTo>
                  <a:lnTo>
                    <a:pt x="314134" y="392861"/>
                  </a:lnTo>
                  <a:lnTo>
                    <a:pt x="289704" y="407825"/>
                  </a:lnTo>
                  <a:lnTo>
                    <a:pt x="253711" y="402128"/>
                  </a:lnTo>
                  <a:lnTo>
                    <a:pt x="181089" y="366153"/>
                  </a:lnTo>
                  <a:lnTo>
                    <a:pt x="46774" y="290283"/>
                  </a:lnTo>
                  <a:lnTo>
                    <a:pt x="45491" y="232943"/>
                  </a:lnTo>
                  <a:lnTo>
                    <a:pt x="38792" y="236739"/>
                  </a:lnTo>
                  <a:lnTo>
                    <a:pt x="23836" y="247994"/>
                  </a:lnTo>
                  <a:lnTo>
                    <a:pt x="8334" y="266510"/>
                  </a:lnTo>
                  <a:lnTo>
                    <a:pt x="0" y="292087"/>
                  </a:lnTo>
                  <a:lnTo>
                    <a:pt x="9084" y="321041"/>
                  </a:lnTo>
                  <a:lnTo>
                    <a:pt x="37202" y="348874"/>
                  </a:lnTo>
                  <a:lnTo>
                    <a:pt x="79022" y="375507"/>
                  </a:lnTo>
                  <a:lnTo>
                    <a:pt x="129214" y="400861"/>
                  </a:lnTo>
                  <a:lnTo>
                    <a:pt x="182446" y="424858"/>
                  </a:lnTo>
                  <a:lnTo>
                    <a:pt x="289294" y="472254"/>
                  </a:lnTo>
                  <a:lnTo>
                    <a:pt x="320547" y="482350"/>
                  </a:lnTo>
                  <a:lnTo>
                    <a:pt x="338504" y="479348"/>
                  </a:lnTo>
                  <a:lnTo>
                    <a:pt x="354520" y="464883"/>
                  </a:lnTo>
                  <a:lnTo>
                    <a:pt x="406623" y="434810"/>
                  </a:lnTo>
                  <a:lnTo>
                    <a:pt x="523897" y="363624"/>
                  </a:lnTo>
                  <a:lnTo>
                    <a:pt x="647785" y="279872"/>
                  </a:lnTo>
                  <a:lnTo>
                    <a:pt x="719734" y="212102"/>
                  </a:lnTo>
                  <a:lnTo>
                    <a:pt x="736251" y="166890"/>
                  </a:lnTo>
                  <a:lnTo>
                    <a:pt x="704849" y="129725"/>
                  </a:lnTo>
                  <a:lnTo>
                    <a:pt x="592314" y="80723"/>
                  </a:lnTo>
                  <a:lnTo>
                    <a:pt x="365429" y="0"/>
                  </a:lnTo>
                  <a:close/>
                </a:path>
              </a:pathLst>
            </a:custGeom>
            <a:solidFill>
              <a:srgbClr val="FCE7D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56" name="object 356"/>
            <p:cNvSpPr/>
            <p:nvPr/>
          </p:nvSpPr>
          <p:spPr>
            <a:xfrm>
              <a:off x="4206814" y="7733826"/>
              <a:ext cx="736600" cy="482600"/>
            </a:xfrm>
            <a:custGeom>
              <a:avLst/>
              <a:gdLst/>
              <a:ahLst/>
              <a:cxnLst/>
              <a:rect l="l" t="t" r="r" b="b"/>
              <a:pathLst>
                <a:path w="736600" h="482600">
                  <a:moveTo>
                    <a:pt x="46774" y="290283"/>
                  </a:moveTo>
                  <a:lnTo>
                    <a:pt x="181089" y="366153"/>
                  </a:lnTo>
                  <a:lnTo>
                    <a:pt x="253711" y="402128"/>
                  </a:lnTo>
                  <a:lnTo>
                    <a:pt x="289704" y="407825"/>
                  </a:lnTo>
                  <a:lnTo>
                    <a:pt x="314134" y="392861"/>
                  </a:lnTo>
                  <a:lnTo>
                    <a:pt x="326874" y="373592"/>
                  </a:lnTo>
                  <a:lnTo>
                    <a:pt x="315366" y="358209"/>
                  </a:lnTo>
                  <a:lnTo>
                    <a:pt x="286055" y="344055"/>
                  </a:lnTo>
                  <a:lnTo>
                    <a:pt x="245389" y="328472"/>
                  </a:lnTo>
                  <a:lnTo>
                    <a:pt x="208074" y="313492"/>
                  </a:lnTo>
                  <a:lnTo>
                    <a:pt x="160223" y="292957"/>
                  </a:lnTo>
                  <a:lnTo>
                    <a:pt x="109583" y="269089"/>
                  </a:lnTo>
                  <a:lnTo>
                    <a:pt x="63901" y="244108"/>
                  </a:lnTo>
                  <a:lnTo>
                    <a:pt x="30925" y="220236"/>
                  </a:lnTo>
                  <a:lnTo>
                    <a:pt x="18402" y="199694"/>
                  </a:lnTo>
                  <a:lnTo>
                    <a:pt x="73086" y="139490"/>
                  </a:lnTo>
                  <a:lnTo>
                    <a:pt x="192325" y="74067"/>
                  </a:lnTo>
                  <a:lnTo>
                    <a:pt x="311360" y="21535"/>
                  </a:lnTo>
                  <a:lnTo>
                    <a:pt x="365429" y="0"/>
                  </a:lnTo>
                  <a:lnTo>
                    <a:pt x="592314" y="80723"/>
                  </a:lnTo>
                  <a:lnTo>
                    <a:pt x="704849" y="129725"/>
                  </a:lnTo>
                  <a:lnTo>
                    <a:pt x="736251" y="166890"/>
                  </a:lnTo>
                  <a:lnTo>
                    <a:pt x="719734" y="212102"/>
                  </a:lnTo>
                  <a:lnTo>
                    <a:pt x="647785" y="279872"/>
                  </a:lnTo>
                  <a:lnTo>
                    <a:pt x="523897" y="363624"/>
                  </a:lnTo>
                  <a:lnTo>
                    <a:pt x="406623" y="434810"/>
                  </a:lnTo>
                  <a:lnTo>
                    <a:pt x="354520" y="464883"/>
                  </a:lnTo>
                  <a:lnTo>
                    <a:pt x="338504" y="479348"/>
                  </a:lnTo>
                  <a:lnTo>
                    <a:pt x="320547" y="482350"/>
                  </a:lnTo>
                  <a:lnTo>
                    <a:pt x="289294" y="472254"/>
                  </a:lnTo>
                  <a:lnTo>
                    <a:pt x="233387" y="447421"/>
                  </a:lnTo>
                  <a:lnTo>
                    <a:pt x="182446" y="424858"/>
                  </a:lnTo>
                  <a:lnTo>
                    <a:pt x="129214" y="400861"/>
                  </a:lnTo>
                  <a:lnTo>
                    <a:pt x="79022" y="375507"/>
                  </a:lnTo>
                  <a:lnTo>
                    <a:pt x="37202" y="348874"/>
                  </a:lnTo>
                  <a:lnTo>
                    <a:pt x="9084" y="321041"/>
                  </a:lnTo>
                  <a:lnTo>
                    <a:pt x="0" y="292087"/>
                  </a:lnTo>
                  <a:lnTo>
                    <a:pt x="8334" y="266510"/>
                  </a:lnTo>
                  <a:lnTo>
                    <a:pt x="23836" y="247994"/>
                  </a:lnTo>
                  <a:lnTo>
                    <a:pt x="38792" y="236739"/>
                  </a:lnTo>
                  <a:lnTo>
                    <a:pt x="45491" y="232943"/>
                  </a:lnTo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57" name="object 357"/>
            <p:cNvSpPr/>
            <p:nvPr/>
          </p:nvSpPr>
          <p:spPr>
            <a:xfrm>
              <a:off x="4210093" y="7895448"/>
              <a:ext cx="701675" cy="316865"/>
            </a:xfrm>
            <a:custGeom>
              <a:avLst/>
              <a:gdLst/>
              <a:ahLst/>
              <a:cxnLst/>
              <a:rect l="l" t="t" r="r" b="b"/>
              <a:pathLst>
                <a:path w="701675" h="316865">
                  <a:moveTo>
                    <a:pt x="681316" y="0"/>
                  </a:moveTo>
                  <a:lnTo>
                    <a:pt x="652006" y="30343"/>
                  </a:lnTo>
                  <a:lnTo>
                    <a:pt x="618400" y="61186"/>
                  </a:lnTo>
                  <a:lnTo>
                    <a:pt x="574852" y="96177"/>
                  </a:lnTo>
                  <a:lnTo>
                    <a:pt x="535987" y="124402"/>
                  </a:lnTo>
                  <a:lnTo>
                    <a:pt x="503099" y="144527"/>
                  </a:lnTo>
                  <a:lnTo>
                    <a:pt x="458250" y="166198"/>
                  </a:lnTo>
                  <a:lnTo>
                    <a:pt x="383501" y="199059"/>
                  </a:lnTo>
                  <a:lnTo>
                    <a:pt x="370272" y="166798"/>
                  </a:lnTo>
                  <a:lnTo>
                    <a:pt x="332940" y="135522"/>
                  </a:lnTo>
                  <a:lnTo>
                    <a:pt x="282470" y="107209"/>
                  </a:lnTo>
                  <a:lnTo>
                    <a:pt x="229828" y="83834"/>
                  </a:lnTo>
                  <a:lnTo>
                    <a:pt x="185978" y="67373"/>
                  </a:lnTo>
                  <a:lnTo>
                    <a:pt x="150150" y="54794"/>
                  </a:lnTo>
                  <a:lnTo>
                    <a:pt x="123140" y="43897"/>
                  </a:lnTo>
                  <a:lnTo>
                    <a:pt x="91390" y="28647"/>
                  </a:lnTo>
                  <a:lnTo>
                    <a:pt x="41338" y="3009"/>
                  </a:lnTo>
                  <a:lnTo>
                    <a:pt x="31705" y="12453"/>
                  </a:lnTo>
                  <a:lnTo>
                    <a:pt x="24564" y="21351"/>
                  </a:lnTo>
                  <a:lnTo>
                    <a:pt x="20096" y="29816"/>
                  </a:lnTo>
                  <a:lnTo>
                    <a:pt x="18478" y="37960"/>
                  </a:lnTo>
                  <a:lnTo>
                    <a:pt x="20390" y="45054"/>
                  </a:lnTo>
                  <a:lnTo>
                    <a:pt x="26036" y="52620"/>
                  </a:lnTo>
                  <a:lnTo>
                    <a:pt x="34943" y="60747"/>
                  </a:lnTo>
                  <a:lnTo>
                    <a:pt x="46634" y="69519"/>
                  </a:lnTo>
                  <a:lnTo>
                    <a:pt x="44716" y="71615"/>
                  </a:lnTo>
                  <a:lnTo>
                    <a:pt x="38129" y="75345"/>
                  </a:lnTo>
                  <a:lnTo>
                    <a:pt x="23425" y="86407"/>
                  </a:lnTo>
                  <a:lnTo>
                    <a:pt x="8187" y="104608"/>
                  </a:lnTo>
                  <a:lnTo>
                    <a:pt x="0" y="129755"/>
                  </a:lnTo>
                  <a:lnTo>
                    <a:pt x="8926" y="158222"/>
                  </a:lnTo>
                  <a:lnTo>
                    <a:pt x="36567" y="185582"/>
                  </a:lnTo>
                  <a:lnTo>
                    <a:pt x="77681" y="211761"/>
                  </a:lnTo>
                  <a:lnTo>
                    <a:pt x="127025" y="236684"/>
                  </a:lnTo>
                  <a:lnTo>
                    <a:pt x="179358" y="260275"/>
                  </a:lnTo>
                  <a:lnTo>
                    <a:pt x="284405" y="306867"/>
                  </a:lnTo>
                  <a:lnTo>
                    <a:pt x="315133" y="316791"/>
                  </a:lnTo>
                  <a:lnTo>
                    <a:pt x="332785" y="313843"/>
                  </a:lnTo>
                  <a:lnTo>
                    <a:pt x="348526" y="299631"/>
                  </a:lnTo>
                  <a:lnTo>
                    <a:pt x="369110" y="288063"/>
                  </a:lnTo>
                  <a:lnTo>
                    <a:pt x="421957" y="257602"/>
                  </a:lnTo>
                  <a:lnTo>
                    <a:pt x="493712" y="214607"/>
                  </a:lnTo>
                  <a:lnTo>
                    <a:pt x="571017" y="165442"/>
                  </a:lnTo>
                  <a:lnTo>
                    <a:pt x="617842" y="133669"/>
                  </a:lnTo>
                  <a:lnTo>
                    <a:pt x="657742" y="103595"/>
                  </a:lnTo>
                  <a:lnTo>
                    <a:pt x="686817" y="75704"/>
                  </a:lnTo>
                  <a:lnTo>
                    <a:pt x="701166" y="50482"/>
                  </a:lnTo>
                  <a:lnTo>
                    <a:pt x="701135" y="39208"/>
                  </a:lnTo>
                  <a:lnTo>
                    <a:pt x="697142" y="25688"/>
                  </a:lnTo>
                  <a:lnTo>
                    <a:pt x="690199" y="11945"/>
                  </a:lnTo>
                  <a:lnTo>
                    <a:pt x="681316" y="0"/>
                  </a:lnTo>
                  <a:close/>
                </a:path>
              </a:pathLst>
            </a:custGeom>
            <a:solidFill>
              <a:srgbClr val="EAC4A2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58" name="object 358"/>
            <p:cNvSpPr/>
            <p:nvPr/>
          </p:nvSpPr>
          <p:spPr>
            <a:xfrm>
              <a:off x="4285386" y="7754797"/>
              <a:ext cx="534035" cy="439420"/>
            </a:xfrm>
            <a:custGeom>
              <a:avLst/>
              <a:gdLst/>
              <a:ahLst/>
              <a:cxnLst/>
              <a:rect l="l" t="t" r="r" b="b"/>
              <a:pathLst>
                <a:path w="534035" h="439420">
                  <a:moveTo>
                    <a:pt x="20370" y="300469"/>
                  </a:moveTo>
                  <a:lnTo>
                    <a:pt x="16624" y="295440"/>
                  </a:lnTo>
                  <a:lnTo>
                    <a:pt x="12306" y="299097"/>
                  </a:lnTo>
                  <a:lnTo>
                    <a:pt x="4457" y="309968"/>
                  </a:lnTo>
                  <a:lnTo>
                    <a:pt x="0" y="328396"/>
                  </a:lnTo>
                  <a:lnTo>
                    <a:pt x="5892" y="354711"/>
                  </a:lnTo>
                  <a:lnTo>
                    <a:pt x="13487" y="358571"/>
                  </a:lnTo>
                  <a:lnTo>
                    <a:pt x="6934" y="333552"/>
                  </a:lnTo>
                  <a:lnTo>
                    <a:pt x="9893" y="315531"/>
                  </a:lnTo>
                  <a:lnTo>
                    <a:pt x="16370" y="304507"/>
                  </a:lnTo>
                  <a:lnTo>
                    <a:pt x="20370" y="300469"/>
                  </a:lnTo>
                  <a:close/>
                </a:path>
                <a:path w="534035" h="439420">
                  <a:moveTo>
                    <a:pt x="23444" y="246392"/>
                  </a:moveTo>
                  <a:lnTo>
                    <a:pt x="20866" y="240665"/>
                  </a:lnTo>
                  <a:lnTo>
                    <a:pt x="9258" y="245948"/>
                  </a:lnTo>
                  <a:lnTo>
                    <a:pt x="4635" y="258584"/>
                  </a:lnTo>
                  <a:lnTo>
                    <a:pt x="2870" y="266230"/>
                  </a:lnTo>
                  <a:lnTo>
                    <a:pt x="2921" y="274447"/>
                  </a:lnTo>
                  <a:lnTo>
                    <a:pt x="4800" y="283197"/>
                  </a:lnTo>
                  <a:lnTo>
                    <a:pt x="8496" y="292468"/>
                  </a:lnTo>
                  <a:lnTo>
                    <a:pt x="14147" y="289737"/>
                  </a:lnTo>
                  <a:lnTo>
                    <a:pt x="10909" y="281698"/>
                  </a:lnTo>
                  <a:lnTo>
                    <a:pt x="9220" y="274180"/>
                  </a:lnTo>
                  <a:lnTo>
                    <a:pt x="9080" y="267220"/>
                  </a:lnTo>
                  <a:lnTo>
                    <a:pt x="10502" y="260845"/>
                  </a:lnTo>
                  <a:lnTo>
                    <a:pt x="14173" y="250698"/>
                  </a:lnTo>
                  <a:lnTo>
                    <a:pt x="23444" y="246392"/>
                  </a:lnTo>
                  <a:close/>
                </a:path>
                <a:path w="534035" h="439420">
                  <a:moveTo>
                    <a:pt x="39789" y="307416"/>
                  </a:moveTo>
                  <a:lnTo>
                    <a:pt x="37515" y="304800"/>
                  </a:lnTo>
                  <a:lnTo>
                    <a:pt x="35521" y="304647"/>
                  </a:lnTo>
                  <a:lnTo>
                    <a:pt x="34226" y="305790"/>
                  </a:lnTo>
                  <a:lnTo>
                    <a:pt x="30619" y="309765"/>
                  </a:lnTo>
                  <a:lnTo>
                    <a:pt x="23977" y="321119"/>
                  </a:lnTo>
                  <a:lnTo>
                    <a:pt x="19977" y="339445"/>
                  </a:lnTo>
                  <a:lnTo>
                    <a:pt x="24320" y="364350"/>
                  </a:lnTo>
                  <a:lnTo>
                    <a:pt x="26809" y="365760"/>
                  </a:lnTo>
                  <a:lnTo>
                    <a:pt x="32054" y="368071"/>
                  </a:lnTo>
                  <a:lnTo>
                    <a:pt x="32067" y="367042"/>
                  </a:lnTo>
                  <a:lnTo>
                    <a:pt x="31851" y="366534"/>
                  </a:lnTo>
                  <a:lnTo>
                    <a:pt x="26060" y="342722"/>
                  </a:lnTo>
                  <a:lnTo>
                    <a:pt x="28816" y="325348"/>
                  </a:lnTo>
                  <a:lnTo>
                    <a:pt x="34709" y="314566"/>
                  </a:lnTo>
                  <a:lnTo>
                    <a:pt x="38341" y="310540"/>
                  </a:lnTo>
                  <a:lnTo>
                    <a:pt x="39636" y="309397"/>
                  </a:lnTo>
                  <a:lnTo>
                    <a:pt x="39789" y="307416"/>
                  </a:lnTo>
                  <a:close/>
                </a:path>
                <a:path w="534035" h="439420">
                  <a:moveTo>
                    <a:pt x="43497" y="253111"/>
                  </a:moveTo>
                  <a:lnTo>
                    <a:pt x="42075" y="249948"/>
                  </a:lnTo>
                  <a:lnTo>
                    <a:pt x="40259" y="249237"/>
                  </a:lnTo>
                  <a:lnTo>
                    <a:pt x="27051" y="255219"/>
                  </a:lnTo>
                  <a:lnTo>
                    <a:pt x="22428" y="267855"/>
                  </a:lnTo>
                  <a:lnTo>
                    <a:pt x="20650" y="275501"/>
                  </a:lnTo>
                  <a:lnTo>
                    <a:pt x="20701" y="283718"/>
                  </a:lnTo>
                  <a:lnTo>
                    <a:pt x="22580" y="292468"/>
                  </a:lnTo>
                  <a:lnTo>
                    <a:pt x="26276" y="301739"/>
                  </a:lnTo>
                  <a:lnTo>
                    <a:pt x="26822" y="302869"/>
                  </a:lnTo>
                  <a:lnTo>
                    <a:pt x="27940" y="303517"/>
                  </a:lnTo>
                  <a:lnTo>
                    <a:pt x="29108" y="303517"/>
                  </a:lnTo>
                  <a:lnTo>
                    <a:pt x="30035" y="303415"/>
                  </a:lnTo>
                  <a:lnTo>
                    <a:pt x="32029" y="302463"/>
                  </a:lnTo>
                  <a:lnTo>
                    <a:pt x="32689" y="300583"/>
                  </a:lnTo>
                  <a:lnTo>
                    <a:pt x="31940" y="299008"/>
                  </a:lnTo>
                  <a:lnTo>
                    <a:pt x="28702" y="290969"/>
                  </a:lnTo>
                  <a:lnTo>
                    <a:pt x="27000" y="283464"/>
                  </a:lnTo>
                  <a:lnTo>
                    <a:pt x="26860" y="276504"/>
                  </a:lnTo>
                  <a:lnTo>
                    <a:pt x="28295" y="270116"/>
                  </a:lnTo>
                  <a:lnTo>
                    <a:pt x="31965" y="259969"/>
                  </a:lnTo>
                  <a:lnTo>
                    <a:pt x="42786" y="254965"/>
                  </a:lnTo>
                  <a:lnTo>
                    <a:pt x="43497" y="253111"/>
                  </a:lnTo>
                  <a:close/>
                </a:path>
                <a:path w="534035" h="439420">
                  <a:moveTo>
                    <a:pt x="172758" y="364172"/>
                  </a:moveTo>
                  <a:lnTo>
                    <a:pt x="170700" y="361391"/>
                  </a:lnTo>
                  <a:lnTo>
                    <a:pt x="168719" y="361111"/>
                  </a:lnTo>
                  <a:lnTo>
                    <a:pt x="167347" y="362127"/>
                  </a:lnTo>
                  <a:lnTo>
                    <a:pt x="162826" y="366433"/>
                  </a:lnTo>
                  <a:lnTo>
                    <a:pt x="154508" y="378904"/>
                  </a:lnTo>
                  <a:lnTo>
                    <a:pt x="149567" y="399300"/>
                  </a:lnTo>
                  <a:lnTo>
                    <a:pt x="155206" y="427443"/>
                  </a:lnTo>
                  <a:lnTo>
                    <a:pt x="155714" y="428637"/>
                  </a:lnTo>
                  <a:lnTo>
                    <a:pt x="156870" y="429374"/>
                  </a:lnTo>
                  <a:lnTo>
                    <a:pt x="158115" y="429374"/>
                  </a:lnTo>
                  <a:lnTo>
                    <a:pt x="158521" y="429374"/>
                  </a:lnTo>
                  <a:lnTo>
                    <a:pt x="160909" y="428472"/>
                  </a:lnTo>
                  <a:lnTo>
                    <a:pt x="161683" y="426631"/>
                  </a:lnTo>
                  <a:lnTo>
                    <a:pt x="161010" y="425030"/>
                  </a:lnTo>
                  <a:lnTo>
                    <a:pt x="155752" y="400100"/>
                  </a:lnTo>
                  <a:lnTo>
                    <a:pt x="159715" y="382181"/>
                  </a:lnTo>
                  <a:lnTo>
                    <a:pt x="166827" y="371221"/>
                  </a:lnTo>
                  <a:lnTo>
                    <a:pt x="171081" y="367182"/>
                  </a:lnTo>
                  <a:lnTo>
                    <a:pt x="172453" y="366141"/>
                  </a:lnTo>
                  <a:lnTo>
                    <a:pt x="172758" y="364172"/>
                  </a:lnTo>
                  <a:close/>
                </a:path>
                <a:path w="534035" h="439420">
                  <a:moveTo>
                    <a:pt x="192049" y="370649"/>
                  </a:moveTo>
                  <a:lnTo>
                    <a:pt x="189738" y="368071"/>
                  </a:lnTo>
                  <a:lnTo>
                    <a:pt x="187769" y="367944"/>
                  </a:lnTo>
                  <a:lnTo>
                    <a:pt x="186474" y="369112"/>
                  </a:lnTo>
                  <a:lnTo>
                    <a:pt x="182270" y="373862"/>
                  </a:lnTo>
                  <a:lnTo>
                    <a:pt x="174612" y="387273"/>
                  </a:lnTo>
                  <a:lnTo>
                    <a:pt x="170332" y="408571"/>
                  </a:lnTo>
                  <a:lnTo>
                    <a:pt x="176237" y="437019"/>
                  </a:lnTo>
                  <a:lnTo>
                    <a:pt x="176745" y="438226"/>
                  </a:lnTo>
                  <a:lnTo>
                    <a:pt x="177927" y="438950"/>
                  </a:lnTo>
                  <a:lnTo>
                    <a:pt x="179146" y="438950"/>
                  </a:lnTo>
                  <a:lnTo>
                    <a:pt x="179959" y="438873"/>
                  </a:lnTo>
                  <a:lnTo>
                    <a:pt x="181952" y="438048"/>
                  </a:lnTo>
                  <a:lnTo>
                    <a:pt x="182714" y="436206"/>
                  </a:lnTo>
                  <a:lnTo>
                    <a:pt x="182041" y="434594"/>
                  </a:lnTo>
                  <a:lnTo>
                    <a:pt x="176530" y="409143"/>
                  </a:lnTo>
                  <a:lnTo>
                    <a:pt x="180009" y="390232"/>
                  </a:lnTo>
                  <a:lnTo>
                    <a:pt x="186651" y="378307"/>
                  </a:lnTo>
                  <a:lnTo>
                    <a:pt x="190665" y="373786"/>
                  </a:lnTo>
                  <a:lnTo>
                    <a:pt x="191935" y="372643"/>
                  </a:lnTo>
                  <a:lnTo>
                    <a:pt x="192049" y="370649"/>
                  </a:lnTo>
                  <a:close/>
                </a:path>
                <a:path w="534035" h="439420">
                  <a:moveTo>
                    <a:pt x="193941" y="320294"/>
                  </a:moveTo>
                  <a:lnTo>
                    <a:pt x="192659" y="317068"/>
                  </a:lnTo>
                  <a:lnTo>
                    <a:pt x="190817" y="316293"/>
                  </a:lnTo>
                  <a:lnTo>
                    <a:pt x="178460" y="321322"/>
                  </a:lnTo>
                  <a:lnTo>
                    <a:pt x="173723" y="333108"/>
                  </a:lnTo>
                  <a:lnTo>
                    <a:pt x="171716" y="340995"/>
                  </a:lnTo>
                  <a:lnTo>
                    <a:pt x="171640" y="349631"/>
                  </a:lnTo>
                  <a:lnTo>
                    <a:pt x="173520" y="359003"/>
                  </a:lnTo>
                  <a:lnTo>
                    <a:pt x="177330" y="369087"/>
                  </a:lnTo>
                  <a:lnTo>
                    <a:pt x="177863" y="370243"/>
                  </a:lnTo>
                  <a:lnTo>
                    <a:pt x="178993" y="370928"/>
                  </a:lnTo>
                  <a:lnTo>
                    <a:pt x="180187" y="370928"/>
                  </a:lnTo>
                  <a:lnTo>
                    <a:pt x="181063" y="370827"/>
                  </a:lnTo>
                  <a:lnTo>
                    <a:pt x="183070" y="369925"/>
                  </a:lnTo>
                  <a:lnTo>
                    <a:pt x="183769" y="368046"/>
                  </a:lnTo>
                  <a:lnTo>
                    <a:pt x="183045" y="366483"/>
                  </a:lnTo>
                  <a:lnTo>
                    <a:pt x="179666" y="357657"/>
                  </a:lnTo>
                  <a:lnTo>
                    <a:pt x="177952" y="349542"/>
                  </a:lnTo>
                  <a:lnTo>
                    <a:pt x="177901" y="342163"/>
                  </a:lnTo>
                  <a:lnTo>
                    <a:pt x="179514" y="335559"/>
                  </a:lnTo>
                  <a:lnTo>
                    <a:pt x="183159" y="326326"/>
                  </a:lnTo>
                  <a:lnTo>
                    <a:pt x="193154" y="322110"/>
                  </a:lnTo>
                  <a:lnTo>
                    <a:pt x="193941" y="320294"/>
                  </a:lnTo>
                  <a:close/>
                </a:path>
                <a:path w="534035" h="439420">
                  <a:moveTo>
                    <a:pt x="533590" y="79895"/>
                  </a:moveTo>
                  <a:lnTo>
                    <a:pt x="531926" y="76835"/>
                  </a:lnTo>
                  <a:lnTo>
                    <a:pt x="530021" y="76288"/>
                  </a:lnTo>
                  <a:lnTo>
                    <a:pt x="435419" y="127635"/>
                  </a:lnTo>
                  <a:lnTo>
                    <a:pt x="428866" y="123596"/>
                  </a:lnTo>
                  <a:lnTo>
                    <a:pt x="428866" y="131203"/>
                  </a:lnTo>
                  <a:lnTo>
                    <a:pt x="428332" y="131483"/>
                  </a:lnTo>
                  <a:lnTo>
                    <a:pt x="312496" y="193624"/>
                  </a:lnTo>
                  <a:lnTo>
                    <a:pt x="299224" y="200609"/>
                  </a:lnTo>
                  <a:lnTo>
                    <a:pt x="291490" y="195973"/>
                  </a:lnTo>
                  <a:lnTo>
                    <a:pt x="285838" y="193001"/>
                  </a:lnTo>
                  <a:lnTo>
                    <a:pt x="296710" y="187274"/>
                  </a:lnTo>
                  <a:lnTo>
                    <a:pt x="411022" y="125971"/>
                  </a:lnTo>
                  <a:lnTo>
                    <a:pt x="415759" y="123405"/>
                  </a:lnTo>
                  <a:lnTo>
                    <a:pt x="428866" y="131203"/>
                  </a:lnTo>
                  <a:lnTo>
                    <a:pt x="428866" y="123596"/>
                  </a:lnTo>
                  <a:lnTo>
                    <a:pt x="422567" y="119710"/>
                  </a:lnTo>
                  <a:lnTo>
                    <a:pt x="511187" y="71615"/>
                  </a:lnTo>
                  <a:lnTo>
                    <a:pt x="511746" y="69697"/>
                  </a:lnTo>
                  <a:lnTo>
                    <a:pt x="510082" y="66649"/>
                  </a:lnTo>
                  <a:lnTo>
                    <a:pt x="508190" y="66103"/>
                  </a:lnTo>
                  <a:lnTo>
                    <a:pt x="416394" y="115912"/>
                  </a:lnTo>
                  <a:lnTo>
                    <a:pt x="414693" y="114846"/>
                  </a:lnTo>
                  <a:lnTo>
                    <a:pt x="409473" y="112166"/>
                  </a:lnTo>
                  <a:lnTo>
                    <a:pt x="409473" y="119659"/>
                  </a:lnTo>
                  <a:lnTo>
                    <a:pt x="408076" y="120421"/>
                  </a:lnTo>
                  <a:lnTo>
                    <a:pt x="293852" y="181686"/>
                  </a:lnTo>
                  <a:lnTo>
                    <a:pt x="279107" y="189445"/>
                  </a:lnTo>
                  <a:lnTo>
                    <a:pt x="235458" y="166408"/>
                  </a:lnTo>
                  <a:lnTo>
                    <a:pt x="178320" y="138607"/>
                  </a:lnTo>
                  <a:lnTo>
                    <a:pt x="165582" y="132765"/>
                  </a:lnTo>
                  <a:lnTo>
                    <a:pt x="166598" y="132232"/>
                  </a:lnTo>
                  <a:lnTo>
                    <a:pt x="224459" y="101511"/>
                  </a:lnTo>
                  <a:lnTo>
                    <a:pt x="293801" y="64236"/>
                  </a:lnTo>
                  <a:lnTo>
                    <a:pt x="345338" y="87045"/>
                  </a:lnTo>
                  <a:lnTo>
                    <a:pt x="402005" y="115214"/>
                  </a:lnTo>
                  <a:lnTo>
                    <a:pt x="409473" y="119659"/>
                  </a:lnTo>
                  <a:lnTo>
                    <a:pt x="409473" y="112166"/>
                  </a:lnTo>
                  <a:lnTo>
                    <a:pt x="363372" y="88442"/>
                  </a:lnTo>
                  <a:lnTo>
                    <a:pt x="310451" y="64287"/>
                  </a:lnTo>
                  <a:lnTo>
                    <a:pt x="301028" y="60350"/>
                  </a:lnTo>
                  <a:lnTo>
                    <a:pt x="383006" y="16268"/>
                  </a:lnTo>
                  <a:lnTo>
                    <a:pt x="383578" y="14363"/>
                  </a:lnTo>
                  <a:lnTo>
                    <a:pt x="381901" y="11303"/>
                  </a:lnTo>
                  <a:lnTo>
                    <a:pt x="379996" y="10756"/>
                  </a:lnTo>
                  <a:lnTo>
                    <a:pt x="293700" y="57277"/>
                  </a:lnTo>
                  <a:lnTo>
                    <a:pt x="286600" y="54305"/>
                  </a:lnTo>
                  <a:lnTo>
                    <a:pt x="286600" y="61099"/>
                  </a:lnTo>
                  <a:lnTo>
                    <a:pt x="278942" y="65227"/>
                  </a:lnTo>
                  <a:lnTo>
                    <a:pt x="163741" y="126644"/>
                  </a:lnTo>
                  <a:lnTo>
                    <a:pt x="158381" y="129451"/>
                  </a:lnTo>
                  <a:lnTo>
                    <a:pt x="143129" y="122440"/>
                  </a:lnTo>
                  <a:lnTo>
                    <a:pt x="147396" y="120180"/>
                  </a:lnTo>
                  <a:lnTo>
                    <a:pt x="259905" y="59385"/>
                  </a:lnTo>
                  <a:lnTo>
                    <a:pt x="269519" y="54127"/>
                  </a:lnTo>
                  <a:lnTo>
                    <a:pt x="286600" y="61099"/>
                  </a:lnTo>
                  <a:lnTo>
                    <a:pt x="286600" y="54305"/>
                  </a:lnTo>
                  <a:lnTo>
                    <a:pt x="276758" y="50165"/>
                  </a:lnTo>
                  <a:lnTo>
                    <a:pt x="358305" y="5511"/>
                  </a:lnTo>
                  <a:lnTo>
                    <a:pt x="358863" y="3606"/>
                  </a:lnTo>
                  <a:lnTo>
                    <a:pt x="357187" y="558"/>
                  </a:lnTo>
                  <a:lnTo>
                    <a:pt x="355269" y="0"/>
                  </a:lnTo>
                  <a:lnTo>
                    <a:pt x="269341" y="47053"/>
                  </a:lnTo>
                  <a:lnTo>
                    <a:pt x="261391" y="43713"/>
                  </a:lnTo>
                  <a:lnTo>
                    <a:pt x="221640" y="28067"/>
                  </a:lnTo>
                  <a:lnTo>
                    <a:pt x="196672" y="18707"/>
                  </a:lnTo>
                  <a:lnTo>
                    <a:pt x="195529" y="19456"/>
                  </a:lnTo>
                  <a:lnTo>
                    <a:pt x="189204" y="21983"/>
                  </a:lnTo>
                  <a:lnTo>
                    <a:pt x="188988" y="22593"/>
                  </a:lnTo>
                  <a:lnTo>
                    <a:pt x="203123" y="27813"/>
                  </a:lnTo>
                  <a:lnTo>
                    <a:pt x="238696" y="41516"/>
                  </a:lnTo>
                  <a:lnTo>
                    <a:pt x="262026" y="51066"/>
                  </a:lnTo>
                  <a:lnTo>
                    <a:pt x="256933" y="53848"/>
                  </a:lnTo>
                  <a:lnTo>
                    <a:pt x="144526" y="114592"/>
                  </a:lnTo>
                  <a:lnTo>
                    <a:pt x="135940" y="119138"/>
                  </a:lnTo>
                  <a:lnTo>
                    <a:pt x="125806" y="114465"/>
                  </a:lnTo>
                  <a:lnTo>
                    <a:pt x="83604" y="95859"/>
                  </a:lnTo>
                  <a:lnTo>
                    <a:pt x="57416" y="84683"/>
                  </a:lnTo>
                  <a:lnTo>
                    <a:pt x="56426" y="85458"/>
                  </a:lnTo>
                  <a:lnTo>
                    <a:pt x="50292" y="88519"/>
                  </a:lnTo>
                  <a:lnTo>
                    <a:pt x="68745" y="96342"/>
                  </a:lnTo>
                  <a:lnTo>
                    <a:pt x="107543" y="113284"/>
                  </a:lnTo>
                  <a:lnTo>
                    <a:pt x="128778" y="122923"/>
                  </a:lnTo>
                  <a:lnTo>
                    <a:pt x="94259" y="141185"/>
                  </a:lnTo>
                  <a:lnTo>
                    <a:pt x="57010" y="160210"/>
                  </a:lnTo>
                  <a:lnTo>
                    <a:pt x="39065" y="170421"/>
                  </a:lnTo>
                  <a:lnTo>
                    <a:pt x="24930" y="181635"/>
                  </a:lnTo>
                  <a:lnTo>
                    <a:pt x="14617" y="193802"/>
                  </a:lnTo>
                  <a:lnTo>
                    <a:pt x="8191" y="206870"/>
                  </a:lnTo>
                  <a:lnTo>
                    <a:pt x="5854" y="219113"/>
                  </a:lnTo>
                  <a:lnTo>
                    <a:pt x="6413" y="228930"/>
                  </a:lnTo>
                  <a:lnTo>
                    <a:pt x="8140" y="235534"/>
                  </a:lnTo>
                  <a:lnTo>
                    <a:pt x="9804" y="239268"/>
                  </a:lnTo>
                  <a:lnTo>
                    <a:pt x="10883" y="239877"/>
                  </a:lnTo>
                  <a:lnTo>
                    <a:pt x="12026" y="239877"/>
                  </a:lnTo>
                  <a:lnTo>
                    <a:pt x="12496" y="239877"/>
                  </a:lnTo>
                  <a:lnTo>
                    <a:pt x="14986" y="238760"/>
                  </a:lnTo>
                  <a:lnTo>
                    <a:pt x="15608" y="236867"/>
                  </a:lnTo>
                  <a:lnTo>
                    <a:pt x="13995" y="233235"/>
                  </a:lnTo>
                  <a:lnTo>
                    <a:pt x="12598" y="227622"/>
                  </a:lnTo>
                  <a:lnTo>
                    <a:pt x="29743" y="185712"/>
                  </a:lnTo>
                  <a:lnTo>
                    <a:pt x="97078" y="146812"/>
                  </a:lnTo>
                  <a:lnTo>
                    <a:pt x="136004" y="126212"/>
                  </a:lnTo>
                  <a:lnTo>
                    <a:pt x="151307" y="133159"/>
                  </a:lnTo>
                  <a:lnTo>
                    <a:pt x="112522" y="153479"/>
                  </a:lnTo>
                  <a:lnTo>
                    <a:pt x="74879" y="172593"/>
                  </a:lnTo>
                  <a:lnTo>
                    <a:pt x="56718" y="182905"/>
                  </a:lnTo>
                  <a:lnTo>
                    <a:pt x="42532" y="194119"/>
                  </a:lnTo>
                  <a:lnTo>
                    <a:pt x="32359" y="206184"/>
                  </a:lnTo>
                  <a:lnTo>
                    <a:pt x="26238" y="219062"/>
                  </a:lnTo>
                  <a:lnTo>
                    <a:pt x="24333" y="230632"/>
                  </a:lnTo>
                  <a:lnTo>
                    <a:pt x="25171" y="239826"/>
                  </a:lnTo>
                  <a:lnTo>
                    <a:pt x="27025" y="245973"/>
                  </a:lnTo>
                  <a:lnTo>
                    <a:pt x="28752" y="249440"/>
                  </a:lnTo>
                  <a:lnTo>
                    <a:pt x="29806" y="250024"/>
                  </a:lnTo>
                  <a:lnTo>
                    <a:pt x="30899" y="250024"/>
                  </a:lnTo>
                  <a:lnTo>
                    <a:pt x="31432" y="250024"/>
                  </a:lnTo>
                  <a:lnTo>
                    <a:pt x="33959" y="248742"/>
                  </a:lnTo>
                  <a:lnTo>
                    <a:pt x="34493" y="246824"/>
                  </a:lnTo>
                  <a:lnTo>
                    <a:pt x="32778" y="243446"/>
                  </a:lnTo>
                  <a:lnTo>
                    <a:pt x="31280" y="238379"/>
                  </a:lnTo>
                  <a:lnTo>
                    <a:pt x="47320" y="198208"/>
                  </a:lnTo>
                  <a:lnTo>
                    <a:pt x="115328" y="159092"/>
                  </a:lnTo>
                  <a:lnTo>
                    <a:pt x="158559" y="136448"/>
                  </a:lnTo>
                  <a:lnTo>
                    <a:pt x="159956" y="137071"/>
                  </a:lnTo>
                  <a:lnTo>
                    <a:pt x="219227" y="165404"/>
                  </a:lnTo>
                  <a:lnTo>
                    <a:pt x="272542" y="192900"/>
                  </a:lnTo>
                  <a:lnTo>
                    <a:pt x="242951" y="208457"/>
                  </a:lnTo>
                  <a:lnTo>
                    <a:pt x="205447" y="227545"/>
                  </a:lnTo>
                  <a:lnTo>
                    <a:pt x="187490" y="237782"/>
                  </a:lnTo>
                  <a:lnTo>
                    <a:pt x="173342" y="248996"/>
                  </a:lnTo>
                  <a:lnTo>
                    <a:pt x="163055" y="261137"/>
                  </a:lnTo>
                  <a:lnTo>
                    <a:pt x="156667" y="274193"/>
                  </a:lnTo>
                  <a:lnTo>
                    <a:pt x="154381" y="286372"/>
                  </a:lnTo>
                  <a:lnTo>
                    <a:pt x="154978" y="296125"/>
                  </a:lnTo>
                  <a:lnTo>
                    <a:pt x="156718" y="302691"/>
                  </a:lnTo>
                  <a:lnTo>
                    <a:pt x="158381" y="306387"/>
                  </a:lnTo>
                  <a:lnTo>
                    <a:pt x="159473" y="307009"/>
                  </a:lnTo>
                  <a:lnTo>
                    <a:pt x="160604" y="307009"/>
                  </a:lnTo>
                  <a:lnTo>
                    <a:pt x="161086" y="307009"/>
                  </a:lnTo>
                  <a:lnTo>
                    <a:pt x="163576" y="305854"/>
                  </a:lnTo>
                  <a:lnTo>
                    <a:pt x="164198" y="303961"/>
                  </a:lnTo>
                  <a:lnTo>
                    <a:pt x="162547" y="300380"/>
                  </a:lnTo>
                  <a:lnTo>
                    <a:pt x="161137" y="294881"/>
                  </a:lnTo>
                  <a:lnTo>
                    <a:pt x="178092" y="253123"/>
                  </a:lnTo>
                  <a:lnTo>
                    <a:pt x="245757" y="214083"/>
                  </a:lnTo>
                  <a:lnTo>
                    <a:pt x="279311" y="196430"/>
                  </a:lnTo>
                  <a:lnTo>
                    <a:pt x="292557" y="204127"/>
                  </a:lnTo>
                  <a:lnTo>
                    <a:pt x="261048" y="220713"/>
                  </a:lnTo>
                  <a:lnTo>
                    <a:pt x="223316" y="239928"/>
                  </a:lnTo>
                  <a:lnTo>
                    <a:pt x="204673" y="250469"/>
                  </a:lnTo>
                  <a:lnTo>
                    <a:pt x="190195" y="261772"/>
                  </a:lnTo>
                  <a:lnTo>
                    <a:pt x="179959" y="273799"/>
                  </a:lnTo>
                  <a:lnTo>
                    <a:pt x="173977" y="286486"/>
                  </a:lnTo>
                  <a:lnTo>
                    <a:pt x="172389" y="296938"/>
                  </a:lnTo>
                  <a:lnTo>
                    <a:pt x="173253" y="305168"/>
                  </a:lnTo>
                  <a:lnTo>
                    <a:pt x="173786" y="306832"/>
                  </a:lnTo>
                  <a:lnTo>
                    <a:pt x="172847" y="306476"/>
                  </a:lnTo>
                  <a:lnTo>
                    <a:pt x="171272" y="307200"/>
                  </a:lnTo>
                  <a:lnTo>
                    <a:pt x="166662" y="310210"/>
                  </a:lnTo>
                  <a:lnTo>
                    <a:pt x="158191" y="319620"/>
                  </a:lnTo>
                  <a:lnTo>
                    <a:pt x="153162" y="336397"/>
                  </a:lnTo>
                  <a:lnTo>
                    <a:pt x="158915" y="361518"/>
                  </a:lnTo>
                  <a:lnTo>
                    <a:pt x="159448" y="362673"/>
                  </a:lnTo>
                  <a:lnTo>
                    <a:pt x="160578" y="363359"/>
                  </a:lnTo>
                  <a:lnTo>
                    <a:pt x="161772" y="363359"/>
                  </a:lnTo>
                  <a:lnTo>
                    <a:pt x="162648" y="363270"/>
                  </a:lnTo>
                  <a:lnTo>
                    <a:pt x="164655" y="362356"/>
                  </a:lnTo>
                  <a:lnTo>
                    <a:pt x="165341" y="360489"/>
                  </a:lnTo>
                  <a:lnTo>
                    <a:pt x="164617" y="358914"/>
                  </a:lnTo>
                  <a:lnTo>
                    <a:pt x="159410" y="337578"/>
                  </a:lnTo>
                  <a:lnTo>
                    <a:pt x="163106" y="323443"/>
                  </a:lnTo>
                  <a:lnTo>
                    <a:pt x="169875" y="315544"/>
                  </a:lnTo>
                  <a:lnTo>
                    <a:pt x="173939" y="312889"/>
                  </a:lnTo>
                  <a:lnTo>
                    <a:pt x="175501" y="312153"/>
                  </a:lnTo>
                  <a:lnTo>
                    <a:pt x="175628" y="311797"/>
                  </a:lnTo>
                  <a:lnTo>
                    <a:pt x="176657" y="313753"/>
                  </a:lnTo>
                  <a:lnTo>
                    <a:pt x="177698" y="314286"/>
                  </a:lnTo>
                  <a:lnTo>
                    <a:pt x="178752" y="314286"/>
                  </a:lnTo>
                  <a:lnTo>
                    <a:pt x="179857" y="314147"/>
                  </a:lnTo>
                  <a:lnTo>
                    <a:pt x="181851" y="312966"/>
                  </a:lnTo>
                  <a:lnTo>
                    <a:pt x="182346" y="311035"/>
                  </a:lnTo>
                  <a:lnTo>
                    <a:pt x="176301" y="300596"/>
                  </a:lnTo>
                  <a:lnTo>
                    <a:pt x="180060" y="288074"/>
                  </a:lnTo>
                  <a:lnTo>
                    <a:pt x="208762" y="255333"/>
                  </a:lnTo>
                  <a:lnTo>
                    <a:pt x="263855" y="226339"/>
                  </a:lnTo>
                  <a:lnTo>
                    <a:pt x="298983" y="207848"/>
                  </a:lnTo>
                  <a:lnTo>
                    <a:pt x="370840" y="254990"/>
                  </a:lnTo>
                  <a:lnTo>
                    <a:pt x="396849" y="300240"/>
                  </a:lnTo>
                  <a:lnTo>
                    <a:pt x="398322" y="328587"/>
                  </a:lnTo>
                  <a:lnTo>
                    <a:pt x="393192" y="371373"/>
                  </a:lnTo>
                  <a:lnTo>
                    <a:pt x="393915" y="371513"/>
                  </a:lnTo>
                  <a:lnTo>
                    <a:pt x="397433" y="368846"/>
                  </a:lnTo>
                  <a:lnTo>
                    <a:pt x="399948" y="366737"/>
                  </a:lnTo>
                  <a:lnTo>
                    <a:pt x="400418" y="366610"/>
                  </a:lnTo>
                  <a:lnTo>
                    <a:pt x="404647" y="326783"/>
                  </a:lnTo>
                  <a:lnTo>
                    <a:pt x="403110" y="299491"/>
                  </a:lnTo>
                  <a:lnTo>
                    <a:pt x="399122" y="283210"/>
                  </a:lnTo>
                  <a:lnTo>
                    <a:pt x="395973" y="276402"/>
                  </a:lnTo>
                  <a:lnTo>
                    <a:pt x="377456" y="252857"/>
                  </a:lnTo>
                  <a:lnTo>
                    <a:pt x="340728" y="225412"/>
                  </a:lnTo>
                  <a:lnTo>
                    <a:pt x="305549" y="204393"/>
                  </a:lnTo>
                  <a:lnTo>
                    <a:pt x="315353" y="199224"/>
                  </a:lnTo>
                  <a:lnTo>
                    <a:pt x="431279" y="137033"/>
                  </a:lnTo>
                  <a:lnTo>
                    <a:pt x="435152" y="134937"/>
                  </a:lnTo>
                  <a:lnTo>
                    <a:pt x="451307" y="144526"/>
                  </a:lnTo>
                  <a:lnTo>
                    <a:pt x="486041" y="173164"/>
                  </a:lnTo>
                  <a:lnTo>
                    <a:pt x="513168" y="215874"/>
                  </a:lnTo>
                  <a:lnTo>
                    <a:pt x="520458" y="252945"/>
                  </a:lnTo>
                  <a:lnTo>
                    <a:pt x="516877" y="280631"/>
                  </a:lnTo>
                  <a:lnTo>
                    <a:pt x="511429" y="295173"/>
                  </a:lnTo>
                  <a:lnTo>
                    <a:pt x="514413" y="293128"/>
                  </a:lnTo>
                  <a:lnTo>
                    <a:pt x="517575" y="291401"/>
                  </a:lnTo>
                  <a:lnTo>
                    <a:pt x="520623" y="289420"/>
                  </a:lnTo>
                  <a:lnTo>
                    <a:pt x="525589" y="270268"/>
                  </a:lnTo>
                  <a:lnTo>
                    <a:pt x="526199" y="242138"/>
                  </a:lnTo>
                  <a:lnTo>
                    <a:pt x="516547" y="207518"/>
                  </a:lnTo>
                  <a:lnTo>
                    <a:pt x="490689" y="168948"/>
                  </a:lnTo>
                  <a:lnTo>
                    <a:pt x="458952" y="142125"/>
                  </a:lnTo>
                  <a:lnTo>
                    <a:pt x="441591" y="131445"/>
                  </a:lnTo>
                  <a:lnTo>
                    <a:pt x="533031" y="81800"/>
                  </a:lnTo>
                  <a:lnTo>
                    <a:pt x="533590" y="79895"/>
                  </a:lnTo>
                  <a:close/>
                </a:path>
              </a:pathLst>
            </a:custGeom>
            <a:solidFill>
              <a:srgbClr val="898989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59" name="object 359"/>
            <p:cNvSpPr/>
            <p:nvPr/>
          </p:nvSpPr>
          <p:spPr>
            <a:xfrm>
              <a:off x="4246691" y="7961550"/>
              <a:ext cx="287020" cy="180340"/>
            </a:xfrm>
            <a:custGeom>
              <a:avLst/>
              <a:gdLst/>
              <a:ahLst/>
              <a:cxnLst/>
              <a:rect l="l" t="t" r="r" b="b"/>
              <a:pathLst>
                <a:path w="287020" h="180340">
                  <a:moveTo>
                    <a:pt x="6896" y="62560"/>
                  </a:moveTo>
                  <a:lnTo>
                    <a:pt x="141211" y="138429"/>
                  </a:lnTo>
                  <a:lnTo>
                    <a:pt x="213833" y="174404"/>
                  </a:lnTo>
                  <a:lnTo>
                    <a:pt x="249826" y="180101"/>
                  </a:lnTo>
                  <a:lnTo>
                    <a:pt x="274256" y="165138"/>
                  </a:lnTo>
                  <a:lnTo>
                    <a:pt x="286996" y="145869"/>
                  </a:lnTo>
                  <a:lnTo>
                    <a:pt x="275488" y="130486"/>
                  </a:lnTo>
                  <a:lnTo>
                    <a:pt x="246177" y="116332"/>
                  </a:lnTo>
                  <a:lnTo>
                    <a:pt x="205511" y="100749"/>
                  </a:lnTo>
                  <a:lnTo>
                    <a:pt x="171966" y="87119"/>
                  </a:lnTo>
                  <a:lnTo>
                    <a:pt x="128469" y="68211"/>
                  </a:lnTo>
                  <a:lnTo>
                    <a:pt x="81193" y="46043"/>
                  </a:lnTo>
                  <a:lnTo>
                    <a:pt x="36312" y="22633"/>
                  </a:lnTo>
                  <a:lnTo>
                    <a:pt x="0" y="0"/>
                  </a:lnTo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60" name="object 360"/>
            <p:cNvSpPr/>
            <p:nvPr/>
          </p:nvSpPr>
          <p:spPr>
            <a:xfrm>
              <a:off x="4560143" y="7678514"/>
              <a:ext cx="469900" cy="319405"/>
            </a:xfrm>
            <a:custGeom>
              <a:avLst/>
              <a:gdLst/>
              <a:ahLst/>
              <a:cxnLst/>
              <a:rect l="l" t="t" r="r" b="b"/>
              <a:pathLst>
                <a:path w="469900" h="319404">
                  <a:moveTo>
                    <a:pt x="125564" y="0"/>
                  </a:moveTo>
                  <a:lnTo>
                    <a:pt x="0" y="55219"/>
                  </a:lnTo>
                  <a:lnTo>
                    <a:pt x="111797" y="95407"/>
                  </a:lnTo>
                  <a:lnTo>
                    <a:pt x="176669" y="120402"/>
                  </a:lnTo>
                  <a:lnTo>
                    <a:pt x="219463" y="140644"/>
                  </a:lnTo>
                  <a:lnTo>
                    <a:pt x="265023" y="166573"/>
                  </a:lnTo>
                  <a:lnTo>
                    <a:pt x="317592" y="210133"/>
                  </a:lnTo>
                  <a:lnTo>
                    <a:pt x="333962" y="251490"/>
                  </a:lnTo>
                  <a:lnTo>
                    <a:pt x="327981" y="288529"/>
                  </a:lnTo>
                  <a:lnTo>
                    <a:pt x="313499" y="319138"/>
                  </a:lnTo>
                  <a:lnTo>
                    <a:pt x="416966" y="248602"/>
                  </a:lnTo>
                  <a:lnTo>
                    <a:pt x="457710" y="206182"/>
                  </a:lnTo>
                  <a:lnTo>
                    <a:pt x="469555" y="178230"/>
                  </a:lnTo>
                  <a:lnTo>
                    <a:pt x="450936" y="152313"/>
                  </a:lnTo>
                  <a:lnTo>
                    <a:pt x="400291" y="116001"/>
                  </a:lnTo>
                  <a:lnTo>
                    <a:pt x="325127" y="75973"/>
                  </a:lnTo>
                  <a:lnTo>
                    <a:pt x="234272" y="38531"/>
                  </a:lnTo>
                  <a:lnTo>
                    <a:pt x="157744" y="10824"/>
                  </a:lnTo>
                  <a:lnTo>
                    <a:pt x="125564" y="0"/>
                  </a:lnTo>
                  <a:close/>
                </a:path>
              </a:pathLst>
            </a:custGeom>
            <a:solidFill>
              <a:srgbClr val="D59476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61" name="object 361"/>
            <p:cNvSpPr/>
            <p:nvPr/>
          </p:nvSpPr>
          <p:spPr>
            <a:xfrm>
              <a:off x="4560143" y="7678514"/>
              <a:ext cx="469900" cy="319405"/>
            </a:xfrm>
            <a:custGeom>
              <a:avLst/>
              <a:gdLst/>
              <a:ahLst/>
              <a:cxnLst/>
              <a:rect l="l" t="t" r="r" b="b"/>
              <a:pathLst>
                <a:path w="469900" h="319404">
                  <a:moveTo>
                    <a:pt x="0" y="55219"/>
                  </a:moveTo>
                  <a:lnTo>
                    <a:pt x="111797" y="95407"/>
                  </a:lnTo>
                  <a:lnTo>
                    <a:pt x="176669" y="120402"/>
                  </a:lnTo>
                  <a:lnTo>
                    <a:pt x="219463" y="140644"/>
                  </a:lnTo>
                  <a:lnTo>
                    <a:pt x="265023" y="166573"/>
                  </a:lnTo>
                  <a:lnTo>
                    <a:pt x="317592" y="210133"/>
                  </a:lnTo>
                  <a:lnTo>
                    <a:pt x="333962" y="251490"/>
                  </a:lnTo>
                  <a:lnTo>
                    <a:pt x="327981" y="288529"/>
                  </a:lnTo>
                  <a:lnTo>
                    <a:pt x="313499" y="319138"/>
                  </a:lnTo>
                  <a:lnTo>
                    <a:pt x="416966" y="248602"/>
                  </a:lnTo>
                  <a:lnTo>
                    <a:pt x="457710" y="206182"/>
                  </a:lnTo>
                  <a:lnTo>
                    <a:pt x="469555" y="178230"/>
                  </a:lnTo>
                  <a:lnTo>
                    <a:pt x="450936" y="152313"/>
                  </a:lnTo>
                  <a:lnTo>
                    <a:pt x="400291" y="116001"/>
                  </a:lnTo>
                  <a:lnTo>
                    <a:pt x="325127" y="75973"/>
                  </a:lnTo>
                  <a:lnTo>
                    <a:pt x="234272" y="38531"/>
                  </a:lnTo>
                  <a:lnTo>
                    <a:pt x="157744" y="10824"/>
                  </a:lnTo>
                  <a:lnTo>
                    <a:pt x="125564" y="0"/>
                  </a:lnTo>
                  <a:lnTo>
                    <a:pt x="0" y="55219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62" name="object 362"/>
            <p:cNvSpPr/>
            <p:nvPr/>
          </p:nvSpPr>
          <p:spPr>
            <a:xfrm>
              <a:off x="3993994" y="5318012"/>
              <a:ext cx="275590" cy="19685"/>
            </a:xfrm>
            <a:custGeom>
              <a:avLst/>
              <a:gdLst/>
              <a:ahLst/>
              <a:cxnLst/>
              <a:rect l="l" t="t" r="r" b="b"/>
              <a:pathLst>
                <a:path w="275589" h="19685">
                  <a:moveTo>
                    <a:pt x="0" y="0"/>
                  </a:moveTo>
                  <a:lnTo>
                    <a:pt x="275310" y="19672"/>
                  </a:lnTo>
                </a:path>
              </a:pathLst>
            </a:custGeom>
            <a:ln w="5308">
              <a:solidFill>
                <a:srgbClr val="B5B6B6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63" name="object 363"/>
            <p:cNvSpPr/>
            <p:nvPr/>
          </p:nvSpPr>
          <p:spPr>
            <a:xfrm>
              <a:off x="552695" y="3536348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5" h="122555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85913"/>
                  </a:lnTo>
                  <a:lnTo>
                    <a:pt x="4870" y="1034077"/>
                  </a:lnTo>
                  <a:lnTo>
                    <a:pt x="18835" y="1078965"/>
                  </a:lnTo>
                  <a:lnTo>
                    <a:pt x="40925" y="1119609"/>
                  </a:lnTo>
                  <a:lnTo>
                    <a:pt x="70170" y="1155038"/>
                  </a:lnTo>
                  <a:lnTo>
                    <a:pt x="105600" y="1184282"/>
                  </a:lnTo>
                  <a:lnTo>
                    <a:pt x="146246" y="1206371"/>
                  </a:lnTo>
                  <a:lnTo>
                    <a:pt x="191138" y="1220336"/>
                  </a:lnTo>
                  <a:lnTo>
                    <a:pt x="239306" y="1225207"/>
                  </a:lnTo>
                  <a:lnTo>
                    <a:pt x="1297901" y="1225207"/>
                  </a:lnTo>
                  <a:lnTo>
                    <a:pt x="1346069" y="1220336"/>
                  </a:lnTo>
                  <a:lnTo>
                    <a:pt x="1390961" y="1206371"/>
                  </a:lnTo>
                  <a:lnTo>
                    <a:pt x="1431607" y="1184282"/>
                  </a:lnTo>
                  <a:lnTo>
                    <a:pt x="1467037" y="1155038"/>
                  </a:lnTo>
                  <a:lnTo>
                    <a:pt x="1496282" y="1119609"/>
                  </a:lnTo>
                  <a:lnTo>
                    <a:pt x="1518372" y="1078965"/>
                  </a:lnTo>
                  <a:lnTo>
                    <a:pt x="1532337" y="1034077"/>
                  </a:lnTo>
                  <a:lnTo>
                    <a:pt x="1537208" y="985913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64" name="object 364"/>
            <p:cNvSpPr/>
            <p:nvPr/>
          </p:nvSpPr>
          <p:spPr>
            <a:xfrm>
              <a:off x="539995" y="3523653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5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998601"/>
                  </a:lnTo>
                  <a:lnTo>
                    <a:pt x="4078" y="1043745"/>
                  </a:lnTo>
                  <a:lnTo>
                    <a:pt x="15831" y="1086298"/>
                  </a:lnTo>
                  <a:lnTo>
                    <a:pt x="34533" y="1125533"/>
                  </a:lnTo>
                  <a:lnTo>
                    <a:pt x="59456" y="1160724"/>
                  </a:lnTo>
                  <a:lnTo>
                    <a:pt x="89876" y="1191146"/>
                  </a:lnTo>
                  <a:lnTo>
                    <a:pt x="125067" y="1216071"/>
                  </a:lnTo>
                  <a:lnTo>
                    <a:pt x="164303" y="1234773"/>
                  </a:lnTo>
                  <a:lnTo>
                    <a:pt x="206858" y="1246527"/>
                  </a:lnTo>
                  <a:lnTo>
                    <a:pt x="252006" y="1250607"/>
                  </a:lnTo>
                  <a:lnTo>
                    <a:pt x="1310601" y="1250607"/>
                  </a:lnTo>
                  <a:lnTo>
                    <a:pt x="1355749" y="1246527"/>
                  </a:lnTo>
                  <a:lnTo>
                    <a:pt x="1398304" y="1234773"/>
                  </a:lnTo>
                  <a:lnTo>
                    <a:pt x="1418374" y="1225207"/>
                  </a:lnTo>
                  <a:lnTo>
                    <a:pt x="252006" y="1225207"/>
                  </a:lnTo>
                  <a:lnTo>
                    <a:pt x="206396" y="1220595"/>
                  </a:lnTo>
                  <a:lnTo>
                    <a:pt x="163888" y="1207371"/>
                  </a:lnTo>
                  <a:lnTo>
                    <a:pt x="125400" y="1186454"/>
                  </a:lnTo>
                  <a:lnTo>
                    <a:pt x="91849" y="1158762"/>
                  </a:lnTo>
                  <a:lnTo>
                    <a:pt x="64155" y="1125212"/>
                  </a:lnTo>
                  <a:lnTo>
                    <a:pt x="43237" y="1086723"/>
                  </a:lnTo>
                  <a:lnTo>
                    <a:pt x="30012" y="1044213"/>
                  </a:lnTo>
                  <a:lnTo>
                    <a:pt x="25400" y="998601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418378" y="25400"/>
                  </a:lnTo>
                  <a:lnTo>
                    <a:pt x="1398304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1250950">
                  <a:moveTo>
                    <a:pt x="1418378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2"/>
                  </a:lnTo>
                  <a:lnTo>
                    <a:pt x="1470758" y="91844"/>
                  </a:lnTo>
                  <a:lnTo>
                    <a:pt x="1498452" y="125394"/>
                  </a:lnTo>
                  <a:lnTo>
                    <a:pt x="1519370" y="163883"/>
                  </a:lnTo>
                  <a:lnTo>
                    <a:pt x="1532595" y="206393"/>
                  </a:lnTo>
                  <a:lnTo>
                    <a:pt x="1537208" y="252006"/>
                  </a:lnTo>
                  <a:lnTo>
                    <a:pt x="1537208" y="998601"/>
                  </a:lnTo>
                  <a:lnTo>
                    <a:pt x="1532595" y="1044213"/>
                  </a:lnTo>
                  <a:lnTo>
                    <a:pt x="1519370" y="1086723"/>
                  </a:lnTo>
                  <a:lnTo>
                    <a:pt x="1498452" y="1125212"/>
                  </a:lnTo>
                  <a:lnTo>
                    <a:pt x="1470758" y="1158762"/>
                  </a:lnTo>
                  <a:lnTo>
                    <a:pt x="1437207" y="1186454"/>
                  </a:lnTo>
                  <a:lnTo>
                    <a:pt x="1398719" y="1207371"/>
                  </a:lnTo>
                  <a:lnTo>
                    <a:pt x="1356211" y="1220595"/>
                  </a:lnTo>
                  <a:lnTo>
                    <a:pt x="1310601" y="1225207"/>
                  </a:lnTo>
                  <a:lnTo>
                    <a:pt x="1418374" y="1225207"/>
                  </a:lnTo>
                  <a:lnTo>
                    <a:pt x="1472731" y="1191146"/>
                  </a:lnTo>
                  <a:lnTo>
                    <a:pt x="1503151" y="1160724"/>
                  </a:lnTo>
                  <a:lnTo>
                    <a:pt x="1528074" y="1125533"/>
                  </a:lnTo>
                  <a:lnTo>
                    <a:pt x="1546776" y="1086298"/>
                  </a:lnTo>
                  <a:lnTo>
                    <a:pt x="1558529" y="1043745"/>
                  </a:lnTo>
                  <a:lnTo>
                    <a:pt x="1562608" y="998601"/>
                  </a:lnTo>
                  <a:lnTo>
                    <a:pt x="1562608" y="252006"/>
                  </a:lnTo>
                  <a:lnTo>
                    <a:pt x="1558529" y="206858"/>
                  </a:lnTo>
                  <a:lnTo>
                    <a:pt x="1546776" y="164303"/>
                  </a:lnTo>
                  <a:lnTo>
                    <a:pt x="1528074" y="125067"/>
                  </a:lnTo>
                  <a:lnTo>
                    <a:pt x="1503151" y="89876"/>
                  </a:lnTo>
                  <a:lnTo>
                    <a:pt x="1472731" y="59456"/>
                  </a:lnTo>
                  <a:lnTo>
                    <a:pt x="1437540" y="34533"/>
                  </a:lnTo>
                  <a:lnTo>
                    <a:pt x="141837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65" name="object 365"/>
            <p:cNvSpPr/>
            <p:nvPr/>
          </p:nvSpPr>
          <p:spPr>
            <a:xfrm>
              <a:off x="539997" y="4389677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366" name="object 366"/>
          <p:cNvSpPr txBox="1"/>
          <p:nvPr/>
        </p:nvSpPr>
        <p:spPr>
          <a:xfrm>
            <a:off x="921010" y="4135070"/>
            <a:ext cx="7981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お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む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つ</a:t>
            </a: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カ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バ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ー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367" name="object 367"/>
          <p:cNvSpPr txBox="1"/>
          <p:nvPr/>
        </p:nvSpPr>
        <p:spPr>
          <a:xfrm>
            <a:off x="924198" y="4456501"/>
            <a:ext cx="7981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Diaper</a:t>
            </a:r>
            <a:r>
              <a:rPr sz="11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cover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368" name="object 368"/>
          <p:cNvGrpSpPr/>
          <p:nvPr/>
        </p:nvGrpSpPr>
        <p:grpSpPr>
          <a:xfrm>
            <a:off x="884445" y="1291411"/>
            <a:ext cx="2860675" cy="4852035"/>
            <a:chOff x="884445" y="1291411"/>
            <a:chExt cx="2860675" cy="4852035"/>
          </a:xfrm>
        </p:grpSpPr>
        <p:sp>
          <p:nvSpPr>
            <p:cNvPr id="369" name="object 369"/>
            <p:cNvSpPr/>
            <p:nvPr/>
          </p:nvSpPr>
          <p:spPr>
            <a:xfrm>
              <a:off x="888255" y="3545863"/>
              <a:ext cx="933450" cy="556895"/>
            </a:xfrm>
            <a:custGeom>
              <a:avLst/>
              <a:gdLst/>
              <a:ahLst/>
              <a:cxnLst/>
              <a:rect l="l" t="t" r="r" b="b"/>
              <a:pathLst>
                <a:path w="933450" h="556895">
                  <a:moveTo>
                    <a:pt x="97404" y="0"/>
                  </a:moveTo>
                  <a:lnTo>
                    <a:pt x="52592" y="6372"/>
                  </a:lnTo>
                  <a:lnTo>
                    <a:pt x="22866" y="30493"/>
                  </a:lnTo>
                  <a:lnTo>
                    <a:pt x="0" y="78838"/>
                  </a:lnTo>
                  <a:lnTo>
                    <a:pt x="14716" y="114216"/>
                  </a:lnTo>
                  <a:lnTo>
                    <a:pt x="87121" y="153964"/>
                  </a:lnTo>
                  <a:lnTo>
                    <a:pt x="237318" y="215418"/>
                  </a:lnTo>
                  <a:lnTo>
                    <a:pt x="249556" y="222995"/>
                  </a:lnTo>
                  <a:lnTo>
                    <a:pt x="253635" y="229405"/>
                  </a:lnTo>
                  <a:lnTo>
                    <a:pt x="249556" y="238148"/>
                  </a:lnTo>
                  <a:lnTo>
                    <a:pt x="237318" y="252718"/>
                  </a:lnTo>
                  <a:lnTo>
                    <a:pt x="173727" y="248785"/>
                  </a:lnTo>
                  <a:lnTo>
                    <a:pt x="154959" y="248057"/>
                  </a:lnTo>
                  <a:lnTo>
                    <a:pt x="146567" y="248518"/>
                  </a:lnTo>
                  <a:lnTo>
                    <a:pt x="140208" y="251748"/>
                  </a:lnTo>
                  <a:lnTo>
                    <a:pt x="132678" y="260514"/>
                  </a:lnTo>
                  <a:lnTo>
                    <a:pt x="120771" y="277584"/>
                  </a:lnTo>
                  <a:lnTo>
                    <a:pt x="108309" y="274121"/>
                  </a:lnTo>
                  <a:lnTo>
                    <a:pt x="93480" y="278042"/>
                  </a:lnTo>
                  <a:lnTo>
                    <a:pt x="78653" y="293326"/>
                  </a:lnTo>
                  <a:lnTo>
                    <a:pt x="66199" y="323952"/>
                  </a:lnTo>
                  <a:lnTo>
                    <a:pt x="72222" y="330309"/>
                  </a:lnTo>
                  <a:lnTo>
                    <a:pt x="87984" y="335609"/>
                  </a:lnTo>
                  <a:lnTo>
                    <a:pt x="104362" y="340545"/>
                  </a:lnTo>
                  <a:lnTo>
                    <a:pt x="112236" y="345809"/>
                  </a:lnTo>
                  <a:lnTo>
                    <a:pt x="113908" y="366028"/>
                  </a:lnTo>
                  <a:lnTo>
                    <a:pt x="112279" y="378449"/>
                  </a:lnTo>
                  <a:lnTo>
                    <a:pt x="105380" y="388187"/>
                  </a:lnTo>
                  <a:lnTo>
                    <a:pt x="91243" y="400355"/>
                  </a:lnTo>
                  <a:lnTo>
                    <a:pt x="107342" y="449417"/>
                  </a:lnTo>
                  <a:lnTo>
                    <a:pt x="131466" y="487437"/>
                  </a:lnTo>
                  <a:lnTo>
                    <a:pt x="162317" y="515693"/>
                  </a:lnTo>
                  <a:lnTo>
                    <a:pt x="198599" y="535463"/>
                  </a:lnTo>
                  <a:lnTo>
                    <a:pt x="239017" y="548026"/>
                  </a:lnTo>
                  <a:lnTo>
                    <a:pt x="282273" y="554659"/>
                  </a:lnTo>
                  <a:lnTo>
                    <a:pt x="327071" y="556641"/>
                  </a:lnTo>
                  <a:lnTo>
                    <a:pt x="372115" y="555250"/>
                  </a:lnTo>
                  <a:lnTo>
                    <a:pt x="416107" y="551763"/>
                  </a:lnTo>
                  <a:lnTo>
                    <a:pt x="457752" y="547459"/>
                  </a:lnTo>
                  <a:lnTo>
                    <a:pt x="505930" y="533097"/>
                  </a:lnTo>
                  <a:lnTo>
                    <a:pt x="542056" y="504657"/>
                  </a:lnTo>
                  <a:lnTo>
                    <a:pt x="568079" y="466494"/>
                  </a:lnTo>
                  <a:lnTo>
                    <a:pt x="585951" y="422963"/>
                  </a:lnTo>
                  <a:lnTo>
                    <a:pt x="597621" y="378418"/>
                  </a:lnTo>
                  <a:lnTo>
                    <a:pt x="605040" y="337214"/>
                  </a:lnTo>
                  <a:lnTo>
                    <a:pt x="610159" y="303705"/>
                  </a:lnTo>
                  <a:lnTo>
                    <a:pt x="614928" y="282245"/>
                  </a:lnTo>
                  <a:lnTo>
                    <a:pt x="625367" y="260567"/>
                  </a:lnTo>
                  <a:lnTo>
                    <a:pt x="646006" y="248646"/>
                  </a:lnTo>
                  <a:lnTo>
                    <a:pt x="692289" y="242256"/>
                  </a:lnTo>
                  <a:lnTo>
                    <a:pt x="779659" y="237173"/>
                  </a:lnTo>
                  <a:lnTo>
                    <a:pt x="872047" y="218969"/>
                  </a:lnTo>
                  <a:lnTo>
                    <a:pt x="918543" y="202218"/>
                  </a:lnTo>
                  <a:lnTo>
                    <a:pt x="933278" y="177307"/>
                  </a:lnTo>
                  <a:lnTo>
                    <a:pt x="930383" y="134621"/>
                  </a:lnTo>
                  <a:lnTo>
                    <a:pt x="916345" y="97913"/>
                  </a:lnTo>
                  <a:lnTo>
                    <a:pt x="883902" y="79391"/>
                  </a:lnTo>
                  <a:lnTo>
                    <a:pt x="839580" y="74598"/>
                  </a:lnTo>
                  <a:lnTo>
                    <a:pt x="789903" y="79074"/>
                  </a:lnTo>
                  <a:lnTo>
                    <a:pt x="741395" y="88361"/>
                  </a:lnTo>
                  <a:lnTo>
                    <a:pt x="700580" y="97999"/>
                  </a:lnTo>
                  <a:lnTo>
                    <a:pt x="673983" y="103531"/>
                  </a:lnTo>
                  <a:lnTo>
                    <a:pt x="650676" y="105522"/>
                  </a:lnTo>
                  <a:lnTo>
                    <a:pt x="639023" y="101978"/>
                  </a:lnTo>
                  <a:lnTo>
                    <a:pt x="635528" y="89115"/>
                  </a:lnTo>
                  <a:lnTo>
                    <a:pt x="636695" y="63145"/>
                  </a:lnTo>
                  <a:lnTo>
                    <a:pt x="621143" y="42365"/>
                  </a:lnTo>
                  <a:lnTo>
                    <a:pt x="585820" y="29010"/>
                  </a:lnTo>
                  <a:lnTo>
                    <a:pt x="538408" y="21957"/>
                  </a:lnTo>
                  <a:lnTo>
                    <a:pt x="486594" y="20085"/>
                  </a:lnTo>
                  <a:lnTo>
                    <a:pt x="438059" y="22272"/>
                  </a:lnTo>
                  <a:lnTo>
                    <a:pt x="400488" y="27394"/>
                  </a:lnTo>
                  <a:lnTo>
                    <a:pt x="365740" y="39537"/>
                  </a:lnTo>
                  <a:lnTo>
                    <a:pt x="345126" y="53428"/>
                  </a:lnTo>
                  <a:lnTo>
                    <a:pt x="331212" y="63240"/>
                  </a:lnTo>
                  <a:lnTo>
                    <a:pt x="316566" y="63145"/>
                  </a:lnTo>
                  <a:lnTo>
                    <a:pt x="295406" y="54157"/>
                  </a:lnTo>
                  <a:lnTo>
                    <a:pt x="256304" y="38456"/>
                  </a:lnTo>
                  <a:lnTo>
                    <a:pt x="205866" y="20934"/>
                  </a:lnTo>
                  <a:lnTo>
                    <a:pt x="150698" y="6485"/>
                  </a:lnTo>
                  <a:lnTo>
                    <a:pt x="97404" y="0"/>
                  </a:lnTo>
                  <a:close/>
                </a:path>
              </a:pathLst>
            </a:custGeom>
            <a:solidFill>
              <a:srgbClr val="CEE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88255" y="3545863"/>
              <a:ext cx="933450" cy="556895"/>
            </a:xfrm>
            <a:custGeom>
              <a:avLst/>
              <a:gdLst/>
              <a:ahLst/>
              <a:cxnLst/>
              <a:rect l="l" t="t" r="r" b="b"/>
              <a:pathLst>
                <a:path w="933450" h="556895">
                  <a:moveTo>
                    <a:pt x="237318" y="215418"/>
                  </a:moveTo>
                  <a:lnTo>
                    <a:pt x="87121" y="153964"/>
                  </a:lnTo>
                  <a:lnTo>
                    <a:pt x="14716" y="114216"/>
                  </a:lnTo>
                  <a:lnTo>
                    <a:pt x="0" y="78838"/>
                  </a:lnTo>
                  <a:lnTo>
                    <a:pt x="22866" y="30493"/>
                  </a:lnTo>
                  <a:lnTo>
                    <a:pt x="52592" y="6372"/>
                  </a:lnTo>
                  <a:lnTo>
                    <a:pt x="97404" y="0"/>
                  </a:lnTo>
                  <a:lnTo>
                    <a:pt x="150698" y="6485"/>
                  </a:lnTo>
                  <a:lnTo>
                    <a:pt x="205866" y="20934"/>
                  </a:lnTo>
                  <a:lnTo>
                    <a:pt x="256304" y="38456"/>
                  </a:lnTo>
                  <a:lnTo>
                    <a:pt x="295406" y="54157"/>
                  </a:lnTo>
                  <a:lnTo>
                    <a:pt x="316566" y="63145"/>
                  </a:lnTo>
                  <a:lnTo>
                    <a:pt x="331212" y="63240"/>
                  </a:lnTo>
                  <a:lnTo>
                    <a:pt x="365740" y="39537"/>
                  </a:lnTo>
                  <a:lnTo>
                    <a:pt x="438059" y="22272"/>
                  </a:lnTo>
                  <a:lnTo>
                    <a:pt x="486594" y="20085"/>
                  </a:lnTo>
                  <a:lnTo>
                    <a:pt x="538408" y="21957"/>
                  </a:lnTo>
                  <a:lnTo>
                    <a:pt x="585820" y="29010"/>
                  </a:lnTo>
                  <a:lnTo>
                    <a:pt x="621143" y="42365"/>
                  </a:lnTo>
                  <a:lnTo>
                    <a:pt x="636695" y="63145"/>
                  </a:lnTo>
                  <a:lnTo>
                    <a:pt x="635528" y="89115"/>
                  </a:lnTo>
                  <a:lnTo>
                    <a:pt x="639023" y="101978"/>
                  </a:lnTo>
                  <a:lnTo>
                    <a:pt x="650676" y="105522"/>
                  </a:lnTo>
                  <a:lnTo>
                    <a:pt x="673983" y="103531"/>
                  </a:lnTo>
                  <a:lnTo>
                    <a:pt x="700580" y="97999"/>
                  </a:lnTo>
                  <a:lnTo>
                    <a:pt x="741395" y="88361"/>
                  </a:lnTo>
                  <a:lnTo>
                    <a:pt x="789903" y="79074"/>
                  </a:lnTo>
                  <a:lnTo>
                    <a:pt x="839580" y="74598"/>
                  </a:lnTo>
                  <a:lnTo>
                    <a:pt x="883902" y="79391"/>
                  </a:lnTo>
                  <a:lnTo>
                    <a:pt x="930383" y="134621"/>
                  </a:lnTo>
                  <a:lnTo>
                    <a:pt x="933278" y="177307"/>
                  </a:lnTo>
                  <a:lnTo>
                    <a:pt x="918543" y="202218"/>
                  </a:lnTo>
                  <a:lnTo>
                    <a:pt x="872047" y="218969"/>
                  </a:lnTo>
                  <a:lnTo>
                    <a:pt x="779659" y="237173"/>
                  </a:lnTo>
                  <a:lnTo>
                    <a:pt x="692289" y="242256"/>
                  </a:lnTo>
                  <a:lnTo>
                    <a:pt x="646006" y="248646"/>
                  </a:lnTo>
                  <a:lnTo>
                    <a:pt x="625367" y="260567"/>
                  </a:lnTo>
                  <a:lnTo>
                    <a:pt x="614928" y="282245"/>
                  </a:lnTo>
                  <a:lnTo>
                    <a:pt x="610159" y="303705"/>
                  </a:lnTo>
                  <a:lnTo>
                    <a:pt x="605040" y="337214"/>
                  </a:lnTo>
                  <a:lnTo>
                    <a:pt x="597621" y="378418"/>
                  </a:lnTo>
                  <a:lnTo>
                    <a:pt x="585951" y="422963"/>
                  </a:lnTo>
                  <a:lnTo>
                    <a:pt x="568079" y="466494"/>
                  </a:lnTo>
                  <a:lnTo>
                    <a:pt x="542056" y="504657"/>
                  </a:lnTo>
                  <a:lnTo>
                    <a:pt x="505930" y="533097"/>
                  </a:lnTo>
                  <a:lnTo>
                    <a:pt x="457752" y="547459"/>
                  </a:lnTo>
                  <a:lnTo>
                    <a:pt x="416107" y="551763"/>
                  </a:lnTo>
                  <a:lnTo>
                    <a:pt x="372115" y="555250"/>
                  </a:lnTo>
                  <a:lnTo>
                    <a:pt x="327071" y="556641"/>
                  </a:lnTo>
                  <a:lnTo>
                    <a:pt x="282273" y="554659"/>
                  </a:lnTo>
                  <a:lnTo>
                    <a:pt x="239017" y="548026"/>
                  </a:lnTo>
                  <a:lnTo>
                    <a:pt x="198599" y="535463"/>
                  </a:lnTo>
                  <a:lnTo>
                    <a:pt x="162317" y="515693"/>
                  </a:lnTo>
                  <a:lnTo>
                    <a:pt x="131466" y="487437"/>
                  </a:lnTo>
                  <a:lnTo>
                    <a:pt x="107342" y="449417"/>
                  </a:lnTo>
                  <a:lnTo>
                    <a:pt x="91243" y="400355"/>
                  </a:lnTo>
                  <a:lnTo>
                    <a:pt x="105380" y="388187"/>
                  </a:lnTo>
                  <a:lnTo>
                    <a:pt x="112279" y="378449"/>
                  </a:lnTo>
                  <a:lnTo>
                    <a:pt x="113908" y="366028"/>
                  </a:lnTo>
                  <a:lnTo>
                    <a:pt x="112236" y="345809"/>
                  </a:lnTo>
                  <a:lnTo>
                    <a:pt x="104362" y="340545"/>
                  </a:lnTo>
                  <a:lnTo>
                    <a:pt x="87984" y="335609"/>
                  </a:lnTo>
                  <a:lnTo>
                    <a:pt x="72222" y="330309"/>
                  </a:lnTo>
                  <a:lnTo>
                    <a:pt x="66199" y="323952"/>
                  </a:lnTo>
                  <a:lnTo>
                    <a:pt x="78653" y="293326"/>
                  </a:lnTo>
                  <a:lnTo>
                    <a:pt x="93480" y="278042"/>
                  </a:lnTo>
                  <a:lnTo>
                    <a:pt x="108309" y="274121"/>
                  </a:lnTo>
                  <a:lnTo>
                    <a:pt x="120771" y="277584"/>
                  </a:lnTo>
                  <a:lnTo>
                    <a:pt x="132678" y="260514"/>
                  </a:lnTo>
                  <a:lnTo>
                    <a:pt x="140208" y="251748"/>
                  </a:lnTo>
                  <a:lnTo>
                    <a:pt x="146567" y="248518"/>
                  </a:lnTo>
                  <a:lnTo>
                    <a:pt x="154959" y="248057"/>
                  </a:lnTo>
                  <a:lnTo>
                    <a:pt x="173727" y="248785"/>
                  </a:lnTo>
                  <a:lnTo>
                    <a:pt x="201382" y="250387"/>
                  </a:lnTo>
                  <a:lnTo>
                    <a:pt x="226416" y="251990"/>
                  </a:lnTo>
                  <a:lnTo>
                    <a:pt x="237318" y="252718"/>
                  </a:lnTo>
                  <a:lnTo>
                    <a:pt x="249556" y="238148"/>
                  </a:lnTo>
                  <a:lnTo>
                    <a:pt x="253635" y="229405"/>
                  </a:lnTo>
                  <a:lnTo>
                    <a:pt x="249556" y="222995"/>
                  </a:lnTo>
                  <a:lnTo>
                    <a:pt x="237318" y="215418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1157857" y="3556051"/>
              <a:ext cx="386715" cy="518795"/>
            </a:xfrm>
            <a:custGeom>
              <a:avLst/>
              <a:gdLst/>
              <a:ahLst/>
              <a:cxnLst/>
              <a:rect l="l" t="t" r="r" b="b"/>
              <a:pathLst>
                <a:path w="386715" h="518795">
                  <a:moveTo>
                    <a:pt x="273462" y="0"/>
                  </a:moveTo>
                  <a:lnTo>
                    <a:pt x="198412" y="8684"/>
                  </a:lnTo>
                  <a:lnTo>
                    <a:pt x="148417" y="24848"/>
                  </a:lnTo>
                  <a:lnTo>
                    <a:pt x="107254" y="53048"/>
                  </a:lnTo>
                  <a:lnTo>
                    <a:pt x="77364" y="90730"/>
                  </a:lnTo>
                  <a:lnTo>
                    <a:pt x="61188" y="135341"/>
                  </a:lnTo>
                  <a:lnTo>
                    <a:pt x="53860" y="173221"/>
                  </a:lnTo>
                  <a:lnTo>
                    <a:pt x="45043" y="202260"/>
                  </a:lnTo>
                  <a:lnTo>
                    <a:pt x="29002" y="237228"/>
                  </a:lnTo>
                  <a:lnTo>
                    <a:pt x="0" y="292897"/>
                  </a:lnTo>
                  <a:lnTo>
                    <a:pt x="14979" y="329031"/>
                  </a:lnTo>
                  <a:lnTo>
                    <a:pt x="53544" y="408041"/>
                  </a:lnTo>
                  <a:lnTo>
                    <a:pt x="106132" y="485842"/>
                  </a:lnTo>
                  <a:lnTo>
                    <a:pt x="163182" y="518347"/>
                  </a:lnTo>
                  <a:lnTo>
                    <a:pt x="203775" y="510146"/>
                  </a:lnTo>
                  <a:lnTo>
                    <a:pt x="262818" y="461200"/>
                  </a:lnTo>
                  <a:lnTo>
                    <a:pt x="283662" y="416079"/>
                  </a:lnTo>
                  <a:lnTo>
                    <a:pt x="300316" y="354276"/>
                  </a:lnTo>
                  <a:lnTo>
                    <a:pt x="315514" y="293335"/>
                  </a:lnTo>
                  <a:lnTo>
                    <a:pt x="334235" y="231284"/>
                  </a:lnTo>
                  <a:lnTo>
                    <a:pt x="370665" y="119733"/>
                  </a:lnTo>
                  <a:lnTo>
                    <a:pt x="382585" y="78176"/>
                  </a:lnTo>
                  <a:lnTo>
                    <a:pt x="386448" y="51394"/>
                  </a:lnTo>
                  <a:lnTo>
                    <a:pt x="379947" y="30658"/>
                  </a:lnTo>
                  <a:lnTo>
                    <a:pt x="361061" y="13503"/>
                  </a:lnTo>
                  <a:lnTo>
                    <a:pt x="326622" y="2445"/>
                  </a:lnTo>
                  <a:lnTo>
                    <a:pt x="273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1157857" y="3556051"/>
              <a:ext cx="386715" cy="518795"/>
            </a:xfrm>
            <a:custGeom>
              <a:avLst/>
              <a:gdLst/>
              <a:ahLst/>
              <a:cxnLst/>
              <a:rect l="l" t="t" r="r" b="b"/>
              <a:pathLst>
                <a:path w="386715" h="518795">
                  <a:moveTo>
                    <a:pt x="0" y="292897"/>
                  </a:moveTo>
                  <a:lnTo>
                    <a:pt x="29002" y="237228"/>
                  </a:lnTo>
                  <a:lnTo>
                    <a:pt x="45043" y="202260"/>
                  </a:lnTo>
                  <a:lnTo>
                    <a:pt x="53860" y="173221"/>
                  </a:lnTo>
                  <a:lnTo>
                    <a:pt x="61188" y="135341"/>
                  </a:lnTo>
                  <a:lnTo>
                    <a:pt x="77364" y="90730"/>
                  </a:lnTo>
                  <a:lnTo>
                    <a:pt x="107254" y="53048"/>
                  </a:lnTo>
                  <a:lnTo>
                    <a:pt x="148417" y="24848"/>
                  </a:lnTo>
                  <a:lnTo>
                    <a:pt x="198412" y="8684"/>
                  </a:lnTo>
                  <a:lnTo>
                    <a:pt x="273462" y="0"/>
                  </a:lnTo>
                  <a:lnTo>
                    <a:pt x="326622" y="2445"/>
                  </a:lnTo>
                  <a:lnTo>
                    <a:pt x="361061" y="13503"/>
                  </a:lnTo>
                  <a:lnTo>
                    <a:pt x="379947" y="30658"/>
                  </a:lnTo>
                  <a:lnTo>
                    <a:pt x="386448" y="51394"/>
                  </a:lnTo>
                  <a:lnTo>
                    <a:pt x="382585" y="78176"/>
                  </a:lnTo>
                  <a:lnTo>
                    <a:pt x="370665" y="119733"/>
                  </a:lnTo>
                  <a:lnTo>
                    <a:pt x="353583" y="172093"/>
                  </a:lnTo>
                  <a:lnTo>
                    <a:pt x="334235" y="231284"/>
                  </a:lnTo>
                  <a:lnTo>
                    <a:pt x="315514" y="293335"/>
                  </a:lnTo>
                  <a:lnTo>
                    <a:pt x="300316" y="354276"/>
                  </a:lnTo>
                  <a:lnTo>
                    <a:pt x="283662" y="416079"/>
                  </a:lnTo>
                  <a:lnTo>
                    <a:pt x="262818" y="461200"/>
                  </a:lnTo>
                  <a:lnTo>
                    <a:pt x="236588" y="491826"/>
                  </a:lnTo>
                  <a:lnTo>
                    <a:pt x="163182" y="518347"/>
                  </a:lnTo>
                  <a:lnTo>
                    <a:pt x="106132" y="485842"/>
                  </a:lnTo>
                  <a:lnTo>
                    <a:pt x="53544" y="408041"/>
                  </a:lnTo>
                  <a:lnTo>
                    <a:pt x="14979" y="329031"/>
                  </a:lnTo>
                  <a:lnTo>
                    <a:pt x="0" y="292897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1136314" y="3552584"/>
              <a:ext cx="386715" cy="495934"/>
            </a:xfrm>
            <a:custGeom>
              <a:avLst/>
              <a:gdLst/>
              <a:ahLst/>
              <a:cxnLst/>
              <a:rect l="l" t="t" r="r" b="b"/>
              <a:pathLst>
                <a:path w="386715" h="495935">
                  <a:moveTo>
                    <a:pt x="269523" y="0"/>
                  </a:moveTo>
                  <a:lnTo>
                    <a:pt x="209985" y="17"/>
                  </a:lnTo>
                  <a:lnTo>
                    <a:pt x="158661" y="829"/>
                  </a:lnTo>
                  <a:lnTo>
                    <a:pt x="114427" y="9751"/>
                  </a:lnTo>
                  <a:lnTo>
                    <a:pt x="71009" y="68848"/>
                  </a:lnTo>
                  <a:lnTo>
                    <a:pt x="61201" y="112818"/>
                  </a:lnTo>
                  <a:lnTo>
                    <a:pt x="53872" y="150698"/>
                  </a:lnTo>
                  <a:lnTo>
                    <a:pt x="45054" y="179736"/>
                  </a:lnTo>
                  <a:lnTo>
                    <a:pt x="29009" y="214700"/>
                  </a:lnTo>
                  <a:lnTo>
                    <a:pt x="0" y="270361"/>
                  </a:lnTo>
                  <a:lnTo>
                    <a:pt x="14980" y="306497"/>
                  </a:lnTo>
                  <a:lnTo>
                    <a:pt x="53546" y="385511"/>
                  </a:lnTo>
                  <a:lnTo>
                    <a:pt x="106138" y="463312"/>
                  </a:lnTo>
                  <a:lnTo>
                    <a:pt x="163195" y="495812"/>
                  </a:lnTo>
                  <a:lnTo>
                    <a:pt x="203781" y="487617"/>
                  </a:lnTo>
                  <a:lnTo>
                    <a:pt x="262822" y="438676"/>
                  </a:lnTo>
                  <a:lnTo>
                    <a:pt x="283669" y="393556"/>
                  </a:lnTo>
                  <a:lnTo>
                    <a:pt x="300329" y="331753"/>
                  </a:lnTo>
                  <a:lnTo>
                    <a:pt x="315522" y="270809"/>
                  </a:lnTo>
                  <a:lnTo>
                    <a:pt x="334241" y="208758"/>
                  </a:lnTo>
                  <a:lnTo>
                    <a:pt x="370671" y="97213"/>
                  </a:lnTo>
                  <a:lnTo>
                    <a:pt x="382589" y="55657"/>
                  </a:lnTo>
                  <a:lnTo>
                    <a:pt x="386448" y="28871"/>
                  </a:lnTo>
                  <a:lnTo>
                    <a:pt x="368853" y="12010"/>
                  </a:lnTo>
                  <a:lnTo>
                    <a:pt x="326179" y="3192"/>
                  </a:lnTo>
                  <a:lnTo>
                    <a:pt x="2695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1136314" y="3552584"/>
              <a:ext cx="386715" cy="495934"/>
            </a:xfrm>
            <a:custGeom>
              <a:avLst/>
              <a:gdLst/>
              <a:ahLst/>
              <a:cxnLst/>
              <a:rect l="l" t="t" r="r" b="b"/>
              <a:pathLst>
                <a:path w="386715" h="495935">
                  <a:moveTo>
                    <a:pt x="0" y="270361"/>
                  </a:moveTo>
                  <a:lnTo>
                    <a:pt x="29009" y="214700"/>
                  </a:lnTo>
                  <a:lnTo>
                    <a:pt x="45054" y="179736"/>
                  </a:lnTo>
                  <a:lnTo>
                    <a:pt x="53872" y="150698"/>
                  </a:lnTo>
                  <a:lnTo>
                    <a:pt x="61201" y="112818"/>
                  </a:lnTo>
                  <a:lnTo>
                    <a:pt x="71009" y="68848"/>
                  </a:lnTo>
                  <a:lnTo>
                    <a:pt x="86980" y="33459"/>
                  </a:lnTo>
                  <a:lnTo>
                    <a:pt x="158661" y="829"/>
                  </a:lnTo>
                  <a:lnTo>
                    <a:pt x="209985" y="17"/>
                  </a:lnTo>
                  <a:lnTo>
                    <a:pt x="269523" y="0"/>
                  </a:lnTo>
                  <a:lnTo>
                    <a:pt x="326179" y="3192"/>
                  </a:lnTo>
                  <a:lnTo>
                    <a:pt x="368853" y="12010"/>
                  </a:lnTo>
                  <a:lnTo>
                    <a:pt x="386448" y="28871"/>
                  </a:lnTo>
                  <a:lnTo>
                    <a:pt x="382589" y="55657"/>
                  </a:lnTo>
                  <a:lnTo>
                    <a:pt x="370671" y="97213"/>
                  </a:lnTo>
                  <a:lnTo>
                    <a:pt x="353590" y="149570"/>
                  </a:lnTo>
                  <a:lnTo>
                    <a:pt x="334241" y="208758"/>
                  </a:lnTo>
                  <a:lnTo>
                    <a:pt x="315522" y="270809"/>
                  </a:lnTo>
                  <a:lnTo>
                    <a:pt x="300329" y="331753"/>
                  </a:lnTo>
                  <a:lnTo>
                    <a:pt x="283669" y="393556"/>
                  </a:lnTo>
                  <a:lnTo>
                    <a:pt x="262822" y="438676"/>
                  </a:lnTo>
                  <a:lnTo>
                    <a:pt x="236592" y="469301"/>
                  </a:lnTo>
                  <a:lnTo>
                    <a:pt x="163195" y="495812"/>
                  </a:lnTo>
                  <a:lnTo>
                    <a:pt x="106138" y="463312"/>
                  </a:lnTo>
                  <a:lnTo>
                    <a:pt x="53546" y="385511"/>
                  </a:lnTo>
                  <a:lnTo>
                    <a:pt x="14980" y="306497"/>
                  </a:lnTo>
                  <a:lnTo>
                    <a:pt x="0" y="270361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985787" y="3783761"/>
              <a:ext cx="343535" cy="128905"/>
            </a:xfrm>
            <a:custGeom>
              <a:avLst/>
              <a:gdLst/>
              <a:ahLst/>
              <a:cxnLst/>
              <a:rect l="l" t="t" r="r" b="b"/>
              <a:pathLst>
                <a:path w="343534" h="128904">
                  <a:moveTo>
                    <a:pt x="91680" y="0"/>
                  </a:moveTo>
                  <a:lnTo>
                    <a:pt x="29441" y="6254"/>
                  </a:lnTo>
                  <a:lnTo>
                    <a:pt x="0" y="63431"/>
                  </a:lnTo>
                  <a:lnTo>
                    <a:pt x="16515" y="75637"/>
                  </a:lnTo>
                  <a:lnTo>
                    <a:pt x="95454" y="103885"/>
                  </a:lnTo>
                  <a:lnTo>
                    <a:pt x="147988" y="116279"/>
                  </a:lnTo>
                  <a:lnTo>
                    <a:pt x="202639" y="125086"/>
                  </a:lnTo>
                  <a:lnTo>
                    <a:pt x="254464" y="128484"/>
                  </a:lnTo>
                  <a:lnTo>
                    <a:pt x="298518" y="124649"/>
                  </a:lnTo>
                  <a:lnTo>
                    <a:pt x="329856" y="111755"/>
                  </a:lnTo>
                  <a:lnTo>
                    <a:pt x="343535" y="87980"/>
                  </a:lnTo>
                  <a:lnTo>
                    <a:pt x="337061" y="45309"/>
                  </a:lnTo>
                  <a:lnTo>
                    <a:pt x="310956" y="21200"/>
                  </a:lnTo>
                  <a:lnTo>
                    <a:pt x="272429" y="10436"/>
                  </a:lnTo>
                  <a:lnTo>
                    <a:pt x="228688" y="7803"/>
                  </a:lnTo>
                  <a:lnTo>
                    <a:pt x="186944" y="8084"/>
                  </a:lnTo>
                  <a:lnTo>
                    <a:pt x="147202" y="6188"/>
                  </a:lnTo>
                  <a:lnTo>
                    <a:pt x="118244" y="2495"/>
                  </a:lnTo>
                  <a:lnTo>
                    <a:pt x="91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985787" y="3783761"/>
              <a:ext cx="343535" cy="128905"/>
            </a:xfrm>
            <a:custGeom>
              <a:avLst/>
              <a:gdLst/>
              <a:ahLst/>
              <a:cxnLst/>
              <a:rect l="l" t="t" r="r" b="b"/>
              <a:pathLst>
                <a:path w="343534" h="128904">
                  <a:moveTo>
                    <a:pt x="0" y="63431"/>
                  </a:moveTo>
                  <a:lnTo>
                    <a:pt x="13390" y="14204"/>
                  </a:lnTo>
                  <a:lnTo>
                    <a:pt x="59118" y="1696"/>
                  </a:lnTo>
                  <a:lnTo>
                    <a:pt x="91680" y="0"/>
                  </a:lnTo>
                  <a:lnTo>
                    <a:pt x="118244" y="2495"/>
                  </a:lnTo>
                  <a:lnTo>
                    <a:pt x="147202" y="6188"/>
                  </a:lnTo>
                  <a:lnTo>
                    <a:pt x="186944" y="8084"/>
                  </a:lnTo>
                  <a:lnTo>
                    <a:pt x="228688" y="7803"/>
                  </a:lnTo>
                  <a:lnTo>
                    <a:pt x="272429" y="10436"/>
                  </a:lnTo>
                  <a:lnTo>
                    <a:pt x="310956" y="21200"/>
                  </a:lnTo>
                  <a:lnTo>
                    <a:pt x="343535" y="87980"/>
                  </a:lnTo>
                  <a:lnTo>
                    <a:pt x="329856" y="111755"/>
                  </a:lnTo>
                  <a:lnTo>
                    <a:pt x="298518" y="124649"/>
                  </a:lnTo>
                  <a:lnTo>
                    <a:pt x="254464" y="128484"/>
                  </a:lnTo>
                  <a:lnTo>
                    <a:pt x="202639" y="125086"/>
                  </a:lnTo>
                  <a:lnTo>
                    <a:pt x="147988" y="116279"/>
                  </a:lnTo>
                  <a:lnTo>
                    <a:pt x="95454" y="103885"/>
                  </a:lnTo>
                  <a:lnTo>
                    <a:pt x="49981" y="89730"/>
                  </a:lnTo>
                  <a:lnTo>
                    <a:pt x="16515" y="75637"/>
                  </a:lnTo>
                  <a:lnTo>
                    <a:pt x="0" y="63431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986236" y="3801299"/>
              <a:ext cx="325755" cy="125095"/>
            </a:xfrm>
            <a:custGeom>
              <a:avLst/>
              <a:gdLst/>
              <a:ahLst/>
              <a:cxnLst/>
              <a:rect l="l" t="t" r="r" b="b"/>
              <a:pathLst>
                <a:path w="325755" h="125095">
                  <a:moveTo>
                    <a:pt x="73690" y="0"/>
                  </a:moveTo>
                  <a:lnTo>
                    <a:pt x="41133" y="1696"/>
                  </a:lnTo>
                  <a:lnTo>
                    <a:pt x="12030" y="6089"/>
                  </a:lnTo>
                  <a:lnTo>
                    <a:pt x="0" y="12879"/>
                  </a:lnTo>
                  <a:lnTo>
                    <a:pt x="2945" y="26860"/>
                  </a:lnTo>
                  <a:lnTo>
                    <a:pt x="37063" y="67181"/>
                  </a:lnTo>
                  <a:lnTo>
                    <a:pt x="73443" y="84381"/>
                  </a:lnTo>
                  <a:lnTo>
                    <a:pt x="121732" y="101582"/>
                  </a:lnTo>
                  <a:lnTo>
                    <a:pt x="175750" y="115938"/>
                  </a:lnTo>
                  <a:lnTo>
                    <a:pt x="229319" y="124601"/>
                  </a:lnTo>
                  <a:lnTo>
                    <a:pt x="276261" y="124727"/>
                  </a:lnTo>
                  <a:lnTo>
                    <a:pt x="310398" y="113468"/>
                  </a:lnTo>
                  <a:lnTo>
                    <a:pt x="325550" y="87980"/>
                  </a:lnTo>
                  <a:lnTo>
                    <a:pt x="319076" y="45309"/>
                  </a:lnTo>
                  <a:lnTo>
                    <a:pt x="292971" y="21200"/>
                  </a:lnTo>
                  <a:lnTo>
                    <a:pt x="254444" y="10436"/>
                  </a:lnTo>
                  <a:lnTo>
                    <a:pt x="210704" y="7803"/>
                  </a:lnTo>
                  <a:lnTo>
                    <a:pt x="168959" y="8084"/>
                  </a:lnTo>
                  <a:lnTo>
                    <a:pt x="129216" y="6188"/>
                  </a:lnTo>
                  <a:lnTo>
                    <a:pt x="100255" y="2495"/>
                  </a:lnTo>
                  <a:lnTo>
                    <a:pt x="736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986236" y="3801299"/>
              <a:ext cx="325755" cy="125095"/>
            </a:xfrm>
            <a:custGeom>
              <a:avLst/>
              <a:gdLst/>
              <a:ahLst/>
              <a:cxnLst/>
              <a:rect l="l" t="t" r="r" b="b"/>
              <a:pathLst>
                <a:path w="325755" h="125095">
                  <a:moveTo>
                    <a:pt x="18769" y="52827"/>
                  </a:moveTo>
                  <a:lnTo>
                    <a:pt x="2945" y="26860"/>
                  </a:lnTo>
                  <a:lnTo>
                    <a:pt x="0" y="12879"/>
                  </a:lnTo>
                  <a:lnTo>
                    <a:pt x="12030" y="6089"/>
                  </a:lnTo>
                  <a:lnTo>
                    <a:pt x="41133" y="1696"/>
                  </a:lnTo>
                  <a:lnTo>
                    <a:pt x="73690" y="0"/>
                  </a:lnTo>
                  <a:lnTo>
                    <a:pt x="100255" y="2495"/>
                  </a:lnTo>
                  <a:lnTo>
                    <a:pt x="129216" y="6188"/>
                  </a:lnTo>
                  <a:lnTo>
                    <a:pt x="168959" y="8084"/>
                  </a:lnTo>
                  <a:lnTo>
                    <a:pt x="210704" y="7803"/>
                  </a:lnTo>
                  <a:lnTo>
                    <a:pt x="254444" y="10436"/>
                  </a:lnTo>
                  <a:lnTo>
                    <a:pt x="292971" y="21200"/>
                  </a:lnTo>
                  <a:lnTo>
                    <a:pt x="325550" y="87980"/>
                  </a:lnTo>
                  <a:lnTo>
                    <a:pt x="310398" y="113468"/>
                  </a:lnTo>
                  <a:lnTo>
                    <a:pt x="276261" y="124727"/>
                  </a:lnTo>
                  <a:lnTo>
                    <a:pt x="229319" y="124601"/>
                  </a:lnTo>
                  <a:lnTo>
                    <a:pt x="175750" y="115938"/>
                  </a:lnTo>
                  <a:lnTo>
                    <a:pt x="121732" y="101582"/>
                  </a:lnTo>
                  <a:lnTo>
                    <a:pt x="73443" y="84381"/>
                  </a:lnTo>
                  <a:lnTo>
                    <a:pt x="37063" y="67181"/>
                  </a:lnTo>
                  <a:lnTo>
                    <a:pt x="18769" y="52827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944112" y="3567535"/>
              <a:ext cx="170319" cy="122222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1616374" y="3641016"/>
              <a:ext cx="170433" cy="11508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982083" y="3943906"/>
              <a:ext cx="438150" cy="155575"/>
            </a:xfrm>
            <a:custGeom>
              <a:avLst/>
              <a:gdLst/>
              <a:ahLst/>
              <a:cxnLst/>
              <a:rect l="l" t="t" r="r" b="b"/>
              <a:pathLst>
                <a:path w="438150" h="155575">
                  <a:moveTo>
                    <a:pt x="0" y="0"/>
                  </a:moveTo>
                  <a:lnTo>
                    <a:pt x="15977" y="48691"/>
                  </a:lnTo>
                  <a:lnTo>
                    <a:pt x="39918" y="86422"/>
                  </a:lnTo>
                  <a:lnTo>
                    <a:pt x="70536" y="114464"/>
                  </a:lnTo>
                  <a:lnTo>
                    <a:pt x="106544" y="134084"/>
                  </a:lnTo>
                  <a:lnTo>
                    <a:pt x="146656" y="146551"/>
                  </a:lnTo>
                  <a:lnTo>
                    <a:pt x="189585" y="153134"/>
                  </a:lnTo>
                  <a:lnTo>
                    <a:pt x="234044" y="155102"/>
                  </a:lnTo>
                  <a:lnTo>
                    <a:pt x="278748" y="153722"/>
                  </a:lnTo>
                  <a:lnTo>
                    <a:pt x="322408" y="150265"/>
                  </a:lnTo>
                  <a:lnTo>
                    <a:pt x="363740" y="145999"/>
                  </a:lnTo>
                  <a:lnTo>
                    <a:pt x="405137" y="134902"/>
                  </a:lnTo>
                  <a:lnTo>
                    <a:pt x="437705" y="113271"/>
                  </a:lnTo>
                  <a:lnTo>
                    <a:pt x="429741" y="117380"/>
                  </a:lnTo>
                  <a:lnTo>
                    <a:pt x="409733" y="124502"/>
                  </a:lnTo>
                  <a:lnTo>
                    <a:pt x="383505" y="126831"/>
                  </a:lnTo>
                  <a:lnTo>
                    <a:pt x="356882" y="116560"/>
                  </a:lnTo>
                  <a:lnTo>
                    <a:pt x="348988" y="108888"/>
                  </a:lnTo>
                  <a:lnTo>
                    <a:pt x="346357" y="95759"/>
                  </a:lnTo>
                  <a:lnTo>
                    <a:pt x="348988" y="67659"/>
                  </a:lnTo>
                  <a:lnTo>
                    <a:pt x="356882" y="15074"/>
                  </a:lnTo>
                  <a:lnTo>
                    <a:pt x="287984" y="29112"/>
                  </a:lnTo>
                  <a:lnTo>
                    <a:pt x="227842" y="32221"/>
                  </a:lnTo>
                  <a:lnTo>
                    <a:pt x="143000" y="22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BD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1125982" y="3992961"/>
              <a:ext cx="160207" cy="9431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1022169" y="3960067"/>
              <a:ext cx="78325" cy="72894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946513" y="3820433"/>
              <a:ext cx="430530" cy="163830"/>
            </a:xfrm>
            <a:custGeom>
              <a:avLst/>
              <a:gdLst/>
              <a:ahLst/>
              <a:cxnLst/>
              <a:rect l="l" t="t" r="r" b="b"/>
              <a:pathLst>
                <a:path w="430530" h="163829">
                  <a:moveTo>
                    <a:pt x="52769" y="0"/>
                  </a:moveTo>
                  <a:lnTo>
                    <a:pt x="33574" y="572"/>
                  </a:lnTo>
                  <a:lnTo>
                    <a:pt x="13481" y="13427"/>
                  </a:lnTo>
                  <a:lnTo>
                    <a:pt x="2226" y="48302"/>
                  </a:lnTo>
                  <a:lnTo>
                    <a:pt x="0" y="86323"/>
                  </a:lnTo>
                  <a:lnTo>
                    <a:pt x="2419" y="106820"/>
                  </a:lnTo>
                  <a:lnTo>
                    <a:pt x="12330" y="116836"/>
                  </a:lnTo>
                  <a:lnTo>
                    <a:pt x="32579" y="123410"/>
                  </a:lnTo>
                  <a:lnTo>
                    <a:pt x="43438" y="129651"/>
                  </a:lnTo>
                  <a:lnTo>
                    <a:pt x="77514" y="143381"/>
                  </a:lnTo>
                  <a:lnTo>
                    <a:pt x="137056" y="157110"/>
                  </a:lnTo>
                  <a:lnTo>
                    <a:pt x="224310" y="163351"/>
                  </a:lnTo>
                  <a:lnTo>
                    <a:pt x="297842" y="160207"/>
                  </a:lnTo>
                  <a:lnTo>
                    <a:pt x="355373" y="150211"/>
                  </a:lnTo>
                  <a:lnTo>
                    <a:pt x="396749" y="132520"/>
                  </a:lnTo>
                  <a:lnTo>
                    <a:pt x="421816" y="106291"/>
                  </a:lnTo>
                  <a:lnTo>
                    <a:pt x="430419" y="70679"/>
                  </a:lnTo>
                  <a:lnTo>
                    <a:pt x="423161" y="48735"/>
                  </a:lnTo>
                  <a:lnTo>
                    <a:pt x="396761" y="32929"/>
                  </a:lnTo>
                  <a:lnTo>
                    <a:pt x="344847" y="26410"/>
                  </a:lnTo>
                  <a:lnTo>
                    <a:pt x="261052" y="32325"/>
                  </a:lnTo>
                  <a:lnTo>
                    <a:pt x="181543" y="41738"/>
                  </a:lnTo>
                  <a:lnTo>
                    <a:pt x="134236" y="41714"/>
                  </a:lnTo>
                  <a:lnTo>
                    <a:pt x="100406" y="29407"/>
                  </a:lnTo>
                  <a:lnTo>
                    <a:pt x="61331" y="1972"/>
                  </a:lnTo>
                  <a:lnTo>
                    <a:pt x="527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946513" y="3820433"/>
              <a:ext cx="430530" cy="163830"/>
            </a:xfrm>
            <a:custGeom>
              <a:avLst/>
              <a:gdLst/>
              <a:ahLst/>
              <a:cxnLst/>
              <a:rect l="l" t="t" r="r" b="b"/>
              <a:pathLst>
                <a:path w="430530" h="163829">
                  <a:moveTo>
                    <a:pt x="61331" y="1972"/>
                  </a:moveTo>
                  <a:lnTo>
                    <a:pt x="100406" y="29407"/>
                  </a:lnTo>
                  <a:lnTo>
                    <a:pt x="134236" y="41714"/>
                  </a:lnTo>
                  <a:lnTo>
                    <a:pt x="181543" y="41738"/>
                  </a:lnTo>
                  <a:lnTo>
                    <a:pt x="261052" y="32325"/>
                  </a:lnTo>
                  <a:lnTo>
                    <a:pt x="344847" y="26410"/>
                  </a:lnTo>
                  <a:lnTo>
                    <a:pt x="396761" y="32929"/>
                  </a:lnTo>
                  <a:lnTo>
                    <a:pt x="423161" y="48735"/>
                  </a:lnTo>
                  <a:lnTo>
                    <a:pt x="430419" y="70679"/>
                  </a:lnTo>
                  <a:lnTo>
                    <a:pt x="421816" y="106291"/>
                  </a:lnTo>
                  <a:lnTo>
                    <a:pt x="396749" y="132520"/>
                  </a:lnTo>
                  <a:lnTo>
                    <a:pt x="355373" y="150211"/>
                  </a:lnTo>
                  <a:lnTo>
                    <a:pt x="297842" y="160207"/>
                  </a:lnTo>
                  <a:lnTo>
                    <a:pt x="224310" y="163351"/>
                  </a:lnTo>
                  <a:lnTo>
                    <a:pt x="137056" y="157110"/>
                  </a:lnTo>
                  <a:lnTo>
                    <a:pt x="77514" y="143381"/>
                  </a:lnTo>
                  <a:lnTo>
                    <a:pt x="43438" y="129651"/>
                  </a:lnTo>
                  <a:lnTo>
                    <a:pt x="32579" y="123410"/>
                  </a:lnTo>
                  <a:lnTo>
                    <a:pt x="12330" y="116836"/>
                  </a:lnTo>
                  <a:lnTo>
                    <a:pt x="2419" y="106820"/>
                  </a:lnTo>
                  <a:lnTo>
                    <a:pt x="0" y="86323"/>
                  </a:lnTo>
                  <a:lnTo>
                    <a:pt x="2226" y="48302"/>
                  </a:lnTo>
                  <a:lnTo>
                    <a:pt x="13481" y="13427"/>
                  </a:lnTo>
                  <a:lnTo>
                    <a:pt x="33574" y="572"/>
                  </a:lnTo>
                  <a:lnTo>
                    <a:pt x="52769" y="0"/>
                  </a:lnTo>
                  <a:lnTo>
                    <a:pt x="61331" y="1972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1322389" y="3955223"/>
              <a:ext cx="127635" cy="116205"/>
            </a:xfrm>
            <a:custGeom>
              <a:avLst/>
              <a:gdLst/>
              <a:ahLst/>
              <a:cxnLst/>
              <a:rect l="l" t="t" r="r" b="b"/>
              <a:pathLst>
                <a:path w="127634" h="116204">
                  <a:moveTo>
                    <a:pt x="16759" y="0"/>
                  </a:moveTo>
                  <a:lnTo>
                    <a:pt x="3025" y="61861"/>
                  </a:lnTo>
                  <a:lnTo>
                    <a:pt x="0" y="94508"/>
                  </a:lnTo>
                  <a:lnTo>
                    <a:pt x="9077" y="108765"/>
                  </a:lnTo>
                  <a:lnTo>
                    <a:pt x="31656" y="115455"/>
                  </a:lnTo>
                  <a:lnTo>
                    <a:pt x="60556" y="115954"/>
                  </a:lnTo>
                  <a:lnTo>
                    <a:pt x="86894" y="106451"/>
                  </a:lnTo>
                  <a:lnTo>
                    <a:pt x="109508" y="89966"/>
                  </a:lnTo>
                  <a:lnTo>
                    <a:pt x="127236" y="69519"/>
                  </a:lnTo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1070902" y="3985983"/>
              <a:ext cx="244475" cy="102870"/>
            </a:xfrm>
            <a:custGeom>
              <a:avLst/>
              <a:gdLst/>
              <a:ahLst/>
              <a:cxnLst/>
              <a:rect l="l" t="t" r="r" b="b"/>
              <a:pathLst>
                <a:path w="244475" h="102870">
                  <a:moveTo>
                    <a:pt x="26631" y="61404"/>
                  </a:moveTo>
                  <a:lnTo>
                    <a:pt x="20662" y="56934"/>
                  </a:lnTo>
                  <a:lnTo>
                    <a:pt x="5969" y="56934"/>
                  </a:lnTo>
                  <a:lnTo>
                    <a:pt x="0" y="61404"/>
                  </a:lnTo>
                  <a:lnTo>
                    <a:pt x="0" y="72440"/>
                  </a:lnTo>
                  <a:lnTo>
                    <a:pt x="5969" y="76911"/>
                  </a:lnTo>
                  <a:lnTo>
                    <a:pt x="20662" y="76911"/>
                  </a:lnTo>
                  <a:lnTo>
                    <a:pt x="26631" y="72440"/>
                  </a:lnTo>
                  <a:lnTo>
                    <a:pt x="26631" y="66916"/>
                  </a:lnTo>
                  <a:lnTo>
                    <a:pt x="26631" y="61404"/>
                  </a:lnTo>
                  <a:close/>
                </a:path>
                <a:path w="244475" h="102870">
                  <a:moveTo>
                    <a:pt x="153060" y="87858"/>
                  </a:moveTo>
                  <a:lnTo>
                    <a:pt x="147269" y="83566"/>
                  </a:lnTo>
                  <a:lnTo>
                    <a:pt x="132981" y="83566"/>
                  </a:lnTo>
                  <a:lnTo>
                    <a:pt x="127190" y="87858"/>
                  </a:lnTo>
                  <a:lnTo>
                    <a:pt x="127190" y="98488"/>
                  </a:lnTo>
                  <a:lnTo>
                    <a:pt x="132981" y="102781"/>
                  </a:lnTo>
                  <a:lnTo>
                    <a:pt x="147269" y="102781"/>
                  </a:lnTo>
                  <a:lnTo>
                    <a:pt x="153060" y="98488"/>
                  </a:lnTo>
                  <a:lnTo>
                    <a:pt x="153060" y="93167"/>
                  </a:lnTo>
                  <a:lnTo>
                    <a:pt x="153060" y="87858"/>
                  </a:lnTo>
                  <a:close/>
                </a:path>
                <a:path w="244475" h="102870">
                  <a:moveTo>
                    <a:pt x="244017" y="5461"/>
                  </a:moveTo>
                  <a:lnTo>
                    <a:pt x="240042" y="0"/>
                  </a:lnTo>
                  <a:lnTo>
                    <a:pt x="230251" y="0"/>
                  </a:lnTo>
                  <a:lnTo>
                    <a:pt x="226275" y="5461"/>
                  </a:lnTo>
                  <a:lnTo>
                    <a:pt x="226275" y="18948"/>
                  </a:lnTo>
                  <a:lnTo>
                    <a:pt x="230251" y="24409"/>
                  </a:lnTo>
                  <a:lnTo>
                    <a:pt x="240042" y="24409"/>
                  </a:lnTo>
                  <a:lnTo>
                    <a:pt x="244017" y="18948"/>
                  </a:lnTo>
                  <a:lnTo>
                    <a:pt x="244017" y="12204"/>
                  </a:lnTo>
                  <a:lnTo>
                    <a:pt x="244017" y="54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1100688" y="3904790"/>
              <a:ext cx="53975" cy="20955"/>
            </a:xfrm>
            <a:custGeom>
              <a:avLst/>
              <a:gdLst/>
              <a:ahLst/>
              <a:cxnLst/>
              <a:rect l="l" t="t" r="r" b="b"/>
              <a:pathLst>
                <a:path w="53975" h="20954">
                  <a:moveTo>
                    <a:pt x="26860" y="0"/>
                  </a:moveTo>
                  <a:lnTo>
                    <a:pt x="16405" y="809"/>
                  </a:lnTo>
                  <a:lnTo>
                    <a:pt x="7867" y="3016"/>
                  </a:lnTo>
                  <a:lnTo>
                    <a:pt x="2110" y="6290"/>
                  </a:lnTo>
                  <a:lnTo>
                    <a:pt x="0" y="10299"/>
                  </a:lnTo>
                  <a:lnTo>
                    <a:pt x="2110" y="14309"/>
                  </a:lnTo>
                  <a:lnTo>
                    <a:pt x="7867" y="17583"/>
                  </a:lnTo>
                  <a:lnTo>
                    <a:pt x="16405" y="19790"/>
                  </a:lnTo>
                  <a:lnTo>
                    <a:pt x="26860" y="20599"/>
                  </a:lnTo>
                  <a:lnTo>
                    <a:pt x="37317" y="19790"/>
                  </a:lnTo>
                  <a:lnTo>
                    <a:pt x="45859" y="17583"/>
                  </a:lnTo>
                  <a:lnTo>
                    <a:pt x="51620" y="14309"/>
                  </a:lnTo>
                  <a:lnTo>
                    <a:pt x="53733" y="10299"/>
                  </a:lnTo>
                  <a:lnTo>
                    <a:pt x="51620" y="6290"/>
                  </a:lnTo>
                  <a:lnTo>
                    <a:pt x="45859" y="3016"/>
                  </a:lnTo>
                  <a:lnTo>
                    <a:pt x="37317" y="809"/>
                  </a:lnTo>
                  <a:lnTo>
                    <a:pt x="26860" y="0"/>
                  </a:lnTo>
                  <a:close/>
                </a:path>
              </a:pathLst>
            </a:custGeom>
            <a:solidFill>
              <a:srgbClr val="9F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1100688" y="3904790"/>
              <a:ext cx="53975" cy="20955"/>
            </a:xfrm>
            <a:custGeom>
              <a:avLst/>
              <a:gdLst/>
              <a:ahLst/>
              <a:cxnLst/>
              <a:rect l="l" t="t" r="r" b="b"/>
              <a:pathLst>
                <a:path w="53975" h="20954">
                  <a:moveTo>
                    <a:pt x="53733" y="10299"/>
                  </a:moveTo>
                  <a:lnTo>
                    <a:pt x="51620" y="14309"/>
                  </a:lnTo>
                  <a:lnTo>
                    <a:pt x="45859" y="17583"/>
                  </a:lnTo>
                  <a:lnTo>
                    <a:pt x="37317" y="19790"/>
                  </a:lnTo>
                  <a:lnTo>
                    <a:pt x="26860" y="20599"/>
                  </a:lnTo>
                  <a:lnTo>
                    <a:pt x="16405" y="19790"/>
                  </a:lnTo>
                  <a:lnTo>
                    <a:pt x="7867" y="17583"/>
                  </a:lnTo>
                  <a:lnTo>
                    <a:pt x="2110" y="14309"/>
                  </a:lnTo>
                  <a:lnTo>
                    <a:pt x="0" y="10299"/>
                  </a:lnTo>
                  <a:lnTo>
                    <a:pt x="2110" y="6290"/>
                  </a:lnTo>
                  <a:lnTo>
                    <a:pt x="7867" y="3016"/>
                  </a:lnTo>
                  <a:lnTo>
                    <a:pt x="16405" y="809"/>
                  </a:lnTo>
                  <a:lnTo>
                    <a:pt x="26860" y="0"/>
                  </a:lnTo>
                  <a:lnTo>
                    <a:pt x="37317" y="809"/>
                  </a:lnTo>
                  <a:lnTo>
                    <a:pt x="45859" y="3016"/>
                  </a:lnTo>
                  <a:lnTo>
                    <a:pt x="51620" y="6290"/>
                  </a:lnTo>
                  <a:lnTo>
                    <a:pt x="53733" y="10299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1181986" y="3563475"/>
              <a:ext cx="317500" cy="444500"/>
            </a:xfrm>
            <a:custGeom>
              <a:avLst/>
              <a:gdLst/>
              <a:ahLst/>
              <a:cxnLst/>
              <a:rect l="l" t="t" r="r" b="b"/>
              <a:pathLst>
                <a:path w="317500" h="444500">
                  <a:moveTo>
                    <a:pt x="0" y="209247"/>
                  </a:moveTo>
                  <a:lnTo>
                    <a:pt x="17500" y="160337"/>
                  </a:lnTo>
                  <a:lnTo>
                    <a:pt x="27231" y="131577"/>
                  </a:lnTo>
                  <a:lnTo>
                    <a:pt x="32700" y="111756"/>
                  </a:lnTo>
                  <a:lnTo>
                    <a:pt x="37414" y="89664"/>
                  </a:lnTo>
                  <a:lnTo>
                    <a:pt x="46637" y="60955"/>
                  </a:lnTo>
                  <a:lnTo>
                    <a:pt x="80219" y="10961"/>
                  </a:lnTo>
                  <a:lnTo>
                    <a:pt x="132765" y="381"/>
                  </a:lnTo>
                  <a:lnTo>
                    <a:pt x="188976" y="0"/>
                  </a:lnTo>
                  <a:lnTo>
                    <a:pt x="250398" y="2962"/>
                  </a:lnTo>
                  <a:lnTo>
                    <a:pt x="299038" y="11733"/>
                  </a:lnTo>
                  <a:lnTo>
                    <a:pt x="316903" y="28780"/>
                  </a:lnTo>
                  <a:lnTo>
                    <a:pt x="309351" y="59407"/>
                  </a:lnTo>
                  <a:lnTo>
                    <a:pt x="297743" y="93338"/>
                  </a:lnTo>
                  <a:lnTo>
                    <a:pt x="285447" y="126167"/>
                  </a:lnTo>
                  <a:lnTo>
                    <a:pt x="275831" y="153494"/>
                  </a:lnTo>
                  <a:lnTo>
                    <a:pt x="263812" y="194839"/>
                  </a:lnTo>
                  <a:lnTo>
                    <a:pt x="246297" y="257021"/>
                  </a:lnTo>
                  <a:lnTo>
                    <a:pt x="229611" y="316590"/>
                  </a:lnTo>
                  <a:lnTo>
                    <a:pt x="220078" y="350090"/>
                  </a:lnTo>
                  <a:lnTo>
                    <a:pt x="211270" y="371051"/>
                  </a:lnTo>
                  <a:lnTo>
                    <a:pt x="196413" y="401160"/>
                  </a:lnTo>
                  <a:lnTo>
                    <a:pt x="181282" y="429207"/>
                  </a:lnTo>
                  <a:lnTo>
                    <a:pt x="171653" y="443981"/>
                  </a:lnTo>
                </a:path>
              </a:pathLst>
            </a:custGeom>
            <a:ln w="5346">
              <a:solidFill>
                <a:srgbClr val="9FA0A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1040142" y="1307553"/>
              <a:ext cx="215900" cy="268605"/>
            </a:xfrm>
            <a:custGeom>
              <a:avLst/>
              <a:gdLst/>
              <a:ahLst/>
              <a:cxnLst/>
              <a:rect l="l" t="t" r="r" b="b"/>
              <a:pathLst>
                <a:path w="215900" h="268605">
                  <a:moveTo>
                    <a:pt x="179616" y="162013"/>
                  </a:moveTo>
                  <a:lnTo>
                    <a:pt x="177241" y="159639"/>
                  </a:lnTo>
                  <a:lnTo>
                    <a:pt x="174307" y="159639"/>
                  </a:lnTo>
                  <a:lnTo>
                    <a:pt x="38049" y="159639"/>
                  </a:lnTo>
                  <a:lnTo>
                    <a:pt x="35699" y="162013"/>
                  </a:lnTo>
                  <a:lnTo>
                    <a:pt x="35699" y="167868"/>
                  </a:lnTo>
                  <a:lnTo>
                    <a:pt x="38049" y="170256"/>
                  </a:lnTo>
                  <a:lnTo>
                    <a:pt x="177241" y="170256"/>
                  </a:lnTo>
                  <a:lnTo>
                    <a:pt x="179616" y="167868"/>
                  </a:lnTo>
                  <a:lnTo>
                    <a:pt x="179616" y="162013"/>
                  </a:lnTo>
                  <a:close/>
                </a:path>
                <a:path w="215900" h="268605">
                  <a:moveTo>
                    <a:pt x="215303" y="75806"/>
                  </a:moveTo>
                  <a:lnTo>
                    <a:pt x="202057" y="89065"/>
                  </a:lnTo>
                  <a:lnTo>
                    <a:pt x="202057" y="209207"/>
                  </a:lnTo>
                  <a:lnTo>
                    <a:pt x="193497" y="208749"/>
                  </a:lnTo>
                  <a:lnTo>
                    <a:pt x="193497" y="222021"/>
                  </a:lnTo>
                  <a:lnTo>
                    <a:pt x="169011" y="246494"/>
                  </a:lnTo>
                  <a:lnTo>
                    <a:pt x="167614" y="220624"/>
                  </a:lnTo>
                  <a:lnTo>
                    <a:pt x="193497" y="222021"/>
                  </a:lnTo>
                  <a:lnTo>
                    <a:pt x="193497" y="208749"/>
                  </a:lnTo>
                  <a:lnTo>
                    <a:pt x="159092" y="206895"/>
                  </a:lnTo>
                  <a:lnTo>
                    <a:pt x="157238" y="207606"/>
                  </a:lnTo>
                  <a:lnTo>
                    <a:pt x="154597" y="210248"/>
                  </a:lnTo>
                  <a:lnTo>
                    <a:pt x="153885" y="212102"/>
                  </a:lnTo>
                  <a:lnTo>
                    <a:pt x="156197" y="255054"/>
                  </a:lnTo>
                  <a:lnTo>
                    <a:pt x="13246" y="255054"/>
                  </a:lnTo>
                  <a:lnTo>
                    <a:pt x="13246" y="13246"/>
                  </a:lnTo>
                  <a:lnTo>
                    <a:pt x="182943" y="13246"/>
                  </a:lnTo>
                  <a:lnTo>
                    <a:pt x="196189" y="0"/>
                  </a:lnTo>
                  <a:lnTo>
                    <a:pt x="4876" y="0"/>
                  </a:lnTo>
                  <a:lnTo>
                    <a:pt x="3175" y="698"/>
                  </a:lnTo>
                  <a:lnTo>
                    <a:pt x="711" y="3175"/>
                  </a:lnTo>
                  <a:lnTo>
                    <a:pt x="0" y="4876"/>
                  </a:lnTo>
                  <a:lnTo>
                    <a:pt x="0" y="263423"/>
                  </a:lnTo>
                  <a:lnTo>
                    <a:pt x="711" y="265125"/>
                  </a:lnTo>
                  <a:lnTo>
                    <a:pt x="3175" y="267601"/>
                  </a:lnTo>
                  <a:lnTo>
                    <a:pt x="4876" y="268300"/>
                  </a:lnTo>
                  <a:lnTo>
                    <a:pt x="164071" y="268300"/>
                  </a:lnTo>
                  <a:lnTo>
                    <a:pt x="164934" y="268122"/>
                  </a:lnTo>
                  <a:lnTo>
                    <a:pt x="166103" y="267627"/>
                  </a:lnTo>
                  <a:lnTo>
                    <a:pt x="166370" y="267360"/>
                  </a:lnTo>
                  <a:lnTo>
                    <a:pt x="167093" y="266890"/>
                  </a:lnTo>
                  <a:lnTo>
                    <a:pt x="167525" y="266712"/>
                  </a:lnTo>
                  <a:lnTo>
                    <a:pt x="179184" y="255054"/>
                  </a:lnTo>
                  <a:lnTo>
                    <a:pt x="187744" y="246494"/>
                  </a:lnTo>
                  <a:lnTo>
                    <a:pt x="213626" y="220624"/>
                  </a:lnTo>
                  <a:lnTo>
                    <a:pt x="213893" y="220103"/>
                  </a:lnTo>
                  <a:lnTo>
                    <a:pt x="214350" y="219379"/>
                  </a:lnTo>
                  <a:lnTo>
                    <a:pt x="214630" y="219100"/>
                  </a:lnTo>
                  <a:lnTo>
                    <a:pt x="215125" y="217932"/>
                  </a:lnTo>
                  <a:lnTo>
                    <a:pt x="215303" y="217068"/>
                  </a:lnTo>
                  <a:lnTo>
                    <a:pt x="215303" y="209207"/>
                  </a:lnTo>
                  <a:lnTo>
                    <a:pt x="215303" y="75806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1075841" y="1291411"/>
              <a:ext cx="223784" cy="215318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1040142" y="1291411"/>
              <a:ext cx="259715" cy="284480"/>
            </a:xfrm>
            <a:custGeom>
              <a:avLst/>
              <a:gdLst/>
              <a:ahLst/>
              <a:cxnLst/>
              <a:rect l="l" t="t" r="r" b="b"/>
              <a:pathLst>
                <a:path w="259715" h="284480">
                  <a:moveTo>
                    <a:pt x="117195" y="117919"/>
                  </a:moveTo>
                  <a:lnTo>
                    <a:pt x="38049" y="117919"/>
                  </a:lnTo>
                  <a:lnTo>
                    <a:pt x="35699" y="120294"/>
                  </a:lnTo>
                  <a:lnTo>
                    <a:pt x="35699" y="126149"/>
                  </a:lnTo>
                  <a:lnTo>
                    <a:pt x="38049" y="128536"/>
                  </a:lnTo>
                  <a:lnTo>
                    <a:pt x="115595" y="128536"/>
                  </a:lnTo>
                  <a:lnTo>
                    <a:pt x="115468" y="126034"/>
                  </a:lnTo>
                  <a:lnTo>
                    <a:pt x="115887" y="123558"/>
                  </a:lnTo>
                  <a:lnTo>
                    <a:pt x="117195" y="117919"/>
                  </a:lnTo>
                  <a:close/>
                </a:path>
                <a:path w="259715" h="284480">
                  <a:moveTo>
                    <a:pt x="124548" y="88976"/>
                  </a:moveTo>
                  <a:lnTo>
                    <a:pt x="38049" y="88976"/>
                  </a:lnTo>
                  <a:lnTo>
                    <a:pt x="35687" y="91351"/>
                  </a:lnTo>
                  <a:lnTo>
                    <a:pt x="35687" y="94284"/>
                  </a:lnTo>
                  <a:lnTo>
                    <a:pt x="35687" y="97218"/>
                  </a:lnTo>
                  <a:lnTo>
                    <a:pt x="38049" y="99593"/>
                  </a:lnTo>
                  <a:lnTo>
                    <a:pt x="121412" y="99593"/>
                  </a:lnTo>
                  <a:lnTo>
                    <a:pt x="123990" y="89903"/>
                  </a:lnTo>
                  <a:lnTo>
                    <a:pt x="124548" y="88976"/>
                  </a:lnTo>
                  <a:close/>
                </a:path>
                <a:path w="259715" h="284480">
                  <a:moveTo>
                    <a:pt x="151015" y="60045"/>
                  </a:moveTo>
                  <a:lnTo>
                    <a:pt x="36791" y="60045"/>
                  </a:lnTo>
                  <a:lnTo>
                    <a:pt x="36791" y="62585"/>
                  </a:lnTo>
                  <a:lnTo>
                    <a:pt x="35699" y="62585"/>
                  </a:lnTo>
                  <a:lnTo>
                    <a:pt x="35699" y="67665"/>
                  </a:lnTo>
                  <a:lnTo>
                    <a:pt x="36334" y="67665"/>
                  </a:lnTo>
                  <a:lnTo>
                    <a:pt x="36334" y="70205"/>
                  </a:lnTo>
                  <a:lnTo>
                    <a:pt x="143395" y="70205"/>
                  </a:lnTo>
                  <a:lnTo>
                    <a:pt x="143395" y="67665"/>
                  </a:lnTo>
                  <a:lnTo>
                    <a:pt x="147205" y="67665"/>
                  </a:lnTo>
                  <a:lnTo>
                    <a:pt x="147205" y="62585"/>
                  </a:lnTo>
                  <a:lnTo>
                    <a:pt x="151015" y="62585"/>
                  </a:lnTo>
                  <a:lnTo>
                    <a:pt x="151015" y="60045"/>
                  </a:lnTo>
                  <a:close/>
                </a:path>
                <a:path w="259715" h="284480">
                  <a:moveTo>
                    <a:pt x="179616" y="207086"/>
                  </a:moveTo>
                  <a:lnTo>
                    <a:pt x="177241" y="204711"/>
                  </a:lnTo>
                  <a:lnTo>
                    <a:pt x="174307" y="204711"/>
                  </a:lnTo>
                  <a:lnTo>
                    <a:pt x="38049" y="204711"/>
                  </a:lnTo>
                  <a:lnTo>
                    <a:pt x="35699" y="207086"/>
                  </a:lnTo>
                  <a:lnTo>
                    <a:pt x="35699" y="212953"/>
                  </a:lnTo>
                  <a:lnTo>
                    <a:pt x="38049" y="215328"/>
                  </a:lnTo>
                  <a:lnTo>
                    <a:pt x="177241" y="215328"/>
                  </a:lnTo>
                  <a:lnTo>
                    <a:pt x="179616" y="212953"/>
                  </a:lnTo>
                  <a:lnTo>
                    <a:pt x="179616" y="207086"/>
                  </a:lnTo>
                  <a:close/>
                </a:path>
                <a:path w="259715" h="284480">
                  <a:moveTo>
                    <a:pt x="179616" y="149212"/>
                  </a:moveTo>
                  <a:lnTo>
                    <a:pt x="177241" y="146837"/>
                  </a:lnTo>
                  <a:lnTo>
                    <a:pt x="174307" y="146837"/>
                  </a:lnTo>
                  <a:lnTo>
                    <a:pt x="38049" y="146837"/>
                  </a:lnTo>
                  <a:lnTo>
                    <a:pt x="35699" y="149212"/>
                  </a:lnTo>
                  <a:lnTo>
                    <a:pt x="35699" y="155079"/>
                  </a:lnTo>
                  <a:lnTo>
                    <a:pt x="38049" y="157454"/>
                  </a:lnTo>
                  <a:lnTo>
                    <a:pt x="177241" y="157454"/>
                  </a:lnTo>
                  <a:lnTo>
                    <a:pt x="179616" y="155079"/>
                  </a:lnTo>
                  <a:lnTo>
                    <a:pt x="179616" y="149212"/>
                  </a:lnTo>
                  <a:close/>
                </a:path>
                <a:path w="259715" h="284480">
                  <a:moveTo>
                    <a:pt x="215303" y="91948"/>
                  </a:moveTo>
                  <a:lnTo>
                    <a:pt x="202057" y="105206"/>
                  </a:lnTo>
                  <a:lnTo>
                    <a:pt x="202057" y="225348"/>
                  </a:lnTo>
                  <a:lnTo>
                    <a:pt x="193497" y="224891"/>
                  </a:lnTo>
                  <a:lnTo>
                    <a:pt x="193497" y="238163"/>
                  </a:lnTo>
                  <a:lnTo>
                    <a:pt x="169011" y="262636"/>
                  </a:lnTo>
                  <a:lnTo>
                    <a:pt x="167614" y="236766"/>
                  </a:lnTo>
                  <a:lnTo>
                    <a:pt x="193497" y="238163"/>
                  </a:lnTo>
                  <a:lnTo>
                    <a:pt x="193497" y="224891"/>
                  </a:lnTo>
                  <a:lnTo>
                    <a:pt x="159092" y="223037"/>
                  </a:lnTo>
                  <a:lnTo>
                    <a:pt x="157238" y="223748"/>
                  </a:lnTo>
                  <a:lnTo>
                    <a:pt x="154597" y="226390"/>
                  </a:lnTo>
                  <a:lnTo>
                    <a:pt x="153885" y="228244"/>
                  </a:lnTo>
                  <a:lnTo>
                    <a:pt x="156197" y="271195"/>
                  </a:lnTo>
                  <a:lnTo>
                    <a:pt x="13246" y="271195"/>
                  </a:lnTo>
                  <a:lnTo>
                    <a:pt x="13246" y="29387"/>
                  </a:lnTo>
                  <a:lnTo>
                    <a:pt x="182943" y="29387"/>
                  </a:lnTo>
                  <a:lnTo>
                    <a:pt x="196189" y="16141"/>
                  </a:lnTo>
                  <a:lnTo>
                    <a:pt x="4876" y="16141"/>
                  </a:lnTo>
                  <a:lnTo>
                    <a:pt x="3175" y="16840"/>
                  </a:lnTo>
                  <a:lnTo>
                    <a:pt x="711" y="19316"/>
                  </a:lnTo>
                  <a:lnTo>
                    <a:pt x="0" y="21018"/>
                  </a:lnTo>
                  <a:lnTo>
                    <a:pt x="0" y="279565"/>
                  </a:lnTo>
                  <a:lnTo>
                    <a:pt x="711" y="281266"/>
                  </a:lnTo>
                  <a:lnTo>
                    <a:pt x="3175" y="283743"/>
                  </a:lnTo>
                  <a:lnTo>
                    <a:pt x="4876" y="284441"/>
                  </a:lnTo>
                  <a:lnTo>
                    <a:pt x="164071" y="284441"/>
                  </a:lnTo>
                  <a:lnTo>
                    <a:pt x="164934" y="284264"/>
                  </a:lnTo>
                  <a:lnTo>
                    <a:pt x="166103" y="283768"/>
                  </a:lnTo>
                  <a:lnTo>
                    <a:pt x="166370" y="283502"/>
                  </a:lnTo>
                  <a:lnTo>
                    <a:pt x="167093" y="283032"/>
                  </a:lnTo>
                  <a:lnTo>
                    <a:pt x="167525" y="282854"/>
                  </a:lnTo>
                  <a:lnTo>
                    <a:pt x="179184" y="271195"/>
                  </a:lnTo>
                  <a:lnTo>
                    <a:pt x="187744" y="262636"/>
                  </a:lnTo>
                  <a:lnTo>
                    <a:pt x="213626" y="236766"/>
                  </a:lnTo>
                  <a:lnTo>
                    <a:pt x="213893" y="236245"/>
                  </a:lnTo>
                  <a:lnTo>
                    <a:pt x="214350" y="235521"/>
                  </a:lnTo>
                  <a:lnTo>
                    <a:pt x="214630" y="235242"/>
                  </a:lnTo>
                  <a:lnTo>
                    <a:pt x="215125" y="234073"/>
                  </a:lnTo>
                  <a:lnTo>
                    <a:pt x="215303" y="233210"/>
                  </a:lnTo>
                  <a:lnTo>
                    <a:pt x="215303" y="225348"/>
                  </a:lnTo>
                  <a:lnTo>
                    <a:pt x="215303" y="91948"/>
                  </a:lnTo>
                  <a:close/>
                </a:path>
                <a:path w="259715" h="284480">
                  <a:moveTo>
                    <a:pt x="242341" y="43103"/>
                  </a:moveTo>
                  <a:lnTo>
                    <a:pt x="242011" y="42303"/>
                  </a:lnTo>
                  <a:lnTo>
                    <a:pt x="216852" y="17145"/>
                  </a:lnTo>
                  <a:lnTo>
                    <a:pt x="214896" y="17145"/>
                  </a:lnTo>
                  <a:lnTo>
                    <a:pt x="156756" y="75298"/>
                  </a:lnTo>
                  <a:lnTo>
                    <a:pt x="156756" y="118516"/>
                  </a:lnTo>
                  <a:lnTo>
                    <a:pt x="146380" y="120916"/>
                  </a:lnTo>
                  <a:lnTo>
                    <a:pt x="138874" y="113411"/>
                  </a:lnTo>
                  <a:lnTo>
                    <a:pt x="141274" y="103035"/>
                  </a:lnTo>
                  <a:lnTo>
                    <a:pt x="156756" y="118516"/>
                  </a:lnTo>
                  <a:lnTo>
                    <a:pt x="156756" y="75298"/>
                  </a:lnTo>
                  <a:lnTo>
                    <a:pt x="137312" y="94742"/>
                  </a:lnTo>
                  <a:lnTo>
                    <a:pt x="136715" y="95631"/>
                  </a:lnTo>
                  <a:lnTo>
                    <a:pt x="136499" y="96215"/>
                  </a:lnTo>
                  <a:lnTo>
                    <a:pt x="129247" y="127635"/>
                  </a:lnTo>
                  <a:lnTo>
                    <a:pt x="129565" y="128727"/>
                  </a:lnTo>
                  <a:lnTo>
                    <a:pt x="131051" y="130225"/>
                  </a:lnTo>
                  <a:lnTo>
                    <a:pt x="132156" y="130543"/>
                  </a:lnTo>
                  <a:lnTo>
                    <a:pt x="163576" y="123291"/>
                  </a:lnTo>
                  <a:lnTo>
                    <a:pt x="164147" y="123075"/>
                  </a:lnTo>
                  <a:lnTo>
                    <a:pt x="165074" y="122466"/>
                  </a:lnTo>
                  <a:lnTo>
                    <a:pt x="166624" y="120916"/>
                  </a:lnTo>
                  <a:lnTo>
                    <a:pt x="184492" y="103035"/>
                  </a:lnTo>
                  <a:lnTo>
                    <a:pt x="242011" y="45516"/>
                  </a:lnTo>
                  <a:lnTo>
                    <a:pt x="242341" y="44729"/>
                  </a:lnTo>
                  <a:lnTo>
                    <a:pt x="242341" y="43103"/>
                  </a:lnTo>
                  <a:close/>
                </a:path>
                <a:path w="259715" h="284480">
                  <a:moveTo>
                    <a:pt x="259473" y="25946"/>
                  </a:moveTo>
                  <a:lnTo>
                    <a:pt x="259156" y="25171"/>
                  </a:lnTo>
                  <a:lnTo>
                    <a:pt x="258572" y="24587"/>
                  </a:lnTo>
                  <a:lnTo>
                    <a:pt x="233984" y="0"/>
                  </a:lnTo>
                  <a:lnTo>
                    <a:pt x="232041" y="0"/>
                  </a:lnTo>
                  <a:lnTo>
                    <a:pt x="222453" y="9575"/>
                  </a:lnTo>
                  <a:lnTo>
                    <a:pt x="222123" y="10363"/>
                  </a:lnTo>
                  <a:lnTo>
                    <a:pt x="222123" y="12001"/>
                  </a:lnTo>
                  <a:lnTo>
                    <a:pt x="222453" y="12788"/>
                  </a:lnTo>
                  <a:lnTo>
                    <a:pt x="247611" y="37947"/>
                  </a:lnTo>
                  <a:lnTo>
                    <a:pt x="249580" y="37947"/>
                  </a:lnTo>
                  <a:lnTo>
                    <a:pt x="259156" y="28371"/>
                  </a:lnTo>
                  <a:lnTo>
                    <a:pt x="259473" y="27597"/>
                  </a:lnTo>
                  <a:lnTo>
                    <a:pt x="259473" y="25946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2191838" y="4905312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5" h="122555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85901"/>
                  </a:lnTo>
                  <a:lnTo>
                    <a:pt x="4870" y="1034068"/>
                  </a:lnTo>
                  <a:lnTo>
                    <a:pt x="18833" y="1078960"/>
                  </a:lnTo>
                  <a:lnTo>
                    <a:pt x="40921" y="1119606"/>
                  </a:lnTo>
                  <a:lnTo>
                    <a:pt x="70164" y="1155036"/>
                  </a:lnTo>
                  <a:lnTo>
                    <a:pt x="105592" y="1184281"/>
                  </a:lnTo>
                  <a:lnTo>
                    <a:pt x="146236" y="1206371"/>
                  </a:lnTo>
                  <a:lnTo>
                    <a:pt x="191126" y="1220336"/>
                  </a:lnTo>
                  <a:lnTo>
                    <a:pt x="239293" y="1225207"/>
                  </a:lnTo>
                  <a:lnTo>
                    <a:pt x="1297889" y="1225207"/>
                  </a:lnTo>
                  <a:lnTo>
                    <a:pt x="1346056" y="1220336"/>
                  </a:lnTo>
                  <a:lnTo>
                    <a:pt x="1390948" y="1206371"/>
                  </a:lnTo>
                  <a:lnTo>
                    <a:pt x="1431594" y="1184281"/>
                  </a:lnTo>
                  <a:lnTo>
                    <a:pt x="1467024" y="1155036"/>
                  </a:lnTo>
                  <a:lnTo>
                    <a:pt x="1496269" y="1119606"/>
                  </a:lnTo>
                  <a:lnTo>
                    <a:pt x="1518359" y="1078960"/>
                  </a:lnTo>
                  <a:lnTo>
                    <a:pt x="1532324" y="1034068"/>
                  </a:lnTo>
                  <a:lnTo>
                    <a:pt x="1537195" y="985901"/>
                  </a:lnTo>
                  <a:lnTo>
                    <a:pt x="1537195" y="239306"/>
                  </a:lnTo>
                  <a:lnTo>
                    <a:pt x="1532324" y="191138"/>
                  </a:lnTo>
                  <a:lnTo>
                    <a:pt x="1518359" y="146246"/>
                  </a:lnTo>
                  <a:lnTo>
                    <a:pt x="1496269" y="105600"/>
                  </a:lnTo>
                  <a:lnTo>
                    <a:pt x="1467024" y="70170"/>
                  </a:lnTo>
                  <a:lnTo>
                    <a:pt x="1431594" y="40925"/>
                  </a:lnTo>
                  <a:lnTo>
                    <a:pt x="1390948" y="18835"/>
                  </a:lnTo>
                  <a:lnTo>
                    <a:pt x="1346056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2179132" y="4892618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5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998601"/>
                  </a:lnTo>
                  <a:lnTo>
                    <a:pt x="4078" y="1043748"/>
                  </a:lnTo>
                  <a:lnTo>
                    <a:pt x="15831" y="1086303"/>
                  </a:lnTo>
                  <a:lnTo>
                    <a:pt x="34533" y="1125539"/>
                  </a:lnTo>
                  <a:lnTo>
                    <a:pt x="59456" y="1160730"/>
                  </a:lnTo>
                  <a:lnTo>
                    <a:pt x="89876" y="1191150"/>
                  </a:lnTo>
                  <a:lnTo>
                    <a:pt x="125067" y="1216073"/>
                  </a:lnTo>
                  <a:lnTo>
                    <a:pt x="164303" y="1234775"/>
                  </a:lnTo>
                  <a:lnTo>
                    <a:pt x="206858" y="1246528"/>
                  </a:lnTo>
                  <a:lnTo>
                    <a:pt x="252006" y="1250607"/>
                  </a:lnTo>
                  <a:lnTo>
                    <a:pt x="1310601" y="1250607"/>
                  </a:lnTo>
                  <a:lnTo>
                    <a:pt x="1355746" y="1246528"/>
                  </a:lnTo>
                  <a:lnTo>
                    <a:pt x="1398297" y="1234775"/>
                  </a:lnTo>
                  <a:lnTo>
                    <a:pt x="1418370" y="1225207"/>
                  </a:lnTo>
                  <a:lnTo>
                    <a:pt x="252006" y="1225207"/>
                  </a:lnTo>
                  <a:lnTo>
                    <a:pt x="206393" y="1220595"/>
                  </a:lnTo>
                  <a:lnTo>
                    <a:pt x="163883" y="1207371"/>
                  </a:lnTo>
                  <a:lnTo>
                    <a:pt x="125394" y="1186454"/>
                  </a:lnTo>
                  <a:lnTo>
                    <a:pt x="91844" y="1158762"/>
                  </a:lnTo>
                  <a:lnTo>
                    <a:pt x="64152" y="1125212"/>
                  </a:lnTo>
                  <a:lnTo>
                    <a:pt x="43235" y="1086723"/>
                  </a:lnTo>
                  <a:lnTo>
                    <a:pt x="30011" y="1044213"/>
                  </a:lnTo>
                  <a:lnTo>
                    <a:pt x="25400" y="998601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0" y="25400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1250950">
                  <a:moveTo>
                    <a:pt x="1418370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2"/>
                  </a:lnTo>
                  <a:lnTo>
                    <a:pt x="1470752" y="91844"/>
                  </a:lnTo>
                  <a:lnTo>
                    <a:pt x="1498443" y="125394"/>
                  </a:lnTo>
                  <a:lnTo>
                    <a:pt x="1519360" y="163883"/>
                  </a:lnTo>
                  <a:lnTo>
                    <a:pt x="1532583" y="206393"/>
                  </a:lnTo>
                  <a:lnTo>
                    <a:pt x="1537195" y="252006"/>
                  </a:lnTo>
                  <a:lnTo>
                    <a:pt x="1537195" y="998601"/>
                  </a:lnTo>
                  <a:lnTo>
                    <a:pt x="1532583" y="1044213"/>
                  </a:lnTo>
                  <a:lnTo>
                    <a:pt x="1519360" y="1086723"/>
                  </a:lnTo>
                  <a:lnTo>
                    <a:pt x="1498443" y="1125212"/>
                  </a:lnTo>
                  <a:lnTo>
                    <a:pt x="1470752" y="1158762"/>
                  </a:lnTo>
                  <a:lnTo>
                    <a:pt x="1437203" y="1186454"/>
                  </a:lnTo>
                  <a:lnTo>
                    <a:pt x="1398717" y="1207371"/>
                  </a:lnTo>
                  <a:lnTo>
                    <a:pt x="1356210" y="1220595"/>
                  </a:lnTo>
                  <a:lnTo>
                    <a:pt x="1310601" y="1225207"/>
                  </a:lnTo>
                  <a:lnTo>
                    <a:pt x="1418370" y="1225207"/>
                  </a:lnTo>
                  <a:lnTo>
                    <a:pt x="1472720" y="1191150"/>
                  </a:lnTo>
                  <a:lnTo>
                    <a:pt x="1503139" y="1160730"/>
                  </a:lnTo>
                  <a:lnTo>
                    <a:pt x="1528062" y="1125539"/>
                  </a:lnTo>
                  <a:lnTo>
                    <a:pt x="1546763" y="1086303"/>
                  </a:lnTo>
                  <a:lnTo>
                    <a:pt x="1558516" y="1043748"/>
                  </a:lnTo>
                  <a:lnTo>
                    <a:pt x="1562595" y="998601"/>
                  </a:lnTo>
                  <a:lnTo>
                    <a:pt x="1562595" y="252006"/>
                  </a:lnTo>
                  <a:lnTo>
                    <a:pt x="1558516" y="206858"/>
                  </a:lnTo>
                  <a:lnTo>
                    <a:pt x="1546763" y="164303"/>
                  </a:lnTo>
                  <a:lnTo>
                    <a:pt x="1528062" y="125067"/>
                  </a:lnTo>
                  <a:lnTo>
                    <a:pt x="1503139" y="89876"/>
                  </a:lnTo>
                  <a:lnTo>
                    <a:pt x="1472720" y="59456"/>
                  </a:lnTo>
                  <a:lnTo>
                    <a:pt x="1437531" y="34533"/>
                  </a:lnTo>
                  <a:lnTo>
                    <a:pt x="141837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2179134" y="5758648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59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7" name="object 397"/>
          <p:cNvSpPr txBox="1"/>
          <p:nvPr/>
        </p:nvSpPr>
        <p:spPr>
          <a:xfrm>
            <a:off x="2691023" y="5504027"/>
            <a:ext cx="5353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エ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プ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ロン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398" name="object 398"/>
          <p:cNvSpPr txBox="1"/>
          <p:nvPr/>
        </p:nvSpPr>
        <p:spPr>
          <a:xfrm>
            <a:off x="2770094" y="5825459"/>
            <a:ext cx="3848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Ap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on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399" name="object 399"/>
          <p:cNvGrpSpPr/>
          <p:nvPr/>
        </p:nvGrpSpPr>
        <p:grpSpPr>
          <a:xfrm>
            <a:off x="3815091" y="4892618"/>
            <a:ext cx="1569085" cy="1250950"/>
            <a:chOff x="3815091" y="4892618"/>
            <a:chExt cx="1569085" cy="1250950"/>
          </a:xfrm>
        </p:grpSpPr>
        <p:sp>
          <p:nvSpPr>
            <p:cNvPr id="400" name="object 400"/>
            <p:cNvSpPr/>
            <p:nvPr/>
          </p:nvSpPr>
          <p:spPr>
            <a:xfrm>
              <a:off x="3830970" y="4905312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5" h="122555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85901"/>
                  </a:lnTo>
                  <a:lnTo>
                    <a:pt x="4870" y="1034068"/>
                  </a:lnTo>
                  <a:lnTo>
                    <a:pt x="18833" y="1078960"/>
                  </a:lnTo>
                  <a:lnTo>
                    <a:pt x="40921" y="1119606"/>
                  </a:lnTo>
                  <a:lnTo>
                    <a:pt x="70164" y="1155036"/>
                  </a:lnTo>
                  <a:lnTo>
                    <a:pt x="105592" y="1184281"/>
                  </a:lnTo>
                  <a:lnTo>
                    <a:pt x="146236" y="1206371"/>
                  </a:lnTo>
                  <a:lnTo>
                    <a:pt x="191126" y="1220336"/>
                  </a:lnTo>
                  <a:lnTo>
                    <a:pt x="239293" y="1225207"/>
                  </a:lnTo>
                  <a:lnTo>
                    <a:pt x="1297889" y="1225207"/>
                  </a:lnTo>
                  <a:lnTo>
                    <a:pt x="1346060" y="1220336"/>
                  </a:lnTo>
                  <a:lnTo>
                    <a:pt x="1390953" y="1206371"/>
                  </a:lnTo>
                  <a:lnTo>
                    <a:pt x="1431599" y="1184281"/>
                  </a:lnTo>
                  <a:lnTo>
                    <a:pt x="1467029" y="1155036"/>
                  </a:lnTo>
                  <a:lnTo>
                    <a:pt x="1496272" y="1119606"/>
                  </a:lnTo>
                  <a:lnTo>
                    <a:pt x="1518361" y="1078960"/>
                  </a:lnTo>
                  <a:lnTo>
                    <a:pt x="1532325" y="1034068"/>
                  </a:lnTo>
                  <a:lnTo>
                    <a:pt x="1537195" y="985901"/>
                  </a:lnTo>
                  <a:lnTo>
                    <a:pt x="1537195" y="239306"/>
                  </a:lnTo>
                  <a:lnTo>
                    <a:pt x="1532325" y="191138"/>
                  </a:lnTo>
                  <a:lnTo>
                    <a:pt x="1518361" y="146246"/>
                  </a:lnTo>
                  <a:lnTo>
                    <a:pt x="1496272" y="105600"/>
                  </a:lnTo>
                  <a:lnTo>
                    <a:pt x="1467029" y="70170"/>
                  </a:lnTo>
                  <a:lnTo>
                    <a:pt x="1431599" y="40925"/>
                  </a:lnTo>
                  <a:lnTo>
                    <a:pt x="1390953" y="18835"/>
                  </a:lnTo>
                  <a:lnTo>
                    <a:pt x="1346060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01" name="object 401"/>
            <p:cNvSpPr/>
            <p:nvPr/>
          </p:nvSpPr>
          <p:spPr>
            <a:xfrm>
              <a:off x="3818264" y="4892618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5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998601"/>
                  </a:lnTo>
                  <a:lnTo>
                    <a:pt x="4078" y="1043748"/>
                  </a:lnTo>
                  <a:lnTo>
                    <a:pt x="15831" y="1086303"/>
                  </a:lnTo>
                  <a:lnTo>
                    <a:pt x="34533" y="1125539"/>
                  </a:lnTo>
                  <a:lnTo>
                    <a:pt x="59456" y="1160730"/>
                  </a:lnTo>
                  <a:lnTo>
                    <a:pt x="89876" y="1191150"/>
                  </a:lnTo>
                  <a:lnTo>
                    <a:pt x="125067" y="1216073"/>
                  </a:lnTo>
                  <a:lnTo>
                    <a:pt x="164303" y="1234775"/>
                  </a:lnTo>
                  <a:lnTo>
                    <a:pt x="206858" y="1246528"/>
                  </a:lnTo>
                  <a:lnTo>
                    <a:pt x="252006" y="1250607"/>
                  </a:lnTo>
                  <a:lnTo>
                    <a:pt x="1310601" y="1250607"/>
                  </a:lnTo>
                  <a:lnTo>
                    <a:pt x="1355749" y="1246528"/>
                  </a:lnTo>
                  <a:lnTo>
                    <a:pt x="1398304" y="1234775"/>
                  </a:lnTo>
                  <a:lnTo>
                    <a:pt x="1418378" y="1225207"/>
                  </a:lnTo>
                  <a:lnTo>
                    <a:pt x="252006" y="1225207"/>
                  </a:lnTo>
                  <a:lnTo>
                    <a:pt x="206393" y="1220595"/>
                  </a:lnTo>
                  <a:lnTo>
                    <a:pt x="163883" y="1207371"/>
                  </a:lnTo>
                  <a:lnTo>
                    <a:pt x="125394" y="1186454"/>
                  </a:lnTo>
                  <a:lnTo>
                    <a:pt x="91844" y="1158762"/>
                  </a:lnTo>
                  <a:lnTo>
                    <a:pt x="64152" y="1125212"/>
                  </a:lnTo>
                  <a:lnTo>
                    <a:pt x="43235" y="1086723"/>
                  </a:lnTo>
                  <a:lnTo>
                    <a:pt x="30011" y="1044213"/>
                  </a:lnTo>
                  <a:lnTo>
                    <a:pt x="25400" y="998601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8" y="25400"/>
                  </a:lnTo>
                  <a:lnTo>
                    <a:pt x="1398304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1250950">
                  <a:moveTo>
                    <a:pt x="1418378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2"/>
                  </a:lnTo>
                  <a:lnTo>
                    <a:pt x="1470758" y="91844"/>
                  </a:lnTo>
                  <a:lnTo>
                    <a:pt x="1498452" y="125394"/>
                  </a:lnTo>
                  <a:lnTo>
                    <a:pt x="1519370" y="163883"/>
                  </a:lnTo>
                  <a:lnTo>
                    <a:pt x="1532595" y="206393"/>
                  </a:lnTo>
                  <a:lnTo>
                    <a:pt x="1537208" y="252006"/>
                  </a:lnTo>
                  <a:lnTo>
                    <a:pt x="1537208" y="998601"/>
                  </a:lnTo>
                  <a:lnTo>
                    <a:pt x="1532595" y="1044213"/>
                  </a:lnTo>
                  <a:lnTo>
                    <a:pt x="1519370" y="1086723"/>
                  </a:lnTo>
                  <a:lnTo>
                    <a:pt x="1498452" y="1125212"/>
                  </a:lnTo>
                  <a:lnTo>
                    <a:pt x="1470758" y="1158762"/>
                  </a:lnTo>
                  <a:lnTo>
                    <a:pt x="1437207" y="1186454"/>
                  </a:lnTo>
                  <a:lnTo>
                    <a:pt x="1398719" y="1207371"/>
                  </a:lnTo>
                  <a:lnTo>
                    <a:pt x="1356211" y="1220595"/>
                  </a:lnTo>
                  <a:lnTo>
                    <a:pt x="1310601" y="1225207"/>
                  </a:lnTo>
                  <a:lnTo>
                    <a:pt x="1418378" y="1225207"/>
                  </a:lnTo>
                  <a:lnTo>
                    <a:pt x="1472731" y="1191150"/>
                  </a:lnTo>
                  <a:lnTo>
                    <a:pt x="1503151" y="1160730"/>
                  </a:lnTo>
                  <a:lnTo>
                    <a:pt x="1528074" y="1125539"/>
                  </a:lnTo>
                  <a:lnTo>
                    <a:pt x="1546776" y="1086303"/>
                  </a:lnTo>
                  <a:lnTo>
                    <a:pt x="1558529" y="1043748"/>
                  </a:lnTo>
                  <a:lnTo>
                    <a:pt x="1562608" y="998601"/>
                  </a:lnTo>
                  <a:lnTo>
                    <a:pt x="1562608" y="252006"/>
                  </a:lnTo>
                  <a:lnTo>
                    <a:pt x="1558529" y="206858"/>
                  </a:lnTo>
                  <a:lnTo>
                    <a:pt x="1546776" y="164303"/>
                  </a:lnTo>
                  <a:lnTo>
                    <a:pt x="1528074" y="125067"/>
                  </a:lnTo>
                  <a:lnTo>
                    <a:pt x="1503151" y="89876"/>
                  </a:lnTo>
                  <a:lnTo>
                    <a:pt x="1472731" y="59456"/>
                  </a:lnTo>
                  <a:lnTo>
                    <a:pt x="1437540" y="34533"/>
                  </a:lnTo>
                  <a:lnTo>
                    <a:pt x="141837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02" name="object 402"/>
            <p:cNvSpPr/>
            <p:nvPr/>
          </p:nvSpPr>
          <p:spPr>
            <a:xfrm>
              <a:off x="3818266" y="5758648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403" name="object 403"/>
          <p:cNvSpPr txBox="1"/>
          <p:nvPr/>
        </p:nvSpPr>
        <p:spPr>
          <a:xfrm>
            <a:off x="4339239" y="5504027"/>
            <a:ext cx="5257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お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ぼ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り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404" name="object 404"/>
          <p:cNvSpPr txBox="1"/>
          <p:nvPr/>
        </p:nvSpPr>
        <p:spPr>
          <a:xfrm>
            <a:off x="4120405" y="5825459"/>
            <a:ext cx="96266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Wet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hand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towel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405" name="object 405"/>
          <p:cNvSpPr/>
          <p:nvPr/>
        </p:nvSpPr>
        <p:spPr>
          <a:xfrm>
            <a:off x="5457397" y="4841782"/>
            <a:ext cx="1562608" cy="130144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406" name="object 406"/>
          <p:cNvSpPr txBox="1"/>
          <p:nvPr/>
        </p:nvSpPr>
        <p:spPr>
          <a:xfrm>
            <a:off x="6094326" y="5504027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下着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407" name="object 407"/>
          <p:cNvSpPr txBox="1"/>
          <p:nvPr/>
        </p:nvSpPr>
        <p:spPr>
          <a:xfrm>
            <a:off x="5765533" y="5825459"/>
            <a:ext cx="95059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Undergarments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408" name="object 408"/>
          <p:cNvGrpSpPr/>
          <p:nvPr/>
        </p:nvGrpSpPr>
        <p:grpSpPr>
          <a:xfrm>
            <a:off x="536822" y="4780173"/>
            <a:ext cx="4271645" cy="2732405"/>
            <a:chOff x="536822" y="4780173"/>
            <a:chExt cx="4271645" cy="2732405"/>
          </a:xfrm>
        </p:grpSpPr>
        <p:sp>
          <p:nvSpPr>
            <p:cNvPr id="409" name="object 409"/>
            <p:cNvSpPr/>
            <p:nvPr/>
          </p:nvSpPr>
          <p:spPr>
            <a:xfrm>
              <a:off x="2748359" y="4783348"/>
              <a:ext cx="478155" cy="559435"/>
            </a:xfrm>
            <a:custGeom>
              <a:avLst/>
              <a:gdLst/>
              <a:ahLst/>
              <a:cxnLst/>
              <a:rect l="l" t="t" r="r" b="b"/>
              <a:pathLst>
                <a:path w="478155" h="559435">
                  <a:moveTo>
                    <a:pt x="213502" y="0"/>
                  </a:moveTo>
                  <a:lnTo>
                    <a:pt x="175089" y="6915"/>
                  </a:lnTo>
                  <a:lnTo>
                    <a:pt x="159343" y="28254"/>
                  </a:lnTo>
                  <a:lnTo>
                    <a:pt x="167143" y="54303"/>
                  </a:lnTo>
                  <a:lnTo>
                    <a:pt x="199367" y="75349"/>
                  </a:lnTo>
                  <a:lnTo>
                    <a:pt x="243100" y="92642"/>
                  </a:lnTo>
                  <a:lnTo>
                    <a:pt x="281976" y="118324"/>
                  </a:lnTo>
                  <a:lnTo>
                    <a:pt x="311729" y="159014"/>
                  </a:lnTo>
                  <a:lnTo>
                    <a:pt x="328094" y="221335"/>
                  </a:lnTo>
                  <a:lnTo>
                    <a:pt x="326107" y="282045"/>
                  </a:lnTo>
                  <a:lnTo>
                    <a:pt x="307492" y="318473"/>
                  </a:lnTo>
                  <a:lnTo>
                    <a:pt x="277984" y="338119"/>
                  </a:lnTo>
                  <a:lnTo>
                    <a:pt x="243322" y="348487"/>
                  </a:lnTo>
                  <a:lnTo>
                    <a:pt x="210294" y="350300"/>
                  </a:lnTo>
                  <a:lnTo>
                    <a:pt x="174252" y="341485"/>
                  </a:lnTo>
                  <a:lnTo>
                    <a:pt x="144992" y="320462"/>
                  </a:lnTo>
                  <a:lnTo>
                    <a:pt x="132310" y="285651"/>
                  </a:lnTo>
                  <a:lnTo>
                    <a:pt x="146002" y="235470"/>
                  </a:lnTo>
                  <a:lnTo>
                    <a:pt x="171165" y="177139"/>
                  </a:lnTo>
                  <a:lnTo>
                    <a:pt x="176609" y="143240"/>
                  </a:lnTo>
                  <a:lnTo>
                    <a:pt x="143764" y="113266"/>
                  </a:lnTo>
                  <a:lnTo>
                    <a:pt x="82202" y="148884"/>
                  </a:lnTo>
                  <a:lnTo>
                    <a:pt x="45532" y="227622"/>
                  </a:lnTo>
                  <a:lnTo>
                    <a:pt x="17485" y="313072"/>
                  </a:lnTo>
                  <a:lnTo>
                    <a:pt x="3652" y="369677"/>
                  </a:lnTo>
                  <a:lnTo>
                    <a:pt x="0" y="422750"/>
                  </a:lnTo>
                  <a:lnTo>
                    <a:pt x="2492" y="497598"/>
                  </a:lnTo>
                  <a:lnTo>
                    <a:pt x="25804" y="544250"/>
                  </a:lnTo>
                  <a:lnTo>
                    <a:pt x="83027" y="558823"/>
                  </a:lnTo>
                  <a:lnTo>
                    <a:pt x="218667" y="540437"/>
                  </a:lnTo>
                  <a:lnTo>
                    <a:pt x="477230" y="488213"/>
                  </a:lnTo>
                  <a:lnTo>
                    <a:pt x="477893" y="472513"/>
                  </a:lnTo>
                  <a:lnTo>
                    <a:pt x="476641" y="425022"/>
                  </a:lnTo>
                  <a:lnTo>
                    <a:pt x="468620" y="345154"/>
                  </a:lnTo>
                  <a:lnTo>
                    <a:pt x="448973" y="232321"/>
                  </a:lnTo>
                  <a:lnTo>
                    <a:pt x="431193" y="172956"/>
                  </a:lnTo>
                  <a:lnTo>
                    <a:pt x="406221" y="123836"/>
                  </a:lnTo>
                  <a:lnTo>
                    <a:pt x="375988" y="84172"/>
                  </a:lnTo>
                  <a:lnTo>
                    <a:pt x="342425" y="53171"/>
                  </a:lnTo>
                  <a:lnTo>
                    <a:pt x="307463" y="30044"/>
                  </a:lnTo>
                  <a:lnTo>
                    <a:pt x="241071" y="4249"/>
                  </a:lnTo>
                  <a:lnTo>
                    <a:pt x="213502" y="0"/>
                  </a:lnTo>
                  <a:close/>
                </a:path>
              </a:pathLst>
            </a:custGeom>
            <a:solidFill>
              <a:srgbClr val="F6BFD7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10" name="object 410"/>
            <p:cNvSpPr/>
            <p:nvPr/>
          </p:nvSpPr>
          <p:spPr>
            <a:xfrm>
              <a:off x="2748359" y="4783348"/>
              <a:ext cx="478155" cy="559435"/>
            </a:xfrm>
            <a:custGeom>
              <a:avLst/>
              <a:gdLst/>
              <a:ahLst/>
              <a:cxnLst/>
              <a:rect l="l" t="t" r="r" b="b"/>
              <a:pathLst>
                <a:path w="478155" h="559435">
                  <a:moveTo>
                    <a:pt x="2492" y="497598"/>
                  </a:moveTo>
                  <a:lnTo>
                    <a:pt x="0" y="422750"/>
                  </a:lnTo>
                  <a:lnTo>
                    <a:pt x="3652" y="369677"/>
                  </a:lnTo>
                  <a:lnTo>
                    <a:pt x="17485" y="313072"/>
                  </a:lnTo>
                  <a:lnTo>
                    <a:pt x="45532" y="227622"/>
                  </a:lnTo>
                  <a:lnTo>
                    <a:pt x="82202" y="148884"/>
                  </a:lnTo>
                  <a:lnTo>
                    <a:pt x="116368" y="116946"/>
                  </a:lnTo>
                  <a:lnTo>
                    <a:pt x="143764" y="113266"/>
                  </a:lnTo>
                  <a:lnTo>
                    <a:pt x="160124" y="119303"/>
                  </a:lnTo>
                  <a:lnTo>
                    <a:pt x="170280" y="126414"/>
                  </a:lnTo>
                  <a:lnTo>
                    <a:pt x="176609" y="143240"/>
                  </a:lnTo>
                  <a:lnTo>
                    <a:pt x="171165" y="177139"/>
                  </a:lnTo>
                  <a:lnTo>
                    <a:pt x="146002" y="235470"/>
                  </a:lnTo>
                  <a:lnTo>
                    <a:pt x="132310" y="285651"/>
                  </a:lnTo>
                  <a:lnTo>
                    <a:pt x="144992" y="320462"/>
                  </a:lnTo>
                  <a:lnTo>
                    <a:pt x="174252" y="341485"/>
                  </a:lnTo>
                  <a:lnTo>
                    <a:pt x="210294" y="350300"/>
                  </a:lnTo>
                  <a:lnTo>
                    <a:pt x="243322" y="348487"/>
                  </a:lnTo>
                  <a:lnTo>
                    <a:pt x="277984" y="338119"/>
                  </a:lnTo>
                  <a:lnTo>
                    <a:pt x="307492" y="318473"/>
                  </a:lnTo>
                  <a:lnTo>
                    <a:pt x="326107" y="282045"/>
                  </a:lnTo>
                  <a:lnTo>
                    <a:pt x="328094" y="221335"/>
                  </a:lnTo>
                  <a:lnTo>
                    <a:pt x="311729" y="159014"/>
                  </a:lnTo>
                  <a:lnTo>
                    <a:pt x="281976" y="118324"/>
                  </a:lnTo>
                  <a:lnTo>
                    <a:pt x="243100" y="92642"/>
                  </a:lnTo>
                  <a:lnTo>
                    <a:pt x="199367" y="75349"/>
                  </a:lnTo>
                  <a:lnTo>
                    <a:pt x="167143" y="54303"/>
                  </a:lnTo>
                  <a:lnTo>
                    <a:pt x="159343" y="28254"/>
                  </a:lnTo>
                  <a:lnTo>
                    <a:pt x="175089" y="6915"/>
                  </a:lnTo>
                  <a:lnTo>
                    <a:pt x="213502" y="0"/>
                  </a:lnTo>
                  <a:lnTo>
                    <a:pt x="241071" y="4249"/>
                  </a:lnTo>
                  <a:lnTo>
                    <a:pt x="307463" y="30044"/>
                  </a:lnTo>
                  <a:lnTo>
                    <a:pt x="342425" y="53171"/>
                  </a:lnTo>
                  <a:lnTo>
                    <a:pt x="375988" y="84172"/>
                  </a:lnTo>
                  <a:lnTo>
                    <a:pt x="406221" y="123836"/>
                  </a:lnTo>
                  <a:lnTo>
                    <a:pt x="431193" y="172956"/>
                  </a:lnTo>
                  <a:lnTo>
                    <a:pt x="448973" y="232321"/>
                  </a:lnTo>
                  <a:lnTo>
                    <a:pt x="468620" y="345154"/>
                  </a:lnTo>
                  <a:lnTo>
                    <a:pt x="476641" y="425022"/>
                  </a:lnTo>
                  <a:lnTo>
                    <a:pt x="477893" y="472513"/>
                  </a:lnTo>
                  <a:lnTo>
                    <a:pt x="477230" y="488213"/>
                  </a:lnTo>
                  <a:lnTo>
                    <a:pt x="218667" y="540437"/>
                  </a:lnTo>
                  <a:lnTo>
                    <a:pt x="83027" y="558823"/>
                  </a:lnTo>
                  <a:lnTo>
                    <a:pt x="25804" y="544250"/>
                  </a:lnTo>
                  <a:lnTo>
                    <a:pt x="2492" y="497598"/>
                  </a:lnTo>
                  <a:close/>
                </a:path>
              </a:pathLst>
            </a:custGeom>
            <a:ln w="618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11" name="object 411"/>
            <p:cNvSpPr/>
            <p:nvPr/>
          </p:nvSpPr>
          <p:spPr>
            <a:xfrm>
              <a:off x="2745968" y="5241861"/>
              <a:ext cx="492759" cy="241300"/>
            </a:xfrm>
            <a:custGeom>
              <a:avLst/>
              <a:gdLst/>
              <a:ahLst/>
              <a:cxnLst/>
              <a:rect l="l" t="t" r="r" b="b"/>
              <a:pathLst>
                <a:path w="492760" h="241300">
                  <a:moveTo>
                    <a:pt x="483599" y="0"/>
                  </a:moveTo>
                  <a:lnTo>
                    <a:pt x="5038" y="0"/>
                  </a:lnTo>
                  <a:lnTo>
                    <a:pt x="0" y="36411"/>
                  </a:lnTo>
                  <a:lnTo>
                    <a:pt x="11651" y="117155"/>
                  </a:lnTo>
                  <a:lnTo>
                    <a:pt x="80144" y="199498"/>
                  </a:lnTo>
                  <a:lnTo>
                    <a:pt x="245627" y="240703"/>
                  </a:lnTo>
                  <a:lnTo>
                    <a:pt x="396006" y="241056"/>
                  </a:lnTo>
                  <a:lnTo>
                    <a:pt x="470921" y="216101"/>
                  </a:lnTo>
                  <a:lnTo>
                    <a:pt x="492683" y="143271"/>
                  </a:lnTo>
                  <a:lnTo>
                    <a:pt x="4835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12" name="object 412"/>
            <p:cNvSpPr/>
            <p:nvPr/>
          </p:nvSpPr>
          <p:spPr>
            <a:xfrm>
              <a:off x="2745968" y="5241861"/>
              <a:ext cx="492759" cy="241300"/>
            </a:xfrm>
            <a:custGeom>
              <a:avLst/>
              <a:gdLst/>
              <a:ahLst/>
              <a:cxnLst/>
              <a:rect l="l" t="t" r="r" b="b"/>
              <a:pathLst>
                <a:path w="492760" h="241300">
                  <a:moveTo>
                    <a:pt x="5038" y="0"/>
                  </a:moveTo>
                  <a:lnTo>
                    <a:pt x="483599" y="0"/>
                  </a:lnTo>
                  <a:lnTo>
                    <a:pt x="492683" y="143271"/>
                  </a:lnTo>
                  <a:lnTo>
                    <a:pt x="470921" y="216101"/>
                  </a:lnTo>
                  <a:lnTo>
                    <a:pt x="396006" y="241056"/>
                  </a:lnTo>
                  <a:lnTo>
                    <a:pt x="245627" y="240703"/>
                  </a:lnTo>
                  <a:lnTo>
                    <a:pt x="80144" y="199498"/>
                  </a:lnTo>
                  <a:lnTo>
                    <a:pt x="11651" y="117155"/>
                  </a:lnTo>
                  <a:lnTo>
                    <a:pt x="0" y="36411"/>
                  </a:lnTo>
                  <a:lnTo>
                    <a:pt x="5038" y="0"/>
                  </a:lnTo>
                  <a:close/>
                </a:path>
              </a:pathLst>
            </a:custGeom>
            <a:ln w="618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13" name="object 413"/>
            <p:cNvSpPr/>
            <p:nvPr/>
          </p:nvSpPr>
          <p:spPr>
            <a:xfrm>
              <a:off x="2828387" y="4907023"/>
              <a:ext cx="81142" cy="113631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14" name="object 414"/>
            <p:cNvSpPr/>
            <p:nvPr/>
          </p:nvSpPr>
          <p:spPr>
            <a:xfrm>
              <a:off x="2768530" y="5242692"/>
              <a:ext cx="456416" cy="23712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15" name="object 415"/>
            <p:cNvSpPr/>
            <p:nvPr/>
          </p:nvSpPr>
          <p:spPr>
            <a:xfrm>
              <a:off x="4440454" y="5135509"/>
              <a:ext cx="180441" cy="252609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16" name="object 416"/>
            <p:cNvSpPr/>
            <p:nvPr/>
          </p:nvSpPr>
          <p:spPr>
            <a:xfrm>
              <a:off x="4440454" y="5135509"/>
              <a:ext cx="180975" cy="252729"/>
            </a:xfrm>
            <a:custGeom>
              <a:avLst/>
              <a:gdLst/>
              <a:ahLst/>
              <a:cxnLst/>
              <a:rect l="l" t="t" r="r" b="b"/>
              <a:pathLst>
                <a:path w="180975" h="252729">
                  <a:moveTo>
                    <a:pt x="0" y="10413"/>
                  </a:moveTo>
                  <a:lnTo>
                    <a:pt x="18503" y="218617"/>
                  </a:lnTo>
                  <a:lnTo>
                    <a:pt x="21032" y="239922"/>
                  </a:lnTo>
                  <a:lnTo>
                    <a:pt x="30068" y="250277"/>
                  </a:lnTo>
                  <a:lnTo>
                    <a:pt x="52984" y="252609"/>
                  </a:lnTo>
                  <a:lnTo>
                    <a:pt x="97155" y="249847"/>
                  </a:lnTo>
                  <a:lnTo>
                    <a:pt x="140747" y="239089"/>
                  </a:lnTo>
                  <a:lnTo>
                    <a:pt x="169376" y="204134"/>
                  </a:lnTo>
                  <a:lnTo>
                    <a:pt x="180441" y="0"/>
                  </a:lnTo>
                  <a:lnTo>
                    <a:pt x="0" y="10413"/>
                  </a:lnTo>
                  <a:close/>
                </a:path>
              </a:pathLst>
            </a:custGeom>
            <a:ln w="12699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17" name="object 417"/>
            <p:cNvSpPr/>
            <p:nvPr/>
          </p:nvSpPr>
          <p:spPr>
            <a:xfrm>
              <a:off x="4450258" y="5177180"/>
              <a:ext cx="160655" cy="183515"/>
            </a:xfrm>
            <a:custGeom>
              <a:avLst/>
              <a:gdLst/>
              <a:ahLst/>
              <a:cxnLst/>
              <a:rect l="l" t="t" r="r" b="b"/>
              <a:pathLst>
                <a:path w="160654" h="183514">
                  <a:moveTo>
                    <a:pt x="31191" y="62242"/>
                  </a:moveTo>
                  <a:lnTo>
                    <a:pt x="17170" y="60502"/>
                  </a:lnTo>
                  <a:lnTo>
                    <a:pt x="10655" y="47967"/>
                  </a:lnTo>
                  <a:lnTo>
                    <a:pt x="4673" y="60769"/>
                  </a:lnTo>
                  <a:lnTo>
                    <a:pt x="0" y="61544"/>
                  </a:lnTo>
                  <a:lnTo>
                    <a:pt x="2197" y="84912"/>
                  </a:lnTo>
                  <a:lnTo>
                    <a:pt x="11328" y="79870"/>
                  </a:lnTo>
                  <a:lnTo>
                    <a:pt x="23964" y="86169"/>
                  </a:lnTo>
                  <a:lnTo>
                    <a:pt x="21285" y="72301"/>
                  </a:lnTo>
                  <a:lnTo>
                    <a:pt x="31191" y="62242"/>
                  </a:lnTo>
                  <a:close/>
                </a:path>
                <a:path w="160654" h="183514">
                  <a:moveTo>
                    <a:pt x="39001" y="146380"/>
                  </a:moveTo>
                  <a:lnTo>
                    <a:pt x="24980" y="144653"/>
                  </a:lnTo>
                  <a:lnTo>
                    <a:pt x="18465" y="132118"/>
                  </a:lnTo>
                  <a:lnTo>
                    <a:pt x="12484" y="144919"/>
                  </a:lnTo>
                  <a:lnTo>
                    <a:pt x="7810" y="145694"/>
                  </a:lnTo>
                  <a:lnTo>
                    <a:pt x="10007" y="169062"/>
                  </a:lnTo>
                  <a:lnTo>
                    <a:pt x="19138" y="164007"/>
                  </a:lnTo>
                  <a:lnTo>
                    <a:pt x="31775" y="170319"/>
                  </a:lnTo>
                  <a:lnTo>
                    <a:pt x="29095" y="156451"/>
                  </a:lnTo>
                  <a:lnTo>
                    <a:pt x="39001" y="146380"/>
                  </a:lnTo>
                  <a:close/>
                </a:path>
                <a:path w="160654" h="183514">
                  <a:moveTo>
                    <a:pt x="67094" y="21615"/>
                  </a:moveTo>
                  <a:lnTo>
                    <a:pt x="53124" y="19583"/>
                  </a:lnTo>
                  <a:lnTo>
                    <a:pt x="46875" y="6921"/>
                  </a:lnTo>
                  <a:lnTo>
                    <a:pt x="40627" y="19583"/>
                  </a:lnTo>
                  <a:lnTo>
                    <a:pt x="26644" y="21615"/>
                  </a:lnTo>
                  <a:lnTo>
                    <a:pt x="36766" y="31470"/>
                  </a:lnTo>
                  <a:lnTo>
                    <a:pt x="34378" y="45389"/>
                  </a:lnTo>
                  <a:lnTo>
                    <a:pt x="46875" y="38823"/>
                  </a:lnTo>
                  <a:lnTo>
                    <a:pt x="59372" y="45389"/>
                  </a:lnTo>
                  <a:lnTo>
                    <a:pt x="56984" y="31470"/>
                  </a:lnTo>
                  <a:lnTo>
                    <a:pt x="67094" y="21615"/>
                  </a:lnTo>
                  <a:close/>
                </a:path>
                <a:path w="160654" h="183514">
                  <a:moveTo>
                    <a:pt x="73291" y="107950"/>
                  </a:moveTo>
                  <a:lnTo>
                    <a:pt x="59321" y="105918"/>
                  </a:lnTo>
                  <a:lnTo>
                    <a:pt x="53073" y="93256"/>
                  </a:lnTo>
                  <a:lnTo>
                    <a:pt x="46824" y="105918"/>
                  </a:lnTo>
                  <a:lnTo>
                    <a:pt x="32854" y="107950"/>
                  </a:lnTo>
                  <a:lnTo>
                    <a:pt x="42964" y="117805"/>
                  </a:lnTo>
                  <a:lnTo>
                    <a:pt x="40576" y="131724"/>
                  </a:lnTo>
                  <a:lnTo>
                    <a:pt x="53073" y="125158"/>
                  </a:lnTo>
                  <a:lnTo>
                    <a:pt x="65570" y="131724"/>
                  </a:lnTo>
                  <a:lnTo>
                    <a:pt x="63182" y="117805"/>
                  </a:lnTo>
                  <a:lnTo>
                    <a:pt x="73291" y="107950"/>
                  </a:lnTo>
                  <a:close/>
                </a:path>
                <a:path w="160654" h="183514">
                  <a:moveTo>
                    <a:pt x="110528" y="53213"/>
                  </a:moveTo>
                  <a:lnTo>
                    <a:pt x="96558" y="51181"/>
                  </a:lnTo>
                  <a:lnTo>
                    <a:pt x="90309" y="38519"/>
                  </a:lnTo>
                  <a:lnTo>
                    <a:pt x="84061" y="51181"/>
                  </a:lnTo>
                  <a:lnTo>
                    <a:pt x="70091" y="53213"/>
                  </a:lnTo>
                  <a:lnTo>
                    <a:pt x="80200" y="63068"/>
                  </a:lnTo>
                  <a:lnTo>
                    <a:pt x="77812" y="76987"/>
                  </a:lnTo>
                  <a:lnTo>
                    <a:pt x="90309" y="70421"/>
                  </a:lnTo>
                  <a:lnTo>
                    <a:pt x="102806" y="76987"/>
                  </a:lnTo>
                  <a:lnTo>
                    <a:pt x="100418" y="63068"/>
                  </a:lnTo>
                  <a:lnTo>
                    <a:pt x="110528" y="53213"/>
                  </a:lnTo>
                  <a:close/>
                </a:path>
                <a:path w="160654" h="183514">
                  <a:moveTo>
                    <a:pt x="117309" y="159296"/>
                  </a:moveTo>
                  <a:lnTo>
                    <a:pt x="103339" y="157264"/>
                  </a:lnTo>
                  <a:lnTo>
                    <a:pt x="97091" y="144602"/>
                  </a:lnTo>
                  <a:lnTo>
                    <a:pt x="90843" y="157264"/>
                  </a:lnTo>
                  <a:lnTo>
                    <a:pt x="76860" y="159296"/>
                  </a:lnTo>
                  <a:lnTo>
                    <a:pt x="86982" y="169151"/>
                  </a:lnTo>
                  <a:lnTo>
                    <a:pt x="84594" y="183070"/>
                  </a:lnTo>
                  <a:lnTo>
                    <a:pt x="97091" y="176504"/>
                  </a:lnTo>
                  <a:lnTo>
                    <a:pt x="109588" y="183070"/>
                  </a:lnTo>
                  <a:lnTo>
                    <a:pt x="107200" y="169151"/>
                  </a:lnTo>
                  <a:lnTo>
                    <a:pt x="117309" y="159296"/>
                  </a:lnTo>
                  <a:close/>
                </a:path>
                <a:path w="160654" h="183514">
                  <a:moveTo>
                    <a:pt x="153949" y="85572"/>
                  </a:moveTo>
                  <a:lnTo>
                    <a:pt x="139979" y="83540"/>
                  </a:lnTo>
                  <a:lnTo>
                    <a:pt x="133731" y="70878"/>
                  </a:lnTo>
                  <a:lnTo>
                    <a:pt x="127482" y="83540"/>
                  </a:lnTo>
                  <a:lnTo>
                    <a:pt x="113512" y="85572"/>
                  </a:lnTo>
                  <a:lnTo>
                    <a:pt x="123621" y="95427"/>
                  </a:lnTo>
                  <a:lnTo>
                    <a:pt x="121234" y="109347"/>
                  </a:lnTo>
                  <a:lnTo>
                    <a:pt x="133731" y="102781"/>
                  </a:lnTo>
                  <a:lnTo>
                    <a:pt x="146227" y="109347"/>
                  </a:lnTo>
                  <a:lnTo>
                    <a:pt x="143840" y="95427"/>
                  </a:lnTo>
                  <a:lnTo>
                    <a:pt x="153949" y="85572"/>
                  </a:lnTo>
                  <a:close/>
                </a:path>
                <a:path w="160654" h="183514">
                  <a:moveTo>
                    <a:pt x="159626" y="14693"/>
                  </a:moveTo>
                  <a:lnTo>
                    <a:pt x="145656" y="12674"/>
                  </a:lnTo>
                  <a:lnTo>
                    <a:pt x="139407" y="0"/>
                  </a:lnTo>
                  <a:lnTo>
                    <a:pt x="133159" y="12674"/>
                  </a:lnTo>
                  <a:lnTo>
                    <a:pt x="119176" y="14693"/>
                  </a:lnTo>
                  <a:lnTo>
                    <a:pt x="129298" y="24549"/>
                  </a:lnTo>
                  <a:lnTo>
                    <a:pt x="126911" y="38468"/>
                  </a:lnTo>
                  <a:lnTo>
                    <a:pt x="139407" y="31902"/>
                  </a:lnTo>
                  <a:lnTo>
                    <a:pt x="151904" y="38468"/>
                  </a:lnTo>
                  <a:lnTo>
                    <a:pt x="149517" y="24549"/>
                  </a:lnTo>
                  <a:lnTo>
                    <a:pt x="159626" y="14693"/>
                  </a:lnTo>
                  <a:close/>
                </a:path>
                <a:path w="160654" h="183514">
                  <a:moveTo>
                    <a:pt x="160058" y="136563"/>
                  </a:moveTo>
                  <a:lnTo>
                    <a:pt x="156489" y="135763"/>
                  </a:lnTo>
                  <a:lnTo>
                    <a:pt x="151853" y="122936"/>
                  </a:lnTo>
                  <a:lnTo>
                    <a:pt x="146951" y="135432"/>
                  </a:lnTo>
                  <a:lnTo>
                    <a:pt x="136271" y="137096"/>
                  </a:lnTo>
                  <a:lnTo>
                    <a:pt x="143878" y="147218"/>
                  </a:lnTo>
                  <a:lnTo>
                    <a:pt x="141897" y="161061"/>
                  </a:lnTo>
                  <a:lnTo>
                    <a:pt x="151511" y="154825"/>
                  </a:lnTo>
                  <a:lnTo>
                    <a:pt x="158496" y="159918"/>
                  </a:lnTo>
                  <a:lnTo>
                    <a:pt x="160058" y="136563"/>
                  </a:lnTo>
                  <a:close/>
                </a:path>
              </a:pathLst>
            </a:custGeom>
            <a:solidFill>
              <a:srgbClr val="00649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18" name="object 418"/>
            <p:cNvSpPr/>
            <p:nvPr/>
          </p:nvSpPr>
          <p:spPr>
            <a:xfrm>
              <a:off x="4414211" y="4977404"/>
              <a:ext cx="82550" cy="73025"/>
            </a:xfrm>
            <a:custGeom>
              <a:avLst/>
              <a:gdLst/>
              <a:ahLst/>
              <a:cxnLst/>
              <a:rect l="l" t="t" r="r" b="b"/>
              <a:pathLst>
                <a:path w="82550" h="73025">
                  <a:moveTo>
                    <a:pt x="46082" y="0"/>
                  </a:moveTo>
                  <a:lnTo>
                    <a:pt x="23364" y="6962"/>
                  </a:lnTo>
                  <a:lnTo>
                    <a:pt x="5466" y="23266"/>
                  </a:lnTo>
                  <a:lnTo>
                    <a:pt x="0" y="35524"/>
                  </a:lnTo>
                  <a:lnTo>
                    <a:pt x="7416" y="49878"/>
                  </a:lnTo>
                  <a:lnTo>
                    <a:pt x="28165" y="72468"/>
                  </a:lnTo>
                  <a:lnTo>
                    <a:pt x="82483" y="35715"/>
                  </a:lnTo>
                  <a:lnTo>
                    <a:pt x="77739" y="27404"/>
                  </a:lnTo>
                  <a:lnTo>
                    <a:pt x="64906" y="11156"/>
                  </a:lnTo>
                  <a:lnTo>
                    <a:pt x="46082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19" name="object 419"/>
            <p:cNvSpPr/>
            <p:nvPr/>
          </p:nvSpPr>
          <p:spPr>
            <a:xfrm>
              <a:off x="4414211" y="4977404"/>
              <a:ext cx="82550" cy="73025"/>
            </a:xfrm>
            <a:custGeom>
              <a:avLst/>
              <a:gdLst/>
              <a:ahLst/>
              <a:cxnLst/>
              <a:rect l="l" t="t" r="r" b="b"/>
              <a:pathLst>
                <a:path w="82550" h="73025">
                  <a:moveTo>
                    <a:pt x="28165" y="72468"/>
                  </a:moveTo>
                  <a:lnTo>
                    <a:pt x="7416" y="49878"/>
                  </a:lnTo>
                  <a:lnTo>
                    <a:pt x="0" y="35524"/>
                  </a:lnTo>
                  <a:lnTo>
                    <a:pt x="5466" y="23266"/>
                  </a:lnTo>
                  <a:lnTo>
                    <a:pt x="23364" y="6962"/>
                  </a:lnTo>
                  <a:lnTo>
                    <a:pt x="46082" y="0"/>
                  </a:lnTo>
                  <a:lnTo>
                    <a:pt x="64906" y="11156"/>
                  </a:lnTo>
                  <a:lnTo>
                    <a:pt x="77739" y="27404"/>
                  </a:lnTo>
                  <a:lnTo>
                    <a:pt x="82483" y="35715"/>
                  </a:lnTo>
                  <a:lnTo>
                    <a:pt x="28165" y="72468"/>
                  </a:lnTo>
                  <a:close/>
                </a:path>
              </a:pathLst>
            </a:custGeom>
            <a:ln w="1270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20" name="object 420"/>
            <p:cNvSpPr/>
            <p:nvPr/>
          </p:nvSpPr>
          <p:spPr>
            <a:xfrm>
              <a:off x="4434558" y="4984375"/>
              <a:ext cx="211454" cy="207010"/>
            </a:xfrm>
            <a:custGeom>
              <a:avLst/>
              <a:gdLst/>
              <a:ahLst/>
              <a:cxnLst/>
              <a:rect l="l" t="t" r="r" b="b"/>
              <a:pathLst>
                <a:path w="211454" h="207010">
                  <a:moveTo>
                    <a:pt x="97290" y="0"/>
                  </a:moveTo>
                  <a:lnTo>
                    <a:pt x="25514" y="23761"/>
                  </a:lnTo>
                  <a:lnTo>
                    <a:pt x="24" y="82276"/>
                  </a:lnTo>
                  <a:lnTo>
                    <a:pt x="0" y="141992"/>
                  </a:lnTo>
                  <a:lnTo>
                    <a:pt x="4618" y="169354"/>
                  </a:lnTo>
                  <a:lnTo>
                    <a:pt x="39818" y="197215"/>
                  </a:lnTo>
                  <a:lnTo>
                    <a:pt x="70525" y="206501"/>
                  </a:lnTo>
                  <a:lnTo>
                    <a:pt x="113814" y="197215"/>
                  </a:lnTo>
                  <a:lnTo>
                    <a:pt x="186762" y="169354"/>
                  </a:lnTo>
                  <a:lnTo>
                    <a:pt x="211431" y="75032"/>
                  </a:lnTo>
                  <a:lnTo>
                    <a:pt x="210335" y="25950"/>
                  </a:lnTo>
                  <a:lnTo>
                    <a:pt x="175083" y="6232"/>
                  </a:lnTo>
                  <a:lnTo>
                    <a:pt x="97290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21" name="object 421"/>
            <p:cNvSpPr/>
            <p:nvPr/>
          </p:nvSpPr>
          <p:spPr>
            <a:xfrm>
              <a:off x="4434558" y="4984375"/>
              <a:ext cx="211454" cy="207010"/>
            </a:xfrm>
            <a:custGeom>
              <a:avLst/>
              <a:gdLst/>
              <a:ahLst/>
              <a:cxnLst/>
              <a:rect l="l" t="t" r="r" b="b"/>
              <a:pathLst>
                <a:path w="211454" h="207010">
                  <a:moveTo>
                    <a:pt x="4618" y="169354"/>
                  </a:moveTo>
                  <a:lnTo>
                    <a:pt x="39818" y="197215"/>
                  </a:lnTo>
                  <a:lnTo>
                    <a:pt x="70525" y="206501"/>
                  </a:lnTo>
                  <a:lnTo>
                    <a:pt x="113814" y="197215"/>
                  </a:lnTo>
                  <a:lnTo>
                    <a:pt x="186762" y="169354"/>
                  </a:lnTo>
                  <a:lnTo>
                    <a:pt x="211431" y="75032"/>
                  </a:lnTo>
                  <a:lnTo>
                    <a:pt x="210335" y="25950"/>
                  </a:lnTo>
                  <a:lnTo>
                    <a:pt x="175083" y="6232"/>
                  </a:lnTo>
                  <a:lnTo>
                    <a:pt x="97290" y="0"/>
                  </a:lnTo>
                  <a:lnTo>
                    <a:pt x="25514" y="23761"/>
                  </a:lnTo>
                  <a:lnTo>
                    <a:pt x="24" y="82276"/>
                  </a:lnTo>
                  <a:lnTo>
                    <a:pt x="0" y="141992"/>
                  </a:lnTo>
                  <a:lnTo>
                    <a:pt x="4618" y="169354"/>
                  </a:lnTo>
                  <a:close/>
                </a:path>
              </a:pathLst>
            </a:custGeom>
            <a:ln w="1270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22" name="object 422"/>
            <p:cNvSpPr/>
            <p:nvPr/>
          </p:nvSpPr>
          <p:spPr>
            <a:xfrm>
              <a:off x="4581649" y="4992510"/>
              <a:ext cx="77470" cy="86995"/>
            </a:xfrm>
            <a:custGeom>
              <a:avLst/>
              <a:gdLst/>
              <a:ahLst/>
              <a:cxnLst/>
              <a:rect l="l" t="t" r="r" b="b"/>
              <a:pathLst>
                <a:path w="77470" h="86995">
                  <a:moveTo>
                    <a:pt x="48740" y="0"/>
                  </a:moveTo>
                  <a:lnTo>
                    <a:pt x="26573" y="2099"/>
                  </a:lnTo>
                  <a:lnTo>
                    <a:pt x="7871" y="12840"/>
                  </a:lnTo>
                  <a:lnTo>
                    <a:pt x="0" y="19293"/>
                  </a:lnTo>
                  <a:lnTo>
                    <a:pt x="21121" y="41423"/>
                  </a:lnTo>
                  <a:lnTo>
                    <a:pt x="32192" y="55840"/>
                  </a:lnTo>
                  <a:lnTo>
                    <a:pt x="36842" y="68881"/>
                  </a:lnTo>
                  <a:lnTo>
                    <a:pt x="38696" y="86882"/>
                  </a:lnTo>
                  <a:lnTo>
                    <a:pt x="65449" y="73835"/>
                  </a:lnTo>
                  <a:lnTo>
                    <a:pt x="77316" y="62463"/>
                  </a:lnTo>
                  <a:lnTo>
                    <a:pt x="76949" y="46449"/>
                  </a:lnTo>
                  <a:lnTo>
                    <a:pt x="67005" y="19471"/>
                  </a:lnTo>
                  <a:lnTo>
                    <a:pt x="48740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23" name="object 423"/>
            <p:cNvSpPr/>
            <p:nvPr/>
          </p:nvSpPr>
          <p:spPr>
            <a:xfrm>
              <a:off x="4581649" y="4992510"/>
              <a:ext cx="77470" cy="86995"/>
            </a:xfrm>
            <a:custGeom>
              <a:avLst/>
              <a:gdLst/>
              <a:ahLst/>
              <a:cxnLst/>
              <a:rect l="l" t="t" r="r" b="b"/>
              <a:pathLst>
                <a:path w="77470" h="86995">
                  <a:moveTo>
                    <a:pt x="0" y="19293"/>
                  </a:moveTo>
                  <a:lnTo>
                    <a:pt x="21121" y="41423"/>
                  </a:lnTo>
                  <a:lnTo>
                    <a:pt x="32192" y="55840"/>
                  </a:lnTo>
                  <a:lnTo>
                    <a:pt x="36842" y="68881"/>
                  </a:lnTo>
                  <a:lnTo>
                    <a:pt x="38696" y="86882"/>
                  </a:lnTo>
                  <a:lnTo>
                    <a:pt x="65449" y="73835"/>
                  </a:lnTo>
                  <a:lnTo>
                    <a:pt x="77316" y="62463"/>
                  </a:lnTo>
                  <a:lnTo>
                    <a:pt x="76949" y="46449"/>
                  </a:lnTo>
                  <a:lnTo>
                    <a:pt x="67005" y="19471"/>
                  </a:lnTo>
                  <a:lnTo>
                    <a:pt x="48740" y="0"/>
                  </a:lnTo>
                  <a:lnTo>
                    <a:pt x="26573" y="2099"/>
                  </a:lnTo>
                  <a:lnTo>
                    <a:pt x="7871" y="12840"/>
                  </a:lnTo>
                  <a:lnTo>
                    <a:pt x="0" y="19293"/>
                  </a:lnTo>
                  <a:close/>
                </a:path>
              </a:pathLst>
            </a:custGeom>
            <a:ln w="1270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24" name="object 424"/>
            <p:cNvSpPr/>
            <p:nvPr/>
          </p:nvSpPr>
          <p:spPr>
            <a:xfrm>
              <a:off x="4447121" y="5064213"/>
              <a:ext cx="105410" cy="31115"/>
            </a:xfrm>
            <a:custGeom>
              <a:avLst/>
              <a:gdLst/>
              <a:ahLst/>
              <a:cxnLst/>
              <a:rect l="l" t="t" r="r" b="b"/>
              <a:pathLst>
                <a:path w="105410" h="31114">
                  <a:moveTo>
                    <a:pt x="20091" y="4495"/>
                  </a:moveTo>
                  <a:lnTo>
                    <a:pt x="15595" y="0"/>
                  </a:lnTo>
                  <a:lnTo>
                    <a:pt x="4483" y="0"/>
                  </a:lnTo>
                  <a:lnTo>
                    <a:pt x="0" y="4495"/>
                  </a:lnTo>
                  <a:lnTo>
                    <a:pt x="0" y="15595"/>
                  </a:lnTo>
                  <a:lnTo>
                    <a:pt x="4483" y="20104"/>
                  </a:lnTo>
                  <a:lnTo>
                    <a:pt x="15595" y="20104"/>
                  </a:lnTo>
                  <a:lnTo>
                    <a:pt x="20091" y="15595"/>
                  </a:lnTo>
                  <a:lnTo>
                    <a:pt x="20091" y="10045"/>
                  </a:lnTo>
                  <a:lnTo>
                    <a:pt x="20091" y="4495"/>
                  </a:lnTo>
                  <a:close/>
                </a:path>
                <a:path w="105410" h="31114">
                  <a:moveTo>
                    <a:pt x="104914" y="15227"/>
                  </a:moveTo>
                  <a:lnTo>
                    <a:pt x="100418" y="10718"/>
                  </a:lnTo>
                  <a:lnTo>
                    <a:pt x="89319" y="10718"/>
                  </a:lnTo>
                  <a:lnTo>
                    <a:pt x="84823" y="15227"/>
                  </a:lnTo>
                  <a:lnTo>
                    <a:pt x="84823" y="26327"/>
                  </a:lnTo>
                  <a:lnTo>
                    <a:pt x="89319" y="30822"/>
                  </a:lnTo>
                  <a:lnTo>
                    <a:pt x="100418" y="30822"/>
                  </a:lnTo>
                  <a:lnTo>
                    <a:pt x="104914" y="26327"/>
                  </a:lnTo>
                  <a:lnTo>
                    <a:pt x="104914" y="20777"/>
                  </a:lnTo>
                  <a:lnTo>
                    <a:pt x="104914" y="152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25" name="object 425"/>
            <p:cNvSpPr/>
            <p:nvPr/>
          </p:nvSpPr>
          <p:spPr>
            <a:xfrm>
              <a:off x="4454461" y="5070220"/>
              <a:ext cx="90805" cy="20955"/>
            </a:xfrm>
            <a:custGeom>
              <a:avLst/>
              <a:gdLst/>
              <a:ahLst/>
              <a:cxnLst/>
              <a:rect l="l" t="t" r="r" b="b"/>
              <a:pathLst>
                <a:path w="90804" h="20954">
                  <a:moveTo>
                    <a:pt x="10541" y="2362"/>
                  </a:moveTo>
                  <a:lnTo>
                    <a:pt x="8178" y="0"/>
                  </a:lnTo>
                  <a:lnTo>
                    <a:pt x="2362" y="0"/>
                  </a:lnTo>
                  <a:lnTo>
                    <a:pt x="0" y="2362"/>
                  </a:lnTo>
                  <a:lnTo>
                    <a:pt x="0" y="8178"/>
                  </a:lnTo>
                  <a:lnTo>
                    <a:pt x="2362" y="10541"/>
                  </a:lnTo>
                  <a:lnTo>
                    <a:pt x="8178" y="10541"/>
                  </a:lnTo>
                  <a:lnTo>
                    <a:pt x="10541" y="8178"/>
                  </a:lnTo>
                  <a:lnTo>
                    <a:pt x="10541" y="5270"/>
                  </a:lnTo>
                  <a:lnTo>
                    <a:pt x="10541" y="2362"/>
                  </a:lnTo>
                  <a:close/>
                </a:path>
                <a:path w="90804" h="20954">
                  <a:moveTo>
                    <a:pt x="90347" y="12192"/>
                  </a:moveTo>
                  <a:lnTo>
                    <a:pt x="87985" y="9829"/>
                  </a:lnTo>
                  <a:lnTo>
                    <a:pt x="82169" y="9829"/>
                  </a:lnTo>
                  <a:lnTo>
                    <a:pt x="79806" y="12192"/>
                  </a:lnTo>
                  <a:lnTo>
                    <a:pt x="79806" y="18008"/>
                  </a:lnTo>
                  <a:lnTo>
                    <a:pt x="82169" y="20370"/>
                  </a:lnTo>
                  <a:lnTo>
                    <a:pt x="87985" y="20370"/>
                  </a:lnTo>
                  <a:lnTo>
                    <a:pt x="90347" y="18008"/>
                  </a:lnTo>
                  <a:lnTo>
                    <a:pt x="90347" y="15100"/>
                  </a:lnTo>
                  <a:lnTo>
                    <a:pt x="90347" y="12192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26" name="object 426"/>
            <p:cNvSpPr/>
            <p:nvPr/>
          </p:nvSpPr>
          <p:spPr>
            <a:xfrm>
              <a:off x="4454754" y="5098491"/>
              <a:ext cx="76200" cy="60960"/>
            </a:xfrm>
            <a:custGeom>
              <a:avLst/>
              <a:gdLst/>
              <a:ahLst/>
              <a:cxnLst/>
              <a:rect l="l" t="t" r="r" b="b"/>
              <a:pathLst>
                <a:path w="76200" h="60960">
                  <a:moveTo>
                    <a:pt x="40728" y="0"/>
                  </a:moveTo>
                  <a:lnTo>
                    <a:pt x="25742" y="1040"/>
                  </a:lnTo>
                  <a:lnTo>
                    <a:pt x="13087" y="6443"/>
                  </a:lnTo>
                  <a:lnTo>
                    <a:pt x="4070" y="15350"/>
                  </a:lnTo>
                  <a:lnTo>
                    <a:pt x="0" y="26898"/>
                  </a:lnTo>
                  <a:lnTo>
                    <a:pt x="1906" y="38985"/>
                  </a:lnTo>
                  <a:lnTo>
                    <a:pt x="9159" y="49377"/>
                  </a:lnTo>
                  <a:lnTo>
                    <a:pt x="20627" y="56988"/>
                  </a:lnTo>
                  <a:lnTo>
                    <a:pt x="35178" y="60731"/>
                  </a:lnTo>
                  <a:lnTo>
                    <a:pt x="50165" y="59694"/>
                  </a:lnTo>
                  <a:lnTo>
                    <a:pt x="62818" y="54287"/>
                  </a:lnTo>
                  <a:lnTo>
                    <a:pt x="71831" y="45377"/>
                  </a:lnTo>
                  <a:lnTo>
                    <a:pt x="75895" y="33832"/>
                  </a:lnTo>
                  <a:lnTo>
                    <a:pt x="73995" y="21743"/>
                  </a:lnTo>
                  <a:lnTo>
                    <a:pt x="66746" y="11349"/>
                  </a:lnTo>
                  <a:lnTo>
                    <a:pt x="55280" y="3737"/>
                  </a:lnTo>
                  <a:lnTo>
                    <a:pt x="407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27" name="object 427"/>
            <p:cNvSpPr/>
            <p:nvPr/>
          </p:nvSpPr>
          <p:spPr>
            <a:xfrm>
              <a:off x="4479560" y="5101399"/>
              <a:ext cx="19050" cy="18415"/>
            </a:xfrm>
            <a:custGeom>
              <a:avLst/>
              <a:gdLst/>
              <a:ahLst/>
              <a:cxnLst/>
              <a:rect l="l" t="t" r="r" b="b"/>
              <a:pathLst>
                <a:path w="19050" h="18414">
                  <a:moveTo>
                    <a:pt x="14325" y="0"/>
                  </a:moveTo>
                  <a:lnTo>
                    <a:pt x="4127" y="0"/>
                  </a:lnTo>
                  <a:lnTo>
                    <a:pt x="0" y="4000"/>
                  </a:lnTo>
                  <a:lnTo>
                    <a:pt x="0" y="13855"/>
                  </a:lnTo>
                  <a:lnTo>
                    <a:pt x="4127" y="17843"/>
                  </a:lnTo>
                  <a:lnTo>
                    <a:pt x="14325" y="17843"/>
                  </a:lnTo>
                  <a:lnTo>
                    <a:pt x="18465" y="13855"/>
                  </a:lnTo>
                  <a:lnTo>
                    <a:pt x="18465" y="8928"/>
                  </a:lnTo>
                  <a:lnTo>
                    <a:pt x="18465" y="4000"/>
                  </a:lnTo>
                  <a:lnTo>
                    <a:pt x="14325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28" name="object 428"/>
            <p:cNvSpPr/>
            <p:nvPr/>
          </p:nvSpPr>
          <p:spPr>
            <a:xfrm>
              <a:off x="4475515" y="5126215"/>
              <a:ext cx="29209" cy="17145"/>
            </a:xfrm>
            <a:custGeom>
              <a:avLst/>
              <a:gdLst/>
              <a:ahLst/>
              <a:cxnLst/>
              <a:rect l="l" t="t" r="r" b="b"/>
              <a:pathLst>
                <a:path w="29210" h="17145">
                  <a:moveTo>
                    <a:pt x="0" y="0"/>
                  </a:moveTo>
                  <a:lnTo>
                    <a:pt x="5770" y="12154"/>
                  </a:lnTo>
                  <a:lnTo>
                    <a:pt x="10729" y="16748"/>
                  </a:lnTo>
                  <a:lnTo>
                    <a:pt x="17611" y="14269"/>
                  </a:lnTo>
                  <a:lnTo>
                    <a:pt x="29146" y="5207"/>
                  </a:lnTo>
                </a:path>
              </a:pathLst>
            </a:custGeom>
            <a:ln w="1270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29" name="object 429"/>
            <p:cNvSpPr/>
            <p:nvPr/>
          </p:nvSpPr>
          <p:spPr>
            <a:xfrm>
              <a:off x="4459948" y="4997398"/>
              <a:ext cx="168275" cy="31750"/>
            </a:xfrm>
            <a:custGeom>
              <a:avLst/>
              <a:gdLst/>
              <a:ahLst/>
              <a:cxnLst/>
              <a:rect l="l" t="t" r="r" b="b"/>
              <a:pathLst>
                <a:path w="168275" h="31750">
                  <a:moveTo>
                    <a:pt x="32346" y="1828"/>
                  </a:moveTo>
                  <a:lnTo>
                    <a:pt x="1308" y="27051"/>
                  </a:lnTo>
                  <a:lnTo>
                    <a:pt x="0" y="31623"/>
                  </a:lnTo>
                  <a:lnTo>
                    <a:pt x="2857" y="29641"/>
                  </a:lnTo>
                  <a:lnTo>
                    <a:pt x="8255" y="23469"/>
                  </a:lnTo>
                  <a:lnTo>
                    <a:pt x="14516" y="15481"/>
                  </a:lnTo>
                  <a:lnTo>
                    <a:pt x="21932" y="8470"/>
                  </a:lnTo>
                  <a:lnTo>
                    <a:pt x="32346" y="1828"/>
                  </a:lnTo>
                  <a:close/>
                </a:path>
                <a:path w="168275" h="31750">
                  <a:moveTo>
                    <a:pt x="167716" y="4330"/>
                  </a:moveTo>
                  <a:lnTo>
                    <a:pt x="161975" y="1473"/>
                  </a:lnTo>
                  <a:lnTo>
                    <a:pt x="158369" y="0"/>
                  </a:lnTo>
                  <a:lnTo>
                    <a:pt x="154609" y="406"/>
                  </a:lnTo>
                  <a:lnTo>
                    <a:pt x="148399" y="3492"/>
                  </a:lnTo>
                  <a:lnTo>
                    <a:pt x="137452" y="10071"/>
                  </a:lnTo>
                  <a:lnTo>
                    <a:pt x="135534" y="13893"/>
                  </a:lnTo>
                  <a:lnTo>
                    <a:pt x="145097" y="8788"/>
                  </a:lnTo>
                  <a:lnTo>
                    <a:pt x="155295" y="4978"/>
                  </a:lnTo>
                  <a:lnTo>
                    <a:pt x="167716" y="43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30" name="object 430"/>
            <p:cNvSpPr/>
            <p:nvPr/>
          </p:nvSpPr>
          <p:spPr>
            <a:xfrm>
              <a:off x="4526031" y="4817114"/>
              <a:ext cx="66675" cy="135255"/>
            </a:xfrm>
            <a:custGeom>
              <a:avLst/>
              <a:gdLst/>
              <a:ahLst/>
              <a:cxnLst/>
              <a:rect l="l" t="t" r="r" b="b"/>
              <a:pathLst>
                <a:path w="66675" h="135254">
                  <a:moveTo>
                    <a:pt x="66366" y="20338"/>
                  </a:moveTo>
                  <a:lnTo>
                    <a:pt x="43760" y="20338"/>
                  </a:lnTo>
                  <a:lnTo>
                    <a:pt x="51371" y="22288"/>
                  </a:lnTo>
                  <a:lnTo>
                    <a:pt x="51898" y="34562"/>
                  </a:lnTo>
                  <a:lnTo>
                    <a:pt x="43111" y="56480"/>
                  </a:lnTo>
                  <a:lnTo>
                    <a:pt x="31060" y="79546"/>
                  </a:lnTo>
                  <a:lnTo>
                    <a:pt x="21793" y="95263"/>
                  </a:lnTo>
                  <a:lnTo>
                    <a:pt x="17164" y="102709"/>
                  </a:lnTo>
                  <a:lnTo>
                    <a:pt x="14049" y="108783"/>
                  </a:lnTo>
                  <a:lnTo>
                    <a:pt x="12171" y="113726"/>
                  </a:lnTo>
                  <a:lnTo>
                    <a:pt x="11722" y="115748"/>
                  </a:lnTo>
                  <a:lnTo>
                    <a:pt x="11195" y="116294"/>
                  </a:lnTo>
                  <a:lnTo>
                    <a:pt x="11034" y="116717"/>
                  </a:lnTo>
                  <a:lnTo>
                    <a:pt x="6705" y="129743"/>
                  </a:lnTo>
                  <a:lnTo>
                    <a:pt x="7926" y="131558"/>
                  </a:lnTo>
                  <a:lnTo>
                    <a:pt x="10731" y="134558"/>
                  </a:lnTo>
                  <a:lnTo>
                    <a:pt x="13831" y="135074"/>
                  </a:lnTo>
                  <a:lnTo>
                    <a:pt x="15938" y="129438"/>
                  </a:lnTo>
                  <a:lnTo>
                    <a:pt x="23180" y="113535"/>
                  </a:lnTo>
                  <a:lnTo>
                    <a:pt x="38163" y="89176"/>
                  </a:lnTo>
                  <a:lnTo>
                    <a:pt x="54346" y="61555"/>
                  </a:lnTo>
                  <a:lnTo>
                    <a:pt x="65189" y="35865"/>
                  </a:lnTo>
                  <a:lnTo>
                    <a:pt x="66366" y="20338"/>
                  </a:lnTo>
                  <a:close/>
                </a:path>
                <a:path w="66675" h="135254">
                  <a:moveTo>
                    <a:pt x="49692" y="0"/>
                  </a:moveTo>
                  <a:lnTo>
                    <a:pt x="14104" y="31645"/>
                  </a:lnTo>
                  <a:lnTo>
                    <a:pt x="0" y="127914"/>
                  </a:lnTo>
                  <a:lnTo>
                    <a:pt x="11195" y="116294"/>
                  </a:lnTo>
                  <a:lnTo>
                    <a:pt x="12171" y="113726"/>
                  </a:lnTo>
                  <a:lnTo>
                    <a:pt x="24455" y="58427"/>
                  </a:lnTo>
                  <a:lnTo>
                    <a:pt x="34961" y="29504"/>
                  </a:lnTo>
                  <a:lnTo>
                    <a:pt x="43760" y="20338"/>
                  </a:lnTo>
                  <a:lnTo>
                    <a:pt x="66366" y="20338"/>
                  </a:lnTo>
                  <a:lnTo>
                    <a:pt x="66673" y="16294"/>
                  </a:lnTo>
                  <a:lnTo>
                    <a:pt x="60720" y="4089"/>
                  </a:lnTo>
                  <a:lnTo>
                    <a:pt x="49692" y="0"/>
                  </a:lnTo>
                  <a:close/>
                </a:path>
                <a:path w="66675" h="135254">
                  <a:moveTo>
                    <a:pt x="12171" y="113726"/>
                  </a:moveTo>
                  <a:lnTo>
                    <a:pt x="11195" y="116294"/>
                  </a:lnTo>
                  <a:lnTo>
                    <a:pt x="11722" y="115748"/>
                  </a:lnTo>
                  <a:lnTo>
                    <a:pt x="12171" y="113726"/>
                  </a:lnTo>
                  <a:close/>
                </a:path>
              </a:pathLst>
            </a:custGeom>
            <a:solidFill>
              <a:srgbClr val="82B6E3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31" name="object 431"/>
            <p:cNvSpPr/>
            <p:nvPr/>
          </p:nvSpPr>
          <p:spPr>
            <a:xfrm>
              <a:off x="4526031" y="4817114"/>
              <a:ext cx="66675" cy="135255"/>
            </a:xfrm>
            <a:custGeom>
              <a:avLst/>
              <a:gdLst/>
              <a:ahLst/>
              <a:cxnLst/>
              <a:rect l="l" t="t" r="r" b="b"/>
              <a:pathLst>
                <a:path w="66675" h="135254">
                  <a:moveTo>
                    <a:pt x="0" y="127914"/>
                  </a:moveTo>
                  <a:lnTo>
                    <a:pt x="7769" y="65333"/>
                  </a:lnTo>
                  <a:lnTo>
                    <a:pt x="22376" y="15307"/>
                  </a:lnTo>
                  <a:lnTo>
                    <a:pt x="49692" y="0"/>
                  </a:lnTo>
                  <a:lnTo>
                    <a:pt x="60720" y="4089"/>
                  </a:lnTo>
                  <a:lnTo>
                    <a:pt x="66673" y="16294"/>
                  </a:lnTo>
                  <a:lnTo>
                    <a:pt x="65189" y="35865"/>
                  </a:lnTo>
                  <a:lnTo>
                    <a:pt x="54346" y="61555"/>
                  </a:lnTo>
                  <a:lnTo>
                    <a:pt x="38163" y="89176"/>
                  </a:lnTo>
                  <a:lnTo>
                    <a:pt x="23180" y="113535"/>
                  </a:lnTo>
                  <a:lnTo>
                    <a:pt x="15938" y="129438"/>
                  </a:lnTo>
                  <a:lnTo>
                    <a:pt x="13831" y="135074"/>
                  </a:lnTo>
                  <a:lnTo>
                    <a:pt x="10731" y="134558"/>
                  </a:lnTo>
                  <a:lnTo>
                    <a:pt x="7926" y="131558"/>
                  </a:lnTo>
                  <a:lnTo>
                    <a:pt x="6705" y="129743"/>
                  </a:lnTo>
                  <a:lnTo>
                    <a:pt x="11034" y="116717"/>
                  </a:lnTo>
                  <a:lnTo>
                    <a:pt x="14049" y="108783"/>
                  </a:lnTo>
                  <a:lnTo>
                    <a:pt x="17164" y="102709"/>
                  </a:lnTo>
                  <a:lnTo>
                    <a:pt x="21793" y="95263"/>
                  </a:lnTo>
                  <a:lnTo>
                    <a:pt x="31060" y="79546"/>
                  </a:lnTo>
                  <a:lnTo>
                    <a:pt x="43111" y="56480"/>
                  </a:lnTo>
                  <a:lnTo>
                    <a:pt x="51898" y="34562"/>
                  </a:lnTo>
                  <a:lnTo>
                    <a:pt x="51371" y="22288"/>
                  </a:lnTo>
                  <a:lnTo>
                    <a:pt x="43760" y="20338"/>
                  </a:lnTo>
                  <a:lnTo>
                    <a:pt x="34961" y="29504"/>
                  </a:lnTo>
                  <a:lnTo>
                    <a:pt x="24455" y="58427"/>
                  </a:lnTo>
                  <a:lnTo>
                    <a:pt x="11722" y="115748"/>
                  </a:lnTo>
                  <a:lnTo>
                    <a:pt x="0" y="127914"/>
                  </a:lnTo>
                  <a:close/>
                </a:path>
              </a:pathLst>
            </a:custGeom>
            <a:ln w="12699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32" name="object 432"/>
            <p:cNvSpPr/>
            <p:nvPr/>
          </p:nvSpPr>
          <p:spPr>
            <a:xfrm>
              <a:off x="4519099" y="4937762"/>
              <a:ext cx="26670" cy="48260"/>
            </a:xfrm>
            <a:custGeom>
              <a:avLst/>
              <a:gdLst/>
              <a:ahLst/>
              <a:cxnLst/>
              <a:rect l="l" t="t" r="r" b="b"/>
              <a:pathLst>
                <a:path w="26670" h="48260">
                  <a:moveTo>
                    <a:pt x="5486" y="0"/>
                  </a:moveTo>
                  <a:lnTo>
                    <a:pt x="0" y="47967"/>
                  </a:lnTo>
                  <a:lnTo>
                    <a:pt x="19088" y="47967"/>
                  </a:lnTo>
                  <a:lnTo>
                    <a:pt x="26123" y="3644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33" name="object 433"/>
            <p:cNvSpPr/>
            <p:nvPr/>
          </p:nvSpPr>
          <p:spPr>
            <a:xfrm>
              <a:off x="4549502" y="5280496"/>
              <a:ext cx="252729" cy="190500"/>
            </a:xfrm>
            <a:custGeom>
              <a:avLst/>
              <a:gdLst/>
              <a:ahLst/>
              <a:cxnLst/>
              <a:rect l="l" t="t" r="r" b="b"/>
              <a:pathLst>
                <a:path w="252729" h="190500">
                  <a:moveTo>
                    <a:pt x="143785" y="0"/>
                  </a:moveTo>
                  <a:lnTo>
                    <a:pt x="94364" y="16610"/>
                  </a:lnTo>
                  <a:lnTo>
                    <a:pt x="51143" y="45625"/>
                  </a:lnTo>
                  <a:lnTo>
                    <a:pt x="15230" y="80401"/>
                  </a:lnTo>
                  <a:lnTo>
                    <a:pt x="0" y="111269"/>
                  </a:lnTo>
                  <a:lnTo>
                    <a:pt x="7981" y="133491"/>
                  </a:lnTo>
                  <a:lnTo>
                    <a:pt x="24017" y="147768"/>
                  </a:lnTo>
                  <a:lnTo>
                    <a:pt x="32946" y="154797"/>
                  </a:lnTo>
                  <a:lnTo>
                    <a:pt x="39867" y="171303"/>
                  </a:lnTo>
                  <a:lnTo>
                    <a:pt x="55535" y="181381"/>
                  </a:lnTo>
                  <a:lnTo>
                    <a:pt x="77625" y="187026"/>
                  </a:lnTo>
                  <a:lnTo>
                    <a:pt x="103812" y="190230"/>
                  </a:lnTo>
                  <a:lnTo>
                    <a:pt x="135001" y="183607"/>
                  </a:lnTo>
                  <a:lnTo>
                    <a:pt x="169954" y="163808"/>
                  </a:lnTo>
                  <a:lnTo>
                    <a:pt x="203136" y="138913"/>
                  </a:lnTo>
                  <a:lnTo>
                    <a:pt x="246301" y="91793"/>
                  </a:lnTo>
                  <a:lnTo>
                    <a:pt x="252188" y="57947"/>
                  </a:lnTo>
                  <a:lnTo>
                    <a:pt x="238809" y="24987"/>
                  </a:lnTo>
                  <a:lnTo>
                    <a:pt x="198300" y="2435"/>
                  </a:lnTo>
                  <a:lnTo>
                    <a:pt x="143785" y="0"/>
                  </a:lnTo>
                  <a:close/>
                </a:path>
              </a:pathLst>
            </a:custGeom>
            <a:solidFill>
              <a:srgbClr val="CEE4F6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34" name="object 434"/>
            <p:cNvSpPr/>
            <p:nvPr/>
          </p:nvSpPr>
          <p:spPr>
            <a:xfrm>
              <a:off x="4549502" y="5280496"/>
              <a:ext cx="252729" cy="190500"/>
            </a:xfrm>
            <a:custGeom>
              <a:avLst/>
              <a:gdLst/>
              <a:ahLst/>
              <a:cxnLst/>
              <a:rect l="l" t="t" r="r" b="b"/>
              <a:pathLst>
                <a:path w="252729" h="190500">
                  <a:moveTo>
                    <a:pt x="32946" y="154797"/>
                  </a:moveTo>
                  <a:lnTo>
                    <a:pt x="24017" y="147768"/>
                  </a:lnTo>
                  <a:lnTo>
                    <a:pt x="7981" y="133491"/>
                  </a:lnTo>
                  <a:lnTo>
                    <a:pt x="0" y="111269"/>
                  </a:lnTo>
                  <a:lnTo>
                    <a:pt x="15230" y="80401"/>
                  </a:lnTo>
                  <a:lnTo>
                    <a:pt x="51143" y="45625"/>
                  </a:lnTo>
                  <a:lnTo>
                    <a:pt x="94364" y="16610"/>
                  </a:lnTo>
                  <a:lnTo>
                    <a:pt x="143785" y="0"/>
                  </a:lnTo>
                  <a:lnTo>
                    <a:pt x="198300" y="2435"/>
                  </a:lnTo>
                  <a:lnTo>
                    <a:pt x="238809" y="24987"/>
                  </a:lnTo>
                  <a:lnTo>
                    <a:pt x="252188" y="57947"/>
                  </a:lnTo>
                  <a:lnTo>
                    <a:pt x="246301" y="91793"/>
                  </a:lnTo>
                  <a:lnTo>
                    <a:pt x="203136" y="138913"/>
                  </a:lnTo>
                  <a:lnTo>
                    <a:pt x="169954" y="163808"/>
                  </a:lnTo>
                  <a:lnTo>
                    <a:pt x="135001" y="183607"/>
                  </a:lnTo>
                  <a:lnTo>
                    <a:pt x="103812" y="190230"/>
                  </a:lnTo>
                  <a:lnTo>
                    <a:pt x="77625" y="187026"/>
                  </a:lnTo>
                  <a:lnTo>
                    <a:pt x="55535" y="181381"/>
                  </a:lnTo>
                  <a:lnTo>
                    <a:pt x="39867" y="171303"/>
                  </a:lnTo>
                  <a:lnTo>
                    <a:pt x="32946" y="154797"/>
                  </a:lnTo>
                  <a:close/>
                </a:path>
              </a:pathLst>
            </a:custGeom>
            <a:ln w="1270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35" name="object 435"/>
            <p:cNvSpPr/>
            <p:nvPr/>
          </p:nvSpPr>
          <p:spPr>
            <a:xfrm>
              <a:off x="4551088" y="5315753"/>
              <a:ext cx="248934" cy="153555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36" name="object 436"/>
            <p:cNvSpPr/>
            <p:nvPr/>
          </p:nvSpPr>
          <p:spPr>
            <a:xfrm>
              <a:off x="552695" y="6274271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5" h="122555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85913"/>
                  </a:lnTo>
                  <a:lnTo>
                    <a:pt x="4870" y="1034080"/>
                  </a:lnTo>
                  <a:lnTo>
                    <a:pt x="18835" y="1078970"/>
                  </a:lnTo>
                  <a:lnTo>
                    <a:pt x="40925" y="1119614"/>
                  </a:lnTo>
                  <a:lnTo>
                    <a:pt x="70170" y="1155042"/>
                  </a:lnTo>
                  <a:lnTo>
                    <a:pt x="105600" y="1184285"/>
                  </a:lnTo>
                  <a:lnTo>
                    <a:pt x="146246" y="1206373"/>
                  </a:lnTo>
                  <a:lnTo>
                    <a:pt x="191138" y="1220337"/>
                  </a:lnTo>
                  <a:lnTo>
                    <a:pt x="239306" y="1225207"/>
                  </a:lnTo>
                  <a:lnTo>
                    <a:pt x="1297901" y="1225207"/>
                  </a:lnTo>
                  <a:lnTo>
                    <a:pt x="1346069" y="1220337"/>
                  </a:lnTo>
                  <a:lnTo>
                    <a:pt x="1390961" y="1206373"/>
                  </a:lnTo>
                  <a:lnTo>
                    <a:pt x="1431607" y="1184285"/>
                  </a:lnTo>
                  <a:lnTo>
                    <a:pt x="1467037" y="1155042"/>
                  </a:lnTo>
                  <a:lnTo>
                    <a:pt x="1496282" y="1119614"/>
                  </a:lnTo>
                  <a:lnTo>
                    <a:pt x="1518372" y="1078970"/>
                  </a:lnTo>
                  <a:lnTo>
                    <a:pt x="1532337" y="1034080"/>
                  </a:lnTo>
                  <a:lnTo>
                    <a:pt x="1537208" y="985913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37" name="object 437"/>
            <p:cNvSpPr/>
            <p:nvPr/>
          </p:nvSpPr>
          <p:spPr>
            <a:xfrm>
              <a:off x="539995" y="6261576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5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998613"/>
                  </a:lnTo>
                  <a:lnTo>
                    <a:pt x="4078" y="1043757"/>
                  </a:lnTo>
                  <a:lnTo>
                    <a:pt x="15831" y="1086309"/>
                  </a:lnTo>
                  <a:lnTo>
                    <a:pt x="34533" y="1125543"/>
                  </a:lnTo>
                  <a:lnTo>
                    <a:pt x="59456" y="1160732"/>
                  </a:lnTo>
                  <a:lnTo>
                    <a:pt x="89876" y="1191151"/>
                  </a:lnTo>
                  <a:lnTo>
                    <a:pt x="125067" y="1216074"/>
                  </a:lnTo>
                  <a:lnTo>
                    <a:pt x="164303" y="1234775"/>
                  </a:lnTo>
                  <a:lnTo>
                    <a:pt x="206858" y="1246528"/>
                  </a:lnTo>
                  <a:lnTo>
                    <a:pt x="252006" y="1250607"/>
                  </a:lnTo>
                  <a:lnTo>
                    <a:pt x="1310601" y="1250607"/>
                  </a:lnTo>
                  <a:lnTo>
                    <a:pt x="1355749" y="1246528"/>
                  </a:lnTo>
                  <a:lnTo>
                    <a:pt x="1398304" y="1234775"/>
                  </a:lnTo>
                  <a:lnTo>
                    <a:pt x="1418379" y="1225207"/>
                  </a:lnTo>
                  <a:lnTo>
                    <a:pt x="252006" y="1225207"/>
                  </a:lnTo>
                  <a:lnTo>
                    <a:pt x="206396" y="1220595"/>
                  </a:lnTo>
                  <a:lnTo>
                    <a:pt x="163888" y="1207371"/>
                  </a:lnTo>
                  <a:lnTo>
                    <a:pt x="125400" y="1186455"/>
                  </a:lnTo>
                  <a:lnTo>
                    <a:pt x="91849" y="1158763"/>
                  </a:lnTo>
                  <a:lnTo>
                    <a:pt x="64155" y="1125215"/>
                  </a:lnTo>
                  <a:lnTo>
                    <a:pt x="43237" y="1086729"/>
                  </a:lnTo>
                  <a:lnTo>
                    <a:pt x="30012" y="1044222"/>
                  </a:lnTo>
                  <a:lnTo>
                    <a:pt x="25400" y="998613"/>
                  </a:lnTo>
                  <a:lnTo>
                    <a:pt x="25400" y="252006"/>
                  </a:lnTo>
                  <a:lnTo>
                    <a:pt x="30012" y="206396"/>
                  </a:lnTo>
                  <a:lnTo>
                    <a:pt x="43237" y="163888"/>
                  </a:lnTo>
                  <a:lnTo>
                    <a:pt x="64155" y="125400"/>
                  </a:lnTo>
                  <a:lnTo>
                    <a:pt x="91849" y="91849"/>
                  </a:lnTo>
                  <a:lnTo>
                    <a:pt x="125400" y="64155"/>
                  </a:lnTo>
                  <a:lnTo>
                    <a:pt x="163888" y="43237"/>
                  </a:lnTo>
                  <a:lnTo>
                    <a:pt x="206396" y="30012"/>
                  </a:lnTo>
                  <a:lnTo>
                    <a:pt x="252006" y="25400"/>
                  </a:lnTo>
                  <a:lnTo>
                    <a:pt x="1418374" y="25400"/>
                  </a:lnTo>
                  <a:lnTo>
                    <a:pt x="1398304" y="15833"/>
                  </a:lnTo>
                  <a:lnTo>
                    <a:pt x="1355749" y="4079"/>
                  </a:lnTo>
                  <a:lnTo>
                    <a:pt x="1310601" y="0"/>
                  </a:lnTo>
                  <a:close/>
                </a:path>
                <a:path w="1562735" h="1250950">
                  <a:moveTo>
                    <a:pt x="1418374" y="25400"/>
                  </a:moveTo>
                  <a:lnTo>
                    <a:pt x="1310601" y="25400"/>
                  </a:lnTo>
                  <a:lnTo>
                    <a:pt x="1356211" y="30012"/>
                  </a:lnTo>
                  <a:lnTo>
                    <a:pt x="1398719" y="43237"/>
                  </a:lnTo>
                  <a:lnTo>
                    <a:pt x="1437207" y="64155"/>
                  </a:lnTo>
                  <a:lnTo>
                    <a:pt x="1470758" y="91849"/>
                  </a:lnTo>
                  <a:lnTo>
                    <a:pt x="1498452" y="125400"/>
                  </a:lnTo>
                  <a:lnTo>
                    <a:pt x="1519370" y="163888"/>
                  </a:lnTo>
                  <a:lnTo>
                    <a:pt x="1532595" y="206396"/>
                  </a:lnTo>
                  <a:lnTo>
                    <a:pt x="1537208" y="252006"/>
                  </a:lnTo>
                  <a:lnTo>
                    <a:pt x="1537208" y="998613"/>
                  </a:lnTo>
                  <a:lnTo>
                    <a:pt x="1532595" y="1044222"/>
                  </a:lnTo>
                  <a:lnTo>
                    <a:pt x="1519370" y="1086729"/>
                  </a:lnTo>
                  <a:lnTo>
                    <a:pt x="1498452" y="1125215"/>
                  </a:lnTo>
                  <a:lnTo>
                    <a:pt x="1470758" y="1158763"/>
                  </a:lnTo>
                  <a:lnTo>
                    <a:pt x="1437207" y="1186455"/>
                  </a:lnTo>
                  <a:lnTo>
                    <a:pt x="1398719" y="1207371"/>
                  </a:lnTo>
                  <a:lnTo>
                    <a:pt x="1356211" y="1220595"/>
                  </a:lnTo>
                  <a:lnTo>
                    <a:pt x="1310601" y="1225207"/>
                  </a:lnTo>
                  <a:lnTo>
                    <a:pt x="1418379" y="1225207"/>
                  </a:lnTo>
                  <a:lnTo>
                    <a:pt x="1472731" y="1191151"/>
                  </a:lnTo>
                  <a:lnTo>
                    <a:pt x="1503151" y="1160732"/>
                  </a:lnTo>
                  <a:lnTo>
                    <a:pt x="1528074" y="1125543"/>
                  </a:lnTo>
                  <a:lnTo>
                    <a:pt x="1546776" y="1086309"/>
                  </a:lnTo>
                  <a:lnTo>
                    <a:pt x="1558529" y="1043757"/>
                  </a:lnTo>
                  <a:lnTo>
                    <a:pt x="1562608" y="998613"/>
                  </a:lnTo>
                  <a:lnTo>
                    <a:pt x="1562608" y="252006"/>
                  </a:lnTo>
                  <a:lnTo>
                    <a:pt x="1558529" y="206861"/>
                  </a:lnTo>
                  <a:lnTo>
                    <a:pt x="1546776" y="164308"/>
                  </a:lnTo>
                  <a:lnTo>
                    <a:pt x="1528074" y="125073"/>
                  </a:lnTo>
                  <a:lnTo>
                    <a:pt x="1503151" y="89882"/>
                  </a:lnTo>
                  <a:lnTo>
                    <a:pt x="1472731" y="59460"/>
                  </a:lnTo>
                  <a:lnTo>
                    <a:pt x="1437540" y="34536"/>
                  </a:lnTo>
                  <a:lnTo>
                    <a:pt x="141837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38" name="object 438"/>
            <p:cNvSpPr/>
            <p:nvPr/>
          </p:nvSpPr>
          <p:spPr>
            <a:xfrm>
              <a:off x="539997" y="7127606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439" name="object 439"/>
          <p:cNvSpPr txBox="1"/>
          <p:nvPr/>
        </p:nvSpPr>
        <p:spPr>
          <a:xfrm>
            <a:off x="1113798" y="6872986"/>
            <a:ext cx="4178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着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替え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440" name="object 440"/>
          <p:cNvSpPr txBox="1"/>
          <p:nvPr/>
        </p:nvSpPr>
        <p:spPr>
          <a:xfrm>
            <a:off x="770223" y="7194418"/>
            <a:ext cx="11061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Change 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of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clothes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441" name="object 441"/>
          <p:cNvGrpSpPr/>
          <p:nvPr/>
        </p:nvGrpSpPr>
        <p:grpSpPr>
          <a:xfrm>
            <a:off x="1026027" y="217576"/>
            <a:ext cx="6356985" cy="6639559"/>
            <a:chOff x="1026027" y="217576"/>
            <a:chExt cx="6356985" cy="6639559"/>
          </a:xfrm>
        </p:grpSpPr>
        <p:sp>
          <p:nvSpPr>
            <p:cNvPr id="442" name="object 442"/>
            <p:cNvSpPr/>
            <p:nvPr/>
          </p:nvSpPr>
          <p:spPr>
            <a:xfrm>
              <a:off x="1032377" y="6182543"/>
              <a:ext cx="455295" cy="370840"/>
            </a:xfrm>
            <a:custGeom>
              <a:avLst/>
              <a:gdLst/>
              <a:ahLst/>
              <a:cxnLst/>
              <a:rect l="l" t="t" r="r" b="b"/>
              <a:pathLst>
                <a:path w="455294" h="370840">
                  <a:moveTo>
                    <a:pt x="349856" y="0"/>
                  </a:moveTo>
                  <a:lnTo>
                    <a:pt x="291122" y="4174"/>
                  </a:lnTo>
                  <a:lnTo>
                    <a:pt x="288935" y="35181"/>
                  </a:lnTo>
                  <a:lnTo>
                    <a:pt x="281152" y="52969"/>
                  </a:lnTo>
                  <a:lnTo>
                    <a:pt x="261425" y="64244"/>
                  </a:lnTo>
                  <a:lnTo>
                    <a:pt x="223405" y="75713"/>
                  </a:lnTo>
                  <a:lnTo>
                    <a:pt x="178850" y="75668"/>
                  </a:lnTo>
                  <a:lnTo>
                    <a:pt x="144883" y="57641"/>
                  </a:lnTo>
                  <a:lnTo>
                    <a:pt x="123234" y="36165"/>
                  </a:lnTo>
                  <a:lnTo>
                    <a:pt x="115633" y="25776"/>
                  </a:lnTo>
                  <a:lnTo>
                    <a:pt x="65049" y="65161"/>
                  </a:lnTo>
                  <a:lnTo>
                    <a:pt x="36142" y="94442"/>
                  </a:lnTo>
                  <a:lnTo>
                    <a:pt x="18073" y="128157"/>
                  </a:lnTo>
                  <a:lnTo>
                    <a:pt x="0" y="180843"/>
                  </a:lnTo>
                  <a:lnTo>
                    <a:pt x="86741" y="196604"/>
                  </a:lnTo>
                  <a:lnTo>
                    <a:pt x="84112" y="343784"/>
                  </a:lnTo>
                  <a:lnTo>
                    <a:pt x="209037" y="366828"/>
                  </a:lnTo>
                  <a:lnTo>
                    <a:pt x="285173" y="370404"/>
                  </a:lnTo>
                  <a:lnTo>
                    <a:pt x="343567" y="350814"/>
                  </a:lnTo>
                  <a:lnTo>
                    <a:pt x="415264" y="304364"/>
                  </a:lnTo>
                  <a:lnTo>
                    <a:pt x="378472" y="149309"/>
                  </a:lnTo>
                  <a:lnTo>
                    <a:pt x="454698" y="115134"/>
                  </a:lnTo>
                  <a:lnTo>
                    <a:pt x="416309" y="45077"/>
                  </a:lnTo>
                  <a:lnTo>
                    <a:pt x="386473" y="10166"/>
                  </a:lnTo>
                  <a:lnTo>
                    <a:pt x="349856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1032377" y="6182543"/>
              <a:ext cx="455295" cy="370840"/>
            </a:xfrm>
            <a:custGeom>
              <a:avLst/>
              <a:gdLst/>
              <a:ahLst/>
              <a:cxnLst/>
              <a:rect l="l" t="t" r="r" b="b"/>
              <a:pathLst>
                <a:path w="455294" h="370840">
                  <a:moveTo>
                    <a:pt x="84112" y="343784"/>
                  </a:moveTo>
                  <a:lnTo>
                    <a:pt x="209037" y="366828"/>
                  </a:lnTo>
                  <a:lnTo>
                    <a:pt x="285173" y="370404"/>
                  </a:lnTo>
                  <a:lnTo>
                    <a:pt x="343567" y="350814"/>
                  </a:lnTo>
                  <a:lnTo>
                    <a:pt x="415264" y="304364"/>
                  </a:lnTo>
                  <a:lnTo>
                    <a:pt x="378472" y="149309"/>
                  </a:lnTo>
                  <a:lnTo>
                    <a:pt x="454698" y="115134"/>
                  </a:lnTo>
                  <a:lnTo>
                    <a:pt x="416309" y="45077"/>
                  </a:lnTo>
                  <a:lnTo>
                    <a:pt x="386473" y="10166"/>
                  </a:lnTo>
                  <a:lnTo>
                    <a:pt x="349856" y="0"/>
                  </a:lnTo>
                  <a:lnTo>
                    <a:pt x="291122" y="4174"/>
                  </a:lnTo>
                  <a:lnTo>
                    <a:pt x="288935" y="35181"/>
                  </a:lnTo>
                  <a:lnTo>
                    <a:pt x="281152" y="52969"/>
                  </a:lnTo>
                  <a:lnTo>
                    <a:pt x="261425" y="64244"/>
                  </a:lnTo>
                  <a:lnTo>
                    <a:pt x="223405" y="75713"/>
                  </a:lnTo>
                  <a:lnTo>
                    <a:pt x="178850" y="75668"/>
                  </a:lnTo>
                  <a:lnTo>
                    <a:pt x="144883" y="57641"/>
                  </a:lnTo>
                  <a:lnTo>
                    <a:pt x="123234" y="36165"/>
                  </a:lnTo>
                  <a:lnTo>
                    <a:pt x="115633" y="25776"/>
                  </a:lnTo>
                  <a:lnTo>
                    <a:pt x="65049" y="65161"/>
                  </a:lnTo>
                  <a:lnTo>
                    <a:pt x="36142" y="94442"/>
                  </a:lnTo>
                  <a:lnTo>
                    <a:pt x="18073" y="128157"/>
                  </a:lnTo>
                  <a:lnTo>
                    <a:pt x="0" y="180843"/>
                  </a:lnTo>
                  <a:lnTo>
                    <a:pt x="86741" y="196604"/>
                  </a:lnTo>
                  <a:lnTo>
                    <a:pt x="84112" y="343784"/>
                  </a:lnTo>
                  <a:close/>
                </a:path>
              </a:pathLst>
            </a:custGeom>
            <a:ln w="12700">
              <a:solidFill>
                <a:srgbClr val="873D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1058511" y="6181007"/>
              <a:ext cx="402931" cy="313725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1144398" y="6560952"/>
              <a:ext cx="344170" cy="290195"/>
            </a:xfrm>
            <a:custGeom>
              <a:avLst/>
              <a:gdLst/>
              <a:ahLst/>
              <a:cxnLst/>
              <a:rect l="l" t="t" r="r" b="b"/>
              <a:pathLst>
                <a:path w="344169" h="290195">
                  <a:moveTo>
                    <a:pt x="312040" y="0"/>
                  </a:moveTo>
                  <a:lnTo>
                    <a:pt x="5348" y="36702"/>
                  </a:lnTo>
                  <a:lnTo>
                    <a:pt x="0" y="86632"/>
                  </a:lnTo>
                  <a:lnTo>
                    <a:pt x="849" y="129627"/>
                  </a:lnTo>
                  <a:lnTo>
                    <a:pt x="10267" y="189402"/>
                  </a:lnTo>
                  <a:lnTo>
                    <a:pt x="30621" y="289674"/>
                  </a:lnTo>
                  <a:lnTo>
                    <a:pt x="159437" y="272986"/>
                  </a:lnTo>
                  <a:lnTo>
                    <a:pt x="171667" y="164401"/>
                  </a:lnTo>
                  <a:lnTo>
                    <a:pt x="198274" y="264642"/>
                  </a:lnTo>
                  <a:lnTo>
                    <a:pt x="343943" y="251891"/>
                  </a:lnTo>
                  <a:lnTo>
                    <a:pt x="312040" y="0"/>
                  </a:lnTo>
                  <a:close/>
                </a:path>
              </a:pathLst>
            </a:custGeom>
            <a:solidFill>
              <a:srgbClr val="4AA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1144398" y="6560952"/>
              <a:ext cx="344170" cy="290195"/>
            </a:xfrm>
            <a:custGeom>
              <a:avLst/>
              <a:gdLst/>
              <a:ahLst/>
              <a:cxnLst/>
              <a:rect l="l" t="t" r="r" b="b"/>
              <a:pathLst>
                <a:path w="344169" h="290195">
                  <a:moveTo>
                    <a:pt x="5348" y="36702"/>
                  </a:moveTo>
                  <a:lnTo>
                    <a:pt x="312040" y="0"/>
                  </a:lnTo>
                  <a:lnTo>
                    <a:pt x="343943" y="251891"/>
                  </a:lnTo>
                  <a:lnTo>
                    <a:pt x="198274" y="264642"/>
                  </a:lnTo>
                  <a:lnTo>
                    <a:pt x="171667" y="164401"/>
                  </a:lnTo>
                  <a:lnTo>
                    <a:pt x="159437" y="272986"/>
                  </a:lnTo>
                  <a:lnTo>
                    <a:pt x="30621" y="289674"/>
                  </a:lnTo>
                  <a:lnTo>
                    <a:pt x="10267" y="189402"/>
                  </a:lnTo>
                  <a:lnTo>
                    <a:pt x="849" y="129627"/>
                  </a:lnTo>
                  <a:lnTo>
                    <a:pt x="0" y="86632"/>
                  </a:lnTo>
                  <a:lnTo>
                    <a:pt x="5348" y="36702"/>
                  </a:lnTo>
                  <a:close/>
                </a:path>
              </a:pathLst>
            </a:custGeom>
            <a:ln w="12700">
              <a:solidFill>
                <a:srgbClr val="0064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1155873" y="6604330"/>
              <a:ext cx="294640" cy="30480"/>
            </a:xfrm>
            <a:custGeom>
              <a:avLst/>
              <a:gdLst/>
              <a:ahLst/>
              <a:cxnLst/>
              <a:rect l="l" t="t" r="r" b="b"/>
              <a:pathLst>
                <a:path w="294640" h="30479">
                  <a:moveTo>
                    <a:pt x="-6350" y="15011"/>
                  </a:moveTo>
                  <a:lnTo>
                    <a:pt x="300774" y="15011"/>
                  </a:lnTo>
                </a:path>
              </a:pathLst>
            </a:custGeom>
            <a:ln w="42722">
              <a:solidFill>
                <a:srgbClr val="0064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1201595" y="6603917"/>
              <a:ext cx="3810" cy="23495"/>
            </a:xfrm>
            <a:custGeom>
              <a:avLst/>
              <a:gdLst/>
              <a:ahLst/>
              <a:cxnLst/>
              <a:rect l="l" t="t" r="r" b="b"/>
              <a:pathLst>
                <a:path w="3809" h="23495">
                  <a:moveTo>
                    <a:pt x="1695" y="-6350"/>
                  </a:moveTo>
                  <a:lnTo>
                    <a:pt x="1695" y="29514"/>
                  </a:lnTo>
                </a:path>
              </a:pathLst>
            </a:custGeom>
            <a:ln w="16090">
              <a:solidFill>
                <a:srgbClr val="0064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1365876" y="6585166"/>
              <a:ext cx="3175" cy="17780"/>
            </a:xfrm>
            <a:custGeom>
              <a:avLst/>
              <a:gdLst/>
              <a:ahLst/>
              <a:cxnLst/>
              <a:rect l="l" t="t" r="r" b="b"/>
              <a:pathLst>
                <a:path w="3175" h="17779">
                  <a:moveTo>
                    <a:pt x="0" y="0"/>
                  </a:moveTo>
                  <a:lnTo>
                    <a:pt x="2705" y="17653"/>
                  </a:lnTo>
                </a:path>
              </a:pathLst>
            </a:custGeom>
            <a:ln w="12700">
              <a:solidFill>
                <a:srgbClr val="0064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1409811" y="6577450"/>
              <a:ext cx="3175" cy="19685"/>
            </a:xfrm>
            <a:custGeom>
              <a:avLst/>
              <a:gdLst/>
              <a:ahLst/>
              <a:cxnLst/>
              <a:rect l="l" t="t" r="r" b="b"/>
              <a:pathLst>
                <a:path w="3175" h="19684">
                  <a:moveTo>
                    <a:pt x="1352" y="-6350"/>
                  </a:moveTo>
                  <a:lnTo>
                    <a:pt x="1352" y="25653"/>
                  </a:lnTo>
                </a:path>
              </a:pathLst>
            </a:custGeom>
            <a:ln w="15405">
              <a:solidFill>
                <a:srgbClr val="0064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1232011" y="6599502"/>
              <a:ext cx="4445" cy="16510"/>
            </a:xfrm>
            <a:custGeom>
              <a:avLst/>
              <a:gdLst/>
              <a:ahLst/>
              <a:cxnLst/>
              <a:rect l="l" t="t" r="r" b="b"/>
              <a:pathLst>
                <a:path w="4444" h="16509">
                  <a:moveTo>
                    <a:pt x="0" y="0"/>
                  </a:moveTo>
                  <a:lnTo>
                    <a:pt x="1346" y="2768"/>
                  </a:lnTo>
                  <a:lnTo>
                    <a:pt x="4064" y="16002"/>
                  </a:lnTo>
                </a:path>
              </a:pathLst>
            </a:custGeom>
            <a:ln w="12700">
              <a:solidFill>
                <a:srgbClr val="0064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1294885" y="6590684"/>
              <a:ext cx="3175" cy="24130"/>
            </a:xfrm>
            <a:custGeom>
              <a:avLst/>
              <a:gdLst/>
              <a:ahLst/>
              <a:cxnLst/>
              <a:rect l="l" t="t" r="r" b="b"/>
              <a:pathLst>
                <a:path w="3175" h="24129">
                  <a:moveTo>
                    <a:pt x="1358" y="-6350"/>
                  </a:moveTo>
                  <a:lnTo>
                    <a:pt x="1358" y="30060"/>
                  </a:lnTo>
                </a:path>
              </a:pathLst>
            </a:custGeom>
            <a:ln w="15417">
              <a:solidFill>
                <a:srgbClr val="0064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1402190" y="6610566"/>
              <a:ext cx="67310" cy="74930"/>
            </a:xfrm>
            <a:custGeom>
              <a:avLst/>
              <a:gdLst/>
              <a:ahLst/>
              <a:cxnLst/>
              <a:rect l="l" t="t" r="r" b="b"/>
              <a:pathLst>
                <a:path w="67309" h="74929">
                  <a:moveTo>
                    <a:pt x="0" y="0"/>
                  </a:moveTo>
                  <a:lnTo>
                    <a:pt x="9529" y="43900"/>
                  </a:lnTo>
                  <a:lnTo>
                    <a:pt x="19704" y="66314"/>
                  </a:lnTo>
                  <a:lnTo>
                    <a:pt x="36822" y="74243"/>
                  </a:lnTo>
                  <a:lnTo>
                    <a:pt x="67183" y="74688"/>
                  </a:lnTo>
                </a:path>
              </a:pathLst>
            </a:custGeom>
            <a:ln w="12700">
              <a:solidFill>
                <a:srgbClr val="0064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1157434" y="6629887"/>
              <a:ext cx="34925" cy="92075"/>
            </a:xfrm>
            <a:custGeom>
              <a:avLst/>
              <a:gdLst/>
              <a:ahLst/>
              <a:cxnLst/>
              <a:rect l="l" t="t" r="r" b="b"/>
              <a:pathLst>
                <a:path w="34925" h="92075">
                  <a:moveTo>
                    <a:pt x="31572" y="0"/>
                  </a:moveTo>
                  <a:lnTo>
                    <a:pt x="34636" y="44177"/>
                  </a:lnTo>
                  <a:lnTo>
                    <a:pt x="32369" y="68429"/>
                  </a:lnTo>
                  <a:lnTo>
                    <a:pt x="21810" y="81329"/>
                  </a:lnTo>
                  <a:lnTo>
                    <a:pt x="0" y="91452"/>
                  </a:lnTo>
                </a:path>
              </a:pathLst>
            </a:custGeom>
            <a:ln w="12700">
              <a:solidFill>
                <a:srgbClr val="0064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7322528" y="737463"/>
              <a:ext cx="60325" cy="240665"/>
            </a:xfrm>
            <a:custGeom>
              <a:avLst/>
              <a:gdLst/>
              <a:ahLst/>
              <a:cxnLst/>
              <a:rect l="l" t="t" r="r" b="b"/>
              <a:pathLst>
                <a:path w="60325" h="240665">
                  <a:moveTo>
                    <a:pt x="0" y="240499"/>
                  </a:moveTo>
                  <a:lnTo>
                    <a:pt x="60185" y="240499"/>
                  </a:lnTo>
                  <a:lnTo>
                    <a:pt x="60185" y="0"/>
                  </a:lnTo>
                  <a:lnTo>
                    <a:pt x="0" y="0"/>
                  </a:lnTo>
                  <a:lnTo>
                    <a:pt x="0" y="240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6976922" y="217576"/>
              <a:ext cx="346075" cy="1541145"/>
            </a:xfrm>
            <a:custGeom>
              <a:avLst/>
              <a:gdLst/>
              <a:ahLst/>
              <a:cxnLst/>
              <a:rect l="l" t="t" r="r" b="b"/>
              <a:pathLst>
                <a:path w="346075" h="1541145">
                  <a:moveTo>
                    <a:pt x="345605" y="0"/>
                  </a:moveTo>
                  <a:lnTo>
                    <a:pt x="0" y="0"/>
                  </a:lnTo>
                  <a:lnTo>
                    <a:pt x="0" y="1540662"/>
                  </a:lnTo>
                  <a:lnTo>
                    <a:pt x="345605" y="1540662"/>
                  </a:lnTo>
                  <a:lnTo>
                    <a:pt x="345605" y="0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9" name="object 459"/>
          <p:cNvGrpSpPr/>
          <p:nvPr/>
        </p:nvGrpSpPr>
        <p:grpSpPr>
          <a:xfrm>
            <a:off x="2175959" y="6261576"/>
            <a:ext cx="1569085" cy="1250950"/>
            <a:chOff x="2175959" y="6261576"/>
            <a:chExt cx="1569085" cy="1250950"/>
          </a:xfrm>
        </p:grpSpPr>
        <p:sp>
          <p:nvSpPr>
            <p:cNvPr id="460" name="object 460"/>
            <p:cNvSpPr/>
            <p:nvPr/>
          </p:nvSpPr>
          <p:spPr>
            <a:xfrm>
              <a:off x="2191838" y="6274271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5" h="122555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85913"/>
                  </a:lnTo>
                  <a:lnTo>
                    <a:pt x="4870" y="1034080"/>
                  </a:lnTo>
                  <a:lnTo>
                    <a:pt x="18833" y="1078970"/>
                  </a:lnTo>
                  <a:lnTo>
                    <a:pt x="40921" y="1119614"/>
                  </a:lnTo>
                  <a:lnTo>
                    <a:pt x="70164" y="1155042"/>
                  </a:lnTo>
                  <a:lnTo>
                    <a:pt x="105592" y="1184285"/>
                  </a:lnTo>
                  <a:lnTo>
                    <a:pt x="146236" y="1206373"/>
                  </a:lnTo>
                  <a:lnTo>
                    <a:pt x="191126" y="1220337"/>
                  </a:lnTo>
                  <a:lnTo>
                    <a:pt x="239293" y="1225207"/>
                  </a:lnTo>
                  <a:lnTo>
                    <a:pt x="1297889" y="1225207"/>
                  </a:lnTo>
                  <a:lnTo>
                    <a:pt x="1346056" y="1220337"/>
                  </a:lnTo>
                  <a:lnTo>
                    <a:pt x="1390948" y="1206373"/>
                  </a:lnTo>
                  <a:lnTo>
                    <a:pt x="1431594" y="1184285"/>
                  </a:lnTo>
                  <a:lnTo>
                    <a:pt x="1467024" y="1155042"/>
                  </a:lnTo>
                  <a:lnTo>
                    <a:pt x="1496269" y="1119614"/>
                  </a:lnTo>
                  <a:lnTo>
                    <a:pt x="1518359" y="1078970"/>
                  </a:lnTo>
                  <a:lnTo>
                    <a:pt x="1532324" y="1034080"/>
                  </a:lnTo>
                  <a:lnTo>
                    <a:pt x="1537195" y="985913"/>
                  </a:lnTo>
                  <a:lnTo>
                    <a:pt x="1537195" y="239306"/>
                  </a:lnTo>
                  <a:lnTo>
                    <a:pt x="1532324" y="191138"/>
                  </a:lnTo>
                  <a:lnTo>
                    <a:pt x="1518359" y="146246"/>
                  </a:lnTo>
                  <a:lnTo>
                    <a:pt x="1496269" y="105600"/>
                  </a:lnTo>
                  <a:lnTo>
                    <a:pt x="1467024" y="70170"/>
                  </a:lnTo>
                  <a:lnTo>
                    <a:pt x="1431594" y="40925"/>
                  </a:lnTo>
                  <a:lnTo>
                    <a:pt x="1390948" y="18835"/>
                  </a:lnTo>
                  <a:lnTo>
                    <a:pt x="1346056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61" name="object 461"/>
            <p:cNvSpPr/>
            <p:nvPr/>
          </p:nvSpPr>
          <p:spPr>
            <a:xfrm>
              <a:off x="2179132" y="6261576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5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998613"/>
                  </a:lnTo>
                  <a:lnTo>
                    <a:pt x="4078" y="1043757"/>
                  </a:lnTo>
                  <a:lnTo>
                    <a:pt x="15831" y="1086309"/>
                  </a:lnTo>
                  <a:lnTo>
                    <a:pt x="34533" y="1125543"/>
                  </a:lnTo>
                  <a:lnTo>
                    <a:pt x="59456" y="1160732"/>
                  </a:lnTo>
                  <a:lnTo>
                    <a:pt x="89876" y="1191151"/>
                  </a:lnTo>
                  <a:lnTo>
                    <a:pt x="125067" y="1216074"/>
                  </a:lnTo>
                  <a:lnTo>
                    <a:pt x="164303" y="1234775"/>
                  </a:lnTo>
                  <a:lnTo>
                    <a:pt x="206858" y="1246528"/>
                  </a:lnTo>
                  <a:lnTo>
                    <a:pt x="252006" y="1250607"/>
                  </a:lnTo>
                  <a:lnTo>
                    <a:pt x="1310601" y="1250607"/>
                  </a:lnTo>
                  <a:lnTo>
                    <a:pt x="1355746" y="1246528"/>
                  </a:lnTo>
                  <a:lnTo>
                    <a:pt x="1398297" y="1234775"/>
                  </a:lnTo>
                  <a:lnTo>
                    <a:pt x="1418371" y="1225207"/>
                  </a:lnTo>
                  <a:lnTo>
                    <a:pt x="252006" y="1225207"/>
                  </a:lnTo>
                  <a:lnTo>
                    <a:pt x="206393" y="1220595"/>
                  </a:lnTo>
                  <a:lnTo>
                    <a:pt x="163883" y="1207371"/>
                  </a:lnTo>
                  <a:lnTo>
                    <a:pt x="125394" y="1186455"/>
                  </a:lnTo>
                  <a:lnTo>
                    <a:pt x="91844" y="1158763"/>
                  </a:lnTo>
                  <a:lnTo>
                    <a:pt x="64152" y="1125215"/>
                  </a:lnTo>
                  <a:lnTo>
                    <a:pt x="43235" y="1086729"/>
                  </a:lnTo>
                  <a:lnTo>
                    <a:pt x="30011" y="1044222"/>
                  </a:lnTo>
                  <a:lnTo>
                    <a:pt x="25400" y="998613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1418366" y="25400"/>
                  </a:lnTo>
                  <a:lnTo>
                    <a:pt x="1398297" y="15833"/>
                  </a:lnTo>
                  <a:lnTo>
                    <a:pt x="1355746" y="4079"/>
                  </a:lnTo>
                  <a:lnTo>
                    <a:pt x="1310601" y="0"/>
                  </a:lnTo>
                  <a:close/>
                </a:path>
                <a:path w="1562735" h="1250950">
                  <a:moveTo>
                    <a:pt x="1418366" y="25400"/>
                  </a:moveTo>
                  <a:lnTo>
                    <a:pt x="1310601" y="25400"/>
                  </a:lnTo>
                  <a:lnTo>
                    <a:pt x="1356210" y="30012"/>
                  </a:lnTo>
                  <a:lnTo>
                    <a:pt x="1398717" y="43237"/>
                  </a:lnTo>
                  <a:lnTo>
                    <a:pt x="1437203" y="64155"/>
                  </a:lnTo>
                  <a:lnTo>
                    <a:pt x="1470752" y="91849"/>
                  </a:lnTo>
                  <a:lnTo>
                    <a:pt x="1498443" y="125400"/>
                  </a:lnTo>
                  <a:lnTo>
                    <a:pt x="1519360" y="163888"/>
                  </a:lnTo>
                  <a:lnTo>
                    <a:pt x="1532583" y="206396"/>
                  </a:lnTo>
                  <a:lnTo>
                    <a:pt x="1537195" y="252006"/>
                  </a:lnTo>
                  <a:lnTo>
                    <a:pt x="1537195" y="998613"/>
                  </a:lnTo>
                  <a:lnTo>
                    <a:pt x="1532583" y="1044222"/>
                  </a:lnTo>
                  <a:lnTo>
                    <a:pt x="1519360" y="1086729"/>
                  </a:lnTo>
                  <a:lnTo>
                    <a:pt x="1498443" y="1125215"/>
                  </a:lnTo>
                  <a:lnTo>
                    <a:pt x="1470752" y="1158763"/>
                  </a:lnTo>
                  <a:lnTo>
                    <a:pt x="1437203" y="1186455"/>
                  </a:lnTo>
                  <a:lnTo>
                    <a:pt x="1398717" y="1207371"/>
                  </a:lnTo>
                  <a:lnTo>
                    <a:pt x="1356210" y="1220595"/>
                  </a:lnTo>
                  <a:lnTo>
                    <a:pt x="1310601" y="1225207"/>
                  </a:lnTo>
                  <a:lnTo>
                    <a:pt x="1418371" y="1225207"/>
                  </a:lnTo>
                  <a:lnTo>
                    <a:pt x="1472720" y="1191151"/>
                  </a:lnTo>
                  <a:lnTo>
                    <a:pt x="1503139" y="1160732"/>
                  </a:lnTo>
                  <a:lnTo>
                    <a:pt x="1528062" y="1125543"/>
                  </a:lnTo>
                  <a:lnTo>
                    <a:pt x="1546763" y="1086309"/>
                  </a:lnTo>
                  <a:lnTo>
                    <a:pt x="1558516" y="1043757"/>
                  </a:lnTo>
                  <a:lnTo>
                    <a:pt x="1562595" y="998613"/>
                  </a:lnTo>
                  <a:lnTo>
                    <a:pt x="1562595" y="252006"/>
                  </a:lnTo>
                  <a:lnTo>
                    <a:pt x="1558516" y="206861"/>
                  </a:lnTo>
                  <a:lnTo>
                    <a:pt x="1546763" y="164308"/>
                  </a:lnTo>
                  <a:lnTo>
                    <a:pt x="1528062" y="125073"/>
                  </a:lnTo>
                  <a:lnTo>
                    <a:pt x="1503139" y="89882"/>
                  </a:lnTo>
                  <a:lnTo>
                    <a:pt x="1472720" y="59460"/>
                  </a:lnTo>
                  <a:lnTo>
                    <a:pt x="1437531" y="34536"/>
                  </a:lnTo>
                  <a:lnTo>
                    <a:pt x="141836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62" name="object 462"/>
            <p:cNvSpPr/>
            <p:nvPr/>
          </p:nvSpPr>
          <p:spPr>
            <a:xfrm>
              <a:off x="2179134" y="7127607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59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463" name="object 463"/>
          <p:cNvSpPr txBox="1"/>
          <p:nvPr/>
        </p:nvSpPr>
        <p:spPr>
          <a:xfrm>
            <a:off x="2495059" y="6872999"/>
            <a:ext cx="9277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着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脱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や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服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464" name="object 464"/>
          <p:cNvSpPr txBox="1"/>
          <p:nvPr/>
        </p:nvSpPr>
        <p:spPr>
          <a:xfrm>
            <a:off x="2545965" y="7143643"/>
            <a:ext cx="7956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Clothes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easily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465" name="object 465"/>
          <p:cNvSpPr txBox="1"/>
          <p:nvPr/>
        </p:nvSpPr>
        <p:spPr>
          <a:xfrm>
            <a:off x="2438675" y="7283343"/>
            <a:ext cx="10471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worn and</a:t>
            </a: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removed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466" name="object 466"/>
          <p:cNvGrpSpPr/>
          <p:nvPr/>
        </p:nvGrpSpPr>
        <p:grpSpPr>
          <a:xfrm>
            <a:off x="2800503" y="6156611"/>
            <a:ext cx="426720" cy="693420"/>
            <a:chOff x="2800503" y="6156611"/>
            <a:chExt cx="426720" cy="693420"/>
          </a:xfrm>
        </p:grpSpPr>
        <p:sp>
          <p:nvSpPr>
            <p:cNvPr id="467" name="object 467"/>
            <p:cNvSpPr/>
            <p:nvPr/>
          </p:nvSpPr>
          <p:spPr>
            <a:xfrm>
              <a:off x="2830244" y="6491510"/>
              <a:ext cx="255226" cy="35835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68" name="object 468"/>
            <p:cNvSpPr/>
            <p:nvPr/>
          </p:nvSpPr>
          <p:spPr>
            <a:xfrm>
              <a:off x="2907121" y="6156611"/>
              <a:ext cx="319473" cy="263030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69" name="object 469"/>
            <p:cNvSpPr/>
            <p:nvPr/>
          </p:nvSpPr>
          <p:spPr>
            <a:xfrm>
              <a:off x="2907121" y="6210916"/>
              <a:ext cx="245745" cy="208915"/>
            </a:xfrm>
            <a:custGeom>
              <a:avLst/>
              <a:gdLst/>
              <a:ahLst/>
              <a:cxnLst/>
              <a:rect l="l" t="t" r="r" b="b"/>
              <a:pathLst>
                <a:path w="245744" h="208914">
                  <a:moveTo>
                    <a:pt x="0" y="82074"/>
                  </a:moveTo>
                  <a:lnTo>
                    <a:pt x="33859" y="25507"/>
                  </a:lnTo>
                  <a:lnTo>
                    <a:pt x="62136" y="111"/>
                  </a:lnTo>
                  <a:lnTo>
                    <a:pt x="100121" y="0"/>
                  </a:lnTo>
                  <a:lnTo>
                    <a:pt x="163106" y="19285"/>
                  </a:lnTo>
                  <a:lnTo>
                    <a:pt x="213525" y="47701"/>
                  </a:lnTo>
                  <a:lnTo>
                    <a:pt x="239265" y="85731"/>
                  </a:lnTo>
                  <a:lnTo>
                    <a:pt x="245377" y="127399"/>
                  </a:lnTo>
                  <a:lnTo>
                    <a:pt x="236912" y="166733"/>
                  </a:lnTo>
                  <a:lnTo>
                    <a:pt x="218922" y="197758"/>
                  </a:lnTo>
                  <a:lnTo>
                    <a:pt x="194137" y="208724"/>
                  </a:lnTo>
                  <a:lnTo>
                    <a:pt x="154810" y="207343"/>
                  </a:lnTo>
                  <a:lnTo>
                    <a:pt x="108368" y="195525"/>
                  </a:lnTo>
                  <a:lnTo>
                    <a:pt x="62239" y="175179"/>
                  </a:lnTo>
                  <a:lnTo>
                    <a:pt x="23850" y="148215"/>
                  </a:lnTo>
                  <a:lnTo>
                    <a:pt x="628" y="116543"/>
                  </a:lnTo>
                  <a:lnTo>
                    <a:pt x="0" y="82074"/>
                  </a:lnTo>
                  <a:close/>
                </a:path>
              </a:pathLst>
            </a:custGeom>
            <a:ln w="12700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70" name="object 470"/>
            <p:cNvSpPr/>
            <p:nvPr/>
          </p:nvSpPr>
          <p:spPr>
            <a:xfrm>
              <a:off x="2884801" y="6230470"/>
              <a:ext cx="276364" cy="255678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71" name="object 471"/>
            <p:cNvSpPr/>
            <p:nvPr/>
          </p:nvSpPr>
          <p:spPr>
            <a:xfrm>
              <a:off x="2884801" y="6289888"/>
              <a:ext cx="248920" cy="196850"/>
            </a:xfrm>
            <a:custGeom>
              <a:avLst/>
              <a:gdLst/>
              <a:ahLst/>
              <a:cxnLst/>
              <a:rect l="l" t="t" r="r" b="b"/>
              <a:pathLst>
                <a:path w="248919" h="196850">
                  <a:moveTo>
                    <a:pt x="26821" y="473"/>
                  </a:moveTo>
                  <a:lnTo>
                    <a:pt x="86446" y="0"/>
                  </a:lnTo>
                  <a:lnTo>
                    <a:pt x="124583" y="4924"/>
                  </a:lnTo>
                  <a:lnTo>
                    <a:pt x="202132" y="49266"/>
                  </a:lnTo>
                  <a:lnTo>
                    <a:pt x="238540" y="93529"/>
                  </a:lnTo>
                  <a:lnTo>
                    <a:pt x="248779" y="109718"/>
                  </a:lnTo>
                  <a:lnTo>
                    <a:pt x="227958" y="165226"/>
                  </a:lnTo>
                  <a:lnTo>
                    <a:pt x="206082" y="191686"/>
                  </a:lnTo>
                  <a:lnTo>
                    <a:pt x="169709" y="196260"/>
                  </a:lnTo>
                  <a:lnTo>
                    <a:pt x="105396" y="186109"/>
                  </a:lnTo>
                  <a:lnTo>
                    <a:pt x="53404" y="167491"/>
                  </a:lnTo>
                  <a:lnTo>
                    <a:pt x="20043" y="137529"/>
                  </a:lnTo>
                  <a:lnTo>
                    <a:pt x="3011" y="101035"/>
                  </a:lnTo>
                  <a:lnTo>
                    <a:pt x="0" y="62819"/>
                  </a:lnTo>
                  <a:lnTo>
                    <a:pt x="8705" y="27695"/>
                  </a:lnTo>
                  <a:lnTo>
                    <a:pt x="26821" y="473"/>
                  </a:lnTo>
                  <a:close/>
                </a:path>
              </a:pathLst>
            </a:custGeom>
            <a:ln w="1270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72" name="object 472"/>
            <p:cNvSpPr/>
            <p:nvPr/>
          </p:nvSpPr>
          <p:spPr>
            <a:xfrm>
              <a:off x="2887183" y="6343497"/>
              <a:ext cx="47511" cy="48015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73" name="object 473"/>
            <p:cNvSpPr/>
            <p:nvPr/>
          </p:nvSpPr>
          <p:spPr>
            <a:xfrm>
              <a:off x="3027502" y="6395212"/>
              <a:ext cx="47507" cy="47999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74" name="object 474"/>
            <p:cNvSpPr/>
            <p:nvPr/>
          </p:nvSpPr>
          <p:spPr>
            <a:xfrm>
              <a:off x="3056105" y="6328453"/>
              <a:ext cx="22860" cy="21590"/>
            </a:xfrm>
            <a:custGeom>
              <a:avLst/>
              <a:gdLst/>
              <a:ahLst/>
              <a:cxnLst/>
              <a:rect l="l" t="t" r="r" b="b"/>
              <a:pathLst>
                <a:path w="22860" h="21589">
                  <a:moveTo>
                    <a:pt x="0" y="7275"/>
                  </a:moveTo>
                  <a:lnTo>
                    <a:pt x="14531" y="716"/>
                  </a:lnTo>
                  <a:lnTo>
                    <a:pt x="21431" y="0"/>
                  </a:lnTo>
                  <a:lnTo>
                    <a:pt x="22549" y="6448"/>
                  </a:lnTo>
                  <a:lnTo>
                    <a:pt x="19735" y="21385"/>
                  </a:lnTo>
                </a:path>
              </a:pathLst>
            </a:custGeom>
            <a:ln w="1270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75" name="object 475"/>
            <p:cNvSpPr/>
            <p:nvPr/>
          </p:nvSpPr>
          <p:spPr>
            <a:xfrm>
              <a:off x="2909342" y="6276265"/>
              <a:ext cx="75951" cy="9047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76" name="object 476"/>
            <p:cNvSpPr/>
            <p:nvPr/>
          </p:nvSpPr>
          <p:spPr>
            <a:xfrm>
              <a:off x="2938003" y="6395805"/>
              <a:ext cx="57150" cy="52705"/>
            </a:xfrm>
            <a:custGeom>
              <a:avLst/>
              <a:gdLst/>
              <a:ahLst/>
              <a:cxnLst/>
              <a:rect l="l" t="t" r="r" b="b"/>
              <a:pathLst>
                <a:path w="57150" h="52704">
                  <a:moveTo>
                    <a:pt x="30345" y="0"/>
                  </a:moveTo>
                  <a:lnTo>
                    <a:pt x="19537" y="54"/>
                  </a:lnTo>
                  <a:lnTo>
                    <a:pt x="10019" y="3926"/>
                  </a:lnTo>
                  <a:lnTo>
                    <a:pt x="3023" y="11378"/>
                  </a:lnTo>
                  <a:lnTo>
                    <a:pt x="0" y="21137"/>
                  </a:lnTo>
                  <a:lnTo>
                    <a:pt x="1330" y="31318"/>
                  </a:lnTo>
                  <a:lnTo>
                    <a:pt x="6615" y="40740"/>
                  </a:lnTo>
                  <a:lnTo>
                    <a:pt x="15457" y="48220"/>
                  </a:lnTo>
                  <a:lnTo>
                    <a:pt x="26317" y="52227"/>
                  </a:lnTo>
                  <a:lnTo>
                    <a:pt x="37123" y="52176"/>
                  </a:lnTo>
                  <a:lnTo>
                    <a:pt x="46643" y="48306"/>
                  </a:lnTo>
                  <a:lnTo>
                    <a:pt x="53646" y="40854"/>
                  </a:lnTo>
                  <a:lnTo>
                    <a:pt x="56675" y="31086"/>
                  </a:lnTo>
                  <a:lnTo>
                    <a:pt x="55344" y="20898"/>
                  </a:lnTo>
                  <a:lnTo>
                    <a:pt x="50056" y="11474"/>
                  </a:lnTo>
                  <a:lnTo>
                    <a:pt x="41212" y="3999"/>
                  </a:lnTo>
                  <a:lnTo>
                    <a:pt x="30345" y="0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77" name="object 477"/>
            <p:cNvSpPr/>
            <p:nvPr/>
          </p:nvSpPr>
          <p:spPr>
            <a:xfrm>
              <a:off x="3028420" y="6366312"/>
              <a:ext cx="36195" cy="20955"/>
            </a:xfrm>
            <a:custGeom>
              <a:avLst/>
              <a:gdLst/>
              <a:ahLst/>
              <a:cxnLst/>
              <a:rect l="l" t="t" r="r" b="b"/>
              <a:pathLst>
                <a:path w="36194" h="20954">
                  <a:moveTo>
                    <a:pt x="1714" y="0"/>
                  </a:moveTo>
                  <a:lnTo>
                    <a:pt x="749" y="647"/>
                  </a:lnTo>
                  <a:lnTo>
                    <a:pt x="0" y="2641"/>
                  </a:lnTo>
                  <a:lnTo>
                    <a:pt x="304" y="3771"/>
                  </a:lnTo>
                  <a:lnTo>
                    <a:pt x="19850" y="19913"/>
                  </a:lnTo>
                  <a:lnTo>
                    <a:pt x="20167" y="20078"/>
                  </a:lnTo>
                  <a:lnTo>
                    <a:pt x="20497" y="20167"/>
                  </a:lnTo>
                  <a:lnTo>
                    <a:pt x="21412" y="20421"/>
                  </a:lnTo>
                  <a:lnTo>
                    <a:pt x="22415" y="20129"/>
                  </a:lnTo>
                  <a:lnTo>
                    <a:pt x="23939" y="18300"/>
                  </a:lnTo>
                  <a:lnTo>
                    <a:pt x="23787" y="16725"/>
                  </a:lnTo>
                  <a:lnTo>
                    <a:pt x="9918" y="5270"/>
                  </a:lnTo>
                  <a:lnTo>
                    <a:pt x="34480" y="6121"/>
                  </a:lnTo>
                  <a:lnTo>
                    <a:pt x="35623" y="5041"/>
                  </a:lnTo>
                  <a:lnTo>
                    <a:pt x="35712" y="2311"/>
                  </a:lnTo>
                  <a:lnTo>
                    <a:pt x="34683" y="1143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78" name="object 478"/>
            <p:cNvSpPr/>
            <p:nvPr/>
          </p:nvSpPr>
          <p:spPr>
            <a:xfrm>
              <a:off x="2845020" y="6383205"/>
              <a:ext cx="287020" cy="176530"/>
            </a:xfrm>
            <a:custGeom>
              <a:avLst/>
              <a:gdLst/>
              <a:ahLst/>
              <a:cxnLst/>
              <a:rect l="l" t="t" r="r" b="b"/>
              <a:pathLst>
                <a:path w="287019" h="176529">
                  <a:moveTo>
                    <a:pt x="34840" y="0"/>
                  </a:moveTo>
                  <a:lnTo>
                    <a:pt x="14883" y="42283"/>
                  </a:lnTo>
                  <a:lnTo>
                    <a:pt x="8887" y="80875"/>
                  </a:lnTo>
                  <a:lnTo>
                    <a:pt x="8026" y="115030"/>
                  </a:lnTo>
                  <a:lnTo>
                    <a:pt x="3471" y="144005"/>
                  </a:lnTo>
                  <a:lnTo>
                    <a:pt x="0" y="163224"/>
                  </a:lnTo>
                  <a:lnTo>
                    <a:pt x="5992" y="171810"/>
                  </a:lnTo>
                  <a:lnTo>
                    <a:pt x="18051" y="174564"/>
                  </a:lnTo>
                  <a:lnTo>
                    <a:pt x="32782" y="176288"/>
                  </a:lnTo>
                  <a:lnTo>
                    <a:pt x="56704" y="175275"/>
                  </a:lnTo>
                  <a:lnTo>
                    <a:pt x="94398" y="168192"/>
                  </a:lnTo>
                  <a:lnTo>
                    <a:pt x="139562" y="157375"/>
                  </a:lnTo>
                  <a:lnTo>
                    <a:pt x="185893" y="145161"/>
                  </a:lnTo>
                  <a:lnTo>
                    <a:pt x="222286" y="136565"/>
                  </a:lnTo>
                  <a:lnTo>
                    <a:pt x="260996" y="128703"/>
                  </a:lnTo>
                  <a:lnTo>
                    <a:pt x="286876" y="109054"/>
                  </a:lnTo>
                  <a:lnTo>
                    <a:pt x="280049" y="106449"/>
                  </a:lnTo>
                  <a:lnTo>
                    <a:pt x="263071" y="104076"/>
                  </a:lnTo>
                  <a:lnTo>
                    <a:pt x="268615" y="101083"/>
                  </a:lnTo>
                  <a:lnTo>
                    <a:pt x="276611" y="94124"/>
                  </a:lnTo>
                  <a:lnTo>
                    <a:pt x="274103" y="86229"/>
                  </a:lnTo>
                  <a:lnTo>
                    <a:pt x="248136" y="80429"/>
                  </a:lnTo>
                  <a:lnTo>
                    <a:pt x="213292" y="76372"/>
                  </a:lnTo>
                  <a:lnTo>
                    <a:pt x="179459" y="66641"/>
                  </a:lnTo>
                  <a:lnTo>
                    <a:pt x="126641" y="43697"/>
                  </a:lnTo>
                  <a:lnTo>
                    <a:pt x="34840" y="0"/>
                  </a:lnTo>
                  <a:close/>
                </a:path>
              </a:pathLst>
            </a:custGeom>
            <a:solidFill>
              <a:srgbClr val="F3AABB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79" name="object 479"/>
            <p:cNvSpPr/>
            <p:nvPr/>
          </p:nvSpPr>
          <p:spPr>
            <a:xfrm>
              <a:off x="2845020" y="6383205"/>
              <a:ext cx="287020" cy="176530"/>
            </a:xfrm>
            <a:custGeom>
              <a:avLst/>
              <a:gdLst/>
              <a:ahLst/>
              <a:cxnLst/>
              <a:rect l="l" t="t" r="r" b="b"/>
              <a:pathLst>
                <a:path w="287019" h="176529">
                  <a:moveTo>
                    <a:pt x="34840" y="0"/>
                  </a:moveTo>
                  <a:lnTo>
                    <a:pt x="126641" y="43697"/>
                  </a:lnTo>
                  <a:lnTo>
                    <a:pt x="179459" y="66641"/>
                  </a:lnTo>
                  <a:lnTo>
                    <a:pt x="213292" y="76372"/>
                  </a:lnTo>
                  <a:lnTo>
                    <a:pt x="248136" y="80429"/>
                  </a:lnTo>
                  <a:lnTo>
                    <a:pt x="274103" y="86229"/>
                  </a:lnTo>
                  <a:lnTo>
                    <a:pt x="276611" y="94124"/>
                  </a:lnTo>
                  <a:lnTo>
                    <a:pt x="268615" y="101083"/>
                  </a:lnTo>
                  <a:lnTo>
                    <a:pt x="263071" y="104076"/>
                  </a:lnTo>
                  <a:lnTo>
                    <a:pt x="280049" y="106449"/>
                  </a:lnTo>
                  <a:lnTo>
                    <a:pt x="286876" y="109054"/>
                  </a:lnTo>
                  <a:lnTo>
                    <a:pt x="284604" y="113527"/>
                  </a:lnTo>
                  <a:lnTo>
                    <a:pt x="274285" y="121500"/>
                  </a:lnTo>
                  <a:lnTo>
                    <a:pt x="260996" y="128703"/>
                  </a:lnTo>
                  <a:lnTo>
                    <a:pt x="245491" y="132402"/>
                  </a:lnTo>
                  <a:lnTo>
                    <a:pt x="222286" y="136565"/>
                  </a:lnTo>
                  <a:lnTo>
                    <a:pt x="185893" y="145161"/>
                  </a:lnTo>
                  <a:lnTo>
                    <a:pt x="139562" y="157375"/>
                  </a:lnTo>
                  <a:lnTo>
                    <a:pt x="94398" y="168192"/>
                  </a:lnTo>
                  <a:lnTo>
                    <a:pt x="56704" y="175275"/>
                  </a:lnTo>
                  <a:lnTo>
                    <a:pt x="32782" y="176288"/>
                  </a:lnTo>
                  <a:lnTo>
                    <a:pt x="18051" y="174564"/>
                  </a:lnTo>
                  <a:lnTo>
                    <a:pt x="5992" y="171810"/>
                  </a:lnTo>
                  <a:lnTo>
                    <a:pt x="0" y="163224"/>
                  </a:lnTo>
                  <a:lnTo>
                    <a:pt x="3471" y="144005"/>
                  </a:lnTo>
                  <a:lnTo>
                    <a:pt x="8026" y="115030"/>
                  </a:lnTo>
                  <a:lnTo>
                    <a:pt x="8887" y="80875"/>
                  </a:lnTo>
                  <a:lnTo>
                    <a:pt x="14883" y="42283"/>
                  </a:lnTo>
                  <a:lnTo>
                    <a:pt x="34840" y="0"/>
                  </a:lnTo>
                  <a:close/>
                </a:path>
              </a:pathLst>
            </a:custGeom>
            <a:ln w="12700">
              <a:solidFill>
                <a:srgbClr val="C34942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80" name="object 480"/>
            <p:cNvSpPr/>
            <p:nvPr/>
          </p:nvSpPr>
          <p:spPr>
            <a:xfrm>
              <a:off x="2800503" y="6376860"/>
              <a:ext cx="333039" cy="21120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481" name="object 481"/>
          <p:cNvSpPr txBox="1"/>
          <p:nvPr/>
        </p:nvSpPr>
        <p:spPr>
          <a:xfrm>
            <a:off x="7278582" y="10307561"/>
            <a:ext cx="11683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6</a:t>
            </a:r>
            <a:endParaRPr sz="1500">
              <a:latin typeface="HelveticaRounded-Condensed"/>
              <a:cs typeface="HelveticaRounded-Condensed"/>
            </a:endParaRPr>
          </a:p>
        </p:txBody>
      </p:sp>
      <p:sp>
        <p:nvSpPr>
          <p:cNvPr id="482" name="object 457">
            <a:extLst>
              <a:ext uri="{FF2B5EF4-FFF2-40B4-BE49-F238E27FC236}">
                <a16:creationId xmlns:a16="http://schemas.microsoft.com/office/drawing/2014/main" id="{618B2388-601B-124E-BB9C-3C2E20924549}"/>
              </a:ext>
            </a:extLst>
          </p:cNvPr>
          <p:cNvSpPr txBox="1"/>
          <p:nvPr/>
        </p:nvSpPr>
        <p:spPr>
          <a:xfrm>
            <a:off x="7000302" y="356534"/>
            <a:ext cx="215900" cy="48895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全</a:t>
            </a:r>
            <a:r>
              <a:rPr sz="1500" b="1" spc="150" dirty="0">
                <a:solidFill>
                  <a:srgbClr val="3E3A39"/>
                </a:solidFill>
                <a:latin typeface="UDShinMGoPro-DeBold"/>
                <a:cs typeface="UDShinMGoPro-DeBold"/>
              </a:rPr>
              <a:t> 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般</a:t>
            </a:r>
            <a:endParaRPr sz="1500" dirty="0">
              <a:latin typeface="UDShinMGoPro-DeBold"/>
              <a:cs typeface="UDShinMGoPro-DeBold"/>
            </a:endParaRPr>
          </a:p>
        </p:txBody>
      </p:sp>
      <p:sp>
        <p:nvSpPr>
          <p:cNvPr id="483" name="object 458">
            <a:extLst>
              <a:ext uri="{FF2B5EF4-FFF2-40B4-BE49-F238E27FC236}">
                <a16:creationId xmlns:a16="http://schemas.microsoft.com/office/drawing/2014/main" id="{C3221590-A444-0B4C-90F0-AB38BE753DF9}"/>
              </a:ext>
            </a:extLst>
          </p:cNvPr>
          <p:cNvSpPr txBox="1"/>
          <p:nvPr/>
        </p:nvSpPr>
        <p:spPr>
          <a:xfrm>
            <a:off x="7044214" y="977959"/>
            <a:ext cx="246221" cy="617220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600" b="1" spc="15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Gene</a:t>
            </a:r>
            <a:r>
              <a:rPr sz="1600" b="1" spc="-5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600" b="1" spc="15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al</a:t>
            </a:r>
            <a:endParaRPr sz="1600" b="1" dirty="0">
              <a:latin typeface="PT Sans Narrow" panose="020B0506020203020204" pitchFamily="34" charset="0"/>
              <a:cs typeface="HelveticaRounded-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27639" y="9556813"/>
            <a:ext cx="102235" cy="231775"/>
            <a:chOff x="4027639" y="9556813"/>
            <a:chExt cx="102235" cy="231775"/>
          </a:xfrm>
        </p:grpSpPr>
        <p:sp>
          <p:nvSpPr>
            <p:cNvPr id="3" name="object 3"/>
            <p:cNvSpPr/>
            <p:nvPr/>
          </p:nvSpPr>
          <p:spPr>
            <a:xfrm>
              <a:off x="4087900" y="9690362"/>
              <a:ext cx="34759" cy="979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4027639" y="9556813"/>
              <a:ext cx="102108" cy="139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3188957" y="9442869"/>
            <a:ext cx="323126" cy="3136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69192" y="9605403"/>
            <a:ext cx="141719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7464" y="211810"/>
            <a:ext cx="7096759" cy="1304290"/>
            <a:chOff x="237464" y="211810"/>
            <a:chExt cx="7096759" cy="1304290"/>
          </a:xfrm>
        </p:grpSpPr>
        <p:sp>
          <p:nvSpPr>
            <p:cNvPr id="8" name="object 8"/>
            <p:cNvSpPr/>
            <p:nvPr/>
          </p:nvSpPr>
          <p:spPr>
            <a:xfrm>
              <a:off x="237464" y="211810"/>
              <a:ext cx="7096653" cy="130373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53328" y="287020"/>
              <a:ext cx="224629" cy="22478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57251" y="536918"/>
              <a:ext cx="237439" cy="28067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91910" y="404990"/>
              <a:ext cx="456373" cy="41259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17398" y="679794"/>
              <a:ext cx="213724" cy="21657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035368" y="813016"/>
              <a:ext cx="237591" cy="27050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75081" y="738111"/>
              <a:ext cx="450032" cy="34541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75081" y="738111"/>
              <a:ext cx="232118" cy="27559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179133" y="8473856"/>
            <a:ext cx="1511300" cy="745490"/>
            <a:chOff x="2179133" y="8473856"/>
            <a:chExt cx="1511300" cy="745490"/>
          </a:xfrm>
        </p:grpSpPr>
        <p:sp>
          <p:nvSpPr>
            <p:cNvPr id="20" name="object 20"/>
            <p:cNvSpPr/>
            <p:nvPr/>
          </p:nvSpPr>
          <p:spPr>
            <a:xfrm>
              <a:off x="2191839" y="8486558"/>
              <a:ext cx="1485900" cy="720090"/>
            </a:xfrm>
            <a:custGeom>
              <a:avLst/>
              <a:gdLst/>
              <a:ahLst/>
              <a:cxnLst/>
              <a:rect l="l" t="t" r="r" b="b"/>
              <a:pathLst>
                <a:path w="1485900" h="720090">
                  <a:moveTo>
                    <a:pt x="1246060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46060" y="719543"/>
                  </a:lnTo>
                  <a:lnTo>
                    <a:pt x="1294228" y="714673"/>
                  </a:lnTo>
                  <a:lnTo>
                    <a:pt x="1339119" y="700708"/>
                  </a:lnTo>
                  <a:lnTo>
                    <a:pt x="1379765" y="678618"/>
                  </a:lnTo>
                  <a:lnTo>
                    <a:pt x="1415195" y="649373"/>
                  </a:lnTo>
                  <a:lnTo>
                    <a:pt x="1444440" y="613942"/>
                  </a:lnTo>
                  <a:lnTo>
                    <a:pt x="1466530" y="573297"/>
                  </a:lnTo>
                  <a:lnTo>
                    <a:pt x="1480496" y="528405"/>
                  </a:lnTo>
                  <a:lnTo>
                    <a:pt x="1485366" y="480237"/>
                  </a:lnTo>
                  <a:lnTo>
                    <a:pt x="1485366" y="239306"/>
                  </a:lnTo>
                  <a:lnTo>
                    <a:pt x="1480496" y="191138"/>
                  </a:lnTo>
                  <a:lnTo>
                    <a:pt x="1466530" y="146246"/>
                  </a:lnTo>
                  <a:lnTo>
                    <a:pt x="1444440" y="105600"/>
                  </a:lnTo>
                  <a:lnTo>
                    <a:pt x="1415195" y="70170"/>
                  </a:lnTo>
                  <a:lnTo>
                    <a:pt x="1379765" y="40925"/>
                  </a:lnTo>
                  <a:lnTo>
                    <a:pt x="1339119" y="18835"/>
                  </a:lnTo>
                  <a:lnTo>
                    <a:pt x="1294228" y="4870"/>
                  </a:lnTo>
                  <a:lnTo>
                    <a:pt x="1246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2179133" y="8473856"/>
              <a:ext cx="1511300" cy="745490"/>
            </a:xfrm>
            <a:custGeom>
              <a:avLst/>
              <a:gdLst/>
              <a:ahLst/>
              <a:cxnLst/>
              <a:rect l="l" t="t" r="r" b="b"/>
              <a:pathLst>
                <a:path w="1511300" h="745490">
                  <a:moveTo>
                    <a:pt x="1258773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3" y="619881"/>
                  </a:lnTo>
                  <a:lnTo>
                    <a:pt x="59456" y="655072"/>
                  </a:lnTo>
                  <a:lnTo>
                    <a:pt x="89876" y="685491"/>
                  </a:lnTo>
                  <a:lnTo>
                    <a:pt x="125067" y="710413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1258773" y="744943"/>
                  </a:lnTo>
                  <a:lnTo>
                    <a:pt x="1303917" y="740865"/>
                  </a:lnTo>
                  <a:lnTo>
                    <a:pt x="1346469" y="729113"/>
                  </a:lnTo>
                  <a:lnTo>
                    <a:pt x="1366546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399" y="492937"/>
                  </a:lnTo>
                  <a:lnTo>
                    <a:pt x="25399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366537" y="25400"/>
                  </a:lnTo>
                  <a:lnTo>
                    <a:pt x="1346469" y="15833"/>
                  </a:lnTo>
                  <a:lnTo>
                    <a:pt x="1303917" y="4079"/>
                  </a:lnTo>
                  <a:lnTo>
                    <a:pt x="1258773" y="0"/>
                  </a:lnTo>
                  <a:close/>
                </a:path>
                <a:path w="1511300" h="745490">
                  <a:moveTo>
                    <a:pt x="1366537" y="25400"/>
                  </a:moveTo>
                  <a:lnTo>
                    <a:pt x="1258773" y="25400"/>
                  </a:lnTo>
                  <a:lnTo>
                    <a:pt x="1304381" y="30011"/>
                  </a:lnTo>
                  <a:lnTo>
                    <a:pt x="1346888" y="43235"/>
                  </a:lnTo>
                  <a:lnTo>
                    <a:pt x="1385375" y="64152"/>
                  </a:lnTo>
                  <a:lnTo>
                    <a:pt x="1418923" y="91844"/>
                  </a:lnTo>
                  <a:lnTo>
                    <a:pt x="1446614" y="125394"/>
                  </a:lnTo>
                  <a:lnTo>
                    <a:pt x="1467531" y="163883"/>
                  </a:lnTo>
                  <a:lnTo>
                    <a:pt x="1480754" y="206393"/>
                  </a:lnTo>
                  <a:lnTo>
                    <a:pt x="1485366" y="252006"/>
                  </a:lnTo>
                  <a:lnTo>
                    <a:pt x="1485366" y="492937"/>
                  </a:lnTo>
                  <a:lnTo>
                    <a:pt x="1480754" y="538550"/>
                  </a:lnTo>
                  <a:lnTo>
                    <a:pt x="1467531" y="581060"/>
                  </a:lnTo>
                  <a:lnTo>
                    <a:pt x="1446614" y="619549"/>
                  </a:lnTo>
                  <a:lnTo>
                    <a:pt x="1418923" y="653099"/>
                  </a:lnTo>
                  <a:lnTo>
                    <a:pt x="1385375" y="680791"/>
                  </a:lnTo>
                  <a:lnTo>
                    <a:pt x="1346888" y="701708"/>
                  </a:lnTo>
                  <a:lnTo>
                    <a:pt x="1304381" y="714932"/>
                  </a:lnTo>
                  <a:lnTo>
                    <a:pt x="1258773" y="719543"/>
                  </a:lnTo>
                  <a:lnTo>
                    <a:pt x="1366546" y="719543"/>
                  </a:lnTo>
                  <a:lnTo>
                    <a:pt x="1420891" y="685491"/>
                  </a:lnTo>
                  <a:lnTo>
                    <a:pt x="1451310" y="655072"/>
                  </a:lnTo>
                  <a:lnTo>
                    <a:pt x="1476233" y="619881"/>
                  </a:lnTo>
                  <a:lnTo>
                    <a:pt x="1494934" y="580645"/>
                  </a:lnTo>
                  <a:lnTo>
                    <a:pt x="1506687" y="538089"/>
                  </a:lnTo>
                  <a:lnTo>
                    <a:pt x="1510766" y="492937"/>
                  </a:lnTo>
                  <a:lnTo>
                    <a:pt x="1510766" y="252006"/>
                  </a:lnTo>
                  <a:lnTo>
                    <a:pt x="1506687" y="206861"/>
                  </a:lnTo>
                  <a:lnTo>
                    <a:pt x="1494934" y="164308"/>
                  </a:lnTo>
                  <a:lnTo>
                    <a:pt x="1476233" y="125073"/>
                  </a:lnTo>
                  <a:lnTo>
                    <a:pt x="1451310" y="89882"/>
                  </a:lnTo>
                  <a:lnTo>
                    <a:pt x="1420891" y="59460"/>
                  </a:lnTo>
                  <a:lnTo>
                    <a:pt x="1385702" y="34536"/>
                  </a:lnTo>
                  <a:lnTo>
                    <a:pt x="136653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179135" y="8834230"/>
              <a:ext cx="1511300" cy="0"/>
            </a:xfrm>
            <a:custGeom>
              <a:avLst/>
              <a:gdLst/>
              <a:ahLst/>
              <a:cxnLst/>
              <a:rect l="l" t="t" r="r" b="b"/>
              <a:pathLst>
                <a:path w="1511300">
                  <a:moveTo>
                    <a:pt x="0" y="0"/>
                  </a:moveTo>
                  <a:lnTo>
                    <a:pt x="1510766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550138" y="8566904"/>
            <a:ext cx="7588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布団乾燥代</a:t>
            </a:r>
            <a:endParaRPr sz="11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25700" y="8901042"/>
            <a:ext cx="12077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Mattress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drying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fee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818263" y="8473856"/>
            <a:ext cx="1562735" cy="745490"/>
            <a:chOff x="3818263" y="8473856"/>
            <a:chExt cx="1562735" cy="745490"/>
          </a:xfrm>
        </p:grpSpPr>
        <p:sp>
          <p:nvSpPr>
            <p:cNvPr id="26" name="object 26"/>
            <p:cNvSpPr/>
            <p:nvPr/>
          </p:nvSpPr>
          <p:spPr>
            <a:xfrm>
              <a:off x="3830963" y="8486558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3"/>
                  </a:lnTo>
                  <a:lnTo>
                    <a:pt x="1496282" y="613942"/>
                  </a:lnTo>
                  <a:lnTo>
                    <a:pt x="1518372" y="573297"/>
                  </a:lnTo>
                  <a:lnTo>
                    <a:pt x="1532337" y="528405"/>
                  </a:lnTo>
                  <a:lnTo>
                    <a:pt x="1537208" y="480237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818263" y="8473856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3" y="619881"/>
                  </a:lnTo>
                  <a:lnTo>
                    <a:pt x="59456" y="655072"/>
                  </a:lnTo>
                  <a:lnTo>
                    <a:pt x="89876" y="685491"/>
                  </a:lnTo>
                  <a:lnTo>
                    <a:pt x="125067" y="710413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9" y="740865"/>
                  </a:lnTo>
                  <a:lnTo>
                    <a:pt x="1398304" y="729113"/>
                  </a:lnTo>
                  <a:lnTo>
                    <a:pt x="1418383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418374" y="25400"/>
                  </a:lnTo>
                  <a:lnTo>
                    <a:pt x="1398304" y="15833"/>
                  </a:lnTo>
                  <a:lnTo>
                    <a:pt x="1355749" y="4079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4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2"/>
                  </a:lnTo>
                  <a:lnTo>
                    <a:pt x="1470758" y="91844"/>
                  </a:lnTo>
                  <a:lnTo>
                    <a:pt x="1498452" y="125394"/>
                  </a:lnTo>
                  <a:lnTo>
                    <a:pt x="1519370" y="163883"/>
                  </a:lnTo>
                  <a:lnTo>
                    <a:pt x="1532595" y="206393"/>
                  </a:lnTo>
                  <a:lnTo>
                    <a:pt x="1537208" y="252006"/>
                  </a:lnTo>
                  <a:lnTo>
                    <a:pt x="1537208" y="492937"/>
                  </a:lnTo>
                  <a:lnTo>
                    <a:pt x="1532595" y="538550"/>
                  </a:lnTo>
                  <a:lnTo>
                    <a:pt x="1519370" y="581060"/>
                  </a:lnTo>
                  <a:lnTo>
                    <a:pt x="1498452" y="619549"/>
                  </a:lnTo>
                  <a:lnTo>
                    <a:pt x="1470758" y="653099"/>
                  </a:lnTo>
                  <a:lnTo>
                    <a:pt x="1437207" y="680791"/>
                  </a:lnTo>
                  <a:lnTo>
                    <a:pt x="1398719" y="701708"/>
                  </a:lnTo>
                  <a:lnTo>
                    <a:pt x="1356211" y="714932"/>
                  </a:lnTo>
                  <a:lnTo>
                    <a:pt x="1310601" y="719543"/>
                  </a:lnTo>
                  <a:lnTo>
                    <a:pt x="1418383" y="719543"/>
                  </a:lnTo>
                  <a:lnTo>
                    <a:pt x="1472731" y="685491"/>
                  </a:lnTo>
                  <a:lnTo>
                    <a:pt x="1503151" y="655072"/>
                  </a:lnTo>
                  <a:lnTo>
                    <a:pt x="1528074" y="619881"/>
                  </a:lnTo>
                  <a:lnTo>
                    <a:pt x="1546776" y="580645"/>
                  </a:lnTo>
                  <a:lnTo>
                    <a:pt x="1558529" y="538089"/>
                  </a:lnTo>
                  <a:lnTo>
                    <a:pt x="1562608" y="492937"/>
                  </a:lnTo>
                  <a:lnTo>
                    <a:pt x="1562608" y="252006"/>
                  </a:lnTo>
                  <a:lnTo>
                    <a:pt x="1558529" y="206861"/>
                  </a:lnTo>
                  <a:lnTo>
                    <a:pt x="1546776" y="164308"/>
                  </a:lnTo>
                  <a:lnTo>
                    <a:pt x="1528074" y="125073"/>
                  </a:lnTo>
                  <a:lnTo>
                    <a:pt x="1503151" y="89882"/>
                  </a:lnTo>
                  <a:lnTo>
                    <a:pt x="1472731" y="59460"/>
                  </a:lnTo>
                  <a:lnTo>
                    <a:pt x="1437540" y="34536"/>
                  </a:lnTo>
                  <a:lnTo>
                    <a:pt x="141837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818267" y="883423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274989" y="8579604"/>
            <a:ext cx="6750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保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護者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会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費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40261" y="8902965"/>
            <a:ext cx="131826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Guardian meeting</a:t>
            </a:r>
            <a:r>
              <a:rPr sz="11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fee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457398" y="8473856"/>
            <a:ext cx="1562735" cy="745490"/>
            <a:chOff x="5457398" y="8473856"/>
            <a:chExt cx="1562735" cy="745490"/>
          </a:xfrm>
        </p:grpSpPr>
        <p:sp>
          <p:nvSpPr>
            <p:cNvPr id="32" name="object 32"/>
            <p:cNvSpPr/>
            <p:nvPr/>
          </p:nvSpPr>
          <p:spPr>
            <a:xfrm>
              <a:off x="5470095" y="8486558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4" h="72009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3"/>
                  </a:lnTo>
                  <a:lnTo>
                    <a:pt x="1496282" y="613942"/>
                  </a:lnTo>
                  <a:lnTo>
                    <a:pt x="1518372" y="573297"/>
                  </a:lnTo>
                  <a:lnTo>
                    <a:pt x="1532337" y="528405"/>
                  </a:lnTo>
                  <a:lnTo>
                    <a:pt x="1537208" y="480237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5457400" y="8473856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4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3" y="619881"/>
                  </a:lnTo>
                  <a:lnTo>
                    <a:pt x="59456" y="655072"/>
                  </a:lnTo>
                  <a:lnTo>
                    <a:pt x="89876" y="685491"/>
                  </a:lnTo>
                  <a:lnTo>
                    <a:pt x="125067" y="710413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5"/>
                  </a:lnTo>
                  <a:lnTo>
                    <a:pt x="1398297" y="729113"/>
                  </a:lnTo>
                  <a:lnTo>
                    <a:pt x="1418375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66" y="25400"/>
                  </a:lnTo>
                  <a:lnTo>
                    <a:pt x="1398297" y="15833"/>
                  </a:lnTo>
                  <a:lnTo>
                    <a:pt x="1355746" y="4079"/>
                  </a:lnTo>
                  <a:lnTo>
                    <a:pt x="1310601" y="0"/>
                  </a:lnTo>
                  <a:close/>
                </a:path>
                <a:path w="1562734" h="745490">
                  <a:moveTo>
                    <a:pt x="1418366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2"/>
                  </a:lnTo>
                  <a:lnTo>
                    <a:pt x="1470752" y="91844"/>
                  </a:lnTo>
                  <a:lnTo>
                    <a:pt x="1498443" y="125394"/>
                  </a:lnTo>
                  <a:lnTo>
                    <a:pt x="1519360" y="163883"/>
                  </a:lnTo>
                  <a:lnTo>
                    <a:pt x="1532583" y="206393"/>
                  </a:lnTo>
                  <a:lnTo>
                    <a:pt x="1537195" y="252006"/>
                  </a:lnTo>
                  <a:lnTo>
                    <a:pt x="1537195" y="492937"/>
                  </a:lnTo>
                  <a:lnTo>
                    <a:pt x="1532583" y="538550"/>
                  </a:lnTo>
                  <a:lnTo>
                    <a:pt x="1519360" y="581060"/>
                  </a:lnTo>
                  <a:lnTo>
                    <a:pt x="1498443" y="619549"/>
                  </a:lnTo>
                  <a:lnTo>
                    <a:pt x="1470752" y="653099"/>
                  </a:lnTo>
                  <a:lnTo>
                    <a:pt x="1437203" y="680791"/>
                  </a:lnTo>
                  <a:lnTo>
                    <a:pt x="1398717" y="701708"/>
                  </a:lnTo>
                  <a:lnTo>
                    <a:pt x="1356210" y="714932"/>
                  </a:lnTo>
                  <a:lnTo>
                    <a:pt x="1310601" y="719543"/>
                  </a:lnTo>
                  <a:lnTo>
                    <a:pt x="1418375" y="719543"/>
                  </a:lnTo>
                  <a:lnTo>
                    <a:pt x="1472720" y="685491"/>
                  </a:lnTo>
                  <a:lnTo>
                    <a:pt x="1503139" y="655072"/>
                  </a:lnTo>
                  <a:lnTo>
                    <a:pt x="1528062" y="619881"/>
                  </a:lnTo>
                  <a:lnTo>
                    <a:pt x="1546763" y="580645"/>
                  </a:lnTo>
                  <a:lnTo>
                    <a:pt x="1558516" y="538089"/>
                  </a:lnTo>
                  <a:lnTo>
                    <a:pt x="1562595" y="492937"/>
                  </a:lnTo>
                  <a:lnTo>
                    <a:pt x="1562595" y="252006"/>
                  </a:lnTo>
                  <a:lnTo>
                    <a:pt x="1558516" y="206861"/>
                  </a:lnTo>
                  <a:lnTo>
                    <a:pt x="1546763" y="164308"/>
                  </a:lnTo>
                  <a:lnTo>
                    <a:pt x="1528062" y="125073"/>
                  </a:lnTo>
                  <a:lnTo>
                    <a:pt x="1503139" y="89882"/>
                  </a:lnTo>
                  <a:lnTo>
                    <a:pt x="1472720" y="59460"/>
                  </a:lnTo>
                  <a:lnTo>
                    <a:pt x="1437531" y="34536"/>
                  </a:lnTo>
                  <a:lnTo>
                    <a:pt x="141836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5457398" y="883423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562890" y="8566917"/>
            <a:ext cx="13449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連</a:t>
            </a:r>
            <a:r>
              <a:rPr sz="11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絡</a:t>
            </a:r>
            <a:r>
              <a:rPr sz="1100" b="1" spc="-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ノ</a:t>
            </a:r>
            <a:r>
              <a:rPr sz="1100" b="1" spc="-1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ー</a:t>
            </a:r>
            <a:r>
              <a:rPr sz="11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ト</a:t>
            </a:r>
            <a:r>
              <a:rPr sz="11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/</a:t>
            </a:r>
            <a:r>
              <a:rPr sz="11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シ</a:t>
            </a:r>
            <a:r>
              <a:rPr sz="11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ー</a:t>
            </a:r>
            <a:r>
              <a:rPr sz="1100" b="1" spc="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ル帳</a:t>
            </a:r>
            <a:endParaRPr sz="11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92527" y="8844785"/>
            <a:ext cx="8858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Parental</a:t>
            </a: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note/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771474" y="8984485"/>
            <a:ext cx="9277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sticker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booklet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39998" y="7584917"/>
            <a:ext cx="1562735" cy="745490"/>
            <a:chOff x="539998" y="7584917"/>
            <a:chExt cx="1562735" cy="745490"/>
          </a:xfrm>
        </p:grpSpPr>
        <p:sp>
          <p:nvSpPr>
            <p:cNvPr id="39" name="object 39"/>
            <p:cNvSpPr/>
            <p:nvPr/>
          </p:nvSpPr>
          <p:spPr>
            <a:xfrm>
              <a:off x="552696" y="7597621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1297901" y="719531"/>
                  </a:lnTo>
                  <a:lnTo>
                    <a:pt x="1346069" y="714661"/>
                  </a:lnTo>
                  <a:lnTo>
                    <a:pt x="1390961" y="700697"/>
                  </a:lnTo>
                  <a:lnTo>
                    <a:pt x="1431607" y="678609"/>
                  </a:lnTo>
                  <a:lnTo>
                    <a:pt x="1467037" y="649366"/>
                  </a:lnTo>
                  <a:lnTo>
                    <a:pt x="1496282" y="613938"/>
                  </a:lnTo>
                  <a:lnTo>
                    <a:pt x="1518372" y="573295"/>
                  </a:lnTo>
                  <a:lnTo>
                    <a:pt x="1532337" y="528404"/>
                  </a:lnTo>
                  <a:lnTo>
                    <a:pt x="1537208" y="480237"/>
                  </a:lnTo>
                  <a:lnTo>
                    <a:pt x="1537208" y="239293"/>
                  </a:lnTo>
                  <a:lnTo>
                    <a:pt x="1532337" y="191126"/>
                  </a:lnTo>
                  <a:lnTo>
                    <a:pt x="1518372" y="146236"/>
                  </a:lnTo>
                  <a:lnTo>
                    <a:pt x="1496282" y="105592"/>
                  </a:lnTo>
                  <a:lnTo>
                    <a:pt x="1467037" y="70164"/>
                  </a:lnTo>
                  <a:lnTo>
                    <a:pt x="1431607" y="40921"/>
                  </a:lnTo>
                  <a:lnTo>
                    <a:pt x="1390961" y="18833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540002" y="7584917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7" y="729111"/>
                  </a:lnTo>
                  <a:lnTo>
                    <a:pt x="1418370" y="719543"/>
                  </a:lnTo>
                  <a:lnTo>
                    <a:pt x="252006" y="719543"/>
                  </a:lnTo>
                  <a:lnTo>
                    <a:pt x="206393" y="714931"/>
                  </a:lnTo>
                  <a:lnTo>
                    <a:pt x="163883" y="701706"/>
                  </a:lnTo>
                  <a:lnTo>
                    <a:pt x="125394" y="680788"/>
                  </a:lnTo>
                  <a:lnTo>
                    <a:pt x="91844" y="653094"/>
                  </a:lnTo>
                  <a:lnTo>
                    <a:pt x="64152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418371" y="25399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1" y="25399"/>
                  </a:moveTo>
                  <a:lnTo>
                    <a:pt x="1310601" y="25399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1"/>
                  </a:lnTo>
                  <a:lnTo>
                    <a:pt x="1470752" y="91843"/>
                  </a:lnTo>
                  <a:lnTo>
                    <a:pt x="1498443" y="125391"/>
                  </a:lnTo>
                  <a:lnTo>
                    <a:pt x="1519360" y="163878"/>
                  </a:lnTo>
                  <a:lnTo>
                    <a:pt x="1532583" y="206384"/>
                  </a:lnTo>
                  <a:lnTo>
                    <a:pt x="1537195" y="251993"/>
                  </a:lnTo>
                  <a:lnTo>
                    <a:pt x="1537195" y="492937"/>
                  </a:lnTo>
                  <a:lnTo>
                    <a:pt x="1532583" y="538546"/>
                  </a:lnTo>
                  <a:lnTo>
                    <a:pt x="1519360" y="581055"/>
                  </a:lnTo>
                  <a:lnTo>
                    <a:pt x="1498443" y="619543"/>
                  </a:lnTo>
                  <a:lnTo>
                    <a:pt x="1470752" y="653094"/>
                  </a:lnTo>
                  <a:lnTo>
                    <a:pt x="1437203" y="680788"/>
                  </a:lnTo>
                  <a:lnTo>
                    <a:pt x="1398717" y="701706"/>
                  </a:lnTo>
                  <a:lnTo>
                    <a:pt x="1356210" y="714931"/>
                  </a:lnTo>
                  <a:lnTo>
                    <a:pt x="1310601" y="719543"/>
                  </a:lnTo>
                  <a:lnTo>
                    <a:pt x="1418370" y="719543"/>
                  </a:lnTo>
                  <a:lnTo>
                    <a:pt x="1472720" y="685487"/>
                  </a:lnTo>
                  <a:lnTo>
                    <a:pt x="1503139" y="655067"/>
                  </a:lnTo>
                  <a:lnTo>
                    <a:pt x="1528062" y="619876"/>
                  </a:lnTo>
                  <a:lnTo>
                    <a:pt x="1546763" y="580640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1993"/>
                  </a:lnTo>
                  <a:lnTo>
                    <a:pt x="1558516" y="206849"/>
                  </a:lnTo>
                  <a:lnTo>
                    <a:pt x="1546763" y="164297"/>
                  </a:lnTo>
                  <a:lnTo>
                    <a:pt x="1528062" y="125063"/>
                  </a:lnTo>
                  <a:lnTo>
                    <a:pt x="1503139" y="89874"/>
                  </a:lnTo>
                  <a:lnTo>
                    <a:pt x="1472720" y="59455"/>
                  </a:lnTo>
                  <a:lnTo>
                    <a:pt x="1437531" y="34532"/>
                  </a:lnTo>
                  <a:lnTo>
                    <a:pt x="1418371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539998" y="794528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115317" y="7690667"/>
            <a:ext cx="4076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写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真代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27310" y="8012098"/>
            <a:ext cx="5924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Photo</a:t>
            </a:r>
            <a:r>
              <a:rPr sz="11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fee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36823" y="8473856"/>
            <a:ext cx="1569085" cy="745490"/>
            <a:chOff x="536823" y="8473856"/>
            <a:chExt cx="1569085" cy="745490"/>
          </a:xfrm>
        </p:grpSpPr>
        <p:sp>
          <p:nvSpPr>
            <p:cNvPr id="45" name="object 45"/>
            <p:cNvSpPr/>
            <p:nvPr/>
          </p:nvSpPr>
          <p:spPr>
            <a:xfrm>
              <a:off x="552696" y="8486558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3"/>
                  </a:lnTo>
                  <a:lnTo>
                    <a:pt x="1496282" y="613942"/>
                  </a:lnTo>
                  <a:lnTo>
                    <a:pt x="1518372" y="573297"/>
                  </a:lnTo>
                  <a:lnTo>
                    <a:pt x="1532337" y="528405"/>
                  </a:lnTo>
                  <a:lnTo>
                    <a:pt x="1537208" y="480237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540002" y="8473856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3" y="619881"/>
                  </a:lnTo>
                  <a:lnTo>
                    <a:pt x="59456" y="655072"/>
                  </a:lnTo>
                  <a:lnTo>
                    <a:pt x="89876" y="685491"/>
                  </a:lnTo>
                  <a:lnTo>
                    <a:pt x="125067" y="710413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5"/>
                  </a:lnTo>
                  <a:lnTo>
                    <a:pt x="1398297" y="729113"/>
                  </a:lnTo>
                  <a:lnTo>
                    <a:pt x="1418375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66" y="25400"/>
                  </a:lnTo>
                  <a:lnTo>
                    <a:pt x="1398297" y="15833"/>
                  </a:lnTo>
                  <a:lnTo>
                    <a:pt x="1355746" y="4079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66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2"/>
                  </a:lnTo>
                  <a:lnTo>
                    <a:pt x="1470752" y="91844"/>
                  </a:lnTo>
                  <a:lnTo>
                    <a:pt x="1498443" y="125394"/>
                  </a:lnTo>
                  <a:lnTo>
                    <a:pt x="1519360" y="163883"/>
                  </a:lnTo>
                  <a:lnTo>
                    <a:pt x="1532583" y="206393"/>
                  </a:lnTo>
                  <a:lnTo>
                    <a:pt x="1537195" y="252006"/>
                  </a:lnTo>
                  <a:lnTo>
                    <a:pt x="1537195" y="492937"/>
                  </a:lnTo>
                  <a:lnTo>
                    <a:pt x="1532583" y="538550"/>
                  </a:lnTo>
                  <a:lnTo>
                    <a:pt x="1519360" y="581060"/>
                  </a:lnTo>
                  <a:lnTo>
                    <a:pt x="1498443" y="619549"/>
                  </a:lnTo>
                  <a:lnTo>
                    <a:pt x="1470752" y="653099"/>
                  </a:lnTo>
                  <a:lnTo>
                    <a:pt x="1437203" y="680791"/>
                  </a:lnTo>
                  <a:lnTo>
                    <a:pt x="1398717" y="701708"/>
                  </a:lnTo>
                  <a:lnTo>
                    <a:pt x="1356210" y="714932"/>
                  </a:lnTo>
                  <a:lnTo>
                    <a:pt x="1310601" y="719543"/>
                  </a:lnTo>
                  <a:lnTo>
                    <a:pt x="1418375" y="719543"/>
                  </a:lnTo>
                  <a:lnTo>
                    <a:pt x="1472720" y="685491"/>
                  </a:lnTo>
                  <a:lnTo>
                    <a:pt x="1503139" y="655072"/>
                  </a:lnTo>
                  <a:lnTo>
                    <a:pt x="1528062" y="619881"/>
                  </a:lnTo>
                  <a:lnTo>
                    <a:pt x="1546763" y="580645"/>
                  </a:lnTo>
                  <a:lnTo>
                    <a:pt x="1558516" y="538089"/>
                  </a:lnTo>
                  <a:lnTo>
                    <a:pt x="1562595" y="492937"/>
                  </a:lnTo>
                  <a:lnTo>
                    <a:pt x="1562595" y="252006"/>
                  </a:lnTo>
                  <a:lnTo>
                    <a:pt x="1558516" y="206861"/>
                  </a:lnTo>
                  <a:lnTo>
                    <a:pt x="1546763" y="164308"/>
                  </a:lnTo>
                  <a:lnTo>
                    <a:pt x="1528062" y="125073"/>
                  </a:lnTo>
                  <a:lnTo>
                    <a:pt x="1503139" y="89882"/>
                  </a:lnTo>
                  <a:lnTo>
                    <a:pt x="1472720" y="59460"/>
                  </a:lnTo>
                  <a:lnTo>
                    <a:pt x="1437531" y="34536"/>
                  </a:lnTo>
                  <a:lnTo>
                    <a:pt x="141836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539998" y="883423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118213" y="8579611"/>
            <a:ext cx="4013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ばん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95189" y="8901042"/>
            <a:ext cx="25654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Bag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2175960" y="7584917"/>
            <a:ext cx="1569085" cy="745490"/>
            <a:chOff x="2175960" y="7584917"/>
            <a:chExt cx="1569085" cy="745490"/>
          </a:xfrm>
        </p:grpSpPr>
        <p:sp>
          <p:nvSpPr>
            <p:cNvPr id="51" name="object 51"/>
            <p:cNvSpPr/>
            <p:nvPr/>
          </p:nvSpPr>
          <p:spPr>
            <a:xfrm>
              <a:off x="2191839" y="7597621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901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1"/>
                  </a:lnTo>
                  <a:lnTo>
                    <a:pt x="70164" y="70164"/>
                  </a:lnTo>
                  <a:lnTo>
                    <a:pt x="40921" y="105592"/>
                  </a:lnTo>
                  <a:lnTo>
                    <a:pt x="18833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3" y="573295"/>
                  </a:lnTo>
                  <a:lnTo>
                    <a:pt x="40921" y="613938"/>
                  </a:lnTo>
                  <a:lnTo>
                    <a:pt x="70164" y="649366"/>
                  </a:lnTo>
                  <a:lnTo>
                    <a:pt x="105592" y="678609"/>
                  </a:lnTo>
                  <a:lnTo>
                    <a:pt x="146236" y="700697"/>
                  </a:lnTo>
                  <a:lnTo>
                    <a:pt x="191126" y="714661"/>
                  </a:lnTo>
                  <a:lnTo>
                    <a:pt x="239293" y="719531"/>
                  </a:lnTo>
                  <a:lnTo>
                    <a:pt x="1297901" y="719531"/>
                  </a:lnTo>
                  <a:lnTo>
                    <a:pt x="1346065" y="714661"/>
                  </a:lnTo>
                  <a:lnTo>
                    <a:pt x="1390953" y="700697"/>
                  </a:lnTo>
                  <a:lnTo>
                    <a:pt x="1431597" y="678609"/>
                  </a:lnTo>
                  <a:lnTo>
                    <a:pt x="1467026" y="649366"/>
                  </a:lnTo>
                  <a:lnTo>
                    <a:pt x="1496270" y="613938"/>
                  </a:lnTo>
                  <a:lnTo>
                    <a:pt x="1518359" y="573295"/>
                  </a:lnTo>
                  <a:lnTo>
                    <a:pt x="1532324" y="528404"/>
                  </a:lnTo>
                  <a:lnTo>
                    <a:pt x="1537195" y="480237"/>
                  </a:lnTo>
                  <a:lnTo>
                    <a:pt x="1537195" y="239293"/>
                  </a:lnTo>
                  <a:lnTo>
                    <a:pt x="1532324" y="191126"/>
                  </a:lnTo>
                  <a:lnTo>
                    <a:pt x="1518359" y="146236"/>
                  </a:lnTo>
                  <a:lnTo>
                    <a:pt x="1496270" y="105592"/>
                  </a:lnTo>
                  <a:lnTo>
                    <a:pt x="1467026" y="70164"/>
                  </a:lnTo>
                  <a:lnTo>
                    <a:pt x="1431597" y="40921"/>
                  </a:lnTo>
                  <a:lnTo>
                    <a:pt x="1390953" y="18833"/>
                  </a:lnTo>
                  <a:lnTo>
                    <a:pt x="1346065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2179133" y="7584917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310601" y="744943"/>
                  </a:lnTo>
                  <a:lnTo>
                    <a:pt x="1355749" y="740864"/>
                  </a:lnTo>
                  <a:lnTo>
                    <a:pt x="1398302" y="729111"/>
                  </a:lnTo>
                  <a:lnTo>
                    <a:pt x="1418376" y="719543"/>
                  </a:lnTo>
                  <a:lnTo>
                    <a:pt x="251993" y="719543"/>
                  </a:lnTo>
                  <a:lnTo>
                    <a:pt x="206384" y="714931"/>
                  </a:lnTo>
                  <a:lnTo>
                    <a:pt x="163878" y="701706"/>
                  </a:lnTo>
                  <a:lnTo>
                    <a:pt x="125391" y="680788"/>
                  </a:lnTo>
                  <a:lnTo>
                    <a:pt x="91843" y="653094"/>
                  </a:lnTo>
                  <a:lnTo>
                    <a:pt x="64151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399"/>
                  </a:lnTo>
                  <a:lnTo>
                    <a:pt x="1418376" y="25399"/>
                  </a:lnTo>
                  <a:lnTo>
                    <a:pt x="1398302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6" y="25399"/>
                  </a:moveTo>
                  <a:lnTo>
                    <a:pt x="1310601" y="25399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1"/>
                  </a:lnTo>
                  <a:lnTo>
                    <a:pt x="1470752" y="91843"/>
                  </a:lnTo>
                  <a:lnTo>
                    <a:pt x="1498443" y="125391"/>
                  </a:lnTo>
                  <a:lnTo>
                    <a:pt x="1519360" y="163878"/>
                  </a:lnTo>
                  <a:lnTo>
                    <a:pt x="1532583" y="206384"/>
                  </a:lnTo>
                  <a:lnTo>
                    <a:pt x="1537195" y="251993"/>
                  </a:lnTo>
                  <a:lnTo>
                    <a:pt x="1537195" y="492937"/>
                  </a:lnTo>
                  <a:lnTo>
                    <a:pt x="1532583" y="538546"/>
                  </a:lnTo>
                  <a:lnTo>
                    <a:pt x="1519360" y="581055"/>
                  </a:lnTo>
                  <a:lnTo>
                    <a:pt x="1498443" y="619543"/>
                  </a:lnTo>
                  <a:lnTo>
                    <a:pt x="1470752" y="653094"/>
                  </a:lnTo>
                  <a:lnTo>
                    <a:pt x="1437203" y="680788"/>
                  </a:lnTo>
                  <a:lnTo>
                    <a:pt x="1398717" y="701706"/>
                  </a:lnTo>
                  <a:lnTo>
                    <a:pt x="1356210" y="714931"/>
                  </a:lnTo>
                  <a:lnTo>
                    <a:pt x="1310601" y="719543"/>
                  </a:lnTo>
                  <a:lnTo>
                    <a:pt x="1418376" y="719543"/>
                  </a:lnTo>
                  <a:lnTo>
                    <a:pt x="1472725" y="685487"/>
                  </a:lnTo>
                  <a:lnTo>
                    <a:pt x="1503143" y="655067"/>
                  </a:lnTo>
                  <a:lnTo>
                    <a:pt x="1528065" y="619876"/>
                  </a:lnTo>
                  <a:lnTo>
                    <a:pt x="1546764" y="580640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1993"/>
                  </a:lnTo>
                  <a:lnTo>
                    <a:pt x="1558516" y="206849"/>
                  </a:lnTo>
                  <a:lnTo>
                    <a:pt x="1546764" y="164297"/>
                  </a:lnTo>
                  <a:lnTo>
                    <a:pt x="1528065" y="125063"/>
                  </a:lnTo>
                  <a:lnTo>
                    <a:pt x="1503143" y="89874"/>
                  </a:lnTo>
                  <a:lnTo>
                    <a:pt x="1472725" y="59455"/>
                  </a:lnTo>
                  <a:lnTo>
                    <a:pt x="1437536" y="34532"/>
                  </a:lnTo>
                  <a:lnTo>
                    <a:pt x="1418376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2179135" y="794528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59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2729699" y="7677967"/>
            <a:ext cx="4654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体操服</a:t>
            </a:r>
            <a:endParaRPr sz="11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580010" y="8012098"/>
            <a:ext cx="7651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Gym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clothes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3815092" y="7584917"/>
            <a:ext cx="1569085" cy="745490"/>
            <a:chOff x="3815092" y="7584917"/>
            <a:chExt cx="1569085" cy="745490"/>
          </a:xfrm>
        </p:grpSpPr>
        <p:sp>
          <p:nvSpPr>
            <p:cNvPr id="57" name="object 57"/>
            <p:cNvSpPr/>
            <p:nvPr/>
          </p:nvSpPr>
          <p:spPr>
            <a:xfrm>
              <a:off x="3830971" y="7597621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1"/>
                  </a:lnTo>
                  <a:lnTo>
                    <a:pt x="70164" y="70164"/>
                  </a:lnTo>
                  <a:lnTo>
                    <a:pt x="40921" y="105592"/>
                  </a:lnTo>
                  <a:lnTo>
                    <a:pt x="18833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3" y="573295"/>
                  </a:lnTo>
                  <a:lnTo>
                    <a:pt x="40921" y="613938"/>
                  </a:lnTo>
                  <a:lnTo>
                    <a:pt x="70164" y="649366"/>
                  </a:lnTo>
                  <a:lnTo>
                    <a:pt x="105592" y="678609"/>
                  </a:lnTo>
                  <a:lnTo>
                    <a:pt x="146236" y="700697"/>
                  </a:lnTo>
                  <a:lnTo>
                    <a:pt x="191126" y="714661"/>
                  </a:lnTo>
                  <a:lnTo>
                    <a:pt x="239293" y="719531"/>
                  </a:lnTo>
                  <a:lnTo>
                    <a:pt x="1297889" y="719531"/>
                  </a:lnTo>
                  <a:lnTo>
                    <a:pt x="1346060" y="714661"/>
                  </a:lnTo>
                  <a:lnTo>
                    <a:pt x="1390953" y="700697"/>
                  </a:lnTo>
                  <a:lnTo>
                    <a:pt x="1431599" y="678609"/>
                  </a:lnTo>
                  <a:lnTo>
                    <a:pt x="1467029" y="649366"/>
                  </a:lnTo>
                  <a:lnTo>
                    <a:pt x="1496272" y="613938"/>
                  </a:lnTo>
                  <a:lnTo>
                    <a:pt x="1518361" y="573295"/>
                  </a:lnTo>
                  <a:lnTo>
                    <a:pt x="1532325" y="528404"/>
                  </a:lnTo>
                  <a:lnTo>
                    <a:pt x="1537195" y="480237"/>
                  </a:lnTo>
                  <a:lnTo>
                    <a:pt x="1537195" y="239293"/>
                  </a:lnTo>
                  <a:lnTo>
                    <a:pt x="1532325" y="191126"/>
                  </a:lnTo>
                  <a:lnTo>
                    <a:pt x="1518361" y="146236"/>
                  </a:lnTo>
                  <a:lnTo>
                    <a:pt x="1496272" y="105592"/>
                  </a:lnTo>
                  <a:lnTo>
                    <a:pt x="1467029" y="70164"/>
                  </a:lnTo>
                  <a:lnTo>
                    <a:pt x="1431599" y="40921"/>
                  </a:lnTo>
                  <a:lnTo>
                    <a:pt x="1390953" y="18833"/>
                  </a:lnTo>
                  <a:lnTo>
                    <a:pt x="1346060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3818263" y="7584917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9" y="740864"/>
                  </a:lnTo>
                  <a:lnTo>
                    <a:pt x="1398304" y="729111"/>
                  </a:lnTo>
                  <a:lnTo>
                    <a:pt x="1418378" y="719543"/>
                  </a:lnTo>
                  <a:lnTo>
                    <a:pt x="252006" y="719543"/>
                  </a:lnTo>
                  <a:lnTo>
                    <a:pt x="206393" y="714931"/>
                  </a:lnTo>
                  <a:lnTo>
                    <a:pt x="163883" y="701706"/>
                  </a:lnTo>
                  <a:lnTo>
                    <a:pt x="125394" y="680788"/>
                  </a:lnTo>
                  <a:lnTo>
                    <a:pt x="91844" y="653094"/>
                  </a:lnTo>
                  <a:lnTo>
                    <a:pt x="64152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418379" y="25399"/>
                  </a:lnTo>
                  <a:lnTo>
                    <a:pt x="1398304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9" y="25399"/>
                  </a:moveTo>
                  <a:lnTo>
                    <a:pt x="1310601" y="25399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1"/>
                  </a:lnTo>
                  <a:lnTo>
                    <a:pt x="1470758" y="91843"/>
                  </a:lnTo>
                  <a:lnTo>
                    <a:pt x="1498452" y="125391"/>
                  </a:lnTo>
                  <a:lnTo>
                    <a:pt x="1519370" y="163878"/>
                  </a:lnTo>
                  <a:lnTo>
                    <a:pt x="1532595" y="206384"/>
                  </a:lnTo>
                  <a:lnTo>
                    <a:pt x="1537208" y="251993"/>
                  </a:lnTo>
                  <a:lnTo>
                    <a:pt x="1537208" y="492937"/>
                  </a:lnTo>
                  <a:lnTo>
                    <a:pt x="1532595" y="538546"/>
                  </a:lnTo>
                  <a:lnTo>
                    <a:pt x="1519370" y="581055"/>
                  </a:lnTo>
                  <a:lnTo>
                    <a:pt x="1498452" y="619543"/>
                  </a:lnTo>
                  <a:lnTo>
                    <a:pt x="1470758" y="653094"/>
                  </a:lnTo>
                  <a:lnTo>
                    <a:pt x="1437207" y="680788"/>
                  </a:lnTo>
                  <a:lnTo>
                    <a:pt x="1398719" y="701706"/>
                  </a:lnTo>
                  <a:lnTo>
                    <a:pt x="1356211" y="714931"/>
                  </a:lnTo>
                  <a:lnTo>
                    <a:pt x="1310601" y="719543"/>
                  </a:lnTo>
                  <a:lnTo>
                    <a:pt x="1418378" y="719543"/>
                  </a:lnTo>
                  <a:lnTo>
                    <a:pt x="1472731" y="685487"/>
                  </a:lnTo>
                  <a:lnTo>
                    <a:pt x="1503151" y="655067"/>
                  </a:lnTo>
                  <a:lnTo>
                    <a:pt x="1528074" y="619876"/>
                  </a:lnTo>
                  <a:lnTo>
                    <a:pt x="1546776" y="580640"/>
                  </a:lnTo>
                  <a:lnTo>
                    <a:pt x="1558529" y="538085"/>
                  </a:lnTo>
                  <a:lnTo>
                    <a:pt x="1562608" y="492937"/>
                  </a:lnTo>
                  <a:lnTo>
                    <a:pt x="1562608" y="251993"/>
                  </a:lnTo>
                  <a:lnTo>
                    <a:pt x="1558529" y="206849"/>
                  </a:lnTo>
                  <a:lnTo>
                    <a:pt x="1546776" y="164297"/>
                  </a:lnTo>
                  <a:lnTo>
                    <a:pt x="1528074" y="125063"/>
                  </a:lnTo>
                  <a:lnTo>
                    <a:pt x="1503151" y="89874"/>
                  </a:lnTo>
                  <a:lnTo>
                    <a:pt x="1472731" y="59455"/>
                  </a:lnTo>
                  <a:lnTo>
                    <a:pt x="1437540" y="34532"/>
                  </a:lnTo>
                  <a:lnTo>
                    <a:pt x="1418379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3818267" y="794528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4442171" y="7677967"/>
            <a:ext cx="3187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制服</a:t>
            </a:r>
            <a:endParaRPr sz="11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347759" y="8012098"/>
            <a:ext cx="508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Uniform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5454223" y="7584917"/>
            <a:ext cx="1569085" cy="745490"/>
            <a:chOff x="5454223" y="7584917"/>
            <a:chExt cx="1569085" cy="745490"/>
          </a:xfrm>
        </p:grpSpPr>
        <p:sp>
          <p:nvSpPr>
            <p:cNvPr id="63" name="object 63"/>
            <p:cNvSpPr/>
            <p:nvPr/>
          </p:nvSpPr>
          <p:spPr>
            <a:xfrm>
              <a:off x="5470095" y="7597621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4" h="72009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1297901" y="719531"/>
                  </a:lnTo>
                  <a:lnTo>
                    <a:pt x="1346069" y="714661"/>
                  </a:lnTo>
                  <a:lnTo>
                    <a:pt x="1390961" y="700697"/>
                  </a:lnTo>
                  <a:lnTo>
                    <a:pt x="1431607" y="678609"/>
                  </a:lnTo>
                  <a:lnTo>
                    <a:pt x="1467037" y="649366"/>
                  </a:lnTo>
                  <a:lnTo>
                    <a:pt x="1496282" y="613938"/>
                  </a:lnTo>
                  <a:lnTo>
                    <a:pt x="1518372" y="573295"/>
                  </a:lnTo>
                  <a:lnTo>
                    <a:pt x="1532337" y="528404"/>
                  </a:lnTo>
                  <a:lnTo>
                    <a:pt x="1537208" y="480237"/>
                  </a:lnTo>
                  <a:lnTo>
                    <a:pt x="1537208" y="239293"/>
                  </a:lnTo>
                  <a:lnTo>
                    <a:pt x="1532337" y="191126"/>
                  </a:lnTo>
                  <a:lnTo>
                    <a:pt x="1518372" y="146236"/>
                  </a:lnTo>
                  <a:lnTo>
                    <a:pt x="1496282" y="105592"/>
                  </a:lnTo>
                  <a:lnTo>
                    <a:pt x="1467037" y="70164"/>
                  </a:lnTo>
                  <a:lnTo>
                    <a:pt x="1431607" y="40921"/>
                  </a:lnTo>
                  <a:lnTo>
                    <a:pt x="1390961" y="18833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5457400" y="7584917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4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7" y="729111"/>
                  </a:lnTo>
                  <a:lnTo>
                    <a:pt x="1418370" y="719543"/>
                  </a:lnTo>
                  <a:lnTo>
                    <a:pt x="252006" y="719543"/>
                  </a:lnTo>
                  <a:lnTo>
                    <a:pt x="206393" y="714931"/>
                  </a:lnTo>
                  <a:lnTo>
                    <a:pt x="163883" y="701706"/>
                  </a:lnTo>
                  <a:lnTo>
                    <a:pt x="125394" y="680788"/>
                  </a:lnTo>
                  <a:lnTo>
                    <a:pt x="91844" y="653094"/>
                  </a:lnTo>
                  <a:lnTo>
                    <a:pt x="64152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418371" y="25399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4" h="745490">
                  <a:moveTo>
                    <a:pt x="1418371" y="25399"/>
                  </a:moveTo>
                  <a:lnTo>
                    <a:pt x="1310601" y="25399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1"/>
                  </a:lnTo>
                  <a:lnTo>
                    <a:pt x="1470752" y="91843"/>
                  </a:lnTo>
                  <a:lnTo>
                    <a:pt x="1498443" y="125391"/>
                  </a:lnTo>
                  <a:lnTo>
                    <a:pt x="1519360" y="163878"/>
                  </a:lnTo>
                  <a:lnTo>
                    <a:pt x="1532583" y="206384"/>
                  </a:lnTo>
                  <a:lnTo>
                    <a:pt x="1537195" y="251993"/>
                  </a:lnTo>
                  <a:lnTo>
                    <a:pt x="1537195" y="492937"/>
                  </a:lnTo>
                  <a:lnTo>
                    <a:pt x="1532583" y="538546"/>
                  </a:lnTo>
                  <a:lnTo>
                    <a:pt x="1519360" y="581055"/>
                  </a:lnTo>
                  <a:lnTo>
                    <a:pt x="1498443" y="619543"/>
                  </a:lnTo>
                  <a:lnTo>
                    <a:pt x="1470752" y="653094"/>
                  </a:lnTo>
                  <a:lnTo>
                    <a:pt x="1437203" y="680788"/>
                  </a:lnTo>
                  <a:lnTo>
                    <a:pt x="1398717" y="701706"/>
                  </a:lnTo>
                  <a:lnTo>
                    <a:pt x="1356210" y="714931"/>
                  </a:lnTo>
                  <a:lnTo>
                    <a:pt x="1310601" y="719543"/>
                  </a:lnTo>
                  <a:lnTo>
                    <a:pt x="1418370" y="719543"/>
                  </a:lnTo>
                  <a:lnTo>
                    <a:pt x="1472720" y="685487"/>
                  </a:lnTo>
                  <a:lnTo>
                    <a:pt x="1503139" y="655067"/>
                  </a:lnTo>
                  <a:lnTo>
                    <a:pt x="1528062" y="619876"/>
                  </a:lnTo>
                  <a:lnTo>
                    <a:pt x="1546763" y="580640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1993"/>
                  </a:lnTo>
                  <a:lnTo>
                    <a:pt x="1558516" y="206849"/>
                  </a:lnTo>
                  <a:lnTo>
                    <a:pt x="1546763" y="164297"/>
                  </a:lnTo>
                  <a:lnTo>
                    <a:pt x="1528062" y="125063"/>
                  </a:lnTo>
                  <a:lnTo>
                    <a:pt x="1503139" y="89874"/>
                  </a:lnTo>
                  <a:lnTo>
                    <a:pt x="1472720" y="59455"/>
                  </a:lnTo>
                  <a:lnTo>
                    <a:pt x="1437531" y="34532"/>
                  </a:lnTo>
                  <a:lnTo>
                    <a:pt x="1418371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5457398" y="794528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6081303" y="7677967"/>
            <a:ext cx="3187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帽子</a:t>
            </a:r>
            <a:endParaRPr sz="11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125418" y="8012098"/>
            <a:ext cx="23050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Hat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539998" y="9362807"/>
            <a:ext cx="1562735" cy="745490"/>
            <a:chOff x="539998" y="9362807"/>
            <a:chExt cx="1562735" cy="745490"/>
          </a:xfrm>
        </p:grpSpPr>
        <p:sp>
          <p:nvSpPr>
            <p:cNvPr id="69" name="object 69"/>
            <p:cNvSpPr/>
            <p:nvPr/>
          </p:nvSpPr>
          <p:spPr>
            <a:xfrm>
              <a:off x="552696" y="9375510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1297901" y="719531"/>
                  </a:lnTo>
                  <a:lnTo>
                    <a:pt x="1346069" y="714661"/>
                  </a:lnTo>
                  <a:lnTo>
                    <a:pt x="1390961" y="700697"/>
                  </a:lnTo>
                  <a:lnTo>
                    <a:pt x="1431607" y="678609"/>
                  </a:lnTo>
                  <a:lnTo>
                    <a:pt x="1467037" y="649366"/>
                  </a:lnTo>
                  <a:lnTo>
                    <a:pt x="1496282" y="613938"/>
                  </a:lnTo>
                  <a:lnTo>
                    <a:pt x="1518372" y="573295"/>
                  </a:lnTo>
                  <a:lnTo>
                    <a:pt x="1532337" y="528404"/>
                  </a:lnTo>
                  <a:lnTo>
                    <a:pt x="1537208" y="480237"/>
                  </a:lnTo>
                  <a:lnTo>
                    <a:pt x="1537208" y="239293"/>
                  </a:lnTo>
                  <a:lnTo>
                    <a:pt x="1532337" y="191126"/>
                  </a:lnTo>
                  <a:lnTo>
                    <a:pt x="1518372" y="146236"/>
                  </a:lnTo>
                  <a:lnTo>
                    <a:pt x="1496282" y="105592"/>
                  </a:lnTo>
                  <a:lnTo>
                    <a:pt x="1467037" y="70164"/>
                  </a:lnTo>
                  <a:lnTo>
                    <a:pt x="1431607" y="40921"/>
                  </a:lnTo>
                  <a:lnTo>
                    <a:pt x="1390961" y="18833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540002" y="9362807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3" y="619872"/>
                  </a:lnTo>
                  <a:lnTo>
                    <a:pt x="59456" y="655061"/>
                  </a:lnTo>
                  <a:lnTo>
                    <a:pt x="89876" y="685479"/>
                  </a:lnTo>
                  <a:lnTo>
                    <a:pt x="125067" y="710401"/>
                  </a:lnTo>
                  <a:lnTo>
                    <a:pt x="164303" y="729100"/>
                  </a:lnTo>
                  <a:lnTo>
                    <a:pt x="206858" y="740852"/>
                  </a:lnTo>
                  <a:lnTo>
                    <a:pt x="252006" y="744931"/>
                  </a:lnTo>
                  <a:lnTo>
                    <a:pt x="1310601" y="744931"/>
                  </a:lnTo>
                  <a:lnTo>
                    <a:pt x="1355746" y="740852"/>
                  </a:lnTo>
                  <a:lnTo>
                    <a:pt x="1398297" y="729100"/>
                  </a:lnTo>
                  <a:lnTo>
                    <a:pt x="1418375" y="719531"/>
                  </a:lnTo>
                  <a:lnTo>
                    <a:pt x="252006" y="719531"/>
                  </a:lnTo>
                  <a:lnTo>
                    <a:pt x="206393" y="714919"/>
                  </a:lnTo>
                  <a:lnTo>
                    <a:pt x="163883" y="701696"/>
                  </a:lnTo>
                  <a:lnTo>
                    <a:pt x="125394" y="680779"/>
                  </a:lnTo>
                  <a:lnTo>
                    <a:pt x="91844" y="653087"/>
                  </a:lnTo>
                  <a:lnTo>
                    <a:pt x="64152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1" y="25400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1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1"/>
                  </a:lnTo>
                  <a:lnTo>
                    <a:pt x="1470752" y="91843"/>
                  </a:lnTo>
                  <a:lnTo>
                    <a:pt x="1498443" y="125391"/>
                  </a:lnTo>
                  <a:lnTo>
                    <a:pt x="1519360" y="163878"/>
                  </a:lnTo>
                  <a:lnTo>
                    <a:pt x="1532583" y="206384"/>
                  </a:lnTo>
                  <a:lnTo>
                    <a:pt x="1537195" y="251993"/>
                  </a:lnTo>
                  <a:lnTo>
                    <a:pt x="1537195" y="492937"/>
                  </a:lnTo>
                  <a:lnTo>
                    <a:pt x="1532583" y="538546"/>
                  </a:lnTo>
                  <a:lnTo>
                    <a:pt x="1519360" y="581053"/>
                  </a:lnTo>
                  <a:lnTo>
                    <a:pt x="1498443" y="619539"/>
                  </a:lnTo>
                  <a:lnTo>
                    <a:pt x="1470752" y="653087"/>
                  </a:lnTo>
                  <a:lnTo>
                    <a:pt x="1437203" y="680779"/>
                  </a:lnTo>
                  <a:lnTo>
                    <a:pt x="1398717" y="701696"/>
                  </a:lnTo>
                  <a:lnTo>
                    <a:pt x="1356210" y="714919"/>
                  </a:lnTo>
                  <a:lnTo>
                    <a:pt x="1310601" y="719531"/>
                  </a:lnTo>
                  <a:lnTo>
                    <a:pt x="1418375" y="719531"/>
                  </a:lnTo>
                  <a:lnTo>
                    <a:pt x="1472720" y="685479"/>
                  </a:lnTo>
                  <a:lnTo>
                    <a:pt x="1503139" y="655061"/>
                  </a:lnTo>
                  <a:lnTo>
                    <a:pt x="1528062" y="619872"/>
                  </a:lnTo>
                  <a:lnTo>
                    <a:pt x="1546763" y="580638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1993"/>
                  </a:lnTo>
                  <a:lnTo>
                    <a:pt x="1558516" y="206849"/>
                  </a:lnTo>
                  <a:lnTo>
                    <a:pt x="1546763" y="164297"/>
                  </a:lnTo>
                  <a:lnTo>
                    <a:pt x="1528062" y="125063"/>
                  </a:lnTo>
                  <a:lnTo>
                    <a:pt x="1503139" y="89874"/>
                  </a:lnTo>
                  <a:lnTo>
                    <a:pt x="1472720" y="59455"/>
                  </a:lnTo>
                  <a:lnTo>
                    <a:pt x="1437531" y="34532"/>
                  </a:lnTo>
                  <a:lnTo>
                    <a:pt x="141837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539998" y="972317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813184" y="9455855"/>
            <a:ext cx="10128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お</a:t>
            </a:r>
            <a:r>
              <a:rPr sz="11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知ら</a:t>
            </a:r>
            <a:r>
              <a:rPr sz="11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せ</a:t>
            </a:r>
            <a:r>
              <a:rPr sz="11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ば</a:t>
            </a:r>
            <a:r>
              <a:rPr sz="11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さ</a:t>
            </a:r>
            <a:r>
              <a:rPr sz="11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み</a:t>
            </a:r>
            <a:endParaRPr sz="11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03070" y="9789986"/>
            <a:ext cx="84074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Notice</a:t>
            </a: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holder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2179133" y="9362807"/>
            <a:ext cx="1562735" cy="745490"/>
            <a:chOff x="2179133" y="9362807"/>
            <a:chExt cx="1562735" cy="745490"/>
          </a:xfrm>
        </p:grpSpPr>
        <p:sp>
          <p:nvSpPr>
            <p:cNvPr id="75" name="object 75"/>
            <p:cNvSpPr/>
            <p:nvPr/>
          </p:nvSpPr>
          <p:spPr>
            <a:xfrm>
              <a:off x="2191839" y="9375510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901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1"/>
                  </a:lnTo>
                  <a:lnTo>
                    <a:pt x="70164" y="70164"/>
                  </a:lnTo>
                  <a:lnTo>
                    <a:pt x="40921" y="105592"/>
                  </a:lnTo>
                  <a:lnTo>
                    <a:pt x="18833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3" y="573295"/>
                  </a:lnTo>
                  <a:lnTo>
                    <a:pt x="40921" y="613938"/>
                  </a:lnTo>
                  <a:lnTo>
                    <a:pt x="70164" y="649366"/>
                  </a:lnTo>
                  <a:lnTo>
                    <a:pt x="105592" y="678609"/>
                  </a:lnTo>
                  <a:lnTo>
                    <a:pt x="146236" y="700697"/>
                  </a:lnTo>
                  <a:lnTo>
                    <a:pt x="191126" y="714661"/>
                  </a:lnTo>
                  <a:lnTo>
                    <a:pt x="239293" y="719531"/>
                  </a:lnTo>
                  <a:lnTo>
                    <a:pt x="1297901" y="719531"/>
                  </a:lnTo>
                  <a:lnTo>
                    <a:pt x="1346065" y="714661"/>
                  </a:lnTo>
                  <a:lnTo>
                    <a:pt x="1390953" y="700697"/>
                  </a:lnTo>
                  <a:lnTo>
                    <a:pt x="1431597" y="678609"/>
                  </a:lnTo>
                  <a:lnTo>
                    <a:pt x="1467026" y="649366"/>
                  </a:lnTo>
                  <a:lnTo>
                    <a:pt x="1496270" y="613938"/>
                  </a:lnTo>
                  <a:lnTo>
                    <a:pt x="1518359" y="573295"/>
                  </a:lnTo>
                  <a:lnTo>
                    <a:pt x="1532324" y="528404"/>
                  </a:lnTo>
                  <a:lnTo>
                    <a:pt x="1537195" y="480237"/>
                  </a:lnTo>
                  <a:lnTo>
                    <a:pt x="1537195" y="239293"/>
                  </a:lnTo>
                  <a:lnTo>
                    <a:pt x="1532324" y="191126"/>
                  </a:lnTo>
                  <a:lnTo>
                    <a:pt x="1518359" y="146236"/>
                  </a:lnTo>
                  <a:lnTo>
                    <a:pt x="1496270" y="105592"/>
                  </a:lnTo>
                  <a:lnTo>
                    <a:pt x="1467026" y="70164"/>
                  </a:lnTo>
                  <a:lnTo>
                    <a:pt x="1431597" y="40921"/>
                  </a:lnTo>
                  <a:lnTo>
                    <a:pt x="1390953" y="18833"/>
                  </a:lnTo>
                  <a:lnTo>
                    <a:pt x="1346065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2179133" y="9362807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2" y="619872"/>
                  </a:lnTo>
                  <a:lnTo>
                    <a:pt x="59455" y="655061"/>
                  </a:lnTo>
                  <a:lnTo>
                    <a:pt x="89874" y="685479"/>
                  </a:lnTo>
                  <a:lnTo>
                    <a:pt x="125063" y="710401"/>
                  </a:lnTo>
                  <a:lnTo>
                    <a:pt x="164297" y="729100"/>
                  </a:lnTo>
                  <a:lnTo>
                    <a:pt x="206849" y="740852"/>
                  </a:lnTo>
                  <a:lnTo>
                    <a:pt x="251993" y="744931"/>
                  </a:lnTo>
                  <a:lnTo>
                    <a:pt x="1310601" y="744931"/>
                  </a:lnTo>
                  <a:lnTo>
                    <a:pt x="1355749" y="740852"/>
                  </a:lnTo>
                  <a:lnTo>
                    <a:pt x="1398302" y="729100"/>
                  </a:lnTo>
                  <a:lnTo>
                    <a:pt x="1418381" y="719531"/>
                  </a:lnTo>
                  <a:lnTo>
                    <a:pt x="251993" y="719531"/>
                  </a:lnTo>
                  <a:lnTo>
                    <a:pt x="206384" y="714919"/>
                  </a:lnTo>
                  <a:lnTo>
                    <a:pt x="163878" y="701696"/>
                  </a:lnTo>
                  <a:lnTo>
                    <a:pt x="125391" y="680779"/>
                  </a:lnTo>
                  <a:lnTo>
                    <a:pt x="91843" y="653087"/>
                  </a:lnTo>
                  <a:lnTo>
                    <a:pt x="64151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418376" y="25400"/>
                  </a:lnTo>
                  <a:lnTo>
                    <a:pt x="1398302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6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1"/>
                  </a:lnTo>
                  <a:lnTo>
                    <a:pt x="1470752" y="91843"/>
                  </a:lnTo>
                  <a:lnTo>
                    <a:pt x="1498443" y="125391"/>
                  </a:lnTo>
                  <a:lnTo>
                    <a:pt x="1519360" y="163878"/>
                  </a:lnTo>
                  <a:lnTo>
                    <a:pt x="1532583" y="206384"/>
                  </a:lnTo>
                  <a:lnTo>
                    <a:pt x="1537195" y="251993"/>
                  </a:lnTo>
                  <a:lnTo>
                    <a:pt x="1537195" y="492937"/>
                  </a:lnTo>
                  <a:lnTo>
                    <a:pt x="1532583" y="538546"/>
                  </a:lnTo>
                  <a:lnTo>
                    <a:pt x="1519360" y="581053"/>
                  </a:lnTo>
                  <a:lnTo>
                    <a:pt x="1498443" y="619539"/>
                  </a:lnTo>
                  <a:lnTo>
                    <a:pt x="1470752" y="653087"/>
                  </a:lnTo>
                  <a:lnTo>
                    <a:pt x="1437203" y="680779"/>
                  </a:lnTo>
                  <a:lnTo>
                    <a:pt x="1398717" y="701696"/>
                  </a:lnTo>
                  <a:lnTo>
                    <a:pt x="1356210" y="714919"/>
                  </a:lnTo>
                  <a:lnTo>
                    <a:pt x="1310601" y="719531"/>
                  </a:lnTo>
                  <a:lnTo>
                    <a:pt x="1418381" y="719531"/>
                  </a:lnTo>
                  <a:lnTo>
                    <a:pt x="1472725" y="685479"/>
                  </a:lnTo>
                  <a:lnTo>
                    <a:pt x="1503143" y="655061"/>
                  </a:lnTo>
                  <a:lnTo>
                    <a:pt x="1528065" y="619872"/>
                  </a:lnTo>
                  <a:lnTo>
                    <a:pt x="1546764" y="580638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1993"/>
                  </a:lnTo>
                  <a:lnTo>
                    <a:pt x="1558516" y="206849"/>
                  </a:lnTo>
                  <a:lnTo>
                    <a:pt x="1546764" y="164297"/>
                  </a:lnTo>
                  <a:lnTo>
                    <a:pt x="1528065" y="125063"/>
                  </a:lnTo>
                  <a:lnTo>
                    <a:pt x="1503143" y="89874"/>
                  </a:lnTo>
                  <a:lnTo>
                    <a:pt x="1472725" y="59455"/>
                  </a:lnTo>
                  <a:lnTo>
                    <a:pt x="1437536" y="34532"/>
                  </a:lnTo>
                  <a:lnTo>
                    <a:pt x="141837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2179135" y="972317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59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2587061" y="9455855"/>
            <a:ext cx="7442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名</a:t>
            </a:r>
            <a:r>
              <a:rPr sz="11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前ゴ</a:t>
            </a:r>
            <a:r>
              <a:rPr sz="11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ム</a:t>
            </a:r>
            <a:r>
              <a:rPr sz="11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印</a:t>
            </a:r>
            <a:endParaRPr sz="11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346510" y="9789986"/>
            <a:ext cx="12319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Rubber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name</a:t>
            </a: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stamp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3818263" y="9362807"/>
            <a:ext cx="1562735" cy="745490"/>
            <a:chOff x="3818263" y="9362807"/>
            <a:chExt cx="1562735" cy="745490"/>
          </a:xfrm>
        </p:grpSpPr>
        <p:sp>
          <p:nvSpPr>
            <p:cNvPr id="81" name="object 81"/>
            <p:cNvSpPr/>
            <p:nvPr/>
          </p:nvSpPr>
          <p:spPr>
            <a:xfrm>
              <a:off x="3830971" y="9375510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1"/>
                  </a:lnTo>
                  <a:lnTo>
                    <a:pt x="70164" y="70164"/>
                  </a:lnTo>
                  <a:lnTo>
                    <a:pt x="40921" y="105592"/>
                  </a:lnTo>
                  <a:lnTo>
                    <a:pt x="18833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3" y="573295"/>
                  </a:lnTo>
                  <a:lnTo>
                    <a:pt x="40921" y="613938"/>
                  </a:lnTo>
                  <a:lnTo>
                    <a:pt x="70164" y="649366"/>
                  </a:lnTo>
                  <a:lnTo>
                    <a:pt x="105592" y="678609"/>
                  </a:lnTo>
                  <a:lnTo>
                    <a:pt x="146236" y="700697"/>
                  </a:lnTo>
                  <a:lnTo>
                    <a:pt x="191126" y="714661"/>
                  </a:lnTo>
                  <a:lnTo>
                    <a:pt x="239293" y="719531"/>
                  </a:lnTo>
                  <a:lnTo>
                    <a:pt x="1297889" y="719531"/>
                  </a:lnTo>
                  <a:lnTo>
                    <a:pt x="1346060" y="714661"/>
                  </a:lnTo>
                  <a:lnTo>
                    <a:pt x="1390953" y="700697"/>
                  </a:lnTo>
                  <a:lnTo>
                    <a:pt x="1431599" y="678609"/>
                  </a:lnTo>
                  <a:lnTo>
                    <a:pt x="1467029" y="649366"/>
                  </a:lnTo>
                  <a:lnTo>
                    <a:pt x="1496272" y="613938"/>
                  </a:lnTo>
                  <a:lnTo>
                    <a:pt x="1518361" y="573295"/>
                  </a:lnTo>
                  <a:lnTo>
                    <a:pt x="1532325" y="528404"/>
                  </a:lnTo>
                  <a:lnTo>
                    <a:pt x="1537195" y="480237"/>
                  </a:lnTo>
                  <a:lnTo>
                    <a:pt x="1537195" y="239293"/>
                  </a:lnTo>
                  <a:lnTo>
                    <a:pt x="1532325" y="191126"/>
                  </a:lnTo>
                  <a:lnTo>
                    <a:pt x="1518361" y="146236"/>
                  </a:lnTo>
                  <a:lnTo>
                    <a:pt x="1496272" y="105592"/>
                  </a:lnTo>
                  <a:lnTo>
                    <a:pt x="1467029" y="70164"/>
                  </a:lnTo>
                  <a:lnTo>
                    <a:pt x="1431599" y="40921"/>
                  </a:lnTo>
                  <a:lnTo>
                    <a:pt x="1390953" y="18833"/>
                  </a:lnTo>
                  <a:lnTo>
                    <a:pt x="1346060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3818263" y="9362807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3" y="619872"/>
                  </a:lnTo>
                  <a:lnTo>
                    <a:pt x="59456" y="655061"/>
                  </a:lnTo>
                  <a:lnTo>
                    <a:pt x="89876" y="685479"/>
                  </a:lnTo>
                  <a:lnTo>
                    <a:pt x="125067" y="710401"/>
                  </a:lnTo>
                  <a:lnTo>
                    <a:pt x="164303" y="729100"/>
                  </a:lnTo>
                  <a:lnTo>
                    <a:pt x="206858" y="740852"/>
                  </a:lnTo>
                  <a:lnTo>
                    <a:pt x="252006" y="744931"/>
                  </a:lnTo>
                  <a:lnTo>
                    <a:pt x="1310601" y="744931"/>
                  </a:lnTo>
                  <a:lnTo>
                    <a:pt x="1355749" y="740852"/>
                  </a:lnTo>
                  <a:lnTo>
                    <a:pt x="1398304" y="729100"/>
                  </a:lnTo>
                  <a:lnTo>
                    <a:pt x="1418383" y="719531"/>
                  </a:lnTo>
                  <a:lnTo>
                    <a:pt x="252006" y="719531"/>
                  </a:lnTo>
                  <a:lnTo>
                    <a:pt x="206393" y="714919"/>
                  </a:lnTo>
                  <a:lnTo>
                    <a:pt x="163883" y="701696"/>
                  </a:lnTo>
                  <a:lnTo>
                    <a:pt x="125394" y="680779"/>
                  </a:lnTo>
                  <a:lnTo>
                    <a:pt x="91844" y="653087"/>
                  </a:lnTo>
                  <a:lnTo>
                    <a:pt x="64152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9" y="25400"/>
                  </a:lnTo>
                  <a:lnTo>
                    <a:pt x="1398304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9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1"/>
                  </a:lnTo>
                  <a:lnTo>
                    <a:pt x="1470758" y="91843"/>
                  </a:lnTo>
                  <a:lnTo>
                    <a:pt x="1498452" y="125391"/>
                  </a:lnTo>
                  <a:lnTo>
                    <a:pt x="1519370" y="163878"/>
                  </a:lnTo>
                  <a:lnTo>
                    <a:pt x="1532595" y="206384"/>
                  </a:lnTo>
                  <a:lnTo>
                    <a:pt x="1537208" y="251993"/>
                  </a:lnTo>
                  <a:lnTo>
                    <a:pt x="1537208" y="492937"/>
                  </a:lnTo>
                  <a:lnTo>
                    <a:pt x="1532595" y="538546"/>
                  </a:lnTo>
                  <a:lnTo>
                    <a:pt x="1519370" y="581053"/>
                  </a:lnTo>
                  <a:lnTo>
                    <a:pt x="1498452" y="619539"/>
                  </a:lnTo>
                  <a:lnTo>
                    <a:pt x="1470758" y="653087"/>
                  </a:lnTo>
                  <a:lnTo>
                    <a:pt x="1437207" y="680779"/>
                  </a:lnTo>
                  <a:lnTo>
                    <a:pt x="1398719" y="701696"/>
                  </a:lnTo>
                  <a:lnTo>
                    <a:pt x="1356211" y="714919"/>
                  </a:lnTo>
                  <a:lnTo>
                    <a:pt x="1310601" y="719531"/>
                  </a:lnTo>
                  <a:lnTo>
                    <a:pt x="1418383" y="719531"/>
                  </a:lnTo>
                  <a:lnTo>
                    <a:pt x="1472731" y="685479"/>
                  </a:lnTo>
                  <a:lnTo>
                    <a:pt x="1503151" y="655061"/>
                  </a:lnTo>
                  <a:lnTo>
                    <a:pt x="1528074" y="619872"/>
                  </a:lnTo>
                  <a:lnTo>
                    <a:pt x="1546776" y="580638"/>
                  </a:lnTo>
                  <a:lnTo>
                    <a:pt x="1558529" y="538085"/>
                  </a:lnTo>
                  <a:lnTo>
                    <a:pt x="1562608" y="492937"/>
                  </a:lnTo>
                  <a:lnTo>
                    <a:pt x="1562608" y="251993"/>
                  </a:lnTo>
                  <a:lnTo>
                    <a:pt x="1558529" y="206849"/>
                  </a:lnTo>
                  <a:lnTo>
                    <a:pt x="1546776" y="164297"/>
                  </a:lnTo>
                  <a:lnTo>
                    <a:pt x="1528074" y="125063"/>
                  </a:lnTo>
                  <a:lnTo>
                    <a:pt x="1503151" y="89874"/>
                  </a:lnTo>
                  <a:lnTo>
                    <a:pt x="1472731" y="59455"/>
                  </a:lnTo>
                  <a:lnTo>
                    <a:pt x="1437540" y="34532"/>
                  </a:lnTo>
                  <a:lnTo>
                    <a:pt x="141837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3818267" y="972317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4442171" y="9455855"/>
            <a:ext cx="3187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名札</a:t>
            </a:r>
            <a:endParaRPr sz="11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281375" y="9789986"/>
            <a:ext cx="6000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Name</a:t>
            </a:r>
            <a:r>
              <a:rPr sz="11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tag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5457398" y="9362807"/>
            <a:ext cx="1562735" cy="745490"/>
            <a:chOff x="5457398" y="9362807"/>
            <a:chExt cx="1562735" cy="745490"/>
          </a:xfrm>
        </p:grpSpPr>
        <p:sp>
          <p:nvSpPr>
            <p:cNvPr id="87" name="object 87"/>
            <p:cNvSpPr/>
            <p:nvPr/>
          </p:nvSpPr>
          <p:spPr>
            <a:xfrm>
              <a:off x="5470095" y="9375510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4" h="72009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1297901" y="719531"/>
                  </a:lnTo>
                  <a:lnTo>
                    <a:pt x="1346069" y="714661"/>
                  </a:lnTo>
                  <a:lnTo>
                    <a:pt x="1390961" y="700697"/>
                  </a:lnTo>
                  <a:lnTo>
                    <a:pt x="1431607" y="678609"/>
                  </a:lnTo>
                  <a:lnTo>
                    <a:pt x="1467037" y="649366"/>
                  </a:lnTo>
                  <a:lnTo>
                    <a:pt x="1496282" y="613938"/>
                  </a:lnTo>
                  <a:lnTo>
                    <a:pt x="1518372" y="573295"/>
                  </a:lnTo>
                  <a:lnTo>
                    <a:pt x="1532337" y="528404"/>
                  </a:lnTo>
                  <a:lnTo>
                    <a:pt x="1537208" y="480237"/>
                  </a:lnTo>
                  <a:lnTo>
                    <a:pt x="1537208" y="239293"/>
                  </a:lnTo>
                  <a:lnTo>
                    <a:pt x="1532337" y="191126"/>
                  </a:lnTo>
                  <a:lnTo>
                    <a:pt x="1518372" y="146236"/>
                  </a:lnTo>
                  <a:lnTo>
                    <a:pt x="1496282" y="105592"/>
                  </a:lnTo>
                  <a:lnTo>
                    <a:pt x="1467037" y="70164"/>
                  </a:lnTo>
                  <a:lnTo>
                    <a:pt x="1431607" y="40921"/>
                  </a:lnTo>
                  <a:lnTo>
                    <a:pt x="1390961" y="18833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5457400" y="9362807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4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3" y="619872"/>
                  </a:lnTo>
                  <a:lnTo>
                    <a:pt x="59456" y="655061"/>
                  </a:lnTo>
                  <a:lnTo>
                    <a:pt x="89876" y="685479"/>
                  </a:lnTo>
                  <a:lnTo>
                    <a:pt x="125067" y="710401"/>
                  </a:lnTo>
                  <a:lnTo>
                    <a:pt x="164303" y="729100"/>
                  </a:lnTo>
                  <a:lnTo>
                    <a:pt x="206858" y="740852"/>
                  </a:lnTo>
                  <a:lnTo>
                    <a:pt x="252006" y="744931"/>
                  </a:lnTo>
                  <a:lnTo>
                    <a:pt x="1310601" y="744931"/>
                  </a:lnTo>
                  <a:lnTo>
                    <a:pt x="1355746" y="740852"/>
                  </a:lnTo>
                  <a:lnTo>
                    <a:pt x="1398297" y="729100"/>
                  </a:lnTo>
                  <a:lnTo>
                    <a:pt x="1418375" y="719531"/>
                  </a:lnTo>
                  <a:lnTo>
                    <a:pt x="252006" y="719531"/>
                  </a:lnTo>
                  <a:lnTo>
                    <a:pt x="206393" y="714919"/>
                  </a:lnTo>
                  <a:lnTo>
                    <a:pt x="163883" y="701696"/>
                  </a:lnTo>
                  <a:lnTo>
                    <a:pt x="125394" y="680779"/>
                  </a:lnTo>
                  <a:lnTo>
                    <a:pt x="91844" y="653087"/>
                  </a:lnTo>
                  <a:lnTo>
                    <a:pt x="64152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1" y="25400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4" h="745490">
                  <a:moveTo>
                    <a:pt x="1418371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1"/>
                  </a:lnTo>
                  <a:lnTo>
                    <a:pt x="1470752" y="91843"/>
                  </a:lnTo>
                  <a:lnTo>
                    <a:pt x="1498443" y="125391"/>
                  </a:lnTo>
                  <a:lnTo>
                    <a:pt x="1519360" y="163878"/>
                  </a:lnTo>
                  <a:lnTo>
                    <a:pt x="1532583" y="206384"/>
                  </a:lnTo>
                  <a:lnTo>
                    <a:pt x="1537195" y="251993"/>
                  </a:lnTo>
                  <a:lnTo>
                    <a:pt x="1537195" y="492937"/>
                  </a:lnTo>
                  <a:lnTo>
                    <a:pt x="1532583" y="538546"/>
                  </a:lnTo>
                  <a:lnTo>
                    <a:pt x="1519360" y="581053"/>
                  </a:lnTo>
                  <a:lnTo>
                    <a:pt x="1498443" y="619539"/>
                  </a:lnTo>
                  <a:lnTo>
                    <a:pt x="1470752" y="653087"/>
                  </a:lnTo>
                  <a:lnTo>
                    <a:pt x="1437203" y="680779"/>
                  </a:lnTo>
                  <a:lnTo>
                    <a:pt x="1398717" y="701696"/>
                  </a:lnTo>
                  <a:lnTo>
                    <a:pt x="1356210" y="714919"/>
                  </a:lnTo>
                  <a:lnTo>
                    <a:pt x="1310601" y="719531"/>
                  </a:lnTo>
                  <a:lnTo>
                    <a:pt x="1418375" y="719531"/>
                  </a:lnTo>
                  <a:lnTo>
                    <a:pt x="1472720" y="685479"/>
                  </a:lnTo>
                  <a:lnTo>
                    <a:pt x="1503139" y="655061"/>
                  </a:lnTo>
                  <a:lnTo>
                    <a:pt x="1528062" y="619872"/>
                  </a:lnTo>
                  <a:lnTo>
                    <a:pt x="1546763" y="580638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1993"/>
                  </a:lnTo>
                  <a:lnTo>
                    <a:pt x="1558516" y="206849"/>
                  </a:lnTo>
                  <a:lnTo>
                    <a:pt x="1546763" y="164297"/>
                  </a:lnTo>
                  <a:lnTo>
                    <a:pt x="1528062" y="125063"/>
                  </a:lnTo>
                  <a:lnTo>
                    <a:pt x="1503139" y="89874"/>
                  </a:lnTo>
                  <a:lnTo>
                    <a:pt x="1472720" y="59455"/>
                  </a:lnTo>
                  <a:lnTo>
                    <a:pt x="1437531" y="34532"/>
                  </a:lnTo>
                  <a:lnTo>
                    <a:pt x="141837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5457398" y="972317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5957453" y="9455855"/>
            <a:ext cx="5801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ス</a:t>
            </a:r>
            <a:r>
              <a:rPr sz="1100" b="1" spc="-8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モ</a:t>
            </a:r>
            <a:r>
              <a:rPr sz="1100" b="1" spc="-9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ック</a:t>
            </a:r>
            <a:endParaRPr sz="11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771988" y="9789986"/>
            <a:ext cx="93789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Uniform</a:t>
            </a:r>
            <a:r>
              <a:rPr sz="11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smock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3024393" y="2131837"/>
            <a:ext cx="1439545" cy="745490"/>
            <a:chOff x="3024393" y="2131837"/>
            <a:chExt cx="1439545" cy="745490"/>
          </a:xfrm>
        </p:grpSpPr>
        <p:sp>
          <p:nvSpPr>
            <p:cNvPr id="93" name="object 93"/>
            <p:cNvSpPr/>
            <p:nvPr/>
          </p:nvSpPr>
          <p:spPr>
            <a:xfrm>
              <a:off x="3040272" y="2144540"/>
              <a:ext cx="1410970" cy="720090"/>
            </a:xfrm>
            <a:custGeom>
              <a:avLst/>
              <a:gdLst/>
              <a:ahLst/>
              <a:cxnLst/>
              <a:rect l="l" t="t" r="r" b="b"/>
              <a:pathLst>
                <a:path w="1410970" h="720089">
                  <a:moveTo>
                    <a:pt x="1171105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2"/>
                  </a:lnTo>
                  <a:lnTo>
                    <a:pt x="70164" y="70165"/>
                  </a:lnTo>
                  <a:lnTo>
                    <a:pt x="40921" y="105595"/>
                  </a:lnTo>
                  <a:lnTo>
                    <a:pt x="18833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171105" y="719543"/>
                  </a:lnTo>
                  <a:lnTo>
                    <a:pt x="1219272" y="714673"/>
                  </a:lnTo>
                  <a:lnTo>
                    <a:pt x="1264162" y="700708"/>
                  </a:lnTo>
                  <a:lnTo>
                    <a:pt x="1304806" y="678618"/>
                  </a:lnTo>
                  <a:lnTo>
                    <a:pt x="1340234" y="649373"/>
                  </a:lnTo>
                  <a:lnTo>
                    <a:pt x="1369476" y="613942"/>
                  </a:lnTo>
                  <a:lnTo>
                    <a:pt x="1391564" y="573297"/>
                  </a:lnTo>
                  <a:lnTo>
                    <a:pt x="1405528" y="528405"/>
                  </a:lnTo>
                  <a:lnTo>
                    <a:pt x="1410398" y="480237"/>
                  </a:lnTo>
                  <a:lnTo>
                    <a:pt x="1410398" y="239306"/>
                  </a:lnTo>
                  <a:lnTo>
                    <a:pt x="1405528" y="191134"/>
                  </a:lnTo>
                  <a:lnTo>
                    <a:pt x="1391564" y="146241"/>
                  </a:lnTo>
                  <a:lnTo>
                    <a:pt x="1369476" y="105595"/>
                  </a:lnTo>
                  <a:lnTo>
                    <a:pt x="1340234" y="70165"/>
                  </a:lnTo>
                  <a:lnTo>
                    <a:pt x="1304806" y="40922"/>
                  </a:lnTo>
                  <a:lnTo>
                    <a:pt x="1264162" y="18833"/>
                  </a:lnTo>
                  <a:lnTo>
                    <a:pt x="1219272" y="4870"/>
                  </a:lnTo>
                  <a:lnTo>
                    <a:pt x="11711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3027567" y="2131837"/>
              <a:ext cx="1436370" cy="745490"/>
            </a:xfrm>
            <a:custGeom>
              <a:avLst/>
              <a:gdLst/>
              <a:ahLst/>
              <a:cxnLst/>
              <a:rect l="l" t="t" r="r" b="b"/>
              <a:pathLst>
                <a:path w="1436370" h="745489">
                  <a:moveTo>
                    <a:pt x="1183805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183805" y="744943"/>
                  </a:lnTo>
                  <a:lnTo>
                    <a:pt x="1228953" y="740864"/>
                  </a:lnTo>
                  <a:lnTo>
                    <a:pt x="1271507" y="729111"/>
                  </a:lnTo>
                  <a:lnTo>
                    <a:pt x="1291581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291581" y="25400"/>
                  </a:lnTo>
                  <a:lnTo>
                    <a:pt x="1271507" y="15831"/>
                  </a:lnTo>
                  <a:lnTo>
                    <a:pt x="1228953" y="4078"/>
                  </a:lnTo>
                  <a:lnTo>
                    <a:pt x="1183805" y="0"/>
                  </a:lnTo>
                  <a:close/>
                </a:path>
                <a:path w="1436370" h="745489">
                  <a:moveTo>
                    <a:pt x="1291581" y="25400"/>
                  </a:moveTo>
                  <a:lnTo>
                    <a:pt x="1183805" y="25400"/>
                  </a:lnTo>
                  <a:lnTo>
                    <a:pt x="1229414" y="30011"/>
                  </a:lnTo>
                  <a:lnTo>
                    <a:pt x="1271922" y="43235"/>
                  </a:lnTo>
                  <a:lnTo>
                    <a:pt x="1310411" y="64152"/>
                  </a:lnTo>
                  <a:lnTo>
                    <a:pt x="1343961" y="91844"/>
                  </a:lnTo>
                  <a:lnTo>
                    <a:pt x="1371655" y="125394"/>
                  </a:lnTo>
                  <a:lnTo>
                    <a:pt x="1392574" y="163883"/>
                  </a:lnTo>
                  <a:lnTo>
                    <a:pt x="1405798" y="206393"/>
                  </a:lnTo>
                  <a:lnTo>
                    <a:pt x="1410411" y="252006"/>
                  </a:lnTo>
                  <a:lnTo>
                    <a:pt x="1410411" y="492937"/>
                  </a:lnTo>
                  <a:lnTo>
                    <a:pt x="1405798" y="538550"/>
                  </a:lnTo>
                  <a:lnTo>
                    <a:pt x="1392574" y="581060"/>
                  </a:lnTo>
                  <a:lnTo>
                    <a:pt x="1371655" y="619549"/>
                  </a:lnTo>
                  <a:lnTo>
                    <a:pt x="1343961" y="653099"/>
                  </a:lnTo>
                  <a:lnTo>
                    <a:pt x="1310411" y="680791"/>
                  </a:lnTo>
                  <a:lnTo>
                    <a:pt x="1271922" y="701708"/>
                  </a:lnTo>
                  <a:lnTo>
                    <a:pt x="1229414" y="714932"/>
                  </a:lnTo>
                  <a:lnTo>
                    <a:pt x="1183805" y="719543"/>
                  </a:lnTo>
                  <a:lnTo>
                    <a:pt x="1291581" y="719543"/>
                  </a:lnTo>
                  <a:lnTo>
                    <a:pt x="1345934" y="685487"/>
                  </a:lnTo>
                  <a:lnTo>
                    <a:pt x="1376354" y="655067"/>
                  </a:lnTo>
                  <a:lnTo>
                    <a:pt x="1401278" y="619876"/>
                  </a:lnTo>
                  <a:lnTo>
                    <a:pt x="1419979" y="580640"/>
                  </a:lnTo>
                  <a:lnTo>
                    <a:pt x="1431732" y="538085"/>
                  </a:lnTo>
                  <a:lnTo>
                    <a:pt x="1435811" y="492937"/>
                  </a:lnTo>
                  <a:lnTo>
                    <a:pt x="1435811" y="252006"/>
                  </a:lnTo>
                  <a:lnTo>
                    <a:pt x="1431732" y="206858"/>
                  </a:lnTo>
                  <a:lnTo>
                    <a:pt x="1419979" y="164303"/>
                  </a:lnTo>
                  <a:lnTo>
                    <a:pt x="1401278" y="125067"/>
                  </a:lnTo>
                  <a:lnTo>
                    <a:pt x="1376354" y="89876"/>
                  </a:lnTo>
                  <a:lnTo>
                    <a:pt x="1345934" y="59456"/>
                  </a:lnTo>
                  <a:lnTo>
                    <a:pt x="1310743" y="34533"/>
                  </a:lnTo>
                  <a:lnTo>
                    <a:pt x="129158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3027568" y="2492206"/>
              <a:ext cx="1350010" cy="0"/>
            </a:xfrm>
            <a:custGeom>
              <a:avLst/>
              <a:gdLst/>
              <a:ahLst/>
              <a:cxnLst/>
              <a:rect l="l" t="t" r="r" b="b"/>
              <a:pathLst>
                <a:path w="1350010">
                  <a:moveTo>
                    <a:pt x="0" y="0"/>
                  </a:moveTo>
                  <a:lnTo>
                    <a:pt x="726526" y="0"/>
                  </a:lnTo>
                </a:path>
                <a:path w="1350010">
                  <a:moveTo>
                    <a:pt x="1260853" y="0"/>
                  </a:moveTo>
                  <a:lnTo>
                    <a:pt x="1350009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3118832" y="2237586"/>
            <a:ext cx="60452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遅くとも: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244886" y="2559017"/>
            <a:ext cx="45783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Before: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4572311" y="2131837"/>
            <a:ext cx="2447925" cy="745490"/>
            <a:chOff x="4572311" y="2131837"/>
            <a:chExt cx="2447925" cy="745490"/>
          </a:xfrm>
        </p:grpSpPr>
        <p:sp>
          <p:nvSpPr>
            <p:cNvPr id="99" name="object 99"/>
            <p:cNvSpPr/>
            <p:nvPr/>
          </p:nvSpPr>
          <p:spPr>
            <a:xfrm>
              <a:off x="4588190" y="2144540"/>
              <a:ext cx="2419350" cy="720090"/>
            </a:xfrm>
            <a:custGeom>
              <a:avLst/>
              <a:gdLst/>
              <a:ahLst/>
              <a:cxnLst/>
              <a:rect l="l" t="t" r="r" b="b"/>
              <a:pathLst>
                <a:path w="2419350" h="720089">
                  <a:moveTo>
                    <a:pt x="2179815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2"/>
                  </a:lnTo>
                  <a:lnTo>
                    <a:pt x="70164" y="70165"/>
                  </a:lnTo>
                  <a:lnTo>
                    <a:pt x="40921" y="105595"/>
                  </a:lnTo>
                  <a:lnTo>
                    <a:pt x="18833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2179815" y="719543"/>
                  </a:lnTo>
                  <a:lnTo>
                    <a:pt x="2227978" y="714673"/>
                  </a:lnTo>
                  <a:lnTo>
                    <a:pt x="2272867" y="700708"/>
                  </a:lnTo>
                  <a:lnTo>
                    <a:pt x="2313510" y="678618"/>
                  </a:lnTo>
                  <a:lnTo>
                    <a:pt x="2348939" y="649373"/>
                  </a:lnTo>
                  <a:lnTo>
                    <a:pt x="2378183" y="613942"/>
                  </a:lnTo>
                  <a:lnTo>
                    <a:pt x="2400273" y="573297"/>
                  </a:lnTo>
                  <a:lnTo>
                    <a:pt x="2414238" y="528405"/>
                  </a:lnTo>
                  <a:lnTo>
                    <a:pt x="2419108" y="480237"/>
                  </a:lnTo>
                  <a:lnTo>
                    <a:pt x="2419108" y="239306"/>
                  </a:lnTo>
                  <a:lnTo>
                    <a:pt x="2414238" y="191134"/>
                  </a:lnTo>
                  <a:lnTo>
                    <a:pt x="2400273" y="146241"/>
                  </a:lnTo>
                  <a:lnTo>
                    <a:pt x="2378183" y="105595"/>
                  </a:lnTo>
                  <a:lnTo>
                    <a:pt x="2348939" y="70165"/>
                  </a:lnTo>
                  <a:lnTo>
                    <a:pt x="2313510" y="40922"/>
                  </a:lnTo>
                  <a:lnTo>
                    <a:pt x="2272867" y="18833"/>
                  </a:lnTo>
                  <a:lnTo>
                    <a:pt x="2227978" y="4870"/>
                  </a:lnTo>
                  <a:lnTo>
                    <a:pt x="21798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4575487" y="2131837"/>
              <a:ext cx="2444750" cy="745490"/>
            </a:xfrm>
            <a:custGeom>
              <a:avLst/>
              <a:gdLst/>
              <a:ahLst/>
              <a:cxnLst/>
              <a:rect l="l" t="t" r="r" b="b"/>
              <a:pathLst>
                <a:path w="2444750" h="745489">
                  <a:moveTo>
                    <a:pt x="2192515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2192515" y="744943"/>
                  </a:lnTo>
                  <a:lnTo>
                    <a:pt x="2237659" y="740864"/>
                  </a:lnTo>
                  <a:lnTo>
                    <a:pt x="2280211" y="729111"/>
                  </a:lnTo>
                  <a:lnTo>
                    <a:pt x="2300284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2300284" y="25400"/>
                  </a:lnTo>
                  <a:lnTo>
                    <a:pt x="2280211" y="15831"/>
                  </a:lnTo>
                  <a:lnTo>
                    <a:pt x="2237659" y="4078"/>
                  </a:lnTo>
                  <a:lnTo>
                    <a:pt x="2192515" y="0"/>
                  </a:lnTo>
                  <a:close/>
                </a:path>
                <a:path w="2444750" h="745489">
                  <a:moveTo>
                    <a:pt x="2300284" y="25400"/>
                  </a:moveTo>
                  <a:lnTo>
                    <a:pt x="2192515" y="25400"/>
                  </a:lnTo>
                  <a:lnTo>
                    <a:pt x="2238123" y="30011"/>
                  </a:lnTo>
                  <a:lnTo>
                    <a:pt x="2280630" y="43235"/>
                  </a:lnTo>
                  <a:lnTo>
                    <a:pt x="2319117" y="64152"/>
                  </a:lnTo>
                  <a:lnTo>
                    <a:pt x="2352665" y="91844"/>
                  </a:lnTo>
                  <a:lnTo>
                    <a:pt x="2380356" y="125394"/>
                  </a:lnTo>
                  <a:lnTo>
                    <a:pt x="2401273" y="163883"/>
                  </a:lnTo>
                  <a:lnTo>
                    <a:pt x="2414496" y="206393"/>
                  </a:lnTo>
                  <a:lnTo>
                    <a:pt x="2419108" y="252006"/>
                  </a:lnTo>
                  <a:lnTo>
                    <a:pt x="2419108" y="492937"/>
                  </a:lnTo>
                  <a:lnTo>
                    <a:pt x="2414496" y="538550"/>
                  </a:lnTo>
                  <a:lnTo>
                    <a:pt x="2401273" y="581060"/>
                  </a:lnTo>
                  <a:lnTo>
                    <a:pt x="2380356" y="619549"/>
                  </a:lnTo>
                  <a:lnTo>
                    <a:pt x="2352665" y="653099"/>
                  </a:lnTo>
                  <a:lnTo>
                    <a:pt x="2319117" y="680791"/>
                  </a:lnTo>
                  <a:lnTo>
                    <a:pt x="2280630" y="701708"/>
                  </a:lnTo>
                  <a:lnTo>
                    <a:pt x="2238123" y="714932"/>
                  </a:lnTo>
                  <a:lnTo>
                    <a:pt x="2192515" y="719543"/>
                  </a:lnTo>
                  <a:lnTo>
                    <a:pt x="2300284" y="719543"/>
                  </a:lnTo>
                  <a:lnTo>
                    <a:pt x="2354633" y="685487"/>
                  </a:lnTo>
                  <a:lnTo>
                    <a:pt x="2385053" y="655067"/>
                  </a:lnTo>
                  <a:lnTo>
                    <a:pt x="2409975" y="619876"/>
                  </a:lnTo>
                  <a:lnTo>
                    <a:pt x="2428676" y="580640"/>
                  </a:lnTo>
                  <a:lnTo>
                    <a:pt x="2440429" y="538085"/>
                  </a:lnTo>
                  <a:lnTo>
                    <a:pt x="2444508" y="492937"/>
                  </a:lnTo>
                  <a:lnTo>
                    <a:pt x="2444508" y="252006"/>
                  </a:lnTo>
                  <a:lnTo>
                    <a:pt x="2440429" y="206858"/>
                  </a:lnTo>
                  <a:lnTo>
                    <a:pt x="2428676" y="164303"/>
                  </a:lnTo>
                  <a:lnTo>
                    <a:pt x="2409975" y="125067"/>
                  </a:lnTo>
                  <a:lnTo>
                    <a:pt x="2385053" y="89876"/>
                  </a:lnTo>
                  <a:lnTo>
                    <a:pt x="2354633" y="59456"/>
                  </a:lnTo>
                  <a:lnTo>
                    <a:pt x="2319444" y="34533"/>
                  </a:lnTo>
                  <a:lnTo>
                    <a:pt x="230028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4575486" y="2492206"/>
              <a:ext cx="2392680" cy="0"/>
            </a:xfrm>
            <a:custGeom>
              <a:avLst/>
              <a:gdLst/>
              <a:ahLst/>
              <a:cxnLst/>
              <a:rect l="l" t="t" r="r" b="b"/>
              <a:pathLst>
                <a:path w="2392679">
                  <a:moveTo>
                    <a:pt x="0" y="0"/>
                  </a:moveTo>
                  <a:lnTo>
                    <a:pt x="993374" y="0"/>
                  </a:lnTo>
                </a:path>
                <a:path w="2392679">
                  <a:moveTo>
                    <a:pt x="2257901" y="0"/>
                  </a:moveTo>
                  <a:lnTo>
                    <a:pt x="2392679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4957259" y="2237586"/>
            <a:ext cx="5689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園の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電話: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781550" y="2559017"/>
            <a:ext cx="8255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Nursery</a:t>
            </a:r>
            <a:r>
              <a:rPr sz="1100" b="1" spc="-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TEL:</a:t>
            </a:r>
            <a:endParaRPr sz="1100" b="1" dirty="0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539998" y="2131837"/>
            <a:ext cx="2386330" cy="745490"/>
            <a:chOff x="539998" y="2131837"/>
            <a:chExt cx="2386330" cy="745490"/>
          </a:xfrm>
        </p:grpSpPr>
        <p:sp>
          <p:nvSpPr>
            <p:cNvPr id="105" name="object 105"/>
            <p:cNvSpPr/>
            <p:nvPr/>
          </p:nvSpPr>
          <p:spPr>
            <a:xfrm>
              <a:off x="552696" y="2144540"/>
              <a:ext cx="2360930" cy="720090"/>
            </a:xfrm>
            <a:custGeom>
              <a:avLst/>
              <a:gdLst/>
              <a:ahLst/>
              <a:cxnLst/>
              <a:rect l="l" t="t" r="r" b="b"/>
              <a:pathLst>
                <a:path w="2360930" h="720089">
                  <a:moveTo>
                    <a:pt x="2121357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121357" y="719543"/>
                  </a:lnTo>
                  <a:lnTo>
                    <a:pt x="2169524" y="714673"/>
                  </a:lnTo>
                  <a:lnTo>
                    <a:pt x="2214416" y="700708"/>
                  </a:lnTo>
                  <a:lnTo>
                    <a:pt x="2255062" y="678618"/>
                  </a:lnTo>
                  <a:lnTo>
                    <a:pt x="2290492" y="649373"/>
                  </a:lnTo>
                  <a:lnTo>
                    <a:pt x="2319737" y="613942"/>
                  </a:lnTo>
                  <a:lnTo>
                    <a:pt x="2341827" y="573297"/>
                  </a:lnTo>
                  <a:lnTo>
                    <a:pt x="2355792" y="528405"/>
                  </a:lnTo>
                  <a:lnTo>
                    <a:pt x="2360663" y="480237"/>
                  </a:lnTo>
                  <a:lnTo>
                    <a:pt x="2360663" y="239306"/>
                  </a:lnTo>
                  <a:lnTo>
                    <a:pt x="2355792" y="191134"/>
                  </a:lnTo>
                  <a:lnTo>
                    <a:pt x="2341827" y="146241"/>
                  </a:lnTo>
                  <a:lnTo>
                    <a:pt x="2319737" y="105595"/>
                  </a:lnTo>
                  <a:lnTo>
                    <a:pt x="2290492" y="70165"/>
                  </a:lnTo>
                  <a:lnTo>
                    <a:pt x="2255062" y="40922"/>
                  </a:lnTo>
                  <a:lnTo>
                    <a:pt x="2214416" y="18833"/>
                  </a:lnTo>
                  <a:lnTo>
                    <a:pt x="2169524" y="4870"/>
                  </a:lnTo>
                  <a:lnTo>
                    <a:pt x="21213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540000" y="2131837"/>
              <a:ext cx="2386330" cy="745490"/>
            </a:xfrm>
            <a:custGeom>
              <a:avLst/>
              <a:gdLst/>
              <a:ahLst/>
              <a:cxnLst/>
              <a:rect l="l" t="t" r="r" b="b"/>
              <a:pathLst>
                <a:path w="2386330" h="745489">
                  <a:moveTo>
                    <a:pt x="2134057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2134057" y="744943"/>
                  </a:lnTo>
                  <a:lnTo>
                    <a:pt x="2179205" y="740864"/>
                  </a:lnTo>
                  <a:lnTo>
                    <a:pt x="2221759" y="729111"/>
                  </a:lnTo>
                  <a:lnTo>
                    <a:pt x="2241833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2241833" y="25400"/>
                  </a:lnTo>
                  <a:lnTo>
                    <a:pt x="2221759" y="15831"/>
                  </a:lnTo>
                  <a:lnTo>
                    <a:pt x="2179205" y="4078"/>
                  </a:lnTo>
                  <a:lnTo>
                    <a:pt x="2134057" y="0"/>
                  </a:lnTo>
                  <a:close/>
                </a:path>
                <a:path w="2386330" h="745489">
                  <a:moveTo>
                    <a:pt x="2241833" y="25400"/>
                  </a:moveTo>
                  <a:lnTo>
                    <a:pt x="2134057" y="25400"/>
                  </a:lnTo>
                  <a:lnTo>
                    <a:pt x="2179666" y="30011"/>
                  </a:lnTo>
                  <a:lnTo>
                    <a:pt x="2222174" y="43235"/>
                  </a:lnTo>
                  <a:lnTo>
                    <a:pt x="2260663" y="64152"/>
                  </a:lnTo>
                  <a:lnTo>
                    <a:pt x="2294213" y="91844"/>
                  </a:lnTo>
                  <a:lnTo>
                    <a:pt x="2321907" y="125394"/>
                  </a:lnTo>
                  <a:lnTo>
                    <a:pt x="2342826" y="163883"/>
                  </a:lnTo>
                  <a:lnTo>
                    <a:pt x="2356050" y="206393"/>
                  </a:lnTo>
                  <a:lnTo>
                    <a:pt x="2360663" y="252006"/>
                  </a:lnTo>
                  <a:lnTo>
                    <a:pt x="2360663" y="492937"/>
                  </a:lnTo>
                  <a:lnTo>
                    <a:pt x="2356050" y="538550"/>
                  </a:lnTo>
                  <a:lnTo>
                    <a:pt x="2342826" y="581060"/>
                  </a:lnTo>
                  <a:lnTo>
                    <a:pt x="2321907" y="619549"/>
                  </a:lnTo>
                  <a:lnTo>
                    <a:pt x="2294213" y="653099"/>
                  </a:lnTo>
                  <a:lnTo>
                    <a:pt x="2260663" y="680791"/>
                  </a:lnTo>
                  <a:lnTo>
                    <a:pt x="2222174" y="701708"/>
                  </a:lnTo>
                  <a:lnTo>
                    <a:pt x="2179666" y="714932"/>
                  </a:lnTo>
                  <a:lnTo>
                    <a:pt x="2134057" y="719543"/>
                  </a:lnTo>
                  <a:lnTo>
                    <a:pt x="2241833" y="719543"/>
                  </a:lnTo>
                  <a:lnTo>
                    <a:pt x="2296186" y="685487"/>
                  </a:lnTo>
                  <a:lnTo>
                    <a:pt x="2326606" y="655067"/>
                  </a:lnTo>
                  <a:lnTo>
                    <a:pt x="2351530" y="619876"/>
                  </a:lnTo>
                  <a:lnTo>
                    <a:pt x="2370231" y="580640"/>
                  </a:lnTo>
                  <a:lnTo>
                    <a:pt x="2381984" y="538085"/>
                  </a:lnTo>
                  <a:lnTo>
                    <a:pt x="2386063" y="492937"/>
                  </a:lnTo>
                  <a:lnTo>
                    <a:pt x="2386063" y="252006"/>
                  </a:lnTo>
                  <a:lnTo>
                    <a:pt x="2381984" y="206858"/>
                  </a:lnTo>
                  <a:lnTo>
                    <a:pt x="2370231" y="164303"/>
                  </a:lnTo>
                  <a:lnTo>
                    <a:pt x="2351530" y="125067"/>
                  </a:lnTo>
                  <a:lnTo>
                    <a:pt x="2326606" y="89876"/>
                  </a:lnTo>
                  <a:lnTo>
                    <a:pt x="2296186" y="59456"/>
                  </a:lnTo>
                  <a:lnTo>
                    <a:pt x="2260995" y="34533"/>
                  </a:lnTo>
                  <a:lnTo>
                    <a:pt x="224183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539998" y="2492206"/>
              <a:ext cx="2386330" cy="0"/>
            </a:xfrm>
            <a:custGeom>
              <a:avLst/>
              <a:gdLst/>
              <a:ahLst/>
              <a:cxnLst/>
              <a:rect l="l" t="t" r="r" b="b"/>
              <a:pathLst>
                <a:path w="2386330">
                  <a:moveTo>
                    <a:pt x="0" y="0"/>
                  </a:moveTo>
                  <a:lnTo>
                    <a:pt x="238606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grpSp>
        <p:nvGrpSpPr>
          <p:cNvPr id="108" name="object 108"/>
          <p:cNvGrpSpPr/>
          <p:nvPr/>
        </p:nvGrpSpPr>
        <p:grpSpPr>
          <a:xfrm>
            <a:off x="748712" y="1120804"/>
            <a:ext cx="6271895" cy="957580"/>
            <a:chOff x="748712" y="1120804"/>
            <a:chExt cx="6271895" cy="957580"/>
          </a:xfrm>
        </p:grpSpPr>
        <p:sp>
          <p:nvSpPr>
            <p:cNvPr id="109" name="object 109"/>
            <p:cNvSpPr/>
            <p:nvPr/>
          </p:nvSpPr>
          <p:spPr>
            <a:xfrm>
              <a:off x="748712" y="1121318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85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80" y="801903"/>
                  </a:lnTo>
                  <a:lnTo>
                    <a:pt x="6271285" y="535698"/>
                  </a:lnTo>
                  <a:lnTo>
                    <a:pt x="6271285" y="0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753795" y="1657019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204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3988" y="1120804"/>
              <a:ext cx="960117" cy="95706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77693" y="1193288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8"/>
                  </a:lnTo>
                  <a:lnTo>
                    <a:pt x="236257" y="24902"/>
                  </a:lnTo>
                  <a:lnTo>
                    <a:pt x="196049" y="43346"/>
                  </a:lnTo>
                  <a:lnTo>
                    <a:pt x="158601" y="66283"/>
                  </a:lnTo>
                  <a:lnTo>
                    <a:pt x="124261" y="93368"/>
                  </a:lnTo>
                  <a:lnTo>
                    <a:pt x="93374" y="124254"/>
                  </a:lnTo>
                  <a:lnTo>
                    <a:pt x="66287" y="158593"/>
                  </a:lnTo>
                  <a:lnTo>
                    <a:pt x="43348" y="196039"/>
                  </a:lnTo>
                  <a:lnTo>
                    <a:pt x="24903" y="236246"/>
                  </a:lnTo>
                  <a:lnTo>
                    <a:pt x="11299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4" y="737044"/>
                  </a:lnTo>
                  <a:lnTo>
                    <a:pt x="461072" y="728628"/>
                  </a:lnTo>
                  <a:lnTo>
                    <a:pt x="503693" y="715025"/>
                  </a:lnTo>
                  <a:lnTo>
                    <a:pt x="543900" y="696581"/>
                  </a:lnTo>
                  <a:lnTo>
                    <a:pt x="581346" y="673643"/>
                  </a:lnTo>
                  <a:lnTo>
                    <a:pt x="615686" y="646558"/>
                  </a:lnTo>
                  <a:lnTo>
                    <a:pt x="646571" y="615673"/>
                  </a:lnTo>
                  <a:lnTo>
                    <a:pt x="673656" y="581334"/>
                  </a:lnTo>
                  <a:lnTo>
                    <a:pt x="696594" y="543887"/>
                  </a:lnTo>
                  <a:lnTo>
                    <a:pt x="715037" y="503680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5"/>
                  </a:lnTo>
                  <a:lnTo>
                    <a:pt x="728641" y="278867"/>
                  </a:lnTo>
                  <a:lnTo>
                    <a:pt x="715037" y="236246"/>
                  </a:lnTo>
                  <a:lnTo>
                    <a:pt x="696594" y="196039"/>
                  </a:lnTo>
                  <a:lnTo>
                    <a:pt x="673656" y="158593"/>
                  </a:lnTo>
                  <a:lnTo>
                    <a:pt x="646571" y="124254"/>
                  </a:lnTo>
                  <a:lnTo>
                    <a:pt x="615686" y="93368"/>
                  </a:lnTo>
                  <a:lnTo>
                    <a:pt x="581346" y="66283"/>
                  </a:lnTo>
                  <a:lnTo>
                    <a:pt x="543900" y="43346"/>
                  </a:lnTo>
                  <a:lnTo>
                    <a:pt x="503693" y="24902"/>
                  </a:lnTo>
                  <a:lnTo>
                    <a:pt x="461072" y="11298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810102" y="2237586"/>
            <a:ext cx="186943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休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み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場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合は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必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ず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連</a:t>
            </a:r>
            <a:r>
              <a:rPr sz="1000" b="1" spc="-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絡</a:t>
            </a:r>
            <a:r>
              <a:rPr sz="1000" b="1" spc="-1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をく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ださ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684292" y="2559017"/>
            <a:ext cx="21215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Please contact </a:t>
            </a:r>
            <a:r>
              <a:rPr sz="11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us </a:t>
            </a:r>
            <a:r>
              <a:rPr sz="11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in </a:t>
            </a:r>
            <a:r>
              <a:rPr sz="11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case </a:t>
            </a:r>
            <a:r>
              <a:rPr sz="1100" b="1" spc="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of</a:t>
            </a:r>
            <a:r>
              <a:rPr sz="1100" b="1" spc="-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absence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138534" y="1515586"/>
            <a:ext cx="41846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solidFill>
                  <a:srgbClr val="5AC3E1"/>
                </a:solidFill>
                <a:latin typeface="Arial Rounded MT Bold"/>
                <a:cs typeface="Arial Rounded MT Bold"/>
              </a:rPr>
              <a:t>N</a:t>
            </a:r>
            <a:r>
              <a:rPr sz="1200" spc="-60" dirty="0">
                <a:solidFill>
                  <a:srgbClr val="5AC3E1"/>
                </a:solidFill>
                <a:latin typeface="Arial Rounded MT Bold"/>
                <a:cs typeface="Arial Rounded MT Bold"/>
              </a:rPr>
              <a:t>o</a:t>
            </a:r>
            <a:r>
              <a:rPr sz="1200" dirty="0">
                <a:solidFill>
                  <a:srgbClr val="5AC3E1"/>
                </a:solidFill>
                <a:latin typeface="Arial Rounded MT Bold"/>
                <a:cs typeface="Arial Rounded MT Bold"/>
              </a:rPr>
              <a:t>.</a:t>
            </a:r>
            <a:r>
              <a:rPr sz="1900" spc="10" dirty="0">
                <a:solidFill>
                  <a:srgbClr val="5AC3E1"/>
                </a:solidFill>
                <a:latin typeface="Arial Rounded MT Bold"/>
                <a:cs typeface="Arial Rounded MT Bold"/>
              </a:rPr>
              <a:t>7</a:t>
            </a:r>
            <a:endParaRPr sz="1900">
              <a:latin typeface="Arial Rounded MT Bold"/>
              <a:cs typeface="Arial Rounded MT Bold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854280" y="1253007"/>
            <a:ext cx="116395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休みの連絡</a:t>
            </a:r>
            <a:endParaRPr sz="1700" dirty="0">
              <a:latin typeface="UDShinMGoPro-DeBold"/>
              <a:cs typeface="UDShinMGoPro-DeBold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854280" y="1515974"/>
            <a:ext cx="1939289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Notice of</a:t>
            </a:r>
            <a:r>
              <a:rPr sz="1700" spc="10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absence</a:t>
            </a:r>
            <a:endParaRPr sz="1700">
              <a:latin typeface="Arial Rounded MT Bold"/>
              <a:cs typeface="Arial Rounded MT Bold"/>
            </a:endParaRPr>
          </a:p>
        </p:txBody>
      </p:sp>
      <p:grpSp>
        <p:nvGrpSpPr>
          <p:cNvPr id="118" name="object 118"/>
          <p:cNvGrpSpPr/>
          <p:nvPr/>
        </p:nvGrpSpPr>
        <p:grpSpPr>
          <a:xfrm>
            <a:off x="536765" y="6695968"/>
            <a:ext cx="1247775" cy="745490"/>
            <a:chOff x="536765" y="6695968"/>
            <a:chExt cx="1247775" cy="745490"/>
          </a:xfrm>
        </p:grpSpPr>
        <p:sp>
          <p:nvSpPr>
            <p:cNvPr id="119" name="object 119"/>
            <p:cNvSpPr/>
            <p:nvPr/>
          </p:nvSpPr>
          <p:spPr>
            <a:xfrm>
              <a:off x="549471" y="6708671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90">
                  <a:moveTo>
                    <a:pt x="983043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983043" y="719543"/>
                  </a:lnTo>
                  <a:lnTo>
                    <a:pt x="1031214" y="714673"/>
                  </a:lnTo>
                  <a:lnTo>
                    <a:pt x="1076108" y="700708"/>
                  </a:lnTo>
                  <a:lnTo>
                    <a:pt x="1116754" y="678618"/>
                  </a:lnTo>
                  <a:lnTo>
                    <a:pt x="1152183" y="649373"/>
                  </a:lnTo>
                  <a:lnTo>
                    <a:pt x="1181427" y="613942"/>
                  </a:lnTo>
                  <a:lnTo>
                    <a:pt x="1203515" y="573297"/>
                  </a:lnTo>
                  <a:lnTo>
                    <a:pt x="1217479" y="528405"/>
                  </a:lnTo>
                  <a:lnTo>
                    <a:pt x="1222349" y="480237"/>
                  </a:lnTo>
                  <a:lnTo>
                    <a:pt x="1222349" y="239306"/>
                  </a:lnTo>
                  <a:lnTo>
                    <a:pt x="1217479" y="191138"/>
                  </a:lnTo>
                  <a:lnTo>
                    <a:pt x="1203515" y="146246"/>
                  </a:lnTo>
                  <a:lnTo>
                    <a:pt x="1181427" y="105600"/>
                  </a:lnTo>
                  <a:lnTo>
                    <a:pt x="1152183" y="70170"/>
                  </a:lnTo>
                  <a:lnTo>
                    <a:pt x="1116754" y="40925"/>
                  </a:lnTo>
                  <a:lnTo>
                    <a:pt x="1076108" y="18835"/>
                  </a:lnTo>
                  <a:lnTo>
                    <a:pt x="1031214" y="4870"/>
                  </a:lnTo>
                  <a:lnTo>
                    <a:pt x="9830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0" name="object 120"/>
            <p:cNvSpPr/>
            <p:nvPr/>
          </p:nvSpPr>
          <p:spPr>
            <a:xfrm>
              <a:off x="536765" y="6695968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90">
                  <a:moveTo>
                    <a:pt x="995756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3" y="619881"/>
                  </a:lnTo>
                  <a:lnTo>
                    <a:pt x="59456" y="655072"/>
                  </a:lnTo>
                  <a:lnTo>
                    <a:pt x="89876" y="685491"/>
                  </a:lnTo>
                  <a:lnTo>
                    <a:pt x="125067" y="710413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4" y="740865"/>
                  </a:lnTo>
                  <a:lnTo>
                    <a:pt x="1083458" y="729113"/>
                  </a:lnTo>
                  <a:lnTo>
                    <a:pt x="1103537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8" y="15833"/>
                  </a:lnTo>
                  <a:lnTo>
                    <a:pt x="1040904" y="4079"/>
                  </a:lnTo>
                  <a:lnTo>
                    <a:pt x="995756" y="0"/>
                  </a:lnTo>
                  <a:close/>
                </a:path>
                <a:path w="1247775" h="745490">
                  <a:moveTo>
                    <a:pt x="1103528" y="25400"/>
                  </a:moveTo>
                  <a:lnTo>
                    <a:pt x="995756" y="25400"/>
                  </a:lnTo>
                  <a:lnTo>
                    <a:pt x="1041369" y="30012"/>
                  </a:lnTo>
                  <a:lnTo>
                    <a:pt x="1083878" y="43237"/>
                  </a:lnTo>
                  <a:lnTo>
                    <a:pt x="1122367" y="64155"/>
                  </a:lnTo>
                  <a:lnTo>
                    <a:pt x="1155917" y="91849"/>
                  </a:lnTo>
                  <a:lnTo>
                    <a:pt x="1183609" y="125400"/>
                  </a:lnTo>
                  <a:lnTo>
                    <a:pt x="1204526" y="163888"/>
                  </a:lnTo>
                  <a:lnTo>
                    <a:pt x="1217750" y="206396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37" y="719543"/>
                  </a:lnTo>
                  <a:lnTo>
                    <a:pt x="1157885" y="685491"/>
                  </a:lnTo>
                  <a:lnTo>
                    <a:pt x="1188305" y="655072"/>
                  </a:lnTo>
                  <a:lnTo>
                    <a:pt x="1213229" y="619881"/>
                  </a:lnTo>
                  <a:lnTo>
                    <a:pt x="1231930" y="580645"/>
                  </a:lnTo>
                  <a:lnTo>
                    <a:pt x="1243683" y="538089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3" y="206861"/>
                  </a:lnTo>
                  <a:lnTo>
                    <a:pt x="1231930" y="164308"/>
                  </a:lnTo>
                  <a:lnTo>
                    <a:pt x="1213229" y="125073"/>
                  </a:lnTo>
                  <a:lnTo>
                    <a:pt x="1188305" y="89882"/>
                  </a:lnTo>
                  <a:lnTo>
                    <a:pt x="1157885" y="59460"/>
                  </a:lnTo>
                  <a:lnTo>
                    <a:pt x="1122694" y="34536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536768" y="705634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22" name="object 122"/>
          <p:cNvSpPr txBox="1"/>
          <p:nvPr/>
        </p:nvSpPr>
        <p:spPr>
          <a:xfrm>
            <a:off x="954093" y="6801722"/>
            <a:ext cx="4102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保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育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料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900615" y="7123154"/>
            <a:ext cx="5245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Care</a:t>
            </a:r>
            <a:r>
              <a:rPr sz="11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fee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24" name="object 124"/>
          <p:cNvGrpSpPr/>
          <p:nvPr/>
        </p:nvGrpSpPr>
        <p:grpSpPr>
          <a:xfrm>
            <a:off x="1845633" y="6695968"/>
            <a:ext cx="1247775" cy="745490"/>
            <a:chOff x="1845633" y="6695968"/>
            <a:chExt cx="1247775" cy="745490"/>
          </a:xfrm>
        </p:grpSpPr>
        <p:sp>
          <p:nvSpPr>
            <p:cNvPr id="125" name="object 125"/>
            <p:cNvSpPr/>
            <p:nvPr/>
          </p:nvSpPr>
          <p:spPr>
            <a:xfrm>
              <a:off x="1858340" y="6708671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90">
                  <a:moveTo>
                    <a:pt x="983056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3" y="700708"/>
                  </a:lnTo>
                  <a:lnTo>
                    <a:pt x="1116757" y="678618"/>
                  </a:lnTo>
                  <a:lnTo>
                    <a:pt x="1152185" y="649373"/>
                  </a:lnTo>
                  <a:lnTo>
                    <a:pt x="1181427" y="613942"/>
                  </a:lnTo>
                  <a:lnTo>
                    <a:pt x="1203515" y="573297"/>
                  </a:lnTo>
                  <a:lnTo>
                    <a:pt x="1217479" y="528405"/>
                  </a:lnTo>
                  <a:lnTo>
                    <a:pt x="1222349" y="480237"/>
                  </a:lnTo>
                  <a:lnTo>
                    <a:pt x="1222349" y="239306"/>
                  </a:lnTo>
                  <a:lnTo>
                    <a:pt x="1217479" y="191138"/>
                  </a:lnTo>
                  <a:lnTo>
                    <a:pt x="1203515" y="146246"/>
                  </a:lnTo>
                  <a:lnTo>
                    <a:pt x="1181427" y="105600"/>
                  </a:lnTo>
                  <a:lnTo>
                    <a:pt x="1152185" y="70170"/>
                  </a:lnTo>
                  <a:lnTo>
                    <a:pt x="1116757" y="40925"/>
                  </a:lnTo>
                  <a:lnTo>
                    <a:pt x="1076113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6" name="object 126"/>
            <p:cNvSpPr/>
            <p:nvPr/>
          </p:nvSpPr>
          <p:spPr>
            <a:xfrm>
              <a:off x="1845633" y="6695968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90">
                  <a:moveTo>
                    <a:pt x="995756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3" y="619881"/>
                  </a:lnTo>
                  <a:lnTo>
                    <a:pt x="59456" y="655072"/>
                  </a:lnTo>
                  <a:lnTo>
                    <a:pt x="89876" y="685491"/>
                  </a:lnTo>
                  <a:lnTo>
                    <a:pt x="125067" y="710413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4" y="740865"/>
                  </a:lnTo>
                  <a:lnTo>
                    <a:pt x="1083458" y="729113"/>
                  </a:lnTo>
                  <a:lnTo>
                    <a:pt x="1103537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8" y="15833"/>
                  </a:lnTo>
                  <a:lnTo>
                    <a:pt x="1040904" y="4079"/>
                  </a:lnTo>
                  <a:lnTo>
                    <a:pt x="995756" y="0"/>
                  </a:lnTo>
                  <a:close/>
                </a:path>
                <a:path w="1247775" h="745490">
                  <a:moveTo>
                    <a:pt x="1103528" y="25400"/>
                  </a:moveTo>
                  <a:lnTo>
                    <a:pt x="995756" y="25400"/>
                  </a:lnTo>
                  <a:lnTo>
                    <a:pt x="1041369" y="30012"/>
                  </a:lnTo>
                  <a:lnTo>
                    <a:pt x="1083878" y="43237"/>
                  </a:lnTo>
                  <a:lnTo>
                    <a:pt x="1122367" y="64155"/>
                  </a:lnTo>
                  <a:lnTo>
                    <a:pt x="1155917" y="91849"/>
                  </a:lnTo>
                  <a:lnTo>
                    <a:pt x="1183609" y="125400"/>
                  </a:lnTo>
                  <a:lnTo>
                    <a:pt x="1204526" y="163888"/>
                  </a:lnTo>
                  <a:lnTo>
                    <a:pt x="1217750" y="206396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37" y="719543"/>
                  </a:lnTo>
                  <a:lnTo>
                    <a:pt x="1157885" y="685491"/>
                  </a:lnTo>
                  <a:lnTo>
                    <a:pt x="1188305" y="655072"/>
                  </a:lnTo>
                  <a:lnTo>
                    <a:pt x="1213229" y="619881"/>
                  </a:lnTo>
                  <a:lnTo>
                    <a:pt x="1231930" y="580645"/>
                  </a:lnTo>
                  <a:lnTo>
                    <a:pt x="1243683" y="538089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3" y="206861"/>
                  </a:lnTo>
                  <a:lnTo>
                    <a:pt x="1231930" y="164308"/>
                  </a:lnTo>
                  <a:lnTo>
                    <a:pt x="1213229" y="125073"/>
                  </a:lnTo>
                  <a:lnTo>
                    <a:pt x="1188305" y="89882"/>
                  </a:lnTo>
                  <a:lnTo>
                    <a:pt x="1157885" y="59460"/>
                  </a:lnTo>
                  <a:lnTo>
                    <a:pt x="1122694" y="34536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7" name="object 127"/>
            <p:cNvSpPr/>
            <p:nvPr/>
          </p:nvSpPr>
          <p:spPr>
            <a:xfrm>
              <a:off x="1845637" y="705634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28" name="object 128"/>
          <p:cNvSpPr txBox="1"/>
          <p:nvPr/>
        </p:nvSpPr>
        <p:spPr>
          <a:xfrm>
            <a:off x="2326754" y="6801722"/>
            <a:ext cx="2825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主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食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2142796" y="7123154"/>
            <a:ext cx="65786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Main</a:t>
            </a:r>
            <a:r>
              <a:rPr sz="11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meal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30" name="object 130"/>
          <p:cNvGrpSpPr/>
          <p:nvPr/>
        </p:nvGrpSpPr>
        <p:grpSpPr>
          <a:xfrm>
            <a:off x="3154503" y="6695968"/>
            <a:ext cx="1247775" cy="745490"/>
            <a:chOff x="3154503" y="6695968"/>
            <a:chExt cx="1247775" cy="745490"/>
          </a:xfrm>
        </p:grpSpPr>
        <p:sp>
          <p:nvSpPr>
            <p:cNvPr id="131" name="object 131"/>
            <p:cNvSpPr/>
            <p:nvPr/>
          </p:nvSpPr>
          <p:spPr>
            <a:xfrm>
              <a:off x="3167209" y="6708671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90">
                  <a:moveTo>
                    <a:pt x="983043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983043" y="719543"/>
                  </a:lnTo>
                  <a:lnTo>
                    <a:pt x="1031214" y="714673"/>
                  </a:lnTo>
                  <a:lnTo>
                    <a:pt x="1076108" y="700708"/>
                  </a:lnTo>
                  <a:lnTo>
                    <a:pt x="1116754" y="678618"/>
                  </a:lnTo>
                  <a:lnTo>
                    <a:pt x="1152183" y="649373"/>
                  </a:lnTo>
                  <a:lnTo>
                    <a:pt x="1181427" y="613942"/>
                  </a:lnTo>
                  <a:lnTo>
                    <a:pt x="1203515" y="573297"/>
                  </a:lnTo>
                  <a:lnTo>
                    <a:pt x="1217479" y="528405"/>
                  </a:lnTo>
                  <a:lnTo>
                    <a:pt x="1222349" y="480237"/>
                  </a:lnTo>
                  <a:lnTo>
                    <a:pt x="1222349" y="239306"/>
                  </a:lnTo>
                  <a:lnTo>
                    <a:pt x="1217479" y="191138"/>
                  </a:lnTo>
                  <a:lnTo>
                    <a:pt x="1203515" y="146246"/>
                  </a:lnTo>
                  <a:lnTo>
                    <a:pt x="1181427" y="105600"/>
                  </a:lnTo>
                  <a:lnTo>
                    <a:pt x="1152183" y="70170"/>
                  </a:lnTo>
                  <a:lnTo>
                    <a:pt x="1116754" y="40925"/>
                  </a:lnTo>
                  <a:lnTo>
                    <a:pt x="1076108" y="18835"/>
                  </a:lnTo>
                  <a:lnTo>
                    <a:pt x="1031214" y="4870"/>
                  </a:lnTo>
                  <a:lnTo>
                    <a:pt x="9830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2" name="object 132"/>
            <p:cNvSpPr/>
            <p:nvPr/>
          </p:nvSpPr>
          <p:spPr>
            <a:xfrm>
              <a:off x="3154503" y="6695968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90">
                  <a:moveTo>
                    <a:pt x="995756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3" y="619881"/>
                  </a:lnTo>
                  <a:lnTo>
                    <a:pt x="59456" y="655072"/>
                  </a:lnTo>
                  <a:lnTo>
                    <a:pt x="89876" y="685491"/>
                  </a:lnTo>
                  <a:lnTo>
                    <a:pt x="125067" y="710413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4" y="740865"/>
                  </a:lnTo>
                  <a:lnTo>
                    <a:pt x="1083458" y="729113"/>
                  </a:lnTo>
                  <a:lnTo>
                    <a:pt x="1103537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8" y="15833"/>
                  </a:lnTo>
                  <a:lnTo>
                    <a:pt x="1040904" y="4079"/>
                  </a:lnTo>
                  <a:lnTo>
                    <a:pt x="995756" y="0"/>
                  </a:lnTo>
                  <a:close/>
                </a:path>
                <a:path w="1247775" h="745490">
                  <a:moveTo>
                    <a:pt x="1103528" y="25400"/>
                  </a:moveTo>
                  <a:lnTo>
                    <a:pt x="995756" y="25400"/>
                  </a:lnTo>
                  <a:lnTo>
                    <a:pt x="1041369" y="30012"/>
                  </a:lnTo>
                  <a:lnTo>
                    <a:pt x="1083878" y="43237"/>
                  </a:lnTo>
                  <a:lnTo>
                    <a:pt x="1122367" y="64155"/>
                  </a:lnTo>
                  <a:lnTo>
                    <a:pt x="1155917" y="91849"/>
                  </a:lnTo>
                  <a:lnTo>
                    <a:pt x="1183609" y="125400"/>
                  </a:lnTo>
                  <a:lnTo>
                    <a:pt x="1204526" y="163888"/>
                  </a:lnTo>
                  <a:lnTo>
                    <a:pt x="1217750" y="206396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37" y="719543"/>
                  </a:lnTo>
                  <a:lnTo>
                    <a:pt x="1157885" y="685491"/>
                  </a:lnTo>
                  <a:lnTo>
                    <a:pt x="1188305" y="655072"/>
                  </a:lnTo>
                  <a:lnTo>
                    <a:pt x="1213229" y="619881"/>
                  </a:lnTo>
                  <a:lnTo>
                    <a:pt x="1231930" y="580645"/>
                  </a:lnTo>
                  <a:lnTo>
                    <a:pt x="1243683" y="538089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3" y="206861"/>
                  </a:lnTo>
                  <a:lnTo>
                    <a:pt x="1231930" y="164308"/>
                  </a:lnTo>
                  <a:lnTo>
                    <a:pt x="1213229" y="125073"/>
                  </a:lnTo>
                  <a:lnTo>
                    <a:pt x="1188305" y="89882"/>
                  </a:lnTo>
                  <a:lnTo>
                    <a:pt x="1157885" y="59460"/>
                  </a:lnTo>
                  <a:lnTo>
                    <a:pt x="1122694" y="34536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3" name="object 133"/>
            <p:cNvSpPr/>
            <p:nvPr/>
          </p:nvSpPr>
          <p:spPr>
            <a:xfrm>
              <a:off x="3154505" y="705634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34" name="object 134"/>
          <p:cNvSpPr txBox="1"/>
          <p:nvPr/>
        </p:nvSpPr>
        <p:spPr>
          <a:xfrm>
            <a:off x="3636088" y="6801722"/>
            <a:ext cx="2838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副食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3468718" y="7123154"/>
            <a:ext cx="6235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Side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meal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36" name="object 136"/>
          <p:cNvGrpSpPr/>
          <p:nvPr/>
        </p:nvGrpSpPr>
        <p:grpSpPr>
          <a:xfrm>
            <a:off x="4460200" y="6695968"/>
            <a:ext cx="1254125" cy="745490"/>
            <a:chOff x="4460200" y="6695968"/>
            <a:chExt cx="1254125" cy="745490"/>
          </a:xfrm>
        </p:grpSpPr>
        <p:sp>
          <p:nvSpPr>
            <p:cNvPr id="137" name="object 137"/>
            <p:cNvSpPr/>
            <p:nvPr/>
          </p:nvSpPr>
          <p:spPr>
            <a:xfrm>
              <a:off x="4476079" y="6708671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90">
                  <a:moveTo>
                    <a:pt x="983056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3" y="700708"/>
                  </a:lnTo>
                  <a:lnTo>
                    <a:pt x="1116757" y="678618"/>
                  </a:lnTo>
                  <a:lnTo>
                    <a:pt x="1152185" y="649373"/>
                  </a:lnTo>
                  <a:lnTo>
                    <a:pt x="1181427" y="613942"/>
                  </a:lnTo>
                  <a:lnTo>
                    <a:pt x="1203515" y="573297"/>
                  </a:lnTo>
                  <a:lnTo>
                    <a:pt x="1217479" y="528405"/>
                  </a:lnTo>
                  <a:lnTo>
                    <a:pt x="1222349" y="480237"/>
                  </a:lnTo>
                  <a:lnTo>
                    <a:pt x="1222349" y="239306"/>
                  </a:lnTo>
                  <a:lnTo>
                    <a:pt x="1217479" y="191138"/>
                  </a:lnTo>
                  <a:lnTo>
                    <a:pt x="1203515" y="146246"/>
                  </a:lnTo>
                  <a:lnTo>
                    <a:pt x="1181427" y="105600"/>
                  </a:lnTo>
                  <a:lnTo>
                    <a:pt x="1152185" y="70170"/>
                  </a:lnTo>
                  <a:lnTo>
                    <a:pt x="1116757" y="40925"/>
                  </a:lnTo>
                  <a:lnTo>
                    <a:pt x="1076113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8" name="object 138"/>
            <p:cNvSpPr/>
            <p:nvPr/>
          </p:nvSpPr>
          <p:spPr>
            <a:xfrm>
              <a:off x="4463378" y="6695968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90">
                  <a:moveTo>
                    <a:pt x="995756" y="0"/>
                  </a:moveTo>
                  <a:lnTo>
                    <a:pt x="251993" y="0"/>
                  </a:lnTo>
                  <a:lnTo>
                    <a:pt x="206849" y="4079"/>
                  </a:lnTo>
                  <a:lnTo>
                    <a:pt x="164297" y="15833"/>
                  </a:lnTo>
                  <a:lnTo>
                    <a:pt x="125063" y="34536"/>
                  </a:lnTo>
                  <a:lnTo>
                    <a:pt x="89874" y="59460"/>
                  </a:lnTo>
                  <a:lnTo>
                    <a:pt x="59455" y="89882"/>
                  </a:lnTo>
                  <a:lnTo>
                    <a:pt x="34532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2" y="619881"/>
                  </a:lnTo>
                  <a:lnTo>
                    <a:pt x="59455" y="655072"/>
                  </a:lnTo>
                  <a:lnTo>
                    <a:pt x="89874" y="685491"/>
                  </a:lnTo>
                  <a:lnTo>
                    <a:pt x="125063" y="710413"/>
                  </a:lnTo>
                  <a:lnTo>
                    <a:pt x="164297" y="729113"/>
                  </a:lnTo>
                  <a:lnTo>
                    <a:pt x="206849" y="740865"/>
                  </a:lnTo>
                  <a:lnTo>
                    <a:pt x="251993" y="744943"/>
                  </a:lnTo>
                  <a:lnTo>
                    <a:pt x="995756" y="744943"/>
                  </a:lnTo>
                  <a:lnTo>
                    <a:pt x="1040900" y="740865"/>
                  </a:lnTo>
                  <a:lnTo>
                    <a:pt x="1083452" y="729113"/>
                  </a:lnTo>
                  <a:lnTo>
                    <a:pt x="1103529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1" y="125400"/>
                  </a:lnTo>
                  <a:lnTo>
                    <a:pt x="91843" y="91849"/>
                  </a:lnTo>
                  <a:lnTo>
                    <a:pt x="125391" y="64155"/>
                  </a:lnTo>
                  <a:lnTo>
                    <a:pt x="163878" y="43237"/>
                  </a:lnTo>
                  <a:lnTo>
                    <a:pt x="206384" y="30012"/>
                  </a:lnTo>
                  <a:lnTo>
                    <a:pt x="251993" y="25400"/>
                  </a:lnTo>
                  <a:lnTo>
                    <a:pt x="1103520" y="25400"/>
                  </a:lnTo>
                  <a:lnTo>
                    <a:pt x="1083452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745490">
                  <a:moveTo>
                    <a:pt x="1103520" y="25400"/>
                  </a:moveTo>
                  <a:lnTo>
                    <a:pt x="995756" y="25400"/>
                  </a:lnTo>
                  <a:lnTo>
                    <a:pt x="1041364" y="30012"/>
                  </a:lnTo>
                  <a:lnTo>
                    <a:pt x="1083871" y="43237"/>
                  </a:lnTo>
                  <a:lnTo>
                    <a:pt x="1122358" y="64155"/>
                  </a:lnTo>
                  <a:lnTo>
                    <a:pt x="1155906" y="91849"/>
                  </a:lnTo>
                  <a:lnTo>
                    <a:pt x="1183597" y="125400"/>
                  </a:lnTo>
                  <a:lnTo>
                    <a:pt x="1204514" y="163888"/>
                  </a:lnTo>
                  <a:lnTo>
                    <a:pt x="1217737" y="206396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29" y="719543"/>
                  </a:lnTo>
                  <a:lnTo>
                    <a:pt x="1157874" y="685491"/>
                  </a:lnTo>
                  <a:lnTo>
                    <a:pt x="1188293" y="655072"/>
                  </a:lnTo>
                  <a:lnTo>
                    <a:pt x="1213216" y="619881"/>
                  </a:lnTo>
                  <a:lnTo>
                    <a:pt x="1231917" y="580645"/>
                  </a:lnTo>
                  <a:lnTo>
                    <a:pt x="1243670" y="538089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0" y="206861"/>
                  </a:lnTo>
                  <a:lnTo>
                    <a:pt x="1231917" y="164308"/>
                  </a:lnTo>
                  <a:lnTo>
                    <a:pt x="1213216" y="125073"/>
                  </a:lnTo>
                  <a:lnTo>
                    <a:pt x="1188293" y="89882"/>
                  </a:lnTo>
                  <a:lnTo>
                    <a:pt x="1157874" y="59460"/>
                  </a:lnTo>
                  <a:lnTo>
                    <a:pt x="1122685" y="34536"/>
                  </a:lnTo>
                  <a:lnTo>
                    <a:pt x="110352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39" name="object 139"/>
            <p:cNvSpPr/>
            <p:nvPr/>
          </p:nvSpPr>
          <p:spPr>
            <a:xfrm>
              <a:off x="4463375" y="705634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4856521" y="6789022"/>
            <a:ext cx="4654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絵本代</a:t>
            </a:r>
            <a:endParaRPr sz="11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4582976" y="7123154"/>
            <a:ext cx="10128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Picture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book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fee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42" name="object 142"/>
          <p:cNvGrpSpPr/>
          <p:nvPr/>
        </p:nvGrpSpPr>
        <p:grpSpPr>
          <a:xfrm>
            <a:off x="5772243" y="6695968"/>
            <a:ext cx="1247775" cy="745490"/>
            <a:chOff x="5772243" y="6695968"/>
            <a:chExt cx="1247775" cy="745490"/>
          </a:xfrm>
        </p:grpSpPr>
        <p:sp>
          <p:nvSpPr>
            <p:cNvPr id="143" name="object 143"/>
            <p:cNvSpPr/>
            <p:nvPr/>
          </p:nvSpPr>
          <p:spPr>
            <a:xfrm>
              <a:off x="5784947" y="6708671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90">
                  <a:moveTo>
                    <a:pt x="983056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3" y="700708"/>
                  </a:lnTo>
                  <a:lnTo>
                    <a:pt x="1116757" y="678618"/>
                  </a:lnTo>
                  <a:lnTo>
                    <a:pt x="1152185" y="649373"/>
                  </a:lnTo>
                  <a:lnTo>
                    <a:pt x="1181427" y="613942"/>
                  </a:lnTo>
                  <a:lnTo>
                    <a:pt x="1203515" y="573297"/>
                  </a:lnTo>
                  <a:lnTo>
                    <a:pt x="1217479" y="528405"/>
                  </a:lnTo>
                  <a:lnTo>
                    <a:pt x="1222349" y="480237"/>
                  </a:lnTo>
                  <a:lnTo>
                    <a:pt x="1222349" y="239306"/>
                  </a:lnTo>
                  <a:lnTo>
                    <a:pt x="1217479" y="191138"/>
                  </a:lnTo>
                  <a:lnTo>
                    <a:pt x="1203515" y="146246"/>
                  </a:lnTo>
                  <a:lnTo>
                    <a:pt x="1181427" y="105600"/>
                  </a:lnTo>
                  <a:lnTo>
                    <a:pt x="1152185" y="70170"/>
                  </a:lnTo>
                  <a:lnTo>
                    <a:pt x="1116757" y="40925"/>
                  </a:lnTo>
                  <a:lnTo>
                    <a:pt x="1076113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4" name="object 144"/>
            <p:cNvSpPr/>
            <p:nvPr/>
          </p:nvSpPr>
          <p:spPr>
            <a:xfrm>
              <a:off x="5772246" y="6695968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90">
                  <a:moveTo>
                    <a:pt x="995756" y="0"/>
                  </a:moveTo>
                  <a:lnTo>
                    <a:pt x="251993" y="0"/>
                  </a:lnTo>
                  <a:lnTo>
                    <a:pt x="206849" y="4079"/>
                  </a:lnTo>
                  <a:lnTo>
                    <a:pt x="164297" y="15833"/>
                  </a:lnTo>
                  <a:lnTo>
                    <a:pt x="125063" y="34536"/>
                  </a:lnTo>
                  <a:lnTo>
                    <a:pt x="89874" y="59460"/>
                  </a:lnTo>
                  <a:lnTo>
                    <a:pt x="59455" y="89882"/>
                  </a:lnTo>
                  <a:lnTo>
                    <a:pt x="34532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2" y="619881"/>
                  </a:lnTo>
                  <a:lnTo>
                    <a:pt x="59455" y="655072"/>
                  </a:lnTo>
                  <a:lnTo>
                    <a:pt x="89874" y="685491"/>
                  </a:lnTo>
                  <a:lnTo>
                    <a:pt x="125063" y="710413"/>
                  </a:lnTo>
                  <a:lnTo>
                    <a:pt x="164297" y="729113"/>
                  </a:lnTo>
                  <a:lnTo>
                    <a:pt x="206849" y="740865"/>
                  </a:lnTo>
                  <a:lnTo>
                    <a:pt x="251993" y="744943"/>
                  </a:lnTo>
                  <a:lnTo>
                    <a:pt x="995756" y="744943"/>
                  </a:lnTo>
                  <a:lnTo>
                    <a:pt x="1040900" y="740865"/>
                  </a:lnTo>
                  <a:lnTo>
                    <a:pt x="1083452" y="729113"/>
                  </a:lnTo>
                  <a:lnTo>
                    <a:pt x="1103529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1" y="125400"/>
                  </a:lnTo>
                  <a:lnTo>
                    <a:pt x="91843" y="91849"/>
                  </a:lnTo>
                  <a:lnTo>
                    <a:pt x="125391" y="64155"/>
                  </a:lnTo>
                  <a:lnTo>
                    <a:pt x="163878" y="43237"/>
                  </a:lnTo>
                  <a:lnTo>
                    <a:pt x="206384" y="30012"/>
                  </a:lnTo>
                  <a:lnTo>
                    <a:pt x="251993" y="25400"/>
                  </a:lnTo>
                  <a:lnTo>
                    <a:pt x="1103520" y="25400"/>
                  </a:lnTo>
                  <a:lnTo>
                    <a:pt x="1083452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745490">
                  <a:moveTo>
                    <a:pt x="1103520" y="25400"/>
                  </a:moveTo>
                  <a:lnTo>
                    <a:pt x="995756" y="25400"/>
                  </a:lnTo>
                  <a:lnTo>
                    <a:pt x="1041364" y="30012"/>
                  </a:lnTo>
                  <a:lnTo>
                    <a:pt x="1083871" y="43237"/>
                  </a:lnTo>
                  <a:lnTo>
                    <a:pt x="1122358" y="64155"/>
                  </a:lnTo>
                  <a:lnTo>
                    <a:pt x="1155906" y="91849"/>
                  </a:lnTo>
                  <a:lnTo>
                    <a:pt x="1183597" y="125400"/>
                  </a:lnTo>
                  <a:lnTo>
                    <a:pt x="1204514" y="163888"/>
                  </a:lnTo>
                  <a:lnTo>
                    <a:pt x="1217737" y="206396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29" y="719543"/>
                  </a:lnTo>
                  <a:lnTo>
                    <a:pt x="1157874" y="685491"/>
                  </a:lnTo>
                  <a:lnTo>
                    <a:pt x="1188293" y="655072"/>
                  </a:lnTo>
                  <a:lnTo>
                    <a:pt x="1213216" y="619881"/>
                  </a:lnTo>
                  <a:lnTo>
                    <a:pt x="1231917" y="580645"/>
                  </a:lnTo>
                  <a:lnTo>
                    <a:pt x="1243670" y="538089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0" y="206861"/>
                  </a:lnTo>
                  <a:lnTo>
                    <a:pt x="1231917" y="164308"/>
                  </a:lnTo>
                  <a:lnTo>
                    <a:pt x="1213216" y="125073"/>
                  </a:lnTo>
                  <a:lnTo>
                    <a:pt x="1188293" y="89882"/>
                  </a:lnTo>
                  <a:lnTo>
                    <a:pt x="1157874" y="59460"/>
                  </a:lnTo>
                  <a:lnTo>
                    <a:pt x="1122685" y="34536"/>
                  </a:lnTo>
                  <a:lnTo>
                    <a:pt x="110352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45" name="object 145"/>
            <p:cNvSpPr/>
            <p:nvPr/>
          </p:nvSpPr>
          <p:spPr>
            <a:xfrm>
              <a:off x="5772243" y="705634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46" name="object 146"/>
          <p:cNvSpPr txBox="1"/>
          <p:nvPr/>
        </p:nvSpPr>
        <p:spPr>
          <a:xfrm>
            <a:off x="6165391" y="6789022"/>
            <a:ext cx="4654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遠足代</a:t>
            </a:r>
            <a:endParaRPr sz="11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5995417" y="7123154"/>
            <a:ext cx="8058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Field </a:t>
            </a:r>
            <a:r>
              <a:rPr sz="11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trip</a:t>
            </a: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fee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539998" y="5683672"/>
            <a:ext cx="6480175" cy="960119"/>
            <a:chOff x="539998" y="5683672"/>
            <a:chExt cx="6480175" cy="960119"/>
          </a:xfrm>
        </p:grpSpPr>
        <p:sp>
          <p:nvSpPr>
            <p:cNvPr id="149" name="object 149"/>
            <p:cNvSpPr/>
            <p:nvPr/>
          </p:nvSpPr>
          <p:spPr>
            <a:xfrm>
              <a:off x="539998" y="5685449"/>
              <a:ext cx="6480175" cy="802005"/>
            </a:xfrm>
            <a:custGeom>
              <a:avLst/>
              <a:gdLst/>
              <a:ahLst/>
              <a:cxnLst/>
              <a:rect l="l" t="t" r="r" b="b"/>
              <a:pathLst>
                <a:path w="6480175" h="802004">
                  <a:moveTo>
                    <a:pt x="6479997" y="0"/>
                  </a:moveTo>
                  <a:lnTo>
                    <a:pt x="0" y="0"/>
                  </a:lnTo>
                  <a:lnTo>
                    <a:pt x="0" y="801916"/>
                  </a:lnTo>
                  <a:lnTo>
                    <a:pt x="6213792" y="801916"/>
                  </a:lnTo>
                  <a:lnTo>
                    <a:pt x="6479997" y="535711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95279" y="5683672"/>
              <a:ext cx="960114" cy="96011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68979" y="5757419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8"/>
                  </a:lnTo>
                  <a:lnTo>
                    <a:pt x="236257" y="24902"/>
                  </a:lnTo>
                  <a:lnTo>
                    <a:pt x="196049" y="43346"/>
                  </a:lnTo>
                  <a:lnTo>
                    <a:pt x="158601" y="66283"/>
                  </a:lnTo>
                  <a:lnTo>
                    <a:pt x="124261" y="93368"/>
                  </a:lnTo>
                  <a:lnTo>
                    <a:pt x="93374" y="124254"/>
                  </a:lnTo>
                  <a:lnTo>
                    <a:pt x="66287" y="158593"/>
                  </a:lnTo>
                  <a:lnTo>
                    <a:pt x="43348" y="196039"/>
                  </a:lnTo>
                  <a:lnTo>
                    <a:pt x="24903" y="236246"/>
                  </a:lnTo>
                  <a:lnTo>
                    <a:pt x="11299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2"/>
                  </a:lnTo>
                  <a:lnTo>
                    <a:pt x="43348" y="543890"/>
                  </a:lnTo>
                  <a:lnTo>
                    <a:pt x="66287" y="581338"/>
                  </a:lnTo>
                  <a:lnTo>
                    <a:pt x="93374" y="615678"/>
                  </a:lnTo>
                  <a:lnTo>
                    <a:pt x="124261" y="646565"/>
                  </a:lnTo>
                  <a:lnTo>
                    <a:pt x="158601" y="673652"/>
                  </a:lnTo>
                  <a:lnTo>
                    <a:pt x="196049" y="696591"/>
                  </a:lnTo>
                  <a:lnTo>
                    <a:pt x="236257" y="715036"/>
                  </a:lnTo>
                  <a:lnTo>
                    <a:pt x="278879" y="728640"/>
                  </a:lnTo>
                  <a:lnTo>
                    <a:pt x="323567" y="737057"/>
                  </a:lnTo>
                  <a:lnTo>
                    <a:pt x="369976" y="739940"/>
                  </a:lnTo>
                  <a:lnTo>
                    <a:pt x="416384" y="737057"/>
                  </a:lnTo>
                  <a:lnTo>
                    <a:pt x="461072" y="728640"/>
                  </a:lnTo>
                  <a:lnTo>
                    <a:pt x="503693" y="715036"/>
                  </a:lnTo>
                  <a:lnTo>
                    <a:pt x="543900" y="696591"/>
                  </a:lnTo>
                  <a:lnTo>
                    <a:pt x="581346" y="673652"/>
                  </a:lnTo>
                  <a:lnTo>
                    <a:pt x="615686" y="646565"/>
                  </a:lnTo>
                  <a:lnTo>
                    <a:pt x="646571" y="615678"/>
                  </a:lnTo>
                  <a:lnTo>
                    <a:pt x="673656" y="581338"/>
                  </a:lnTo>
                  <a:lnTo>
                    <a:pt x="696594" y="543890"/>
                  </a:lnTo>
                  <a:lnTo>
                    <a:pt x="715037" y="503682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5"/>
                  </a:lnTo>
                  <a:lnTo>
                    <a:pt x="728641" y="278867"/>
                  </a:lnTo>
                  <a:lnTo>
                    <a:pt x="715037" y="236246"/>
                  </a:lnTo>
                  <a:lnTo>
                    <a:pt x="696594" y="196039"/>
                  </a:lnTo>
                  <a:lnTo>
                    <a:pt x="673656" y="158593"/>
                  </a:lnTo>
                  <a:lnTo>
                    <a:pt x="646571" y="124254"/>
                  </a:lnTo>
                  <a:lnTo>
                    <a:pt x="615686" y="93368"/>
                  </a:lnTo>
                  <a:lnTo>
                    <a:pt x="581346" y="66283"/>
                  </a:lnTo>
                  <a:lnTo>
                    <a:pt x="543900" y="43346"/>
                  </a:lnTo>
                  <a:lnTo>
                    <a:pt x="503693" y="24902"/>
                  </a:lnTo>
                  <a:lnTo>
                    <a:pt x="461072" y="11298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2" name="object 152"/>
          <p:cNvSpPr txBox="1"/>
          <p:nvPr/>
        </p:nvSpPr>
        <p:spPr>
          <a:xfrm>
            <a:off x="929827" y="6079722"/>
            <a:ext cx="41846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solidFill>
                  <a:srgbClr val="5AC3E1"/>
                </a:solidFill>
                <a:latin typeface="Arial Rounded MT Bold"/>
                <a:cs typeface="Arial Rounded MT Bold"/>
              </a:rPr>
              <a:t>N</a:t>
            </a:r>
            <a:r>
              <a:rPr sz="1200" spc="-60" dirty="0">
                <a:solidFill>
                  <a:srgbClr val="5AC3E1"/>
                </a:solidFill>
                <a:latin typeface="Arial Rounded MT Bold"/>
                <a:cs typeface="Arial Rounded MT Bold"/>
              </a:rPr>
              <a:t>o</a:t>
            </a:r>
            <a:r>
              <a:rPr sz="1200" dirty="0">
                <a:solidFill>
                  <a:srgbClr val="5AC3E1"/>
                </a:solidFill>
                <a:latin typeface="Arial Rounded MT Bold"/>
                <a:cs typeface="Arial Rounded MT Bold"/>
              </a:rPr>
              <a:t>.</a:t>
            </a:r>
            <a:r>
              <a:rPr sz="1900" spc="10" dirty="0">
                <a:solidFill>
                  <a:srgbClr val="5AC3E1"/>
                </a:solidFill>
                <a:latin typeface="Arial Rounded MT Bold"/>
                <a:cs typeface="Arial Rounded MT Bold"/>
              </a:rPr>
              <a:t>8</a:t>
            </a:r>
            <a:endParaRPr sz="1900">
              <a:latin typeface="Arial Rounded MT Bold"/>
              <a:cs typeface="Arial Rounded MT Bold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1645568" y="5817149"/>
            <a:ext cx="138239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費用について</a:t>
            </a:r>
            <a:endParaRPr sz="1700" dirty="0">
              <a:latin typeface="UDShinMGoPro-DeBold"/>
              <a:cs typeface="UDShinMGoPro-DeBold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1645568" y="6080116"/>
            <a:ext cx="160274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Regarding</a:t>
            </a:r>
            <a:r>
              <a:rPr sz="1700" spc="-7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fees</a:t>
            </a:r>
            <a:endParaRPr sz="1700">
              <a:latin typeface="Arial Rounded MT Bold"/>
              <a:cs typeface="Arial Rounded MT Bold"/>
            </a:endParaRPr>
          </a:p>
        </p:txBody>
      </p:sp>
      <p:grpSp>
        <p:nvGrpSpPr>
          <p:cNvPr id="155" name="object 155"/>
          <p:cNvGrpSpPr/>
          <p:nvPr/>
        </p:nvGrpSpPr>
        <p:grpSpPr>
          <a:xfrm>
            <a:off x="5565686" y="2238997"/>
            <a:ext cx="1271270" cy="506730"/>
            <a:chOff x="5565686" y="2238997"/>
            <a:chExt cx="1271270" cy="506730"/>
          </a:xfrm>
        </p:grpSpPr>
        <p:sp>
          <p:nvSpPr>
            <p:cNvPr id="156" name="object 156"/>
            <p:cNvSpPr/>
            <p:nvPr/>
          </p:nvSpPr>
          <p:spPr>
            <a:xfrm>
              <a:off x="5568861" y="2242172"/>
              <a:ext cx="1264920" cy="500380"/>
            </a:xfrm>
            <a:custGeom>
              <a:avLst/>
              <a:gdLst/>
              <a:ahLst/>
              <a:cxnLst/>
              <a:rect l="l" t="t" r="r" b="b"/>
              <a:pathLst>
                <a:path w="1264920" h="500380">
                  <a:moveTo>
                    <a:pt x="1264526" y="0"/>
                  </a:moveTo>
                  <a:lnTo>
                    <a:pt x="0" y="0"/>
                  </a:lnTo>
                  <a:lnTo>
                    <a:pt x="0" y="500049"/>
                  </a:lnTo>
                  <a:lnTo>
                    <a:pt x="1264526" y="500049"/>
                  </a:lnTo>
                  <a:lnTo>
                    <a:pt x="12645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57" name="object 157"/>
            <p:cNvSpPr/>
            <p:nvPr/>
          </p:nvSpPr>
          <p:spPr>
            <a:xfrm>
              <a:off x="5568861" y="2242172"/>
              <a:ext cx="1264920" cy="500380"/>
            </a:xfrm>
            <a:custGeom>
              <a:avLst/>
              <a:gdLst/>
              <a:ahLst/>
              <a:cxnLst/>
              <a:rect l="l" t="t" r="r" b="b"/>
              <a:pathLst>
                <a:path w="1264920" h="500380">
                  <a:moveTo>
                    <a:pt x="1264526" y="500049"/>
                  </a:moveTo>
                  <a:lnTo>
                    <a:pt x="0" y="500049"/>
                  </a:lnTo>
                  <a:lnTo>
                    <a:pt x="0" y="0"/>
                  </a:lnTo>
                  <a:lnTo>
                    <a:pt x="1264526" y="0"/>
                  </a:lnTo>
                  <a:lnTo>
                    <a:pt x="1264526" y="500049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grpSp>
        <p:nvGrpSpPr>
          <p:cNvPr id="158" name="object 158"/>
          <p:cNvGrpSpPr/>
          <p:nvPr/>
        </p:nvGrpSpPr>
        <p:grpSpPr>
          <a:xfrm>
            <a:off x="3750919" y="2238997"/>
            <a:ext cx="541020" cy="506730"/>
            <a:chOff x="3750919" y="2238997"/>
            <a:chExt cx="541020" cy="506730"/>
          </a:xfrm>
        </p:grpSpPr>
        <p:sp>
          <p:nvSpPr>
            <p:cNvPr id="159" name="object 159"/>
            <p:cNvSpPr/>
            <p:nvPr/>
          </p:nvSpPr>
          <p:spPr>
            <a:xfrm>
              <a:off x="3754094" y="2242172"/>
              <a:ext cx="534670" cy="500380"/>
            </a:xfrm>
            <a:custGeom>
              <a:avLst/>
              <a:gdLst/>
              <a:ahLst/>
              <a:cxnLst/>
              <a:rect l="l" t="t" r="r" b="b"/>
              <a:pathLst>
                <a:path w="534670" h="500380">
                  <a:moveTo>
                    <a:pt x="534327" y="0"/>
                  </a:moveTo>
                  <a:lnTo>
                    <a:pt x="0" y="0"/>
                  </a:lnTo>
                  <a:lnTo>
                    <a:pt x="0" y="500049"/>
                  </a:lnTo>
                  <a:lnTo>
                    <a:pt x="534327" y="500049"/>
                  </a:lnTo>
                  <a:lnTo>
                    <a:pt x="5343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0" name="object 160"/>
            <p:cNvSpPr/>
            <p:nvPr/>
          </p:nvSpPr>
          <p:spPr>
            <a:xfrm>
              <a:off x="3754094" y="2242172"/>
              <a:ext cx="534670" cy="500380"/>
            </a:xfrm>
            <a:custGeom>
              <a:avLst/>
              <a:gdLst/>
              <a:ahLst/>
              <a:cxnLst/>
              <a:rect l="l" t="t" r="r" b="b"/>
              <a:pathLst>
                <a:path w="534670" h="500380">
                  <a:moveTo>
                    <a:pt x="534327" y="500049"/>
                  </a:moveTo>
                  <a:lnTo>
                    <a:pt x="0" y="500049"/>
                  </a:lnTo>
                  <a:lnTo>
                    <a:pt x="0" y="0"/>
                  </a:lnTo>
                  <a:lnTo>
                    <a:pt x="534327" y="0"/>
                  </a:lnTo>
                  <a:lnTo>
                    <a:pt x="534327" y="500049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61" name="object 161"/>
          <p:cNvSpPr txBox="1"/>
          <p:nvPr/>
        </p:nvSpPr>
        <p:spPr>
          <a:xfrm>
            <a:off x="3997888" y="2395852"/>
            <a:ext cx="622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: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grpSp>
        <p:nvGrpSpPr>
          <p:cNvPr id="162" name="object 162"/>
          <p:cNvGrpSpPr/>
          <p:nvPr/>
        </p:nvGrpSpPr>
        <p:grpSpPr>
          <a:xfrm>
            <a:off x="539998" y="2984783"/>
            <a:ext cx="4260215" cy="889000"/>
            <a:chOff x="539998" y="2984783"/>
            <a:chExt cx="4260215" cy="889000"/>
          </a:xfrm>
        </p:grpSpPr>
        <p:sp>
          <p:nvSpPr>
            <p:cNvPr id="163" name="object 163"/>
            <p:cNvSpPr/>
            <p:nvPr/>
          </p:nvSpPr>
          <p:spPr>
            <a:xfrm>
              <a:off x="552696" y="2997478"/>
              <a:ext cx="4234815" cy="863600"/>
            </a:xfrm>
            <a:custGeom>
              <a:avLst/>
              <a:gdLst/>
              <a:ahLst/>
              <a:cxnLst/>
              <a:rect l="l" t="t" r="r" b="b"/>
              <a:pathLst>
                <a:path w="4234815" h="863600">
                  <a:moveTo>
                    <a:pt x="3995242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624243"/>
                  </a:lnTo>
                  <a:lnTo>
                    <a:pt x="4870" y="672410"/>
                  </a:lnTo>
                  <a:lnTo>
                    <a:pt x="18835" y="717302"/>
                  </a:lnTo>
                  <a:lnTo>
                    <a:pt x="40925" y="757948"/>
                  </a:lnTo>
                  <a:lnTo>
                    <a:pt x="70170" y="793378"/>
                  </a:lnTo>
                  <a:lnTo>
                    <a:pt x="105600" y="822623"/>
                  </a:lnTo>
                  <a:lnTo>
                    <a:pt x="146246" y="844713"/>
                  </a:lnTo>
                  <a:lnTo>
                    <a:pt x="191138" y="858678"/>
                  </a:lnTo>
                  <a:lnTo>
                    <a:pt x="239306" y="863549"/>
                  </a:lnTo>
                  <a:lnTo>
                    <a:pt x="3995242" y="863549"/>
                  </a:lnTo>
                  <a:lnTo>
                    <a:pt x="4043409" y="858678"/>
                  </a:lnTo>
                  <a:lnTo>
                    <a:pt x="4088299" y="844713"/>
                  </a:lnTo>
                  <a:lnTo>
                    <a:pt x="4128943" y="822623"/>
                  </a:lnTo>
                  <a:lnTo>
                    <a:pt x="4164371" y="793378"/>
                  </a:lnTo>
                  <a:lnTo>
                    <a:pt x="4193613" y="757948"/>
                  </a:lnTo>
                  <a:lnTo>
                    <a:pt x="4215701" y="717302"/>
                  </a:lnTo>
                  <a:lnTo>
                    <a:pt x="4229665" y="672410"/>
                  </a:lnTo>
                  <a:lnTo>
                    <a:pt x="4234535" y="624243"/>
                  </a:lnTo>
                  <a:lnTo>
                    <a:pt x="4234535" y="239306"/>
                  </a:lnTo>
                  <a:lnTo>
                    <a:pt x="4229665" y="191138"/>
                  </a:lnTo>
                  <a:lnTo>
                    <a:pt x="4215701" y="146246"/>
                  </a:lnTo>
                  <a:lnTo>
                    <a:pt x="4193613" y="105600"/>
                  </a:lnTo>
                  <a:lnTo>
                    <a:pt x="4164371" y="70170"/>
                  </a:lnTo>
                  <a:lnTo>
                    <a:pt x="4128943" y="40925"/>
                  </a:lnTo>
                  <a:lnTo>
                    <a:pt x="4088299" y="18835"/>
                  </a:lnTo>
                  <a:lnTo>
                    <a:pt x="4043409" y="4870"/>
                  </a:lnTo>
                  <a:lnTo>
                    <a:pt x="39952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4" name="object 164"/>
            <p:cNvSpPr/>
            <p:nvPr/>
          </p:nvSpPr>
          <p:spPr>
            <a:xfrm>
              <a:off x="539998" y="2984783"/>
              <a:ext cx="4260215" cy="889000"/>
            </a:xfrm>
            <a:custGeom>
              <a:avLst/>
              <a:gdLst/>
              <a:ahLst/>
              <a:cxnLst/>
              <a:rect l="l" t="t" r="r" b="b"/>
              <a:pathLst>
                <a:path w="4260215" h="889000">
                  <a:moveTo>
                    <a:pt x="4007942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636943"/>
                  </a:lnTo>
                  <a:lnTo>
                    <a:pt x="4078" y="682087"/>
                  </a:lnTo>
                  <a:lnTo>
                    <a:pt x="15831" y="724640"/>
                  </a:lnTo>
                  <a:lnTo>
                    <a:pt x="34533" y="763875"/>
                  </a:lnTo>
                  <a:lnTo>
                    <a:pt x="59456" y="799067"/>
                  </a:lnTo>
                  <a:lnTo>
                    <a:pt x="89876" y="829488"/>
                  </a:lnTo>
                  <a:lnTo>
                    <a:pt x="125067" y="854413"/>
                  </a:lnTo>
                  <a:lnTo>
                    <a:pt x="164303" y="873115"/>
                  </a:lnTo>
                  <a:lnTo>
                    <a:pt x="206858" y="884869"/>
                  </a:lnTo>
                  <a:lnTo>
                    <a:pt x="252006" y="888949"/>
                  </a:lnTo>
                  <a:lnTo>
                    <a:pt x="4007942" y="888949"/>
                  </a:lnTo>
                  <a:lnTo>
                    <a:pt x="4053086" y="884869"/>
                  </a:lnTo>
                  <a:lnTo>
                    <a:pt x="4095638" y="873115"/>
                  </a:lnTo>
                  <a:lnTo>
                    <a:pt x="4115706" y="863549"/>
                  </a:lnTo>
                  <a:lnTo>
                    <a:pt x="252006" y="863549"/>
                  </a:lnTo>
                  <a:lnTo>
                    <a:pt x="206393" y="858936"/>
                  </a:lnTo>
                  <a:lnTo>
                    <a:pt x="163883" y="845712"/>
                  </a:lnTo>
                  <a:lnTo>
                    <a:pt x="125394" y="824793"/>
                  </a:lnTo>
                  <a:lnTo>
                    <a:pt x="91844" y="797099"/>
                  </a:lnTo>
                  <a:lnTo>
                    <a:pt x="64152" y="763549"/>
                  </a:lnTo>
                  <a:lnTo>
                    <a:pt x="43235" y="725060"/>
                  </a:lnTo>
                  <a:lnTo>
                    <a:pt x="30011" y="682552"/>
                  </a:lnTo>
                  <a:lnTo>
                    <a:pt x="25400" y="636943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4115711" y="25400"/>
                  </a:lnTo>
                  <a:lnTo>
                    <a:pt x="4095638" y="15831"/>
                  </a:lnTo>
                  <a:lnTo>
                    <a:pt x="4053086" y="4078"/>
                  </a:lnTo>
                  <a:lnTo>
                    <a:pt x="4007942" y="0"/>
                  </a:lnTo>
                  <a:close/>
                </a:path>
                <a:path w="4260215" h="889000">
                  <a:moveTo>
                    <a:pt x="4115711" y="25400"/>
                  </a:moveTo>
                  <a:lnTo>
                    <a:pt x="4007942" y="25400"/>
                  </a:lnTo>
                  <a:lnTo>
                    <a:pt x="4053550" y="30011"/>
                  </a:lnTo>
                  <a:lnTo>
                    <a:pt x="4096057" y="43235"/>
                  </a:lnTo>
                  <a:lnTo>
                    <a:pt x="4134544" y="64151"/>
                  </a:lnTo>
                  <a:lnTo>
                    <a:pt x="4168092" y="91843"/>
                  </a:lnTo>
                  <a:lnTo>
                    <a:pt x="4195783" y="125391"/>
                  </a:lnTo>
                  <a:lnTo>
                    <a:pt x="4216700" y="163878"/>
                  </a:lnTo>
                  <a:lnTo>
                    <a:pt x="4229923" y="206384"/>
                  </a:lnTo>
                  <a:lnTo>
                    <a:pt x="4234535" y="251993"/>
                  </a:lnTo>
                  <a:lnTo>
                    <a:pt x="4234535" y="636943"/>
                  </a:lnTo>
                  <a:lnTo>
                    <a:pt x="4229923" y="682552"/>
                  </a:lnTo>
                  <a:lnTo>
                    <a:pt x="4216700" y="725060"/>
                  </a:lnTo>
                  <a:lnTo>
                    <a:pt x="4195783" y="763549"/>
                  </a:lnTo>
                  <a:lnTo>
                    <a:pt x="4168092" y="797099"/>
                  </a:lnTo>
                  <a:lnTo>
                    <a:pt x="4134544" y="824793"/>
                  </a:lnTo>
                  <a:lnTo>
                    <a:pt x="4096057" y="845712"/>
                  </a:lnTo>
                  <a:lnTo>
                    <a:pt x="4053550" y="858936"/>
                  </a:lnTo>
                  <a:lnTo>
                    <a:pt x="4007942" y="863549"/>
                  </a:lnTo>
                  <a:lnTo>
                    <a:pt x="4115706" y="863549"/>
                  </a:lnTo>
                  <a:lnTo>
                    <a:pt x="4170060" y="829488"/>
                  </a:lnTo>
                  <a:lnTo>
                    <a:pt x="4200479" y="799067"/>
                  </a:lnTo>
                  <a:lnTo>
                    <a:pt x="4225402" y="763875"/>
                  </a:lnTo>
                  <a:lnTo>
                    <a:pt x="4244103" y="724640"/>
                  </a:lnTo>
                  <a:lnTo>
                    <a:pt x="4255856" y="682087"/>
                  </a:lnTo>
                  <a:lnTo>
                    <a:pt x="4259935" y="636943"/>
                  </a:lnTo>
                  <a:lnTo>
                    <a:pt x="4259935" y="251993"/>
                  </a:lnTo>
                  <a:lnTo>
                    <a:pt x="4255856" y="206849"/>
                  </a:lnTo>
                  <a:lnTo>
                    <a:pt x="4244103" y="164297"/>
                  </a:lnTo>
                  <a:lnTo>
                    <a:pt x="4225402" y="125063"/>
                  </a:lnTo>
                  <a:lnTo>
                    <a:pt x="4200479" y="89874"/>
                  </a:lnTo>
                  <a:lnTo>
                    <a:pt x="4170060" y="59455"/>
                  </a:lnTo>
                  <a:lnTo>
                    <a:pt x="4134871" y="34532"/>
                  </a:lnTo>
                  <a:lnTo>
                    <a:pt x="411571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65" name="object 165"/>
            <p:cNvSpPr/>
            <p:nvPr/>
          </p:nvSpPr>
          <p:spPr>
            <a:xfrm>
              <a:off x="764178" y="3109557"/>
              <a:ext cx="1089025" cy="628650"/>
            </a:xfrm>
            <a:custGeom>
              <a:avLst/>
              <a:gdLst/>
              <a:ahLst/>
              <a:cxnLst/>
              <a:rect l="l" t="t" r="r" b="b"/>
              <a:pathLst>
                <a:path w="1089025" h="628650">
                  <a:moveTo>
                    <a:pt x="1016825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556069"/>
                  </a:lnTo>
                  <a:lnTo>
                    <a:pt x="5680" y="584024"/>
                  </a:lnTo>
                  <a:lnTo>
                    <a:pt x="21148" y="606917"/>
                  </a:lnTo>
                  <a:lnTo>
                    <a:pt x="44041" y="622384"/>
                  </a:lnTo>
                  <a:lnTo>
                    <a:pt x="71996" y="628065"/>
                  </a:lnTo>
                  <a:lnTo>
                    <a:pt x="1016825" y="628065"/>
                  </a:lnTo>
                  <a:lnTo>
                    <a:pt x="1044780" y="622384"/>
                  </a:lnTo>
                  <a:lnTo>
                    <a:pt x="1067673" y="606917"/>
                  </a:lnTo>
                  <a:lnTo>
                    <a:pt x="1083140" y="584024"/>
                  </a:lnTo>
                  <a:lnTo>
                    <a:pt x="1088821" y="556069"/>
                  </a:lnTo>
                  <a:lnTo>
                    <a:pt x="1088821" y="71996"/>
                  </a:lnTo>
                  <a:lnTo>
                    <a:pt x="1083140" y="44041"/>
                  </a:lnTo>
                  <a:lnTo>
                    <a:pt x="1067673" y="21148"/>
                  </a:lnTo>
                  <a:lnTo>
                    <a:pt x="1044780" y="5680"/>
                  </a:lnTo>
                  <a:lnTo>
                    <a:pt x="1016825" y="0"/>
                  </a:lnTo>
                  <a:close/>
                </a:path>
              </a:pathLst>
            </a:custGeom>
            <a:solidFill>
              <a:srgbClr val="FCE3CD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grpSp>
        <p:nvGrpSpPr>
          <p:cNvPr id="166" name="object 166"/>
          <p:cNvGrpSpPr/>
          <p:nvPr/>
        </p:nvGrpSpPr>
        <p:grpSpPr>
          <a:xfrm>
            <a:off x="975304" y="5823430"/>
            <a:ext cx="6045200" cy="664210"/>
            <a:chOff x="975304" y="5823430"/>
            <a:chExt cx="6045200" cy="664210"/>
          </a:xfrm>
        </p:grpSpPr>
        <p:sp>
          <p:nvSpPr>
            <p:cNvPr id="167" name="object 167"/>
            <p:cNvSpPr/>
            <p:nvPr/>
          </p:nvSpPr>
          <p:spPr>
            <a:xfrm>
              <a:off x="6753795" y="6221156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204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975304" y="5823430"/>
              <a:ext cx="304165" cy="304165"/>
            </a:xfrm>
            <a:custGeom>
              <a:avLst/>
              <a:gdLst/>
              <a:ahLst/>
              <a:cxnLst/>
              <a:rect l="l" t="t" r="r" b="b"/>
              <a:pathLst>
                <a:path w="304165" h="304164">
                  <a:moveTo>
                    <a:pt x="152006" y="0"/>
                  </a:moveTo>
                  <a:lnTo>
                    <a:pt x="103966" y="7747"/>
                  </a:lnTo>
                  <a:lnTo>
                    <a:pt x="62240" y="29320"/>
                  </a:lnTo>
                  <a:lnTo>
                    <a:pt x="29333" y="62218"/>
                  </a:lnTo>
                  <a:lnTo>
                    <a:pt x="7750" y="103939"/>
                  </a:lnTo>
                  <a:lnTo>
                    <a:pt x="0" y="151980"/>
                  </a:lnTo>
                  <a:lnTo>
                    <a:pt x="7750" y="200025"/>
                  </a:lnTo>
                  <a:lnTo>
                    <a:pt x="29333" y="241752"/>
                  </a:lnTo>
                  <a:lnTo>
                    <a:pt x="62240" y="274657"/>
                  </a:lnTo>
                  <a:lnTo>
                    <a:pt x="103966" y="296237"/>
                  </a:lnTo>
                  <a:lnTo>
                    <a:pt x="152006" y="303987"/>
                  </a:lnTo>
                  <a:lnTo>
                    <a:pt x="200039" y="296237"/>
                  </a:lnTo>
                  <a:lnTo>
                    <a:pt x="241762" y="274657"/>
                  </a:lnTo>
                  <a:lnTo>
                    <a:pt x="274667" y="241752"/>
                  </a:lnTo>
                  <a:lnTo>
                    <a:pt x="284616" y="222516"/>
                  </a:lnTo>
                  <a:lnTo>
                    <a:pt x="137693" y="222516"/>
                  </a:lnTo>
                  <a:lnTo>
                    <a:pt x="137693" y="186804"/>
                  </a:lnTo>
                  <a:lnTo>
                    <a:pt x="91566" y="186804"/>
                  </a:lnTo>
                  <a:lnTo>
                    <a:pt x="91566" y="163131"/>
                  </a:lnTo>
                  <a:lnTo>
                    <a:pt x="137693" y="163131"/>
                  </a:lnTo>
                  <a:lnTo>
                    <a:pt x="137677" y="146494"/>
                  </a:lnTo>
                  <a:lnTo>
                    <a:pt x="133222" y="139509"/>
                  </a:lnTo>
                  <a:lnTo>
                    <a:pt x="91566" y="139509"/>
                  </a:lnTo>
                  <a:lnTo>
                    <a:pt x="91566" y="119329"/>
                  </a:lnTo>
                  <a:lnTo>
                    <a:pt x="120180" y="119329"/>
                  </a:lnTo>
                  <a:lnTo>
                    <a:pt x="95872" y="81445"/>
                  </a:lnTo>
                  <a:lnTo>
                    <a:pt x="284613" y="81445"/>
                  </a:lnTo>
                  <a:lnTo>
                    <a:pt x="274667" y="62218"/>
                  </a:lnTo>
                  <a:lnTo>
                    <a:pt x="241762" y="29320"/>
                  </a:lnTo>
                  <a:lnTo>
                    <a:pt x="200039" y="7747"/>
                  </a:lnTo>
                  <a:lnTo>
                    <a:pt x="152006" y="0"/>
                  </a:lnTo>
                  <a:close/>
                </a:path>
                <a:path w="304165" h="304164">
                  <a:moveTo>
                    <a:pt x="284613" y="81445"/>
                  </a:moveTo>
                  <a:lnTo>
                    <a:pt x="208127" y="81445"/>
                  </a:lnTo>
                  <a:lnTo>
                    <a:pt x="183807" y="119329"/>
                  </a:lnTo>
                  <a:lnTo>
                    <a:pt x="212407" y="119329"/>
                  </a:lnTo>
                  <a:lnTo>
                    <a:pt x="212407" y="139509"/>
                  </a:lnTo>
                  <a:lnTo>
                    <a:pt x="170776" y="139509"/>
                  </a:lnTo>
                  <a:lnTo>
                    <a:pt x="166306" y="146494"/>
                  </a:lnTo>
                  <a:lnTo>
                    <a:pt x="166306" y="163131"/>
                  </a:lnTo>
                  <a:lnTo>
                    <a:pt x="212407" y="163131"/>
                  </a:lnTo>
                  <a:lnTo>
                    <a:pt x="212407" y="186804"/>
                  </a:lnTo>
                  <a:lnTo>
                    <a:pt x="166306" y="186804"/>
                  </a:lnTo>
                  <a:lnTo>
                    <a:pt x="166306" y="222516"/>
                  </a:lnTo>
                  <a:lnTo>
                    <a:pt x="284616" y="222516"/>
                  </a:lnTo>
                  <a:lnTo>
                    <a:pt x="296249" y="200025"/>
                  </a:lnTo>
                  <a:lnTo>
                    <a:pt x="303999" y="151980"/>
                  </a:lnTo>
                  <a:lnTo>
                    <a:pt x="296249" y="103939"/>
                  </a:lnTo>
                  <a:lnTo>
                    <a:pt x="284613" y="81445"/>
                  </a:lnTo>
                  <a:close/>
                </a:path>
                <a:path w="304165" h="304164">
                  <a:moveTo>
                    <a:pt x="183857" y="81445"/>
                  </a:moveTo>
                  <a:lnTo>
                    <a:pt x="120129" y="81445"/>
                  </a:lnTo>
                  <a:lnTo>
                    <a:pt x="151968" y="131025"/>
                  </a:lnTo>
                  <a:lnTo>
                    <a:pt x="183857" y="81445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9" name="object 169"/>
          <p:cNvSpPr txBox="1"/>
          <p:nvPr/>
        </p:nvSpPr>
        <p:spPr>
          <a:xfrm>
            <a:off x="1153387" y="3238219"/>
            <a:ext cx="3009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今日</a:t>
            </a:r>
            <a:endParaRPr sz="11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1119181" y="3427045"/>
            <a:ext cx="38354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oday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2013583" y="3109557"/>
            <a:ext cx="1089025" cy="628650"/>
          </a:xfrm>
          <a:custGeom>
            <a:avLst/>
            <a:gdLst/>
            <a:ahLst/>
            <a:cxnLst/>
            <a:rect l="l" t="t" r="r" b="b"/>
            <a:pathLst>
              <a:path w="1089025" h="628650">
                <a:moveTo>
                  <a:pt x="1016825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556069"/>
                </a:lnTo>
                <a:lnTo>
                  <a:pt x="5680" y="584024"/>
                </a:lnTo>
                <a:lnTo>
                  <a:pt x="21148" y="606917"/>
                </a:lnTo>
                <a:lnTo>
                  <a:pt x="44041" y="622384"/>
                </a:lnTo>
                <a:lnTo>
                  <a:pt x="71996" y="628065"/>
                </a:lnTo>
                <a:lnTo>
                  <a:pt x="1016825" y="628065"/>
                </a:lnTo>
                <a:lnTo>
                  <a:pt x="1044780" y="622384"/>
                </a:lnTo>
                <a:lnTo>
                  <a:pt x="1067673" y="606917"/>
                </a:lnTo>
                <a:lnTo>
                  <a:pt x="1083140" y="584024"/>
                </a:lnTo>
                <a:lnTo>
                  <a:pt x="1088821" y="556069"/>
                </a:lnTo>
                <a:lnTo>
                  <a:pt x="1088821" y="71996"/>
                </a:lnTo>
                <a:lnTo>
                  <a:pt x="1083140" y="44041"/>
                </a:lnTo>
                <a:lnTo>
                  <a:pt x="1067673" y="21148"/>
                </a:lnTo>
                <a:lnTo>
                  <a:pt x="1044780" y="5680"/>
                </a:lnTo>
                <a:lnTo>
                  <a:pt x="1016825" y="0"/>
                </a:lnTo>
                <a:close/>
              </a:path>
            </a:pathLst>
          </a:custGeom>
          <a:solidFill>
            <a:srgbClr val="FCE3CD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2414314" y="3238219"/>
            <a:ext cx="3054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明日</a:t>
            </a:r>
            <a:endParaRPr sz="11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2257580" y="3427045"/>
            <a:ext cx="6311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Tomorrow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74" name="object 174"/>
          <p:cNvGrpSpPr/>
          <p:nvPr/>
        </p:nvGrpSpPr>
        <p:grpSpPr>
          <a:xfrm>
            <a:off x="3215308" y="7472405"/>
            <a:ext cx="3898265" cy="774700"/>
            <a:chOff x="3215308" y="7472405"/>
            <a:chExt cx="3898265" cy="774700"/>
          </a:xfrm>
        </p:grpSpPr>
        <p:sp>
          <p:nvSpPr>
            <p:cNvPr id="175" name="object 175"/>
            <p:cNvSpPr/>
            <p:nvPr/>
          </p:nvSpPr>
          <p:spPr>
            <a:xfrm>
              <a:off x="3241485" y="7507101"/>
              <a:ext cx="596265" cy="536575"/>
            </a:xfrm>
            <a:custGeom>
              <a:avLst/>
              <a:gdLst/>
              <a:ahLst/>
              <a:cxnLst/>
              <a:rect l="l" t="t" r="r" b="b"/>
              <a:pathLst>
                <a:path w="596264" h="536575">
                  <a:moveTo>
                    <a:pt x="592953" y="194678"/>
                  </a:moveTo>
                  <a:lnTo>
                    <a:pt x="136662" y="194678"/>
                  </a:lnTo>
                  <a:lnTo>
                    <a:pt x="108770" y="325807"/>
                  </a:lnTo>
                  <a:lnTo>
                    <a:pt x="95074" y="394085"/>
                  </a:lnTo>
                  <a:lnTo>
                    <a:pt x="91615" y="421622"/>
                  </a:lnTo>
                  <a:lnTo>
                    <a:pt x="94434" y="430530"/>
                  </a:lnTo>
                  <a:lnTo>
                    <a:pt x="100619" y="439788"/>
                  </a:lnTo>
                  <a:lnTo>
                    <a:pt x="112976" y="444957"/>
                  </a:lnTo>
                  <a:lnTo>
                    <a:pt x="110092" y="463456"/>
                  </a:lnTo>
                  <a:lnTo>
                    <a:pt x="109238" y="473268"/>
                  </a:lnTo>
                  <a:lnTo>
                    <a:pt x="110510" y="477675"/>
                  </a:lnTo>
                  <a:lnTo>
                    <a:pt x="114005" y="479958"/>
                  </a:lnTo>
                  <a:lnTo>
                    <a:pt x="121551" y="486012"/>
                  </a:lnTo>
                  <a:lnTo>
                    <a:pt x="140056" y="498502"/>
                  </a:lnTo>
                  <a:lnTo>
                    <a:pt x="172582" y="513565"/>
                  </a:lnTo>
                  <a:lnTo>
                    <a:pt x="222188" y="527339"/>
                  </a:lnTo>
                  <a:lnTo>
                    <a:pt x="291935" y="535962"/>
                  </a:lnTo>
                  <a:lnTo>
                    <a:pt x="384883" y="535571"/>
                  </a:lnTo>
                  <a:lnTo>
                    <a:pt x="389713" y="523541"/>
                  </a:lnTo>
                  <a:lnTo>
                    <a:pt x="392610" y="516528"/>
                  </a:lnTo>
                  <a:lnTo>
                    <a:pt x="394733" y="511829"/>
                  </a:lnTo>
                  <a:lnTo>
                    <a:pt x="397240" y="506742"/>
                  </a:lnTo>
                  <a:lnTo>
                    <a:pt x="410371" y="504218"/>
                  </a:lnTo>
                  <a:lnTo>
                    <a:pt x="417322" y="501981"/>
                  </a:lnTo>
                  <a:lnTo>
                    <a:pt x="429067" y="452243"/>
                  </a:lnTo>
                  <a:lnTo>
                    <a:pt x="442710" y="370847"/>
                  </a:lnTo>
                  <a:lnTo>
                    <a:pt x="461922" y="255295"/>
                  </a:lnTo>
                  <a:lnTo>
                    <a:pt x="546031" y="255295"/>
                  </a:lnTo>
                  <a:lnTo>
                    <a:pt x="560742" y="241157"/>
                  </a:lnTo>
                  <a:lnTo>
                    <a:pt x="586219" y="210543"/>
                  </a:lnTo>
                  <a:lnTo>
                    <a:pt x="592953" y="194678"/>
                  </a:lnTo>
                  <a:close/>
                </a:path>
                <a:path w="596264" h="536575">
                  <a:moveTo>
                    <a:pt x="546031" y="255295"/>
                  </a:moveTo>
                  <a:lnTo>
                    <a:pt x="461922" y="255295"/>
                  </a:lnTo>
                  <a:lnTo>
                    <a:pt x="485015" y="272170"/>
                  </a:lnTo>
                  <a:lnTo>
                    <a:pt x="498126" y="280522"/>
                  </a:lnTo>
                  <a:lnTo>
                    <a:pt x="506127" y="282804"/>
                  </a:lnTo>
                  <a:lnTo>
                    <a:pt x="513890" y="281470"/>
                  </a:lnTo>
                  <a:lnTo>
                    <a:pt x="532372" y="268422"/>
                  </a:lnTo>
                  <a:lnTo>
                    <a:pt x="546031" y="255295"/>
                  </a:lnTo>
                  <a:close/>
                </a:path>
                <a:path w="596264" h="536575">
                  <a:moveTo>
                    <a:pt x="236560" y="0"/>
                  </a:moveTo>
                  <a:lnTo>
                    <a:pt x="55809" y="64246"/>
                  </a:lnTo>
                  <a:lnTo>
                    <a:pt x="14094" y="81381"/>
                  </a:lnTo>
                  <a:lnTo>
                    <a:pt x="0" y="110937"/>
                  </a:lnTo>
                  <a:lnTo>
                    <a:pt x="1750" y="136639"/>
                  </a:lnTo>
                  <a:lnTo>
                    <a:pt x="7540" y="150858"/>
                  </a:lnTo>
                  <a:lnTo>
                    <a:pt x="18880" y="172434"/>
                  </a:lnTo>
                  <a:lnTo>
                    <a:pt x="29951" y="192142"/>
                  </a:lnTo>
                  <a:lnTo>
                    <a:pt x="34935" y="200761"/>
                  </a:lnTo>
                  <a:lnTo>
                    <a:pt x="40001" y="210436"/>
                  </a:lnTo>
                  <a:lnTo>
                    <a:pt x="43853" y="215541"/>
                  </a:lnTo>
                  <a:lnTo>
                    <a:pt x="48395" y="217747"/>
                  </a:lnTo>
                  <a:lnTo>
                    <a:pt x="55598" y="218757"/>
                  </a:lnTo>
                  <a:lnTo>
                    <a:pt x="73446" y="215536"/>
                  </a:lnTo>
                  <a:lnTo>
                    <a:pt x="100721" y="207203"/>
                  </a:lnTo>
                  <a:lnTo>
                    <a:pt x="125717" y="198622"/>
                  </a:lnTo>
                  <a:lnTo>
                    <a:pt x="136662" y="194678"/>
                  </a:lnTo>
                  <a:lnTo>
                    <a:pt x="592953" y="194678"/>
                  </a:lnTo>
                  <a:lnTo>
                    <a:pt x="596021" y="187452"/>
                  </a:lnTo>
                  <a:lnTo>
                    <a:pt x="564683" y="157245"/>
                  </a:lnTo>
                  <a:lnTo>
                    <a:pt x="498240" y="107792"/>
                  </a:lnTo>
                  <a:lnTo>
                    <a:pt x="470368" y="88278"/>
                  </a:lnTo>
                  <a:lnTo>
                    <a:pt x="350972" y="88278"/>
                  </a:lnTo>
                  <a:lnTo>
                    <a:pt x="314843" y="77254"/>
                  </a:lnTo>
                  <a:lnTo>
                    <a:pt x="276540" y="56487"/>
                  </a:lnTo>
                  <a:lnTo>
                    <a:pt x="252527" y="30897"/>
                  </a:lnTo>
                  <a:lnTo>
                    <a:pt x="240101" y="9172"/>
                  </a:lnTo>
                  <a:lnTo>
                    <a:pt x="236560" y="0"/>
                  </a:lnTo>
                  <a:close/>
                </a:path>
                <a:path w="596264" h="536575">
                  <a:moveTo>
                    <a:pt x="402384" y="41211"/>
                  </a:moveTo>
                  <a:lnTo>
                    <a:pt x="386536" y="73635"/>
                  </a:lnTo>
                  <a:lnTo>
                    <a:pt x="372134" y="88198"/>
                  </a:lnTo>
                  <a:lnTo>
                    <a:pt x="350972" y="88278"/>
                  </a:lnTo>
                  <a:lnTo>
                    <a:pt x="470368" y="88278"/>
                  </a:lnTo>
                  <a:lnTo>
                    <a:pt x="432279" y="61609"/>
                  </a:lnTo>
                  <a:lnTo>
                    <a:pt x="402384" y="412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6" name="object 176"/>
            <p:cNvSpPr/>
            <p:nvPr/>
          </p:nvSpPr>
          <p:spPr>
            <a:xfrm>
              <a:off x="3241485" y="7507101"/>
              <a:ext cx="596265" cy="536575"/>
            </a:xfrm>
            <a:custGeom>
              <a:avLst/>
              <a:gdLst/>
              <a:ahLst/>
              <a:cxnLst/>
              <a:rect l="l" t="t" r="r" b="b"/>
              <a:pathLst>
                <a:path w="596264" h="536575">
                  <a:moveTo>
                    <a:pt x="34935" y="200761"/>
                  </a:moveTo>
                  <a:lnTo>
                    <a:pt x="40001" y="210436"/>
                  </a:lnTo>
                  <a:lnTo>
                    <a:pt x="43842" y="215536"/>
                  </a:lnTo>
                  <a:lnTo>
                    <a:pt x="48395" y="217747"/>
                  </a:lnTo>
                  <a:lnTo>
                    <a:pt x="55598" y="218757"/>
                  </a:lnTo>
                  <a:lnTo>
                    <a:pt x="73429" y="215541"/>
                  </a:lnTo>
                  <a:lnTo>
                    <a:pt x="100721" y="207203"/>
                  </a:lnTo>
                  <a:lnTo>
                    <a:pt x="125717" y="198622"/>
                  </a:lnTo>
                  <a:lnTo>
                    <a:pt x="136662" y="194678"/>
                  </a:lnTo>
                  <a:lnTo>
                    <a:pt x="108770" y="325807"/>
                  </a:lnTo>
                  <a:lnTo>
                    <a:pt x="95074" y="394085"/>
                  </a:lnTo>
                  <a:lnTo>
                    <a:pt x="91615" y="421622"/>
                  </a:lnTo>
                  <a:lnTo>
                    <a:pt x="94434" y="430530"/>
                  </a:lnTo>
                  <a:lnTo>
                    <a:pt x="100619" y="439788"/>
                  </a:lnTo>
                  <a:lnTo>
                    <a:pt x="112976" y="444957"/>
                  </a:lnTo>
                  <a:lnTo>
                    <a:pt x="110092" y="463456"/>
                  </a:lnTo>
                  <a:lnTo>
                    <a:pt x="109238" y="473268"/>
                  </a:lnTo>
                  <a:lnTo>
                    <a:pt x="110510" y="477675"/>
                  </a:lnTo>
                  <a:lnTo>
                    <a:pt x="114005" y="479958"/>
                  </a:lnTo>
                  <a:lnTo>
                    <a:pt x="121551" y="486012"/>
                  </a:lnTo>
                  <a:lnTo>
                    <a:pt x="140056" y="498502"/>
                  </a:lnTo>
                  <a:lnTo>
                    <a:pt x="172582" y="513565"/>
                  </a:lnTo>
                  <a:lnTo>
                    <a:pt x="222188" y="527339"/>
                  </a:lnTo>
                  <a:lnTo>
                    <a:pt x="291935" y="535962"/>
                  </a:lnTo>
                  <a:lnTo>
                    <a:pt x="384883" y="535571"/>
                  </a:lnTo>
                  <a:lnTo>
                    <a:pt x="389713" y="523541"/>
                  </a:lnTo>
                  <a:lnTo>
                    <a:pt x="392610" y="516528"/>
                  </a:lnTo>
                  <a:lnTo>
                    <a:pt x="394733" y="511829"/>
                  </a:lnTo>
                  <a:lnTo>
                    <a:pt x="397240" y="506742"/>
                  </a:lnTo>
                  <a:lnTo>
                    <a:pt x="410371" y="504218"/>
                  </a:lnTo>
                  <a:lnTo>
                    <a:pt x="417322" y="501981"/>
                  </a:lnTo>
                  <a:lnTo>
                    <a:pt x="429067" y="452243"/>
                  </a:lnTo>
                  <a:lnTo>
                    <a:pt x="442710" y="370847"/>
                  </a:lnTo>
                  <a:lnTo>
                    <a:pt x="455966" y="291188"/>
                  </a:lnTo>
                  <a:lnTo>
                    <a:pt x="461922" y="255295"/>
                  </a:lnTo>
                  <a:lnTo>
                    <a:pt x="485015" y="272170"/>
                  </a:lnTo>
                  <a:lnTo>
                    <a:pt x="498126" y="280522"/>
                  </a:lnTo>
                  <a:lnTo>
                    <a:pt x="506127" y="282804"/>
                  </a:lnTo>
                  <a:lnTo>
                    <a:pt x="513890" y="281470"/>
                  </a:lnTo>
                  <a:lnTo>
                    <a:pt x="532372" y="268422"/>
                  </a:lnTo>
                  <a:lnTo>
                    <a:pt x="560742" y="241157"/>
                  </a:lnTo>
                  <a:lnTo>
                    <a:pt x="586219" y="210543"/>
                  </a:lnTo>
                  <a:lnTo>
                    <a:pt x="596021" y="187452"/>
                  </a:lnTo>
                  <a:lnTo>
                    <a:pt x="564683" y="157245"/>
                  </a:lnTo>
                  <a:lnTo>
                    <a:pt x="498240" y="107792"/>
                  </a:lnTo>
                  <a:lnTo>
                    <a:pt x="432279" y="61609"/>
                  </a:lnTo>
                  <a:lnTo>
                    <a:pt x="402384" y="41211"/>
                  </a:lnTo>
                  <a:lnTo>
                    <a:pt x="386536" y="73635"/>
                  </a:lnTo>
                  <a:lnTo>
                    <a:pt x="372134" y="88198"/>
                  </a:lnTo>
                  <a:lnTo>
                    <a:pt x="314843" y="77254"/>
                  </a:lnTo>
                  <a:lnTo>
                    <a:pt x="276540" y="56487"/>
                  </a:lnTo>
                  <a:lnTo>
                    <a:pt x="240101" y="9172"/>
                  </a:lnTo>
                  <a:lnTo>
                    <a:pt x="236560" y="0"/>
                  </a:lnTo>
                  <a:lnTo>
                    <a:pt x="118377" y="41826"/>
                  </a:lnTo>
                  <a:lnTo>
                    <a:pt x="55809" y="64246"/>
                  </a:lnTo>
                  <a:lnTo>
                    <a:pt x="14094" y="81381"/>
                  </a:lnTo>
                  <a:lnTo>
                    <a:pt x="0" y="110937"/>
                  </a:lnTo>
                  <a:lnTo>
                    <a:pt x="1750" y="136639"/>
                  </a:lnTo>
                  <a:lnTo>
                    <a:pt x="7540" y="150858"/>
                  </a:lnTo>
                  <a:lnTo>
                    <a:pt x="18880" y="172434"/>
                  </a:lnTo>
                  <a:lnTo>
                    <a:pt x="29951" y="192142"/>
                  </a:lnTo>
                  <a:lnTo>
                    <a:pt x="34935" y="200761"/>
                  </a:lnTo>
                  <a:close/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7" name="object 177"/>
            <p:cNvSpPr/>
            <p:nvPr/>
          </p:nvSpPr>
          <p:spPr>
            <a:xfrm>
              <a:off x="3433000" y="7552418"/>
              <a:ext cx="401320" cy="488950"/>
            </a:xfrm>
            <a:custGeom>
              <a:avLst/>
              <a:gdLst/>
              <a:ahLst/>
              <a:cxnLst/>
              <a:rect l="l" t="t" r="r" b="b"/>
              <a:pathLst>
                <a:path w="401320" h="488950">
                  <a:moveTo>
                    <a:pt x="211251" y="0"/>
                  </a:moveTo>
                  <a:lnTo>
                    <a:pt x="198056" y="27153"/>
                  </a:lnTo>
                  <a:lnTo>
                    <a:pt x="186126" y="40208"/>
                  </a:lnTo>
                  <a:lnTo>
                    <a:pt x="168683" y="42766"/>
                  </a:lnTo>
                  <a:lnTo>
                    <a:pt x="138950" y="38430"/>
                  </a:lnTo>
                  <a:lnTo>
                    <a:pt x="168811" y="129694"/>
                  </a:lnTo>
                  <a:lnTo>
                    <a:pt x="181906" y="182660"/>
                  </a:lnTo>
                  <a:lnTo>
                    <a:pt x="181064" y="217620"/>
                  </a:lnTo>
                  <a:lnTo>
                    <a:pt x="169113" y="254863"/>
                  </a:lnTo>
                  <a:lnTo>
                    <a:pt x="140675" y="294368"/>
                  </a:lnTo>
                  <a:lnTo>
                    <a:pt x="99634" y="322586"/>
                  </a:lnTo>
                  <a:lnTo>
                    <a:pt x="62732" y="339517"/>
                  </a:lnTo>
                  <a:lnTo>
                    <a:pt x="46710" y="345160"/>
                  </a:lnTo>
                  <a:lnTo>
                    <a:pt x="67121" y="356385"/>
                  </a:lnTo>
                  <a:lnTo>
                    <a:pt x="82076" y="359708"/>
                  </a:lnTo>
                  <a:lnTo>
                    <a:pt x="98913" y="354754"/>
                  </a:lnTo>
                  <a:lnTo>
                    <a:pt x="124968" y="341147"/>
                  </a:lnTo>
                  <a:lnTo>
                    <a:pt x="153814" y="335968"/>
                  </a:lnTo>
                  <a:lnTo>
                    <a:pt x="173632" y="349421"/>
                  </a:lnTo>
                  <a:lnTo>
                    <a:pt x="183666" y="370779"/>
                  </a:lnTo>
                  <a:lnTo>
                    <a:pt x="183159" y="389318"/>
                  </a:lnTo>
                  <a:lnTo>
                    <a:pt x="168228" y="404941"/>
                  </a:lnTo>
                  <a:lnTo>
                    <a:pt x="140485" y="422155"/>
                  </a:lnTo>
                  <a:lnTo>
                    <a:pt x="107473" y="437115"/>
                  </a:lnTo>
                  <a:lnTo>
                    <a:pt x="76733" y="445973"/>
                  </a:lnTo>
                  <a:lnTo>
                    <a:pt x="126682" y="450342"/>
                  </a:lnTo>
                  <a:lnTo>
                    <a:pt x="75184" y="464515"/>
                  </a:lnTo>
                  <a:lnTo>
                    <a:pt x="27809" y="469615"/>
                  </a:lnTo>
                  <a:lnTo>
                    <a:pt x="0" y="471716"/>
                  </a:lnTo>
                  <a:lnTo>
                    <a:pt x="35027" y="479485"/>
                  </a:lnTo>
                  <a:lnTo>
                    <a:pt x="79303" y="485435"/>
                  </a:lnTo>
                  <a:lnTo>
                    <a:pt x="131882" y="488389"/>
                  </a:lnTo>
                  <a:lnTo>
                    <a:pt x="191820" y="487172"/>
                  </a:lnTo>
                  <a:lnTo>
                    <a:pt x="199178" y="468187"/>
                  </a:lnTo>
                  <a:lnTo>
                    <a:pt x="203669" y="458584"/>
                  </a:lnTo>
                  <a:lnTo>
                    <a:pt x="234770" y="405277"/>
                  </a:lnTo>
                  <a:lnTo>
                    <a:pt x="268020" y="204343"/>
                  </a:lnTo>
                  <a:lnTo>
                    <a:pt x="292232" y="222732"/>
                  </a:lnTo>
                  <a:lnTo>
                    <a:pt x="305887" y="231870"/>
                  </a:lnTo>
                  <a:lnTo>
                    <a:pt x="314010" y="234464"/>
                  </a:lnTo>
                  <a:lnTo>
                    <a:pt x="321627" y="233222"/>
                  </a:lnTo>
                  <a:lnTo>
                    <a:pt x="339566" y="220704"/>
                  </a:lnTo>
                  <a:lnTo>
                    <a:pt x="367082" y="194568"/>
                  </a:lnTo>
                  <a:lnTo>
                    <a:pt x="391780" y="165173"/>
                  </a:lnTo>
                  <a:lnTo>
                    <a:pt x="401269" y="142875"/>
                  </a:lnTo>
                  <a:lnTo>
                    <a:pt x="370523" y="113387"/>
                  </a:lnTo>
                  <a:lnTo>
                    <a:pt x="305322" y="65070"/>
                  </a:lnTo>
                  <a:lnTo>
                    <a:pt x="240590" y="19936"/>
                  </a:lnTo>
                  <a:lnTo>
                    <a:pt x="211251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8" name="object 178"/>
            <p:cNvSpPr/>
            <p:nvPr/>
          </p:nvSpPr>
          <p:spPr>
            <a:xfrm>
              <a:off x="3465457" y="7496783"/>
              <a:ext cx="196100" cy="9906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79" name="object 179"/>
            <p:cNvSpPr/>
            <p:nvPr/>
          </p:nvSpPr>
          <p:spPr>
            <a:xfrm>
              <a:off x="3215308" y="7613406"/>
              <a:ext cx="73832" cy="11957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0" name="object 180"/>
            <p:cNvSpPr/>
            <p:nvPr/>
          </p:nvSpPr>
          <p:spPr>
            <a:xfrm>
              <a:off x="3756334" y="7699441"/>
              <a:ext cx="98551" cy="10568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1" name="object 181"/>
            <p:cNvSpPr/>
            <p:nvPr/>
          </p:nvSpPr>
          <p:spPr>
            <a:xfrm>
              <a:off x="3376086" y="7956157"/>
              <a:ext cx="239395" cy="52069"/>
            </a:xfrm>
            <a:custGeom>
              <a:avLst/>
              <a:gdLst/>
              <a:ahLst/>
              <a:cxnLst/>
              <a:rect l="l" t="t" r="r" b="b"/>
              <a:pathLst>
                <a:path w="239395" h="52070">
                  <a:moveTo>
                    <a:pt x="0" y="0"/>
                  </a:moveTo>
                  <a:lnTo>
                    <a:pt x="51239" y="33155"/>
                  </a:lnTo>
                  <a:lnTo>
                    <a:pt x="93210" y="48928"/>
                  </a:lnTo>
                  <a:lnTo>
                    <a:pt x="148313" y="51568"/>
                  </a:lnTo>
                  <a:lnTo>
                    <a:pt x="238950" y="45326"/>
                  </a:lnTo>
                </a:path>
              </a:pathLst>
            </a:custGeom>
            <a:ln w="6350">
              <a:solidFill>
                <a:srgbClr val="9FA0A0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2" name="object 182"/>
            <p:cNvSpPr/>
            <p:nvPr/>
          </p:nvSpPr>
          <p:spPr>
            <a:xfrm>
              <a:off x="3449554" y="7930430"/>
              <a:ext cx="386715" cy="313690"/>
            </a:xfrm>
            <a:custGeom>
              <a:avLst/>
              <a:gdLst/>
              <a:ahLst/>
              <a:cxnLst/>
              <a:rect l="l" t="t" r="r" b="b"/>
              <a:pathLst>
                <a:path w="386714" h="313690">
                  <a:moveTo>
                    <a:pt x="269382" y="0"/>
                  </a:moveTo>
                  <a:lnTo>
                    <a:pt x="54765" y="34124"/>
                  </a:lnTo>
                  <a:lnTo>
                    <a:pt x="24083" y="39452"/>
                  </a:lnTo>
                  <a:lnTo>
                    <a:pt x="10331" y="45745"/>
                  </a:lnTo>
                  <a:lnTo>
                    <a:pt x="10338" y="57067"/>
                  </a:lnTo>
                  <a:lnTo>
                    <a:pt x="20932" y="77482"/>
                  </a:lnTo>
                  <a:lnTo>
                    <a:pt x="11460" y="100842"/>
                  </a:lnTo>
                  <a:lnTo>
                    <a:pt x="6607" y="114515"/>
                  </a:lnTo>
                  <a:lnTo>
                    <a:pt x="1810" y="131818"/>
                  </a:lnTo>
                  <a:lnTo>
                    <a:pt x="0" y="157399"/>
                  </a:lnTo>
                  <a:lnTo>
                    <a:pt x="985" y="209090"/>
                  </a:lnTo>
                  <a:lnTo>
                    <a:pt x="4575" y="304723"/>
                  </a:lnTo>
                  <a:lnTo>
                    <a:pt x="40126" y="312497"/>
                  </a:lnTo>
                  <a:lnTo>
                    <a:pt x="69483" y="313193"/>
                  </a:lnTo>
                  <a:lnTo>
                    <a:pt x="108400" y="305104"/>
                  </a:lnTo>
                  <a:lnTo>
                    <a:pt x="172634" y="286524"/>
                  </a:lnTo>
                  <a:lnTo>
                    <a:pt x="172205" y="273448"/>
                  </a:lnTo>
                  <a:lnTo>
                    <a:pt x="173680" y="262494"/>
                  </a:lnTo>
                  <a:lnTo>
                    <a:pt x="178515" y="247728"/>
                  </a:lnTo>
                  <a:lnTo>
                    <a:pt x="188166" y="223215"/>
                  </a:lnTo>
                  <a:lnTo>
                    <a:pt x="231168" y="276974"/>
                  </a:lnTo>
                  <a:lnTo>
                    <a:pt x="267863" y="277179"/>
                  </a:lnTo>
                  <a:lnTo>
                    <a:pt x="296271" y="274135"/>
                  </a:lnTo>
                  <a:lnTo>
                    <a:pt x="330952" y="265044"/>
                  </a:lnTo>
                  <a:lnTo>
                    <a:pt x="386464" y="247103"/>
                  </a:lnTo>
                  <a:lnTo>
                    <a:pt x="379334" y="221533"/>
                  </a:lnTo>
                  <a:lnTo>
                    <a:pt x="362573" y="163485"/>
                  </a:lnTo>
                  <a:lnTo>
                    <a:pt x="343124" y="100958"/>
                  </a:lnTo>
                  <a:lnTo>
                    <a:pt x="327929" y="61950"/>
                  </a:lnTo>
                  <a:lnTo>
                    <a:pt x="288509" y="30899"/>
                  </a:lnTo>
                  <a:lnTo>
                    <a:pt x="286867" y="12949"/>
                  </a:lnTo>
                  <a:lnTo>
                    <a:pt x="284327" y="3748"/>
                  </a:lnTo>
                  <a:lnTo>
                    <a:pt x="279097" y="397"/>
                  </a:lnTo>
                  <a:lnTo>
                    <a:pt x="269382" y="0"/>
                  </a:lnTo>
                  <a:close/>
                </a:path>
              </a:pathLst>
            </a:custGeom>
            <a:solidFill>
              <a:srgbClr val="00396B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3" name="object 183"/>
            <p:cNvSpPr/>
            <p:nvPr/>
          </p:nvSpPr>
          <p:spPr>
            <a:xfrm>
              <a:off x="3449554" y="7930430"/>
              <a:ext cx="386715" cy="313690"/>
            </a:xfrm>
            <a:custGeom>
              <a:avLst/>
              <a:gdLst/>
              <a:ahLst/>
              <a:cxnLst/>
              <a:rect l="l" t="t" r="r" b="b"/>
              <a:pathLst>
                <a:path w="386714" h="313690">
                  <a:moveTo>
                    <a:pt x="20932" y="77482"/>
                  </a:moveTo>
                  <a:lnTo>
                    <a:pt x="10338" y="57067"/>
                  </a:lnTo>
                  <a:lnTo>
                    <a:pt x="10331" y="45745"/>
                  </a:lnTo>
                  <a:lnTo>
                    <a:pt x="24083" y="39452"/>
                  </a:lnTo>
                  <a:lnTo>
                    <a:pt x="54765" y="34124"/>
                  </a:lnTo>
                  <a:lnTo>
                    <a:pt x="128172" y="22642"/>
                  </a:lnTo>
                  <a:lnTo>
                    <a:pt x="197516" y="11595"/>
                  </a:lnTo>
                  <a:lnTo>
                    <a:pt x="249139" y="3281"/>
                  </a:lnTo>
                  <a:lnTo>
                    <a:pt x="269382" y="0"/>
                  </a:lnTo>
                  <a:lnTo>
                    <a:pt x="279097" y="397"/>
                  </a:lnTo>
                  <a:lnTo>
                    <a:pt x="284327" y="3748"/>
                  </a:lnTo>
                  <a:lnTo>
                    <a:pt x="286867" y="12949"/>
                  </a:lnTo>
                  <a:lnTo>
                    <a:pt x="288509" y="30899"/>
                  </a:lnTo>
                  <a:lnTo>
                    <a:pt x="303226" y="35413"/>
                  </a:lnTo>
                  <a:lnTo>
                    <a:pt x="343124" y="100958"/>
                  </a:lnTo>
                  <a:lnTo>
                    <a:pt x="362573" y="163485"/>
                  </a:lnTo>
                  <a:lnTo>
                    <a:pt x="379334" y="221533"/>
                  </a:lnTo>
                  <a:lnTo>
                    <a:pt x="386464" y="247103"/>
                  </a:lnTo>
                  <a:lnTo>
                    <a:pt x="330952" y="265044"/>
                  </a:lnTo>
                  <a:lnTo>
                    <a:pt x="296271" y="274135"/>
                  </a:lnTo>
                  <a:lnTo>
                    <a:pt x="267863" y="277179"/>
                  </a:lnTo>
                  <a:lnTo>
                    <a:pt x="231168" y="276974"/>
                  </a:lnTo>
                  <a:lnTo>
                    <a:pt x="188166" y="223215"/>
                  </a:lnTo>
                  <a:lnTo>
                    <a:pt x="178515" y="247728"/>
                  </a:lnTo>
                  <a:lnTo>
                    <a:pt x="173680" y="262494"/>
                  </a:lnTo>
                  <a:lnTo>
                    <a:pt x="172205" y="273448"/>
                  </a:lnTo>
                  <a:lnTo>
                    <a:pt x="172634" y="286524"/>
                  </a:lnTo>
                  <a:lnTo>
                    <a:pt x="108400" y="305104"/>
                  </a:lnTo>
                  <a:lnTo>
                    <a:pt x="69483" y="313193"/>
                  </a:lnTo>
                  <a:lnTo>
                    <a:pt x="40126" y="312497"/>
                  </a:lnTo>
                  <a:lnTo>
                    <a:pt x="4575" y="304723"/>
                  </a:lnTo>
                  <a:lnTo>
                    <a:pt x="985" y="209090"/>
                  </a:lnTo>
                  <a:lnTo>
                    <a:pt x="0" y="157399"/>
                  </a:lnTo>
                  <a:lnTo>
                    <a:pt x="1810" y="131818"/>
                  </a:lnTo>
                  <a:lnTo>
                    <a:pt x="6607" y="114515"/>
                  </a:lnTo>
                  <a:lnTo>
                    <a:pt x="11460" y="100842"/>
                  </a:lnTo>
                  <a:lnTo>
                    <a:pt x="16094" y="88988"/>
                  </a:lnTo>
                  <a:lnTo>
                    <a:pt x="19565" y="80640"/>
                  </a:lnTo>
                  <a:lnTo>
                    <a:pt x="20932" y="77482"/>
                  </a:lnTo>
                  <a:close/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4" name="object 184"/>
            <p:cNvSpPr/>
            <p:nvPr/>
          </p:nvSpPr>
          <p:spPr>
            <a:xfrm>
              <a:off x="3536176" y="7935063"/>
              <a:ext cx="298450" cy="285115"/>
            </a:xfrm>
            <a:custGeom>
              <a:avLst/>
              <a:gdLst/>
              <a:ahLst/>
              <a:cxnLst/>
              <a:rect l="l" t="t" r="r" b="b"/>
              <a:pathLst>
                <a:path w="298450" h="285115">
                  <a:moveTo>
                    <a:pt x="36880" y="179692"/>
                  </a:moveTo>
                  <a:lnTo>
                    <a:pt x="57386" y="195542"/>
                  </a:lnTo>
                  <a:lnTo>
                    <a:pt x="68383" y="205054"/>
                  </a:lnTo>
                  <a:lnTo>
                    <a:pt x="73617" y="212032"/>
                  </a:lnTo>
                  <a:lnTo>
                    <a:pt x="76834" y="220281"/>
                  </a:lnTo>
                  <a:lnTo>
                    <a:pt x="76610" y="236040"/>
                  </a:lnTo>
                  <a:lnTo>
                    <a:pt x="71623" y="257522"/>
                  </a:lnTo>
                  <a:lnTo>
                    <a:pt x="65771" y="276468"/>
                  </a:lnTo>
                  <a:lnTo>
                    <a:pt x="62953" y="284619"/>
                  </a:lnTo>
                  <a:lnTo>
                    <a:pt x="76809" y="281292"/>
                  </a:lnTo>
                  <a:lnTo>
                    <a:pt x="82359" y="279260"/>
                  </a:lnTo>
                  <a:lnTo>
                    <a:pt x="84630" y="260136"/>
                  </a:lnTo>
                  <a:lnTo>
                    <a:pt x="90789" y="238445"/>
                  </a:lnTo>
                  <a:lnTo>
                    <a:pt x="97172" y="220674"/>
                  </a:lnTo>
                  <a:lnTo>
                    <a:pt x="100114" y="213309"/>
                  </a:lnTo>
                  <a:lnTo>
                    <a:pt x="290618" y="213309"/>
                  </a:lnTo>
                  <a:lnTo>
                    <a:pt x="286231" y="197726"/>
                  </a:lnTo>
                  <a:lnTo>
                    <a:pt x="81445" y="197726"/>
                  </a:lnTo>
                  <a:lnTo>
                    <a:pt x="67998" y="193006"/>
                  </a:lnTo>
                  <a:lnTo>
                    <a:pt x="53400" y="187018"/>
                  </a:lnTo>
                  <a:lnTo>
                    <a:pt x="41682" y="181876"/>
                  </a:lnTo>
                  <a:lnTo>
                    <a:pt x="36880" y="179692"/>
                  </a:lnTo>
                  <a:close/>
                </a:path>
                <a:path w="298450" h="285115">
                  <a:moveTo>
                    <a:pt x="290618" y="213309"/>
                  </a:moveTo>
                  <a:lnTo>
                    <a:pt x="100114" y="213309"/>
                  </a:lnTo>
                  <a:lnTo>
                    <a:pt x="146608" y="269049"/>
                  </a:lnTo>
                  <a:lnTo>
                    <a:pt x="195869" y="265067"/>
                  </a:lnTo>
                  <a:lnTo>
                    <a:pt x="245154" y="255168"/>
                  </a:lnTo>
                  <a:lnTo>
                    <a:pt x="283075" y="245050"/>
                  </a:lnTo>
                  <a:lnTo>
                    <a:pt x="298246" y="240411"/>
                  </a:lnTo>
                  <a:lnTo>
                    <a:pt x="290618" y="213309"/>
                  </a:lnTo>
                  <a:close/>
                </a:path>
                <a:path w="298450" h="285115">
                  <a:moveTo>
                    <a:pt x="245178" y="69432"/>
                  </a:moveTo>
                  <a:lnTo>
                    <a:pt x="36616" y="69432"/>
                  </a:lnTo>
                  <a:lnTo>
                    <a:pt x="56667" y="71285"/>
                  </a:lnTo>
                  <a:lnTo>
                    <a:pt x="67211" y="77367"/>
                  </a:lnTo>
                  <a:lnTo>
                    <a:pt x="75310" y="89509"/>
                  </a:lnTo>
                  <a:lnTo>
                    <a:pt x="83613" y="115932"/>
                  </a:lnTo>
                  <a:lnTo>
                    <a:pt x="88750" y="153204"/>
                  </a:lnTo>
                  <a:lnTo>
                    <a:pt x="88701" y="185684"/>
                  </a:lnTo>
                  <a:lnTo>
                    <a:pt x="81445" y="197726"/>
                  </a:lnTo>
                  <a:lnTo>
                    <a:pt x="286231" y="197726"/>
                  </a:lnTo>
                  <a:lnTo>
                    <a:pt x="272612" y="149342"/>
                  </a:lnTo>
                  <a:lnTo>
                    <a:pt x="258003" y="100222"/>
                  </a:lnTo>
                  <a:lnTo>
                    <a:pt x="248962" y="76161"/>
                  </a:lnTo>
                  <a:lnTo>
                    <a:pt x="245178" y="69432"/>
                  </a:lnTo>
                  <a:close/>
                </a:path>
                <a:path w="298450" h="285115">
                  <a:moveTo>
                    <a:pt x="181800" y="0"/>
                  </a:moveTo>
                  <a:lnTo>
                    <a:pt x="55752" y="19786"/>
                  </a:lnTo>
                  <a:lnTo>
                    <a:pt x="58960" y="36115"/>
                  </a:lnTo>
                  <a:lnTo>
                    <a:pt x="54222" y="46786"/>
                  </a:lnTo>
                  <a:lnTo>
                    <a:pt x="36311" y="56505"/>
                  </a:lnTo>
                  <a:lnTo>
                    <a:pt x="0" y="69977"/>
                  </a:lnTo>
                  <a:lnTo>
                    <a:pt x="36616" y="69432"/>
                  </a:lnTo>
                  <a:lnTo>
                    <a:pt x="245178" y="69432"/>
                  </a:lnTo>
                  <a:lnTo>
                    <a:pt x="240029" y="60274"/>
                  </a:lnTo>
                  <a:lnTo>
                    <a:pt x="227885" y="45748"/>
                  </a:lnTo>
                  <a:lnTo>
                    <a:pt x="215072" y="36452"/>
                  </a:lnTo>
                  <a:lnTo>
                    <a:pt x="204934" y="31513"/>
                  </a:lnTo>
                  <a:lnTo>
                    <a:pt x="200812" y="30060"/>
                  </a:lnTo>
                  <a:lnTo>
                    <a:pt x="196839" y="12617"/>
                  </a:lnTo>
                  <a:lnTo>
                    <a:pt x="190415" y="3700"/>
                  </a:lnTo>
                  <a:lnTo>
                    <a:pt x="184437" y="448"/>
                  </a:lnTo>
                  <a:lnTo>
                    <a:pt x="181800" y="0"/>
                  </a:lnTo>
                  <a:close/>
                </a:path>
              </a:pathLst>
            </a:custGeom>
            <a:solidFill>
              <a:srgbClr val="002651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5" name="object 185"/>
            <p:cNvSpPr/>
            <p:nvPr/>
          </p:nvSpPr>
          <p:spPr>
            <a:xfrm>
              <a:off x="6729432" y="7734617"/>
              <a:ext cx="311785" cy="243840"/>
            </a:xfrm>
            <a:custGeom>
              <a:avLst/>
              <a:gdLst/>
              <a:ahLst/>
              <a:cxnLst/>
              <a:rect l="l" t="t" r="r" b="b"/>
              <a:pathLst>
                <a:path w="311784" h="243840">
                  <a:moveTo>
                    <a:pt x="311657" y="32664"/>
                  </a:moveTo>
                  <a:lnTo>
                    <a:pt x="292060" y="154720"/>
                  </a:lnTo>
                  <a:lnTo>
                    <a:pt x="267987" y="217398"/>
                  </a:lnTo>
                  <a:lnTo>
                    <a:pt x="223652" y="240490"/>
                  </a:lnTo>
                  <a:lnTo>
                    <a:pt x="143268" y="243789"/>
                  </a:lnTo>
                  <a:lnTo>
                    <a:pt x="62563" y="205697"/>
                  </a:lnTo>
                  <a:lnTo>
                    <a:pt x="19794" y="121894"/>
                  </a:lnTo>
                  <a:lnTo>
                    <a:pt x="2945" y="38092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9FA0A0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6" name="object 186"/>
            <p:cNvSpPr/>
            <p:nvPr/>
          </p:nvSpPr>
          <p:spPr>
            <a:xfrm>
              <a:off x="6592727" y="7701822"/>
              <a:ext cx="438784" cy="177165"/>
            </a:xfrm>
            <a:custGeom>
              <a:avLst/>
              <a:gdLst/>
              <a:ahLst/>
              <a:cxnLst/>
              <a:rect l="l" t="t" r="r" b="b"/>
              <a:pathLst>
                <a:path w="438784" h="177165">
                  <a:moveTo>
                    <a:pt x="79944" y="0"/>
                  </a:moveTo>
                  <a:lnTo>
                    <a:pt x="22868" y="55220"/>
                  </a:lnTo>
                  <a:lnTo>
                    <a:pt x="0" y="88149"/>
                  </a:lnTo>
                  <a:lnTo>
                    <a:pt x="7880" y="111855"/>
                  </a:lnTo>
                  <a:lnTo>
                    <a:pt x="43051" y="139407"/>
                  </a:lnTo>
                  <a:lnTo>
                    <a:pt x="92178" y="165193"/>
                  </a:lnTo>
                  <a:lnTo>
                    <a:pt x="158669" y="176561"/>
                  </a:lnTo>
                  <a:lnTo>
                    <a:pt x="200228" y="174083"/>
                  </a:lnTo>
                  <a:lnTo>
                    <a:pt x="248290" y="164695"/>
                  </a:lnTo>
                  <a:lnTo>
                    <a:pt x="303577" y="147294"/>
                  </a:lnTo>
                  <a:lnTo>
                    <a:pt x="366809" y="120779"/>
                  </a:lnTo>
                  <a:lnTo>
                    <a:pt x="438707" y="84048"/>
                  </a:lnTo>
                  <a:lnTo>
                    <a:pt x="79944" y="0"/>
                  </a:lnTo>
                  <a:close/>
                </a:path>
              </a:pathLst>
            </a:custGeom>
            <a:solidFill>
              <a:srgbClr val="FFE622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7" name="object 187"/>
            <p:cNvSpPr/>
            <p:nvPr/>
          </p:nvSpPr>
          <p:spPr>
            <a:xfrm>
              <a:off x="6592727" y="7701822"/>
              <a:ext cx="438784" cy="177165"/>
            </a:xfrm>
            <a:custGeom>
              <a:avLst/>
              <a:gdLst/>
              <a:ahLst/>
              <a:cxnLst/>
              <a:rect l="l" t="t" r="r" b="b"/>
              <a:pathLst>
                <a:path w="438784" h="177165">
                  <a:moveTo>
                    <a:pt x="79944" y="0"/>
                  </a:moveTo>
                  <a:lnTo>
                    <a:pt x="22868" y="55220"/>
                  </a:lnTo>
                  <a:lnTo>
                    <a:pt x="0" y="88149"/>
                  </a:lnTo>
                  <a:lnTo>
                    <a:pt x="7880" y="111855"/>
                  </a:lnTo>
                  <a:lnTo>
                    <a:pt x="43051" y="139407"/>
                  </a:lnTo>
                  <a:lnTo>
                    <a:pt x="92178" y="165193"/>
                  </a:lnTo>
                  <a:lnTo>
                    <a:pt x="158669" y="176561"/>
                  </a:lnTo>
                  <a:lnTo>
                    <a:pt x="200228" y="174083"/>
                  </a:lnTo>
                  <a:lnTo>
                    <a:pt x="248290" y="164695"/>
                  </a:lnTo>
                  <a:lnTo>
                    <a:pt x="303577" y="147294"/>
                  </a:lnTo>
                  <a:lnTo>
                    <a:pt x="366809" y="120779"/>
                  </a:lnTo>
                  <a:lnTo>
                    <a:pt x="438707" y="84048"/>
                  </a:lnTo>
                  <a:lnTo>
                    <a:pt x="79944" y="0"/>
                  </a:lnTo>
                  <a:close/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8" name="object 188"/>
            <p:cNvSpPr/>
            <p:nvPr/>
          </p:nvSpPr>
          <p:spPr>
            <a:xfrm>
              <a:off x="6672672" y="7511157"/>
              <a:ext cx="438150" cy="324485"/>
            </a:xfrm>
            <a:custGeom>
              <a:avLst/>
              <a:gdLst/>
              <a:ahLst/>
              <a:cxnLst/>
              <a:rect l="l" t="t" r="r" b="b"/>
              <a:pathLst>
                <a:path w="438150" h="324484">
                  <a:moveTo>
                    <a:pt x="235750" y="0"/>
                  </a:moveTo>
                  <a:lnTo>
                    <a:pt x="104648" y="17688"/>
                  </a:lnTo>
                  <a:lnTo>
                    <a:pt x="34083" y="84574"/>
                  </a:lnTo>
                  <a:lnTo>
                    <a:pt x="5414" y="156839"/>
                  </a:lnTo>
                  <a:lnTo>
                    <a:pt x="0" y="190665"/>
                  </a:lnTo>
                  <a:lnTo>
                    <a:pt x="38799" y="285190"/>
                  </a:lnTo>
                  <a:lnTo>
                    <a:pt x="95083" y="324172"/>
                  </a:lnTo>
                  <a:lnTo>
                    <a:pt x="207867" y="314335"/>
                  </a:lnTo>
                  <a:lnTo>
                    <a:pt x="416166" y="262407"/>
                  </a:lnTo>
                  <a:lnTo>
                    <a:pt x="437557" y="126847"/>
                  </a:lnTo>
                  <a:lnTo>
                    <a:pt x="425894" y="54327"/>
                  </a:lnTo>
                  <a:lnTo>
                    <a:pt x="364263" y="20244"/>
                  </a:lnTo>
                  <a:lnTo>
                    <a:pt x="235750" y="0"/>
                  </a:lnTo>
                  <a:close/>
                </a:path>
              </a:pathLst>
            </a:custGeom>
            <a:solidFill>
              <a:srgbClr val="FFF21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89" name="object 189"/>
            <p:cNvSpPr/>
            <p:nvPr/>
          </p:nvSpPr>
          <p:spPr>
            <a:xfrm>
              <a:off x="6672672" y="7511157"/>
              <a:ext cx="438150" cy="324485"/>
            </a:xfrm>
            <a:custGeom>
              <a:avLst/>
              <a:gdLst/>
              <a:ahLst/>
              <a:cxnLst/>
              <a:rect l="l" t="t" r="r" b="b"/>
              <a:pathLst>
                <a:path w="438150" h="324484">
                  <a:moveTo>
                    <a:pt x="0" y="190665"/>
                  </a:moveTo>
                  <a:lnTo>
                    <a:pt x="38799" y="285190"/>
                  </a:lnTo>
                  <a:lnTo>
                    <a:pt x="95083" y="324172"/>
                  </a:lnTo>
                  <a:lnTo>
                    <a:pt x="207867" y="314335"/>
                  </a:lnTo>
                  <a:lnTo>
                    <a:pt x="416166" y="262407"/>
                  </a:lnTo>
                  <a:lnTo>
                    <a:pt x="437557" y="126847"/>
                  </a:lnTo>
                  <a:lnTo>
                    <a:pt x="425894" y="54327"/>
                  </a:lnTo>
                  <a:lnTo>
                    <a:pt x="364263" y="20244"/>
                  </a:lnTo>
                  <a:lnTo>
                    <a:pt x="235750" y="0"/>
                  </a:lnTo>
                  <a:lnTo>
                    <a:pt x="104648" y="17688"/>
                  </a:lnTo>
                  <a:lnTo>
                    <a:pt x="34083" y="84574"/>
                  </a:lnTo>
                  <a:lnTo>
                    <a:pt x="5414" y="156839"/>
                  </a:lnTo>
                  <a:lnTo>
                    <a:pt x="0" y="190665"/>
                  </a:lnTo>
                  <a:close/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0" name="object 190"/>
            <p:cNvSpPr/>
            <p:nvPr/>
          </p:nvSpPr>
          <p:spPr>
            <a:xfrm>
              <a:off x="6820222" y="7532158"/>
              <a:ext cx="280670" cy="267335"/>
            </a:xfrm>
            <a:custGeom>
              <a:avLst/>
              <a:gdLst/>
              <a:ahLst/>
              <a:cxnLst/>
              <a:rect l="l" t="t" r="r" b="b"/>
              <a:pathLst>
                <a:path w="280670" h="267334">
                  <a:moveTo>
                    <a:pt x="154520" y="0"/>
                  </a:moveTo>
                  <a:lnTo>
                    <a:pt x="158809" y="19185"/>
                  </a:lnTo>
                  <a:lnTo>
                    <a:pt x="161220" y="38885"/>
                  </a:lnTo>
                  <a:lnTo>
                    <a:pt x="162153" y="58326"/>
                  </a:lnTo>
                  <a:lnTo>
                    <a:pt x="162013" y="76733"/>
                  </a:lnTo>
                  <a:lnTo>
                    <a:pt x="155119" y="124217"/>
                  </a:lnTo>
                  <a:lnTo>
                    <a:pt x="134480" y="167347"/>
                  </a:lnTo>
                  <a:lnTo>
                    <a:pt x="94053" y="206686"/>
                  </a:lnTo>
                  <a:lnTo>
                    <a:pt x="45872" y="236613"/>
                  </a:lnTo>
                  <a:lnTo>
                    <a:pt x="0" y="261048"/>
                  </a:lnTo>
                  <a:lnTo>
                    <a:pt x="39269" y="265922"/>
                  </a:lnTo>
                  <a:lnTo>
                    <a:pt x="84848" y="266905"/>
                  </a:lnTo>
                  <a:lnTo>
                    <a:pt x="137188" y="263221"/>
                  </a:lnTo>
                  <a:lnTo>
                    <a:pt x="196737" y="254093"/>
                  </a:lnTo>
                  <a:lnTo>
                    <a:pt x="263944" y="238747"/>
                  </a:lnTo>
                  <a:lnTo>
                    <a:pt x="280565" y="135161"/>
                  </a:lnTo>
                  <a:lnTo>
                    <a:pt x="274707" y="75763"/>
                  </a:lnTo>
                  <a:lnTo>
                    <a:pt x="236112" y="38170"/>
                  </a:lnTo>
                  <a:lnTo>
                    <a:pt x="154520" y="0"/>
                  </a:lnTo>
                  <a:close/>
                </a:path>
              </a:pathLst>
            </a:custGeom>
            <a:solidFill>
              <a:srgbClr val="FDCF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1" name="object 191"/>
            <p:cNvSpPr/>
            <p:nvPr/>
          </p:nvSpPr>
          <p:spPr>
            <a:xfrm>
              <a:off x="6742380" y="7511161"/>
              <a:ext cx="275590" cy="279400"/>
            </a:xfrm>
            <a:custGeom>
              <a:avLst/>
              <a:gdLst/>
              <a:ahLst/>
              <a:cxnLst/>
              <a:rect l="l" t="t" r="r" b="b"/>
              <a:pathLst>
                <a:path w="275590" h="279400">
                  <a:moveTo>
                    <a:pt x="0" y="260362"/>
                  </a:moveTo>
                  <a:lnTo>
                    <a:pt x="38916" y="132327"/>
                  </a:lnTo>
                  <a:lnTo>
                    <a:pt x="94556" y="52533"/>
                  </a:lnTo>
                  <a:lnTo>
                    <a:pt x="144430" y="11563"/>
                  </a:lnTo>
                  <a:lnTo>
                    <a:pt x="166052" y="0"/>
                  </a:lnTo>
                  <a:lnTo>
                    <a:pt x="234501" y="34331"/>
                  </a:lnTo>
                  <a:lnTo>
                    <a:pt x="267781" y="74817"/>
                  </a:lnTo>
                  <a:lnTo>
                    <a:pt x="275307" y="147595"/>
                  </a:lnTo>
                  <a:lnTo>
                    <a:pt x="266496" y="278803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2" name="object 192"/>
            <p:cNvSpPr/>
            <p:nvPr/>
          </p:nvSpPr>
          <p:spPr>
            <a:xfrm>
              <a:off x="4755709" y="7472405"/>
              <a:ext cx="849145" cy="64004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grpSp>
        <p:nvGrpSpPr>
          <p:cNvPr id="193" name="object 193"/>
          <p:cNvGrpSpPr/>
          <p:nvPr/>
        </p:nvGrpSpPr>
        <p:grpSpPr>
          <a:xfrm>
            <a:off x="308114" y="8568107"/>
            <a:ext cx="702945" cy="741680"/>
            <a:chOff x="308114" y="8568107"/>
            <a:chExt cx="702945" cy="741680"/>
          </a:xfrm>
        </p:grpSpPr>
        <p:sp>
          <p:nvSpPr>
            <p:cNvPr id="194" name="object 194"/>
            <p:cNvSpPr/>
            <p:nvPr/>
          </p:nvSpPr>
          <p:spPr>
            <a:xfrm>
              <a:off x="484524" y="8926294"/>
              <a:ext cx="502284" cy="374650"/>
            </a:xfrm>
            <a:custGeom>
              <a:avLst/>
              <a:gdLst/>
              <a:ahLst/>
              <a:cxnLst/>
              <a:rect l="l" t="t" r="r" b="b"/>
              <a:pathLst>
                <a:path w="502284" h="374650">
                  <a:moveTo>
                    <a:pt x="378866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258762"/>
                  </a:lnTo>
                  <a:lnTo>
                    <a:pt x="6206" y="293448"/>
                  </a:lnTo>
                  <a:lnTo>
                    <a:pt x="26074" y="331093"/>
                  </a:lnTo>
                  <a:lnTo>
                    <a:pt x="61480" y="361544"/>
                  </a:lnTo>
                  <a:lnTo>
                    <a:pt x="114300" y="374649"/>
                  </a:lnTo>
                  <a:lnTo>
                    <a:pt x="378866" y="330758"/>
                  </a:lnTo>
                  <a:lnTo>
                    <a:pt x="406883" y="325101"/>
                  </a:lnTo>
                  <a:lnTo>
                    <a:pt x="429764" y="309672"/>
                  </a:lnTo>
                  <a:lnTo>
                    <a:pt x="445192" y="286787"/>
                  </a:lnTo>
                  <a:lnTo>
                    <a:pt x="450850" y="258762"/>
                  </a:lnTo>
                  <a:lnTo>
                    <a:pt x="502119" y="86245"/>
                  </a:lnTo>
                  <a:lnTo>
                    <a:pt x="488451" y="55994"/>
                  </a:lnTo>
                  <a:lnTo>
                    <a:pt x="455399" y="28211"/>
                  </a:lnTo>
                  <a:lnTo>
                    <a:pt x="414894" y="7884"/>
                  </a:lnTo>
                  <a:lnTo>
                    <a:pt x="378866" y="0"/>
                  </a:lnTo>
                  <a:close/>
                </a:path>
              </a:pathLst>
            </a:custGeom>
            <a:solidFill>
              <a:srgbClr val="E6BC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5" name="object 195"/>
            <p:cNvSpPr/>
            <p:nvPr/>
          </p:nvSpPr>
          <p:spPr>
            <a:xfrm>
              <a:off x="484524" y="8926294"/>
              <a:ext cx="502284" cy="374650"/>
            </a:xfrm>
            <a:custGeom>
              <a:avLst/>
              <a:gdLst/>
              <a:ahLst/>
              <a:cxnLst/>
              <a:rect l="l" t="t" r="r" b="b"/>
              <a:pathLst>
                <a:path w="502284" h="374650">
                  <a:moveTo>
                    <a:pt x="0" y="258762"/>
                  </a:moveTo>
                  <a:lnTo>
                    <a:pt x="6206" y="293448"/>
                  </a:lnTo>
                  <a:lnTo>
                    <a:pt x="26074" y="331093"/>
                  </a:lnTo>
                  <a:lnTo>
                    <a:pt x="61480" y="361544"/>
                  </a:lnTo>
                  <a:lnTo>
                    <a:pt x="114300" y="374649"/>
                  </a:lnTo>
                  <a:lnTo>
                    <a:pt x="378866" y="330758"/>
                  </a:lnTo>
                  <a:lnTo>
                    <a:pt x="406883" y="325101"/>
                  </a:lnTo>
                  <a:lnTo>
                    <a:pt x="429764" y="309672"/>
                  </a:lnTo>
                  <a:lnTo>
                    <a:pt x="445192" y="286787"/>
                  </a:lnTo>
                  <a:lnTo>
                    <a:pt x="450850" y="258762"/>
                  </a:lnTo>
                  <a:lnTo>
                    <a:pt x="502119" y="86245"/>
                  </a:lnTo>
                  <a:lnTo>
                    <a:pt x="488451" y="55994"/>
                  </a:lnTo>
                  <a:lnTo>
                    <a:pt x="455399" y="28211"/>
                  </a:lnTo>
                  <a:lnTo>
                    <a:pt x="414894" y="7884"/>
                  </a:lnTo>
                  <a:lnTo>
                    <a:pt x="378866" y="0"/>
                  </a:ln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258762"/>
                  </a:lnTo>
                  <a:close/>
                </a:path>
              </a:pathLst>
            </a:custGeom>
            <a:ln w="1270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6" name="object 196"/>
            <p:cNvSpPr/>
            <p:nvPr/>
          </p:nvSpPr>
          <p:spPr>
            <a:xfrm>
              <a:off x="553269" y="8972579"/>
              <a:ext cx="450850" cy="330835"/>
            </a:xfrm>
            <a:custGeom>
              <a:avLst/>
              <a:gdLst/>
              <a:ahLst/>
              <a:cxnLst/>
              <a:rect l="l" t="t" r="r" b="b"/>
              <a:pathLst>
                <a:path w="450850" h="330834">
                  <a:moveTo>
                    <a:pt x="378866" y="0"/>
                  </a:moveTo>
                  <a:lnTo>
                    <a:pt x="71996" y="0"/>
                  </a:lnTo>
                  <a:lnTo>
                    <a:pt x="43976" y="5657"/>
                  </a:lnTo>
                  <a:lnTo>
                    <a:pt x="21091" y="21086"/>
                  </a:lnTo>
                  <a:lnTo>
                    <a:pt x="5659" y="43971"/>
                  </a:lnTo>
                  <a:lnTo>
                    <a:pt x="0" y="71996"/>
                  </a:lnTo>
                  <a:lnTo>
                    <a:pt x="0" y="258762"/>
                  </a:lnTo>
                  <a:lnTo>
                    <a:pt x="5659" y="286787"/>
                  </a:lnTo>
                  <a:lnTo>
                    <a:pt x="21091" y="309672"/>
                  </a:lnTo>
                  <a:lnTo>
                    <a:pt x="43976" y="325101"/>
                  </a:lnTo>
                  <a:lnTo>
                    <a:pt x="71996" y="330758"/>
                  </a:lnTo>
                  <a:lnTo>
                    <a:pt x="378866" y="330758"/>
                  </a:lnTo>
                  <a:lnTo>
                    <a:pt x="406883" y="325101"/>
                  </a:lnTo>
                  <a:lnTo>
                    <a:pt x="429764" y="309672"/>
                  </a:lnTo>
                  <a:lnTo>
                    <a:pt x="445192" y="286787"/>
                  </a:lnTo>
                  <a:lnTo>
                    <a:pt x="450850" y="258762"/>
                  </a:lnTo>
                  <a:lnTo>
                    <a:pt x="450850" y="71996"/>
                  </a:lnTo>
                  <a:lnTo>
                    <a:pt x="445192" y="43971"/>
                  </a:lnTo>
                  <a:lnTo>
                    <a:pt x="429764" y="21086"/>
                  </a:lnTo>
                  <a:lnTo>
                    <a:pt x="406883" y="5657"/>
                  </a:lnTo>
                  <a:lnTo>
                    <a:pt x="378866" y="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7" name="object 197"/>
            <p:cNvSpPr/>
            <p:nvPr/>
          </p:nvSpPr>
          <p:spPr>
            <a:xfrm>
              <a:off x="553269" y="8972579"/>
              <a:ext cx="450850" cy="330835"/>
            </a:xfrm>
            <a:custGeom>
              <a:avLst/>
              <a:gdLst/>
              <a:ahLst/>
              <a:cxnLst/>
              <a:rect l="l" t="t" r="r" b="b"/>
              <a:pathLst>
                <a:path w="450850" h="330834">
                  <a:moveTo>
                    <a:pt x="0" y="258762"/>
                  </a:moveTo>
                  <a:lnTo>
                    <a:pt x="5659" y="286787"/>
                  </a:lnTo>
                  <a:lnTo>
                    <a:pt x="21091" y="309672"/>
                  </a:lnTo>
                  <a:lnTo>
                    <a:pt x="43976" y="325101"/>
                  </a:lnTo>
                  <a:lnTo>
                    <a:pt x="71996" y="330758"/>
                  </a:lnTo>
                  <a:lnTo>
                    <a:pt x="378866" y="330758"/>
                  </a:lnTo>
                  <a:lnTo>
                    <a:pt x="406883" y="325101"/>
                  </a:lnTo>
                  <a:lnTo>
                    <a:pt x="429764" y="309672"/>
                  </a:lnTo>
                  <a:lnTo>
                    <a:pt x="445192" y="286787"/>
                  </a:lnTo>
                  <a:lnTo>
                    <a:pt x="450850" y="258762"/>
                  </a:lnTo>
                  <a:lnTo>
                    <a:pt x="450850" y="71996"/>
                  </a:lnTo>
                  <a:lnTo>
                    <a:pt x="445192" y="43971"/>
                  </a:lnTo>
                  <a:lnTo>
                    <a:pt x="429764" y="21086"/>
                  </a:lnTo>
                  <a:lnTo>
                    <a:pt x="406883" y="5657"/>
                  </a:lnTo>
                  <a:lnTo>
                    <a:pt x="378866" y="0"/>
                  </a:lnTo>
                  <a:lnTo>
                    <a:pt x="71996" y="0"/>
                  </a:lnTo>
                  <a:lnTo>
                    <a:pt x="43976" y="5657"/>
                  </a:lnTo>
                  <a:lnTo>
                    <a:pt x="21091" y="21086"/>
                  </a:lnTo>
                  <a:lnTo>
                    <a:pt x="5659" y="43971"/>
                  </a:lnTo>
                  <a:lnTo>
                    <a:pt x="0" y="71996"/>
                  </a:lnTo>
                  <a:lnTo>
                    <a:pt x="0" y="258762"/>
                  </a:lnTo>
                  <a:close/>
                </a:path>
              </a:pathLst>
            </a:custGeom>
            <a:ln w="1270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8" name="object 198"/>
            <p:cNvSpPr/>
            <p:nvPr/>
          </p:nvSpPr>
          <p:spPr>
            <a:xfrm>
              <a:off x="546925" y="8965784"/>
              <a:ext cx="417195" cy="331470"/>
            </a:xfrm>
            <a:custGeom>
              <a:avLst/>
              <a:gdLst/>
              <a:ahLst/>
              <a:cxnLst/>
              <a:rect l="l" t="t" r="r" b="b"/>
              <a:pathLst>
                <a:path w="417194" h="331470">
                  <a:moveTo>
                    <a:pt x="396189" y="0"/>
                  </a:moveTo>
                  <a:lnTo>
                    <a:pt x="396062" y="444"/>
                  </a:lnTo>
                  <a:lnTo>
                    <a:pt x="78346" y="444"/>
                  </a:lnTo>
                  <a:lnTo>
                    <a:pt x="47882" y="6612"/>
                  </a:lnTo>
                  <a:lnTo>
                    <a:pt x="22975" y="23420"/>
                  </a:lnTo>
                  <a:lnTo>
                    <a:pt x="6167" y="48327"/>
                  </a:lnTo>
                  <a:lnTo>
                    <a:pt x="0" y="78790"/>
                  </a:lnTo>
                  <a:lnTo>
                    <a:pt x="0" y="265556"/>
                  </a:lnTo>
                  <a:lnTo>
                    <a:pt x="17261" y="314323"/>
                  </a:lnTo>
                  <a:lnTo>
                    <a:pt x="30670" y="326580"/>
                  </a:lnTo>
                  <a:lnTo>
                    <a:pt x="37647" y="328650"/>
                  </a:lnTo>
                  <a:lnTo>
                    <a:pt x="44037" y="329403"/>
                  </a:lnTo>
                  <a:lnTo>
                    <a:pt x="50512" y="329522"/>
                  </a:lnTo>
                  <a:lnTo>
                    <a:pt x="62471" y="329361"/>
                  </a:lnTo>
                  <a:lnTo>
                    <a:pt x="73063" y="331000"/>
                  </a:lnTo>
                  <a:lnTo>
                    <a:pt x="49340" y="324421"/>
                  </a:lnTo>
                  <a:lnTo>
                    <a:pt x="30175" y="310022"/>
                  </a:lnTo>
                  <a:lnTo>
                    <a:pt x="17363" y="289752"/>
                  </a:lnTo>
                  <a:lnTo>
                    <a:pt x="12699" y="265556"/>
                  </a:lnTo>
                  <a:lnTo>
                    <a:pt x="12699" y="78790"/>
                  </a:lnTo>
                  <a:lnTo>
                    <a:pt x="17865" y="53258"/>
                  </a:lnTo>
                  <a:lnTo>
                    <a:pt x="31945" y="32389"/>
                  </a:lnTo>
                  <a:lnTo>
                    <a:pt x="52813" y="18310"/>
                  </a:lnTo>
                  <a:lnTo>
                    <a:pt x="78346" y="13144"/>
                  </a:lnTo>
                  <a:lnTo>
                    <a:pt x="385203" y="13144"/>
                  </a:lnTo>
                  <a:lnTo>
                    <a:pt x="392821" y="13776"/>
                  </a:lnTo>
                  <a:lnTo>
                    <a:pt x="401324" y="15436"/>
                  </a:lnTo>
                  <a:lnTo>
                    <a:pt x="409672" y="17773"/>
                  </a:lnTo>
                  <a:lnTo>
                    <a:pt x="416826" y="20434"/>
                  </a:lnTo>
                  <a:lnTo>
                    <a:pt x="402729" y="2971"/>
                  </a:lnTo>
                  <a:lnTo>
                    <a:pt x="396189" y="0"/>
                  </a:lnTo>
                  <a:close/>
                </a:path>
              </a:pathLst>
            </a:custGeom>
            <a:solidFill>
              <a:srgbClr val="BD8551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99" name="object 199"/>
            <p:cNvSpPr/>
            <p:nvPr/>
          </p:nvSpPr>
          <p:spPr>
            <a:xfrm>
              <a:off x="509013" y="8947435"/>
              <a:ext cx="422275" cy="97790"/>
            </a:xfrm>
            <a:custGeom>
              <a:avLst/>
              <a:gdLst/>
              <a:ahLst/>
              <a:cxnLst/>
              <a:rect l="l" t="t" r="r" b="b"/>
              <a:pathLst>
                <a:path w="422275" h="97790">
                  <a:moveTo>
                    <a:pt x="422198" y="685"/>
                  </a:moveTo>
                  <a:lnTo>
                    <a:pt x="54673" y="4305"/>
                  </a:lnTo>
                  <a:lnTo>
                    <a:pt x="26272" y="0"/>
                  </a:lnTo>
                  <a:lnTo>
                    <a:pt x="11110" y="8294"/>
                  </a:lnTo>
                  <a:lnTo>
                    <a:pt x="4061" y="37947"/>
                  </a:lnTo>
                  <a:lnTo>
                    <a:pt x="0" y="97713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0" name="object 200"/>
            <p:cNvSpPr/>
            <p:nvPr/>
          </p:nvSpPr>
          <p:spPr>
            <a:xfrm>
              <a:off x="312877" y="8572869"/>
              <a:ext cx="656590" cy="483234"/>
            </a:xfrm>
            <a:custGeom>
              <a:avLst/>
              <a:gdLst/>
              <a:ahLst/>
              <a:cxnLst/>
              <a:rect l="l" t="t" r="r" b="b"/>
              <a:pathLst>
                <a:path w="656590" h="483234">
                  <a:moveTo>
                    <a:pt x="88592" y="0"/>
                  </a:moveTo>
                  <a:lnTo>
                    <a:pt x="35852" y="17812"/>
                  </a:lnTo>
                  <a:lnTo>
                    <a:pt x="3483" y="53737"/>
                  </a:lnTo>
                  <a:lnTo>
                    <a:pt x="0" y="67952"/>
                  </a:lnTo>
                  <a:lnTo>
                    <a:pt x="1652" y="116182"/>
                  </a:lnTo>
                  <a:lnTo>
                    <a:pt x="9344" y="162589"/>
                  </a:lnTo>
                  <a:lnTo>
                    <a:pt x="25465" y="207740"/>
                  </a:lnTo>
                  <a:lnTo>
                    <a:pt x="52402" y="252205"/>
                  </a:lnTo>
                  <a:lnTo>
                    <a:pt x="92544" y="296552"/>
                  </a:lnTo>
                  <a:lnTo>
                    <a:pt x="129362" y="324543"/>
                  </a:lnTo>
                  <a:lnTo>
                    <a:pt x="162411" y="365719"/>
                  </a:lnTo>
                  <a:lnTo>
                    <a:pt x="179023" y="409949"/>
                  </a:lnTo>
                  <a:lnTo>
                    <a:pt x="184842" y="445413"/>
                  </a:lnTo>
                  <a:lnTo>
                    <a:pt x="185508" y="460293"/>
                  </a:lnTo>
                  <a:lnTo>
                    <a:pt x="221373" y="483115"/>
                  </a:lnTo>
                  <a:lnTo>
                    <a:pt x="214393" y="409742"/>
                  </a:lnTo>
                  <a:lnTo>
                    <a:pt x="194443" y="348939"/>
                  </a:lnTo>
                  <a:lnTo>
                    <a:pt x="153644" y="295193"/>
                  </a:lnTo>
                  <a:lnTo>
                    <a:pt x="115341" y="266021"/>
                  </a:lnTo>
                  <a:lnTo>
                    <a:pt x="75788" y="224442"/>
                  </a:lnTo>
                  <a:lnTo>
                    <a:pt x="49885" y="175396"/>
                  </a:lnTo>
                  <a:lnTo>
                    <a:pt x="35809" y="127175"/>
                  </a:lnTo>
                  <a:lnTo>
                    <a:pt x="31739" y="88072"/>
                  </a:lnTo>
                  <a:lnTo>
                    <a:pt x="35852" y="66377"/>
                  </a:lnTo>
                  <a:lnTo>
                    <a:pt x="39801" y="61043"/>
                  </a:lnTo>
                  <a:lnTo>
                    <a:pt x="40690" y="57170"/>
                  </a:lnTo>
                  <a:lnTo>
                    <a:pt x="46507" y="53030"/>
                  </a:lnTo>
                  <a:lnTo>
                    <a:pt x="93456" y="33974"/>
                  </a:lnTo>
                  <a:lnTo>
                    <a:pt x="137769" y="39575"/>
                  </a:lnTo>
                  <a:lnTo>
                    <a:pt x="178471" y="61745"/>
                  </a:lnTo>
                  <a:lnTo>
                    <a:pt x="214587" y="92397"/>
                  </a:lnTo>
                  <a:lnTo>
                    <a:pt x="245143" y="123442"/>
                  </a:lnTo>
                  <a:lnTo>
                    <a:pt x="269163" y="146794"/>
                  </a:lnTo>
                  <a:lnTo>
                    <a:pt x="342738" y="205066"/>
                  </a:lnTo>
                  <a:lnTo>
                    <a:pt x="407712" y="252597"/>
                  </a:lnTo>
                  <a:lnTo>
                    <a:pt x="463790" y="290334"/>
                  </a:lnTo>
                  <a:lnTo>
                    <a:pt x="510674" y="319228"/>
                  </a:lnTo>
                  <a:lnTo>
                    <a:pt x="548071" y="340228"/>
                  </a:lnTo>
                  <a:lnTo>
                    <a:pt x="593213" y="362345"/>
                  </a:lnTo>
                  <a:lnTo>
                    <a:pt x="600367" y="365361"/>
                  </a:lnTo>
                  <a:lnTo>
                    <a:pt x="629208" y="382785"/>
                  </a:lnTo>
                  <a:lnTo>
                    <a:pt x="656082" y="401060"/>
                  </a:lnTo>
                  <a:lnTo>
                    <a:pt x="653333" y="393986"/>
                  </a:lnTo>
                  <a:lnTo>
                    <a:pt x="643886" y="376643"/>
                  </a:lnTo>
                  <a:lnTo>
                    <a:pt x="625681" y="354735"/>
                  </a:lnTo>
                  <a:lnTo>
                    <a:pt x="596658" y="333966"/>
                  </a:lnTo>
                  <a:lnTo>
                    <a:pt x="562491" y="318800"/>
                  </a:lnTo>
                  <a:lnTo>
                    <a:pt x="533499" y="304626"/>
                  </a:lnTo>
                  <a:lnTo>
                    <a:pt x="497355" y="284368"/>
                  </a:lnTo>
                  <a:lnTo>
                    <a:pt x="454650" y="256757"/>
                  </a:lnTo>
                  <a:lnTo>
                    <a:pt x="405975" y="220525"/>
                  </a:lnTo>
                  <a:lnTo>
                    <a:pt x="351921" y="174404"/>
                  </a:lnTo>
                  <a:lnTo>
                    <a:pt x="293077" y="117126"/>
                  </a:lnTo>
                  <a:lnTo>
                    <a:pt x="228847" y="58382"/>
                  </a:lnTo>
                  <a:lnTo>
                    <a:pt x="173552" y="22045"/>
                  </a:lnTo>
                  <a:lnTo>
                    <a:pt x="126898" y="3966"/>
                  </a:lnTo>
                  <a:lnTo>
                    <a:pt x="88592" y="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1" name="object 201"/>
            <p:cNvSpPr/>
            <p:nvPr/>
          </p:nvSpPr>
          <p:spPr>
            <a:xfrm>
              <a:off x="312877" y="8572869"/>
              <a:ext cx="656590" cy="483234"/>
            </a:xfrm>
            <a:custGeom>
              <a:avLst/>
              <a:gdLst/>
              <a:ahLst/>
              <a:cxnLst/>
              <a:rect l="l" t="t" r="r" b="b"/>
              <a:pathLst>
                <a:path w="656590" h="483234">
                  <a:moveTo>
                    <a:pt x="221373" y="483115"/>
                  </a:moveTo>
                  <a:lnTo>
                    <a:pt x="214393" y="409742"/>
                  </a:lnTo>
                  <a:lnTo>
                    <a:pt x="194443" y="348939"/>
                  </a:lnTo>
                  <a:lnTo>
                    <a:pt x="153644" y="295193"/>
                  </a:lnTo>
                  <a:lnTo>
                    <a:pt x="115341" y="266021"/>
                  </a:lnTo>
                  <a:lnTo>
                    <a:pt x="75788" y="224442"/>
                  </a:lnTo>
                  <a:lnTo>
                    <a:pt x="49885" y="175396"/>
                  </a:lnTo>
                  <a:lnTo>
                    <a:pt x="35809" y="127175"/>
                  </a:lnTo>
                  <a:lnTo>
                    <a:pt x="31739" y="88072"/>
                  </a:lnTo>
                  <a:lnTo>
                    <a:pt x="35852" y="66377"/>
                  </a:lnTo>
                  <a:lnTo>
                    <a:pt x="39801" y="61043"/>
                  </a:lnTo>
                  <a:lnTo>
                    <a:pt x="40690" y="57170"/>
                  </a:lnTo>
                  <a:lnTo>
                    <a:pt x="46507" y="53030"/>
                  </a:lnTo>
                  <a:lnTo>
                    <a:pt x="93456" y="33974"/>
                  </a:lnTo>
                  <a:lnTo>
                    <a:pt x="137769" y="39575"/>
                  </a:lnTo>
                  <a:lnTo>
                    <a:pt x="178471" y="61745"/>
                  </a:lnTo>
                  <a:lnTo>
                    <a:pt x="214587" y="92397"/>
                  </a:lnTo>
                  <a:lnTo>
                    <a:pt x="245143" y="123442"/>
                  </a:lnTo>
                  <a:lnTo>
                    <a:pt x="269163" y="146794"/>
                  </a:lnTo>
                  <a:lnTo>
                    <a:pt x="342738" y="205066"/>
                  </a:lnTo>
                  <a:lnTo>
                    <a:pt x="407712" y="252597"/>
                  </a:lnTo>
                  <a:lnTo>
                    <a:pt x="463790" y="290334"/>
                  </a:lnTo>
                  <a:lnTo>
                    <a:pt x="510674" y="319228"/>
                  </a:lnTo>
                  <a:lnTo>
                    <a:pt x="548071" y="340228"/>
                  </a:lnTo>
                  <a:lnTo>
                    <a:pt x="593213" y="362345"/>
                  </a:lnTo>
                  <a:lnTo>
                    <a:pt x="600367" y="365361"/>
                  </a:lnTo>
                  <a:lnTo>
                    <a:pt x="629208" y="382785"/>
                  </a:lnTo>
                  <a:lnTo>
                    <a:pt x="656082" y="401060"/>
                  </a:lnTo>
                  <a:lnTo>
                    <a:pt x="653333" y="393986"/>
                  </a:lnTo>
                  <a:lnTo>
                    <a:pt x="643886" y="376643"/>
                  </a:lnTo>
                  <a:lnTo>
                    <a:pt x="625681" y="354735"/>
                  </a:lnTo>
                  <a:lnTo>
                    <a:pt x="596658" y="333966"/>
                  </a:lnTo>
                  <a:lnTo>
                    <a:pt x="583741" y="328157"/>
                  </a:lnTo>
                  <a:lnTo>
                    <a:pt x="562491" y="318800"/>
                  </a:lnTo>
                  <a:lnTo>
                    <a:pt x="533499" y="304626"/>
                  </a:lnTo>
                  <a:lnTo>
                    <a:pt x="497355" y="284368"/>
                  </a:lnTo>
                  <a:lnTo>
                    <a:pt x="454650" y="256757"/>
                  </a:lnTo>
                  <a:lnTo>
                    <a:pt x="405975" y="220525"/>
                  </a:lnTo>
                  <a:lnTo>
                    <a:pt x="351921" y="174404"/>
                  </a:lnTo>
                  <a:lnTo>
                    <a:pt x="293077" y="117126"/>
                  </a:lnTo>
                  <a:lnTo>
                    <a:pt x="228847" y="58382"/>
                  </a:lnTo>
                  <a:lnTo>
                    <a:pt x="173552" y="22045"/>
                  </a:lnTo>
                  <a:lnTo>
                    <a:pt x="126898" y="3966"/>
                  </a:lnTo>
                  <a:lnTo>
                    <a:pt x="88592" y="0"/>
                  </a:lnTo>
                  <a:lnTo>
                    <a:pt x="58341" y="5997"/>
                  </a:lnTo>
                  <a:lnTo>
                    <a:pt x="23638" y="27734"/>
                  </a:lnTo>
                  <a:lnTo>
                    <a:pt x="0" y="67952"/>
                  </a:lnTo>
                  <a:lnTo>
                    <a:pt x="1652" y="116182"/>
                  </a:lnTo>
                  <a:lnTo>
                    <a:pt x="9344" y="162589"/>
                  </a:lnTo>
                  <a:lnTo>
                    <a:pt x="25465" y="207740"/>
                  </a:lnTo>
                  <a:lnTo>
                    <a:pt x="52402" y="252205"/>
                  </a:lnTo>
                  <a:lnTo>
                    <a:pt x="92544" y="296552"/>
                  </a:lnTo>
                  <a:lnTo>
                    <a:pt x="123205" y="320067"/>
                  </a:lnTo>
                  <a:lnTo>
                    <a:pt x="129362" y="324543"/>
                  </a:lnTo>
                  <a:lnTo>
                    <a:pt x="162411" y="365719"/>
                  </a:lnTo>
                  <a:lnTo>
                    <a:pt x="179023" y="409949"/>
                  </a:lnTo>
                  <a:lnTo>
                    <a:pt x="184842" y="445413"/>
                  </a:lnTo>
                  <a:lnTo>
                    <a:pt x="185508" y="460293"/>
                  </a:lnTo>
                  <a:lnTo>
                    <a:pt x="221373" y="483115"/>
                  </a:lnTo>
                  <a:close/>
                </a:path>
              </a:pathLst>
            </a:custGeom>
            <a:ln w="95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2" name="object 202"/>
            <p:cNvSpPr/>
            <p:nvPr/>
          </p:nvSpPr>
          <p:spPr>
            <a:xfrm>
              <a:off x="552253" y="9112576"/>
              <a:ext cx="448945" cy="0"/>
            </a:xfrm>
            <a:custGeom>
              <a:avLst/>
              <a:gdLst/>
              <a:ahLst/>
              <a:cxnLst/>
              <a:rect l="l" t="t" r="r" b="b"/>
              <a:pathLst>
                <a:path w="448944">
                  <a:moveTo>
                    <a:pt x="44872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grpSp>
        <p:nvGrpSpPr>
          <p:cNvPr id="203" name="object 203"/>
          <p:cNvGrpSpPr/>
          <p:nvPr/>
        </p:nvGrpSpPr>
        <p:grpSpPr>
          <a:xfrm>
            <a:off x="3236956" y="3094941"/>
            <a:ext cx="1417955" cy="673100"/>
            <a:chOff x="3236956" y="3094941"/>
            <a:chExt cx="1417955" cy="673100"/>
          </a:xfrm>
        </p:grpSpPr>
        <p:sp>
          <p:nvSpPr>
            <p:cNvPr id="204" name="object 204"/>
            <p:cNvSpPr/>
            <p:nvPr/>
          </p:nvSpPr>
          <p:spPr>
            <a:xfrm>
              <a:off x="3243305" y="3101288"/>
              <a:ext cx="1405255" cy="660400"/>
            </a:xfrm>
            <a:custGeom>
              <a:avLst/>
              <a:gdLst/>
              <a:ahLst/>
              <a:cxnLst/>
              <a:rect l="l" t="t" r="r" b="b"/>
              <a:pathLst>
                <a:path w="1405254" h="660400">
                  <a:moveTo>
                    <a:pt x="1303553" y="0"/>
                  </a:moveTo>
                  <a:lnTo>
                    <a:pt x="101650" y="0"/>
                  </a:lnTo>
                  <a:lnTo>
                    <a:pt x="62118" y="8001"/>
                  </a:lnTo>
                  <a:lnTo>
                    <a:pt x="29803" y="29808"/>
                  </a:lnTo>
                  <a:lnTo>
                    <a:pt x="7999" y="62123"/>
                  </a:lnTo>
                  <a:lnTo>
                    <a:pt x="0" y="101650"/>
                  </a:lnTo>
                  <a:lnTo>
                    <a:pt x="0" y="558596"/>
                  </a:lnTo>
                  <a:lnTo>
                    <a:pt x="7999" y="598129"/>
                  </a:lnTo>
                  <a:lnTo>
                    <a:pt x="29803" y="630443"/>
                  </a:lnTo>
                  <a:lnTo>
                    <a:pt x="62118" y="652247"/>
                  </a:lnTo>
                  <a:lnTo>
                    <a:pt x="101650" y="660247"/>
                  </a:lnTo>
                  <a:lnTo>
                    <a:pt x="1303553" y="660247"/>
                  </a:lnTo>
                  <a:lnTo>
                    <a:pt x="1343085" y="652247"/>
                  </a:lnTo>
                  <a:lnTo>
                    <a:pt x="1375400" y="630443"/>
                  </a:lnTo>
                  <a:lnTo>
                    <a:pt x="1397204" y="598129"/>
                  </a:lnTo>
                  <a:lnTo>
                    <a:pt x="1405204" y="558596"/>
                  </a:lnTo>
                  <a:lnTo>
                    <a:pt x="1405204" y="101650"/>
                  </a:lnTo>
                  <a:lnTo>
                    <a:pt x="1397204" y="62123"/>
                  </a:lnTo>
                  <a:lnTo>
                    <a:pt x="1375400" y="29808"/>
                  </a:lnTo>
                  <a:lnTo>
                    <a:pt x="1343085" y="8001"/>
                  </a:lnTo>
                  <a:lnTo>
                    <a:pt x="13035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5" name="object 205"/>
            <p:cNvSpPr/>
            <p:nvPr/>
          </p:nvSpPr>
          <p:spPr>
            <a:xfrm>
              <a:off x="3236958" y="3094941"/>
              <a:ext cx="1417955" cy="673100"/>
            </a:xfrm>
            <a:custGeom>
              <a:avLst/>
              <a:gdLst/>
              <a:ahLst/>
              <a:cxnLst/>
              <a:rect l="l" t="t" r="r" b="b"/>
              <a:pathLst>
                <a:path w="1417954" h="673100">
                  <a:moveTo>
                    <a:pt x="1309903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64946"/>
                  </a:lnTo>
                  <a:lnTo>
                    <a:pt x="8522" y="606880"/>
                  </a:lnTo>
                  <a:lnTo>
                    <a:pt x="31726" y="641221"/>
                  </a:lnTo>
                  <a:lnTo>
                    <a:pt x="66067" y="664425"/>
                  </a:lnTo>
                  <a:lnTo>
                    <a:pt x="108000" y="672947"/>
                  </a:lnTo>
                  <a:lnTo>
                    <a:pt x="1309903" y="672947"/>
                  </a:lnTo>
                  <a:lnTo>
                    <a:pt x="1351837" y="664425"/>
                  </a:lnTo>
                  <a:lnTo>
                    <a:pt x="1358019" y="660247"/>
                  </a:lnTo>
                  <a:lnTo>
                    <a:pt x="108000" y="660247"/>
                  </a:lnTo>
                  <a:lnTo>
                    <a:pt x="70939" y="652747"/>
                  </a:lnTo>
                  <a:lnTo>
                    <a:pt x="40643" y="632304"/>
                  </a:lnTo>
                  <a:lnTo>
                    <a:pt x="20200" y="602008"/>
                  </a:lnTo>
                  <a:lnTo>
                    <a:pt x="12700" y="564946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1358019" y="12700"/>
                  </a:lnTo>
                  <a:lnTo>
                    <a:pt x="1351837" y="8522"/>
                  </a:lnTo>
                  <a:lnTo>
                    <a:pt x="1309903" y="0"/>
                  </a:lnTo>
                  <a:close/>
                </a:path>
                <a:path w="1417954" h="673100">
                  <a:moveTo>
                    <a:pt x="1358019" y="12700"/>
                  </a:moveTo>
                  <a:lnTo>
                    <a:pt x="1309903" y="12700"/>
                  </a:lnTo>
                  <a:lnTo>
                    <a:pt x="1346964" y="20200"/>
                  </a:lnTo>
                  <a:lnTo>
                    <a:pt x="1377261" y="40643"/>
                  </a:lnTo>
                  <a:lnTo>
                    <a:pt x="1397703" y="70939"/>
                  </a:lnTo>
                  <a:lnTo>
                    <a:pt x="1405204" y="108000"/>
                  </a:lnTo>
                  <a:lnTo>
                    <a:pt x="1405204" y="564946"/>
                  </a:lnTo>
                  <a:lnTo>
                    <a:pt x="1397703" y="602008"/>
                  </a:lnTo>
                  <a:lnTo>
                    <a:pt x="1377261" y="632304"/>
                  </a:lnTo>
                  <a:lnTo>
                    <a:pt x="1346964" y="652747"/>
                  </a:lnTo>
                  <a:lnTo>
                    <a:pt x="1309903" y="660247"/>
                  </a:lnTo>
                  <a:lnTo>
                    <a:pt x="1358019" y="660247"/>
                  </a:lnTo>
                  <a:lnTo>
                    <a:pt x="1386178" y="641221"/>
                  </a:lnTo>
                  <a:lnTo>
                    <a:pt x="1409381" y="606880"/>
                  </a:lnTo>
                  <a:lnTo>
                    <a:pt x="1417904" y="564946"/>
                  </a:lnTo>
                  <a:lnTo>
                    <a:pt x="1417904" y="108000"/>
                  </a:lnTo>
                  <a:lnTo>
                    <a:pt x="1409381" y="66067"/>
                  </a:lnTo>
                  <a:lnTo>
                    <a:pt x="1386178" y="31726"/>
                  </a:lnTo>
                  <a:lnTo>
                    <a:pt x="1358019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06" name="object 206"/>
            <p:cNvSpPr/>
            <p:nvPr/>
          </p:nvSpPr>
          <p:spPr>
            <a:xfrm>
              <a:off x="3236956" y="3419306"/>
              <a:ext cx="1417955" cy="0"/>
            </a:xfrm>
            <a:custGeom>
              <a:avLst/>
              <a:gdLst/>
              <a:ahLst/>
              <a:cxnLst/>
              <a:rect l="l" t="t" r="r" b="b"/>
              <a:pathLst>
                <a:path w="1417954">
                  <a:moveTo>
                    <a:pt x="0" y="0"/>
                  </a:moveTo>
                  <a:lnTo>
                    <a:pt x="141790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07" name="object 207"/>
          <p:cNvSpPr txBox="1"/>
          <p:nvPr/>
        </p:nvSpPr>
        <p:spPr>
          <a:xfrm>
            <a:off x="3572464" y="3175289"/>
            <a:ext cx="7518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お休</a:t>
            </a:r>
            <a:r>
              <a:rPr sz="1000" b="1" spc="-9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みし</a:t>
            </a:r>
            <a:r>
              <a:rPr sz="1000" b="1" spc="-7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3512188" y="3482619"/>
            <a:ext cx="8782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will be</a:t>
            </a:r>
            <a:r>
              <a:rPr sz="11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absent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09" name="object 209"/>
          <p:cNvGrpSpPr/>
          <p:nvPr/>
        </p:nvGrpSpPr>
        <p:grpSpPr>
          <a:xfrm>
            <a:off x="539998" y="3982049"/>
            <a:ext cx="6480175" cy="1409065"/>
            <a:chOff x="539998" y="3982049"/>
            <a:chExt cx="6480175" cy="1409065"/>
          </a:xfrm>
        </p:grpSpPr>
        <p:sp>
          <p:nvSpPr>
            <p:cNvPr id="210" name="object 210"/>
            <p:cNvSpPr/>
            <p:nvPr/>
          </p:nvSpPr>
          <p:spPr>
            <a:xfrm>
              <a:off x="552696" y="3994754"/>
              <a:ext cx="6454775" cy="1383665"/>
            </a:xfrm>
            <a:custGeom>
              <a:avLst/>
              <a:gdLst/>
              <a:ahLst/>
              <a:cxnLst/>
              <a:rect l="l" t="t" r="r" b="b"/>
              <a:pathLst>
                <a:path w="6454775" h="1383664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1143749"/>
                  </a:lnTo>
                  <a:lnTo>
                    <a:pt x="4870" y="1191912"/>
                  </a:lnTo>
                  <a:lnTo>
                    <a:pt x="18835" y="1236801"/>
                  </a:lnTo>
                  <a:lnTo>
                    <a:pt x="40925" y="1277444"/>
                  </a:lnTo>
                  <a:lnTo>
                    <a:pt x="70170" y="1312873"/>
                  </a:lnTo>
                  <a:lnTo>
                    <a:pt x="105600" y="1342117"/>
                  </a:lnTo>
                  <a:lnTo>
                    <a:pt x="146246" y="1364207"/>
                  </a:lnTo>
                  <a:lnTo>
                    <a:pt x="191138" y="1378172"/>
                  </a:lnTo>
                  <a:lnTo>
                    <a:pt x="239306" y="1383042"/>
                  </a:lnTo>
                  <a:lnTo>
                    <a:pt x="6215303" y="1383042"/>
                  </a:lnTo>
                  <a:lnTo>
                    <a:pt x="6263471" y="1378172"/>
                  </a:lnTo>
                  <a:lnTo>
                    <a:pt x="6308363" y="1364207"/>
                  </a:lnTo>
                  <a:lnTo>
                    <a:pt x="6349008" y="1342117"/>
                  </a:lnTo>
                  <a:lnTo>
                    <a:pt x="6384439" y="1312873"/>
                  </a:lnTo>
                  <a:lnTo>
                    <a:pt x="6413684" y="1277444"/>
                  </a:lnTo>
                  <a:lnTo>
                    <a:pt x="6435774" y="1236801"/>
                  </a:lnTo>
                  <a:lnTo>
                    <a:pt x="6449739" y="1191912"/>
                  </a:lnTo>
                  <a:lnTo>
                    <a:pt x="6454609" y="1143749"/>
                  </a:lnTo>
                  <a:lnTo>
                    <a:pt x="6454609" y="239293"/>
                  </a:lnTo>
                  <a:lnTo>
                    <a:pt x="6449739" y="191126"/>
                  </a:lnTo>
                  <a:lnTo>
                    <a:pt x="6435774" y="146236"/>
                  </a:lnTo>
                  <a:lnTo>
                    <a:pt x="6413684" y="105592"/>
                  </a:lnTo>
                  <a:lnTo>
                    <a:pt x="6384439" y="70164"/>
                  </a:lnTo>
                  <a:lnTo>
                    <a:pt x="6349008" y="40921"/>
                  </a:lnTo>
                  <a:lnTo>
                    <a:pt x="6308363" y="18833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1" name="object 211"/>
            <p:cNvSpPr/>
            <p:nvPr/>
          </p:nvSpPr>
          <p:spPr>
            <a:xfrm>
              <a:off x="539998" y="3982049"/>
              <a:ext cx="6480175" cy="1409065"/>
            </a:xfrm>
            <a:custGeom>
              <a:avLst/>
              <a:gdLst/>
              <a:ahLst/>
              <a:cxnLst/>
              <a:rect l="l" t="t" r="r" b="b"/>
              <a:pathLst>
                <a:path w="6480175" h="1409064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1156449"/>
                  </a:lnTo>
                  <a:lnTo>
                    <a:pt x="4078" y="1201596"/>
                  </a:lnTo>
                  <a:lnTo>
                    <a:pt x="15831" y="1244150"/>
                  </a:lnTo>
                  <a:lnTo>
                    <a:pt x="34533" y="1283384"/>
                  </a:lnTo>
                  <a:lnTo>
                    <a:pt x="59456" y="1318573"/>
                  </a:lnTo>
                  <a:lnTo>
                    <a:pt x="89876" y="1348991"/>
                  </a:lnTo>
                  <a:lnTo>
                    <a:pt x="125067" y="1373912"/>
                  </a:lnTo>
                  <a:lnTo>
                    <a:pt x="164303" y="1392612"/>
                  </a:lnTo>
                  <a:lnTo>
                    <a:pt x="206858" y="1404364"/>
                  </a:lnTo>
                  <a:lnTo>
                    <a:pt x="252006" y="1408442"/>
                  </a:lnTo>
                  <a:lnTo>
                    <a:pt x="6228003" y="1408442"/>
                  </a:lnTo>
                  <a:lnTo>
                    <a:pt x="6273147" y="1404364"/>
                  </a:lnTo>
                  <a:lnTo>
                    <a:pt x="6315699" y="1392612"/>
                  </a:lnTo>
                  <a:lnTo>
                    <a:pt x="6335777" y="1383042"/>
                  </a:lnTo>
                  <a:lnTo>
                    <a:pt x="252006" y="1383042"/>
                  </a:lnTo>
                  <a:lnTo>
                    <a:pt x="206393" y="1378430"/>
                  </a:lnTo>
                  <a:lnTo>
                    <a:pt x="163883" y="1365207"/>
                  </a:lnTo>
                  <a:lnTo>
                    <a:pt x="125394" y="1344290"/>
                  </a:lnTo>
                  <a:lnTo>
                    <a:pt x="91844" y="1316599"/>
                  </a:lnTo>
                  <a:lnTo>
                    <a:pt x="64152" y="1283051"/>
                  </a:lnTo>
                  <a:lnTo>
                    <a:pt x="43235" y="1244564"/>
                  </a:lnTo>
                  <a:lnTo>
                    <a:pt x="30011" y="1202057"/>
                  </a:lnTo>
                  <a:lnTo>
                    <a:pt x="25400" y="1156449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72" y="25400"/>
                  </a:lnTo>
                  <a:lnTo>
                    <a:pt x="6315699" y="15831"/>
                  </a:lnTo>
                  <a:lnTo>
                    <a:pt x="6273147" y="4078"/>
                  </a:lnTo>
                  <a:lnTo>
                    <a:pt x="6228003" y="0"/>
                  </a:lnTo>
                  <a:close/>
                </a:path>
                <a:path w="6480175" h="1409064">
                  <a:moveTo>
                    <a:pt x="6335772" y="25400"/>
                  </a:moveTo>
                  <a:lnTo>
                    <a:pt x="6228003" y="25400"/>
                  </a:lnTo>
                  <a:lnTo>
                    <a:pt x="6273612" y="30011"/>
                  </a:lnTo>
                  <a:lnTo>
                    <a:pt x="6316119" y="43235"/>
                  </a:lnTo>
                  <a:lnTo>
                    <a:pt x="6354605" y="64152"/>
                  </a:lnTo>
                  <a:lnTo>
                    <a:pt x="6388153" y="91844"/>
                  </a:lnTo>
                  <a:lnTo>
                    <a:pt x="6415845" y="125394"/>
                  </a:lnTo>
                  <a:lnTo>
                    <a:pt x="6436762" y="163883"/>
                  </a:lnTo>
                  <a:lnTo>
                    <a:pt x="6449985" y="206393"/>
                  </a:lnTo>
                  <a:lnTo>
                    <a:pt x="6454597" y="252006"/>
                  </a:lnTo>
                  <a:lnTo>
                    <a:pt x="6454597" y="1156449"/>
                  </a:lnTo>
                  <a:lnTo>
                    <a:pt x="6449985" y="1202057"/>
                  </a:lnTo>
                  <a:lnTo>
                    <a:pt x="6436762" y="1244564"/>
                  </a:lnTo>
                  <a:lnTo>
                    <a:pt x="6415845" y="1283051"/>
                  </a:lnTo>
                  <a:lnTo>
                    <a:pt x="6388153" y="1316599"/>
                  </a:lnTo>
                  <a:lnTo>
                    <a:pt x="6354605" y="1344290"/>
                  </a:lnTo>
                  <a:lnTo>
                    <a:pt x="6316119" y="1365207"/>
                  </a:lnTo>
                  <a:lnTo>
                    <a:pt x="6273612" y="1378430"/>
                  </a:lnTo>
                  <a:lnTo>
                    <a:pt x="6228003" y="1383042"/>
                  </a:lnTo>
                  <a:lnTo>
                    <a:pt x="6335777" y="1383042"/>
                  </a:lnTo>
                  <a:lnTo>
                    <a:pt x="6390122" y="1348991"/>
                  </a:lnTo>
                  <a:lnTo>
                    <a:pt x="6420541" y="1318573"/>
                  </a:lnTo>
                  <a:lnTo>
                    <a:pt x="6445464" y="1283384"/>
                  </a:lnTo>
                  <a:lnTo>
                    <a:pt x="6464165" y="1244150"/>
                  </a:lnTo>
                  <a:lnTo>
                    <a:pt x="6475918" y="1201596"/>
                  </a:lnTo>
                  <a:lnTo>
                    <a:pt x="6479997" y="1156449"/>
                  </a:lnTo>
                  <a:lnTo>
                    <a:pt x="6479997" y="252006"/>
                  </a:lnTo>
                  <a:lnTo>
                    <a:pt x="6475918" y="206858"/>
                  </a:lnTo>
                  <a:lnTo>
                    <a:pt x="6464165" y="164303"/>
                  </a:lnTo>
                  <a:lnTo>
                    <a:pt x="6445464" y="125067"/>
                  </a:lnTo>
                  <a:lnTo>
                    <a:pt x="6420541" y="89876"/>
                  </a:lnTo>
                  <a:lnTo>
                    <a:pt x="6390122" y="59456"/>
                  </a:lnTo>
                  <a:lnTo>
                    <a:pt x="6354933" y="34533"/>
                  </a:lnTo>
                  <a:lnTo>
                    <a:pt x="633577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2" name="object 212"/>
            <p:cNvSpPr/>
            <p:nvPr/>
          </p:nvSpPr>
          <p:spPr>
            <a:xfrm>
              <a:off x="4592396" y="4325375"/>
              <a:ext cx="1235075" cy="660400"/>
            </a:xfrm>
            <a:custGeom>
              <a:avLst/>
              <a:gdLst/>
              <a:ahLst/>
              <a:cxnLst/>
              <a:rect l="l" t="t" r="r" b="b"/>
              <a:pathLst>
                <a:path w="1235075" h="660400">
                  <a:moveTo>
                    <a:pt x="1133411" y="0"/>
                  </a:moveTo>
                  <a:lnTo>
                    <a:pt x="101650" y="0"/>
                  </a:lnTo>
                  <a:lnTo>
                    <a:pt x="62118" y="8001"/>
                  </a:lnTo>
                  <a:lnTo>
                    <a:pt x="29803" y="29808"/>
                  </a:lnTo>
                  <a:lnTo>
                    <a:pt x="7999" y="62123"/>
                  </a:lnTo>
                  <a:lnTo>
                    <a:pt x="0" y="101650"/>
                  </a:lnTo>
                  <a:lnTo>
                    <a:pt x="0" y="558596"/>
                  </a:lnTo>
                  <a:lnTo>
                    <a:pt x="7999" y="598129"/>
                  </a:lnTo>
                  <a:lnTo>
                    <a:pt x="29803" y="630443"/>
                  </a:lnTo>
                  <a:lnTo>
                    <a:pt x="62118" y="652247"/>
                  </a:lnTo>
                  <a:lnTo>
                    <a:pt x="101650" y="660247"/>
                  </a:lnTo>
                  <a:lnTo>
                    <a:pt x="1133411" y="660247"/>
                  </a:lnTo>
                  <a:lnTo>
                    <a:pt x="1172938" y="652247"/>
                  </a:lnTo>
                  <a:lnTo>
                    <a:pt x="1205253" y="630443"/>
                  </a:lnTo>
                  <a:lnTo>
                    <a:pt x="1227060" y="598129"/>
                  </a:lnTo>
                  <a:lnTo>
                    <a:pt x="1235062" y="558596"/>
                  </a:lnTo>
                  <a:lnTo>
                    <a:pt x="1235062" y="101650"/>
                  </a:lnTo>
                  <a:lnTo>
                    <a:pt x="1227060" y="62123"/>
                  </a:lnTo>
                  <a:lnTo>
                    <a:pt x="1205253" y="29808"/>
                  </a:lnTo>
                  <a:lnTo>
                    <a:pt x="1172938" y="8001"/>
                  </a:lnTo>
                  <a:lnTo>
                    <a:pt x="11334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3" name="object 213"/>
            <p:cNvSpPr/>
            <p:nvPr/>
          </p:nvSpPr>
          <p:spPr>
            <a:xfrm>
              <a:off x="4586042" y="4319027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1139761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64946"/>
                  </a:lnTo>
                  <a:lnTo>
                    <a:pt x="8522" y="606880"/>
                  </a:lnTo>
                  <a:lnTo>
                    <a:pt x="31726" y="641221"/>
                  </a:lnTo>
                  <a:lnTo>
                    <a:pt x="66067" y="664425"/>
                  </a:lnTo>
                  <a:lnTo>
                    <a:pt x="108000" y="672947"/>
                  </a:lnTo>
                  <a:lnTo>
                    <a:pt x="1139761" y="672947"/>
                  </a:lnTo>
                  <a:lnTo>
                    <a:pt x="1181695" y="664425"/>
                  </a:lnTo>
                  <a:lnTo>
                    <a:pt x="1187877" y="660247"/>
                  </a:lnTo>
                  <a:lnTo>
                    <a:pt x="108000" y="660247"/>
                  </a:lnTo>
                  <a:lnTo>
                    <a:pt x="70944" y="652747"/>
                  </a:lnTo>
                  <a:lnTo>
                    <a:pt x="40647" y="632304"/>
                  </a:lnTo>
                  <a:lnTo>
                    <a:pt x="20202" y="602008"/>
                  </a:lnTo>
                  <a:lnTo>
                    <a:pt x="12700" y="564946"/>
                  </a:lnTo>
                  <a:lnTo>
                    <a:pt x="12700" y="108000"/>
                  </a:lnTo>
                  <a:lnTo>
                    <a:pt x="20202" y="70939"/>
                  </a:lnTo>
                  <a:lnTo>
                    <a:pt x="40647" y="40643"/>
                  </a:lnTo>
                  <a:lnTo>
                    <a:pt x="70944" y="20200"/>
                  </a:lnTo>
                  <a:lnTo>
                    <a:pt x="108000" y="12700"/>
                  </a:lnTo>
                  <a:lnTo>
                    <a:pt x="1187877" y="12700"/>
                  </a:lnTo>
                  <a:lnTo>
                    <a:pt x="1181695" y="8522"/>
                  </a:lnTo>
                  <a:lnTo>
                    <a:pt x="1139761" y="0"/>
                  </a:lnTo>
                  <a:close/>
                </a:path>
                <a:path w="1247775" h="673100">
                  <a:moveTo>
                    <a:pt x="1187877" y="12700"/>
                  </a:moveTo>
                  <a:lnTo>
                    <a:pt x="1139761" y="12700"/>
                  </a:lnTo>
                  <a:lnTo>
                    <a:pt x="1176822" y="20200"/>
                  </a:lnTo>
                  <a:lnTo>
                    <a:pt x="1207119" y="40643"/>
                  </a:lnTo>
                  <a:lnTo>
                    <a:pt x="1227561" y="70939"/>
                  </a:lnTo>
                  <a:lnTo>
                    <a:pt x="1235062" y="108000"/>
                  </a:lnTo>
                  <a:lnTo>
                    <a:pt x="1235062" y="564946"/>
                  </a:lnTo>
                  <a:lnTo>
                    <a:pt x="1227561" y="602008"/>
                  </a:lnTo>
                  <a:lnTo>
                    <a:pt x="1207119" y="632304"/>
                  </a:lnTo>
                  <a:lnTo>
                    <a:pt x="1176822" y="652747"/>
                  </a:lnTo>
                  <a:lnTo>
                    <a:pt x="1139761" y="660247"/>
                  </a:lnTo>
                  <a:lnTo>
                    <a:pt x="1187877" y="660247"/>
                  </a:lnTo>
                  <a:lnTo>
                    <a:pt x="1216036" y="641221"/>
                  </a:lnTo>
                  <a:lnTo>
                    <a:pt x="1239240" y="606880"/>
                  </a:lnTo>
                  <a:lnTo>
                    <a:pt x="1247762" y="564946"/>
                  </a:lnTo>
                  <a:lnTo>
                    <a:pt x="1247762" y="108000"/>
                  </a:lnTo>
                  <a:lnTo>
                    <a:pt x="1239240" y="66067"/>
                  </a:lnTo>
                  <a:lnTo>
                    <a:pt x="1216036" y="31726"/>
                  </a:lnTo>
                  <a:lnTo>
                    <a:pt x="1187877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4" name="object 214"/>
            <p:cNvSpPr/>
            <p:nvPr/>
          </p:nvSpPr>
          <p:spPr>
            <a:xfrm>
              <a:off x="4586046" y="4643391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15" name="object 215"/>
          <p:cNvSpPr txBox="1"/>
          <p:nvPr/>
        </p:nvSpPr>
        <p:spPr>
          <a:xfrm>
            <a:off x="4751480" y="4399376"/>
            <a:ext cx="914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親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が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仕事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が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休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み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4707576" y="4719406"/>
            <a:ext cx="10083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Parent </a:t>
            </a:r>
            <a:r>
              <a:rPr sz="10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is 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off</a:t>
            </a:r>
            <a:r>
              <a:rPr sz="10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work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17" name="object 217"/>
          <p:cNvGrpSpPr/>
          <p:nvPr/>
        </p:nvGrpSpPr>
        <p:grpSpPr>
          <a:xfrm>
            <a:off x="5938627" y="4319027"/>
            <a:ext cx="871855" cy="673100"/>
            <a:chOff x="5938627" y="4319027"/>
            <a:chExt cx="871855" cy="673100"/>
          </a:xfrm>
        </p:grpSpPr>
        <p:sp>
          <p:nvSpPr>
            <p:cNvPr id="218" name="object 218"/>
            <p:cNvSpPr/>
            <p:nvPr/>
          </p:nvSpPr>
          <p:spPr>
            <a:xfrm>
              <a:off x="5948151" y="4325374"/>
              <a:ext cx="852805" cy="660400"/>
            </a:xfrm>
            <a:custGeom>
              <a:avLst/>
              <a:gdLst/>
              <a:ahLst/>
              <a:cxnLst/>
              <a:rect l="l" t="t" r="r" b="b"/>
              <a:pathLst>
                <a:path w="852804" h="660400">
                  <a:moveTo>
                    <a:pt x="750951" y="0"/>
                  </a:moveTo>
                  <a:lnTo>
                    <a:pt x="101650" y="0"/>
                  </a:lnTo>
                  <a:lnTo>
                    <a:pt x="62118" y="8001"/>
                  </a:lnTo>
                  <a:lnTo>
                    <a:pt x="29803" y="29808"/>
                  </a:lnTo>
                  <a:lnTo>
                    <a:pt x="7999" y="62123"/>
                  </a:lnTo>
                  <a:lnTo>
                    <a:pt x="0" y="101650"/>
                  </a:lnTo>
                  <a:lnTo>
                    <a:pt x="0" y="558596"/>
                  </a:lnTo>
                  <a:lnTo>
                    <a:pt x="7999" y="598129"/>
                  </a:lnTo>
                  <a:lnTo>
                    <a:pt x="29803" y="630443"/>
                  </a:lnTo>
                  <a:lnTo>
                    <a:pt x="62118" y="652247"/>
                  </a:lnTo>
                  <a:lnTo>
                    <a:pt x="101650" y="660247"/>
                  </a:lnTo>
                  <a:lnTo>
                    <a:pt x="750951" y="660247"/>
                  </a:lnTo>
                  <a:lnTo>
                    <a:pt x="790483" y="652247"/>
                  </a:lnTo>
                  <a:lnTo>
                    <a:pt x="822798" y="630443"/>
                  </a:lnTo>
                  <a:lnTo>
                    <a:pt x="844601" y="598129"/>
                  </a:lnTo>
                  <a:lnTo>
                    <a:pt x="852601" y="558596"/>
                  </a:lnTo>
                  <a:lnTo>
                    <a:pt x="852601" y="101650"/>
                  </a:lnTo>
                  <a:lnTo>
                    <a:pt x="844601" y="62123"/>
                  </a:lnTo>
                  <a:lnTo>
                    <a:pt x="822798" y="29808"/>
                  </a:lnTo>
                  <a:lnTo>
                    <a:pt x="790483" y="8001"/>
                  </a:lnTo>
                  <a:lnTo>
                    <a:pt x="7509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19" name="object 219"/>
            <p:cNvSpPr/>
            <p:nvPr/>
          </p:nvSpPr>
          <p:spPr>
            <a:xfrm>
              <a:off x="5941806" y="4319027"/>
              <a:ext cx="865505" cy="673100"/>
            </a:xfrm>
            <a:custGeom>
              <a:avLst/>
              <a:gdLst/>
              <a:ahLst/>
              <a:cxnLst/>
              <a:rect l="l" t="t" r="r" b="b"/>
              <a:pathLst>
                <a:path w="865504" h="673100">
                  <a:moveTo>
                    <a:pt x="757301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564946"/>
                  </a:lnTo>
                  <a:lnTo>
                    <a:pt x="8520" y="606880"/>
                  </a:lnTo>
                  <a:lnTo>
                    <a:pt x="31721" y="641221"/>
                  </a:lnTo>
                  <a:lnTo>
                    <a:pt x="66061" y="664425"/>
                  </a:lnTo>
                  <a:lnTo>
                    <a:pt x="108000" y="672947"/>
                  </a:lnTo>
                  <a:lnTo>
                    <a:pt x="757301" y="672947"/>
                  </a:lnTo>
                  <a:lnTo>
                    <a:pt x="799234" y="664425"/>
                  </a:lnTo>
                  <a:lnTo>
                    <a:pt x="805417" y="660247"/>
                  </a:lnTo>
                  <a:lnTo>
                    <a:pt x="108000" y="660247"/>
                  </a:lnTo>
                  <a:lnTo>
                    <a:pt x="70939" y="652747"/>
                  </a:lnTo>
                  <a:lnTo>
                    <a:pt x="40643" y="632304"/>
                  </a:lnTo>
                  <a:lnTo>
                    <a:pt x="20200" y="602008"/>
                  </a:lnTo>
                  <a:lnTo>
                    <a:pt x="12699" y="564946"/>
                  </a:lnTo>
                  <a:lnTo>
                    <a:pt x="12699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805417" y="12700"/>
                  </a:lnTo>
                  <a:lnTo>
                    <a:pt x="799234" y="8522"/>
                  </a:lnTo>
                  <a:lnTo>
                    <a:pt x="757301" y="0"/>
                  </a:lnTo>
                  <a:close/>
                </a:path>
                <a:path w="865504" h="673100">
                  <a:moveTo>
                    <a:pt x="805417" y="12700"/>
                  </a:moveTo>
                  <a:lnTo>
                    <a:pt x="757301" y="12700"/>
                  </a:lnTo>
                  <a:lnTo>
                    <a:pt x="794362" y="20200"/>
                  </a:lnTo>
                  <a:lnTo>
                    <a:pt x="824658" y="40643"/>
                  </a:lnTo>
                  <a:lnTo>
                    <a:pt x="845101" y="70939"/>
                  </a:lnTo>
                  <a:lnTo>
                    <a:pt x="852601" y="108000"/>
                  </a:lnTo>
                  <a:lnTo>
                    <a:pt x="852601" y="564946"/>
                  </a:lnTo>
                  <a:lnTo>
                    <a:pt x="845101" y="602008"/>
                  </a:lnTo>
                  <a:lnTo>
                    <a:pt x="824658" y="632304"/>
                  </a:lnTo>
                  <a:lnTo>
                    <a:pt x="794362" y="652747"/>
                  </a:lnTo>
                  <a:lnTo>
                    <a:pt x="757301" y="660247"/>
                  </a:lnTo>
                  <a:lnTo>
                    <a:pt x="805417" y="660247"/>
                  </a:lnTo>
                  <a:lnTo>
                    <a:pt x="833575" y="641221"/>
                  </a:lnTo>
                  <a:lnTo>
                    <a:pt x="856779" y="606880"/>
                  </a:lnTo>
                  <a:lnTo>
                    <a:pt x="865301" y="564946"/>
                  </a:lnTo>
                  <a:lnTo>
                    <a:pt x="865301" y="108000"/>
                  </a:lnTo>
                  <a:lnTo>
                    <a:pt x="856779" y="66067"/>
                  </a:lnTo>
                  <a:lnTo>
                    <a:pt x="833575" y="31726"/>
                  </a:lnTo>
                  <a:lnTo>
                    <a:pt x="805417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0" name="object 220"/>
            <p:cNvSpPr/>
            <p:nvPr/>
          </p:nvSpPr>
          <p:spPr>
            <a:xfrm>
              <a:off x="5941802" y="4643391"/>
              <a:ext cx="865505" cy="0"/>
            </a:xfrm>
            <a:custGeom>
              <a:avLst/>
              <a:gdLst/>
              <a:ahLst/>
              <a:cxnLst/>
              <a:rect l="l" t="t" r="r" b="b"/>
              <a:pathLst>
                <a:path w="865504">
                  <a:moveTo>
                    <a:pt x="0" y="0"/>
                  </a:moveTo>
                  <a:lnTo>
                    <a:pt x="865301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21" name="object 221"/>
          <p:cNvSpPr txBox="1"/>
          <p:nvPr/>
        </p:nvSpPr>
        <p:spPr>
          <a:xfrm>
            <a:off x="6169043" y="4398533"/>
            <a:ext cx="4083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そ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他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6214993" y="4719406"/>
            <a:ext cx="3225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Other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223" name="object 223"/>
          <p:cNvGrpSpPr/>
          <p:nvPr/>
        </p:nvGrpSpPr>
        <p:grpSpPr>
          <a:xfrm>
            <a:off x="736558" y="4319027"/>
            <a:ext cx="3742054" cy="952500"/>
            <a:chOff x="736558" y="4319027"/>
            <a:chExt cx="3742054" cy="952500"/>
          </a:xfrm>
        </p:grpSpPr>
        <p:sp>
          <p:nvSpPr>
            <p:cNvPr id="224" name="object 224"/>
            <p:cNvSpPr/>
            <p:nvPr/>
          </p:nvSpPr>
          <p:spPr>
            <a:xfrm>
              <a:off x="742906" y="4325374"/>
              <a:ext cx="3729354" cy="939800"/>
            </a:xfrm>
            <a:custGeom>
              <a:avLst/>
              <a:gdLst/>
              <a:ahLst/>
              <a:cxnLst/>
              <a:rect l="l" t="t" r="r" b="b"/>
              <a:pathLst>
                <a:path w="3729354" h="939800">
                  <a:moveTo>
                    <a:pt x="3627145" y="0"/>
                  </a:moveTo>
                  <a:lnTo>
                    <a:pt x="101650" y="0"/>
                  </a:lnTo>
                  <a:lnTo>
                    <a:pt x="62118" y="8001"/>
                  </a:lnTo>
                  <a:lnTo>
                    <a:pt x="29803" y="29808"/>
                  </a:lnTo>
                  <a:lnTo>
                    <a:pt x="7999" y="62123"/>
                  </a:lnTo>
                  <a:lnTo>
                    <a:pt x="0" y="101650"/>
                  </a:lnTo>
                  <a:lnTo>
                    <a:pt x="0" y="837742"/>
                  </a:lnTo>
                  <a:lnTo>
                    <a:pt x="7999" y="877275"/>
                  </a:lnTo>
                  <a:lnTo>
                    <a:pt x="29803" y="909589"/>
                  </a:lnTo>
                  <a:lnTo>
                    <a:pt x="62118" y="931393"/>
                  </a:lnTo>
                  <a:lnTo>
                    <a:pt x="101650" y="939393"/>
                  </a:lnTo>
                  <a:lnTo>
                    <a:pt x="3627145" y="939393"/>
                  </a:lnTo>
                  <a:lnTo>
                    <a:pt x="3666672" y="931393"/>
                  </a:lnTo>
                  <a:lnTo>
                    <a:pt x="3698987" y="909589"/>
                  </a:lnTo>
                  <a:lnTo>
                    <a:pt x="3720794" y="877275"/>
                  </a:lnTo>
                  <a:lnTo>
                    <a:pt x="3728796" y="837742"/>
                  </a:lnTo>
                  <a:lnTo>
                    <a:pt x="3728796" y="101650"/>
                  </a:lnTo>
                  <a:lnTo>
                    <a:pt x="3720794" y="62123"/>
                  </a:lnTo>
                  <a:lnTo>
                    <a:pt x="3698987" y="29808"/>
                  </a:lnTo>
                  <a:lnTo>
                    <a:pt x="3666672" y="8001"/>
                  </a:lnTo>
                  <a:lnTo>
                    <a:pt x="36271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5" name="object 225"/>
            <p:cNvSpPr/>
            <p:nvPr/>
          </p:nvSpPr>
          <p:spPr>
            <a:xfrm>
              <a:off x="736558" y="4319027"/>
              <a:ext cx="3742054" cy="952500"/>
            </a:xfrm>
            <a:custGeom>
              <a:avLst/>
              <a:gdLst/>
              <a:ahLst/>
              <a:cxnLst/>
              <a:rect l="l" t="t" r="r" b="b"/>
              <a:pathLst>
                <a:path w="3742054" h="952500">
                  <a:moveTo>
                    <a:pt x="3633482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844092"/>
                  </a:lnTo>
                  <a:lnTo>
                    <a:pt x="8522" y="886026"/>
                  </a:lnTo>
                  <a:lnTo>
                    <a:pt x="31726" y="920367"/>
                  </a:lnTo>
                  <a:lnTo>
                    <a:pt x="66067" y="943571"/>
                  </a:lnTo>
                  <a:lnTo>
                    <a:pt x="108000" y="952093"/>
                  </a:lnTo>
                  <a:lnTo>
                    <a:pt x="3633482" y="952093"/>
                  </a:lnTo>
                  <a:lnTo>
                    <a:pt x="3675416" y="943571"/>
                  </a:lnTo>
                  <a:lnTo>
                    <a:pt x="3681599" y="939393"/>
                  </a:lnTo>
                  <a:lnTo>
                    <a:pt x="108000" y="939393"/>
                  </a:lnTo>
                  <a:lnTo>
                    <a:pt x="70939" y="931893"/>
                  </a:lnTo>
                  <a:lnTo>
                    <a:pt x="40643" y="911450"/>
                  </a:lnTo>
                  <a:lnTo>
                    <a:pt x="20200" y="881154"/>
                  </a:lnTo>
                  <a:lnTo>
                    <a:pt x="12700" y="844092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3681599" y="12700"/>
                  </a:lnTo>
                  <a:lnTo>
                    <a:pt x="3675416" y="8522"/>
                  </a:lnTo>
                  <a:lnTo>
                    <a:pt x="3633482" y="0"/>
                  </a:lnTo>
                  <a:close/>
                </a:path>
                <a:path w="3742054" h="952500">
                  <a:moveTo>
                    <a:pt x="3681599" y="12700"/>
                  </a:moveTo>
                  <a:lnTo>
                    <a:pt x="3633482" y="12700"/>
                  </a:lnTo>
                  <a:lnTo>
                    <a:pt x="3670544" y="20200"/>
                  </a:lnTo>
                  <a:lnTo>
                    <a:pt x="3700840" y="40643"/>
                  </a:lnTo>
                  <a:lnTo>
                    <a:pt x="3721282" y="70939"/>
                  </a:lnTo>
                  <a:lnTo>
                    <a:pt x="3728783" y="108000"/>
                  </a:lnTo>
                  <a:lnTo>
                    <a:pt x="3728783" y="844092"/>
                  </a:lnTo>
                  <a:lnTo>
                    <a:pt x="3721282" y="881154"/>
                  </a:lnTo>
                  <a:lnTo>
                    <a:pt x="3700840" y="911450"/>
                  </a:lnTo>
                  <a:lnTo>
                    <a:pt x="3670544" y="931893"/>
                  </a:lnTo>
                  <a:lnTo>
                    <a:pt x="3633482" y="939393"/>
                  </a:lnTo>
                  <a:lnTo>
                    <a:pt x="3681599" y="939393"/>
                  </a:lnTo>
                  <a:lnTo>
                    <a:pt x="3709757" y="920367"/>
                  </a:lnTo>
                  <a:lnTo>
                    <a:pt x="3732961" y="886026"/>
                  </a:lnTo>
                  <a:lnTo>
                    <a:pt x="3741483" y="844092"/>
                  </a:lnTo>
                  <a:lnTo>
                    <a:pt x="3741483" y="108000"/>
                  </a:lnTo>
                  <a:lnTo>
                    <a:pt x="3732961" y="66067"/>
                  </a:lnTo>
                  <a:lnTo>
                    <a:pt x="3709757" y="31726"/>
                  </a:lnTo>
                  <a:lnTo>
                    <a:pt x="3681599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226" name="object 226"/>
            <p:cNvSpPr/>
            <p:nvPr/>
          </p:nvSpPr>
          <p:spPr>
            <a:xfrm>
              <a:off x="864289" y="4662237"/>
              <a:ext cx="791845" cy="503555"/>
            </a:xfrm>
            <a:custGeom>
              <a:avLst/>
              <a:gdLst/>
              <a:ahLst/>
              <a:cxnLst/>
              <a:rect l="l" t="t" r="r" b="b"/>
              <a:pathLst>
                <a:path w="791844" h="503554">
                  <a:moveTo>
                    <a:pt x="719353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431558"/>
                  </a:lnTo>
                  <a:lnTo>
                    <a:pt x="5680" y="459513"/>
                  </a:lnTo>
                  <a:lnTo>
                    <a:pt x="21148" y="482406"/>
                  </a:lnTo>
                  <a:lnTo>
                    <a:pt x="44041" y="497874"/>
                  </a:lnTo>
                  <a:lnTo>
                    <a:pt x="71996" y="503554"/>
                  </a:lnTo>
                  <a:lnTo>
                    <a:pt x="719353" y="503554"/>
                  </a:lnTo>
                  <a:lnTo>
                    <a:pt x="747308" y="497874"/>
                  </a:lnTo>
                  <a:lnTo>
                    <a:pt x="770201" y="482406"/>
                  </a:lnTo>
                  <a:lnTo>
                    <a:pt x="785668" y="459513"/>
                  </a:lnTo>
                  <a:lnTo>
                    <a:pt x="791349" y="431558"/>
                  </a:lnTo>
                  <a:lnTo>
                    <a:pt x="791349" y="71996"/>
                  </a:lnTo>
                  <a:lnTo>
                    <a:pt x="785668" y="44041"/>
                  </a:lnTo>
                  <a:lnTo>
                    <a:pt x="770201" y="21148"/>
                  </a:lnTo>
                  <a:lnTo>
                    <a:pt x="747308" y="5680"/>
                  </a:lnTo>
                  <a:lnTo>
                    <a:pt x="719353" y="0"/>
                  </a:lnTo>
                  <a:close/>
                </a:path>
              </a:pathLst>
            </a:custGeom>
            <a:solidFill>
              <a:srgbClr val="FEEBBE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227" name="object 227"/>
          <p:cNvSpPr txBox="1"/>
          <p:nvPr/>
        </p:nvSpPr>
        <p:spPr>
          <a:xfrm>
            <a:off x="748953" y="4079545"/>
            <a:ext cx="984885" cy="10204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0" baseline="2777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理 </a:t>
            </a:r>
            <a:r>
              <a:rPr sz="1500" b="1" baseline="2777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由</a:t>
            </a:r>
            <a:r>
              <a:rPr sz="1500" b="1" spc="337" baseline="2777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 </a:t>
            </a:r>
            <a:r>
              <a:rPr sz="1100" b="1" spc="1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Reason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  <a:p>
            <a:pPr marL="169545">
              <a:lnSpc>
                <a:spcPct val="100000"/>
              </a:lnSpc>
              <a:spcBef>
                <a:spcPts val="1245"/>
              </a:spcBef>
              <a:tabLst>
                <a:tab pos="556260" algn="l"/>
              </a:tabLst>
            </a:pP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病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気	</a:t>
            </a:r>
            <a:r>
              <a:rPr sz="1000" b="1" spc="114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Illness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 b="1">
              <a:latin typeface="PT Sans Narrow" panose="020B0506020203020204" pitchFamily="34" charset="0"/>
              <a:cs typeface="HelveticaRounded-Condensed"/>
            </a:endParaRPr>
          </a:p>
          <a:p>
            <a:pPr marL="402590">
              <a:lnSpc>
                <a:spcPct val="100000"/>
              </a:lnSpc>
            </a:pP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発熱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389255">
              <a:lnSpc>
                <a:spcPct val="100000"/>
              </a:lnSpc>
              <a:spcBef>
                <a:spcPts val="185"/>
              </a:spcBef>
            </a:pP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Fever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3534743" y="4662237"/>
            <a:ext cx="791845" cy="503555"/>
          </a:xfrm>
          <a:custGeom>
            <a:avLst/>
            <a:gdLst/>
            <a:ahLst/>
            <a:cxnLst/>
            <a:rect l="l" t="t" r="r" b="b"/>
            <a:pathLst>
              <a:path w="791845" h="503554">
                <a:moveTo>
                  <a:pt x="719353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719353" y="503554"/>
                </a:lnTo>
                <a:lnTo>
                  <a:pt x="747308" y="497874"/>
                </a:lnTo>
                <a:lnTo>
                  <a:pt x="770201" y="482406"/>
                </a:lnTo>
                <a:lnTo>
                  <a:pt x="785668" y="459513"/>
                </a:lnTo>
                <a:lnTo>
                  <a:pt x="791349" y="431558"/>
                </a:lnTo>
                <a:lnTo>
                  <a:pt x="791349" y="71996"/>
                </a:lnTo>
                <a:lnTo>
                  <a:pt x="785668" y="44041"/>
                </a:lnTo>
                <a:lnTo>
                  <a:pt x="770201" y="21148"/>
                </a:lnTo>
                <a:lnTo>
                  <a:pt x="747308" y="5680"/>
                </a:lnTo>
                <a:lnTo>
                  <a:pt x="719353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3748061" y="4745996"/>
            <a:ext cx="4083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そ</a:t>
            </a: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他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3800952" y="4922122"/>
            <a:ext cx="3124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Other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1754442" y="4662237"/>
            <a:ext cx="791845" cy="503555"/>
          </a:xfrm>
          <a:custGeom>
            <a:avLst/>
            <a:gdLst/>
            <a:ahLst/>
            <a:cxnLst/>
            <a:rect l="l" t="t" r="r" b="b"/>
            <a:pathLst>
              <a:path w="791844" h="503554">
                <a:moveTo>
                  <a:pt x="719353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719353" y="503554"/>
                </a:lnTo>
                <a:lnTo>
                  <a:pt x="747308" y="497874"/>
                </a:lnTo>
                <a:lnTo>
                  <a:pt x="770201" y="482406"/>
                </a:lnTo>
                <a:lnTo>
                  <a:pt x="785668" y="459513"/>
                </a:lnTo>
                <a:lnTo>
                  <a:pt x="791349" y="431558"/>
                </a:lnTo>
                <a:lnTo>
                  <a:pt x="791349" y="71996"/>
                </a:lnTo>
                <a:lnTo>
                  <a:pt x="785668" y="44041"/>
                </a:lnTo>
                <a:lnTo>
                  <a:pt x="770201" y="21148"/>
                </a:lnTo>
                <a:lnTo>
                  <a:pt x="747308" y="5680"/>
                </a:lnTo>
                <a:lnTo>
                  <a:pt x="719353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2030698" y="4745996"/>
            <a:ext cx="2844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下痢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1934102" y="4922122"/>
            <a:ext cx="4851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Diarrhea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2644589" y="4662237"/>
            <a:ext cx="791845" cy="503555"/>
          </a:xfrm>
          <a:custGeom>
            <a:avLst/>
            <a:gdLst/>
            <a:ahLst/>
            <a:cxnLst/>
            <a:rect l="l" t="t" r="r" b="b"/>
            <a:pathLst>
              <a:path w="791845" h="503554">
                <a:moveTo>
                  <a:pt x="719353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719353" y="503554"/>
                </a:lnTo>
                <a:lnTo>
                  <a:pt x="747310" y="497874"/>
                </a:lnTo>
                <a:lnTo>
                  <a:pt x="770207" y="482406"/>
                </a:lnTo>
                <a:lnTo>
                  <a:pt x="785679" y="459513"/>
                </a:lnTo>
                <a:lnTo>
                  <a:pt x="791362" y="431558"/>
                </a:lnTo>
                <a:lnTo>
                  <a:pt x="791362" y="71996"/>
                </a:lnTo>
                <a:lnTo>
                  <a:pt x="785679" y="44041"/>
                </a:lnTo>
                <a:lnTo>
                  <a:pt x="770207" y="21148"/>
                </a:lnTo>
                <a:lnTo>
                  <a:pt x="747310" y="5680"/>
                </a:lnTo>
                <a:lnTo>
                  <a:pt x="719353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2920324" y="4745996"/>
            <a:ext cx="2870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嘔吐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2819574" y="4922122"/>
            <a:ext cx="4946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Vomiting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237477" y="217576"/>
            <a:ext cx="346075" cy="1541145"/>
          </a:xfrm>
          <a:custGeom>
            <a:avLst/>
            <a:gdLst/>
            <a:ahLst/>
            <a:cxnLst/>
            <a:rect l="l" t="t" r="r" b="b"/>
            <a:pathLst>
              <a:path w="346075" h="1541145">
                <a:moveTo>
                  <a:pt x="345605" y="0"/>
                </a:moveTo>
                <a:lnTo>
                  <a:pt x="0" y="0"/>
                </a:lnTo>
                <a:lnTo>
                  <a:pt x="0" y="1540662"/>
                </a:lnTo>
                <a:lnTo>
                  <a:pt x="345605" y="1540662"/>
                </a:lnTo>
                <a:lnTo>
                  <a:pt x="345605" y="0"/>
                </a:lnTo>
                <a:close/>
              </a:path>
            </a:pathLst>
          </a:custGeom>
          <a:solidFill>
            <a:srgbClr val="5AC3E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0" name="object 240"/>
          <p:cNvGrpSpPr/>
          <p:nvPr/>
        </p:nvGrpSpPr>
        <p:grpSpPr>
          <a:xfrm>
            <a:off x="1184509" y="1264104"/>
            <a:ext cx="327660" cy="313690"/>
            <a:chOff x="1184509" y="1264104"/>
            <a:chExt cx="327660" cy="313690"/>
          </a:xfrm>
        </p:grpSpPr>
        <p:sp>
          <p:nvSpPr>
            <p:cNvPr id="241" name="object 241"/>
            <p:cNvSpPr/>
            <p:nvPr/>
          </p:nvSpPr>
          <p:spPr>
            <a:xfrm>
              <a:off x="1184503" y="1264106"/>
              <a:ext cx="327660" cy="313690"/>
            </a:xfrm>
            <a:custGeom>
              <a:avLst/>
              <a:gdLst/>
              <a:ahLst/>
              <a:cxnLst/>
              <a:rect l="l" t="t" r="r" b="b"/>
              <a:pathLst>
                <a:path w="327659" h="313690">
                  <a:moveTo>
                    <a:pt x="190893" y="222186"/>
                  </a:moveTo>
                  <a:lnTo>
                    <a:pt x="190881" y="207022"/>
                  </a:lnTo>
                  <a:lnTo>
                    <a:pt x="187871" y="200317"/>
                  </a:lnTo>
                  <a:lnTo>
                    <a:pt x="177939" y="190385"/>
                  </a:lnTo>
                  <a:lnTo>
                    <a:pt x="171234" y="187375"/>
                  </a:lnTo>
                  <a:lnTo>
                    <a:pt x="156070" y="187375"/>
                  </a:lnTo>
                  <a:lnTo>
                    <a:pt x="149377" y="190385"/>
                  </a:lnTo>
                  <a:lnTo>
                    <a:pt x="139433" y="200317"/>
                  </a:lnTo>
                  <a:lnTo>
                    <a:pt x="136410" y="207022"/>
                  </a:lnTo>
                  <a:lnTo>
                    <a:pt x="136410" y="222186"/>
                  </a:lnTo>
                  <a:lnTo>
                    <a:pt x="139433" y="228879"/>
                  </a:lnTo>
                  <a:lnTo>
                    <a:pt x="149377" y="238823"/>
                  </a:lnTo>
                  <a:lnTo>
                    <a:pt x="156070" y="241833"/>
                  </a:lnTo>
                  <a:lnTo>
                    <a:pt x="163652" y="241846"/>
                  </a:lnTo>
                  <a:lnTo>
                    <a:pt x="171234" y="241833"/>
                  </a:lnTo>
                  <a:lnTo>
                    <a:pt x="177939" y="238823"/>
                  </a:lnTo>
                  <a:lnTo>
                    <a:pt x="187871" y="228879"/>
                  </a:lnTo>
                  <a:lnTo>
                    <a:pt x="190893" y="222186"/>
                  </a:lnTo>
                  <a:close/>
                </a:path>
                <a:path w="327659" h="313690">
                  <a:moveTo>
                    <a:pt x="314591" y="230886"/>
                  </a:moveTo>
                  <a:lnTo>
                    <a:pt x="288874" y="190436"/>
                  </a:lnTo>
                  <a:lnTo>
                    <a:pt x="279781" y="181444"/>
                  </a:lnTo>
                  <a:lnTo>
                    <a:pt x="248526" y="130098"/>
                  </a:lnTo>
                  <a:lnTo>
                    <a:pt x="239839" y="105600"/>
                  </a:lnTo>
                  <a:lnTo>
                    <a:pt x="238887" y="102946"/>
                  </a:lnTo>
                  <a:lnTo>
                    <a:pt x="234911" y="84442"/>
                  </a:lnTo>
                  <a:lnTo>
                    <a:pt x="234137" y="77609"/>
                  </a:lnTo>
                  <a:lnTo>
                    <a:pt x="233324" y="75526"/>
                  </a:lnTo>
                  <a:lnTo>
                    <a:pt x="231355" y="74155"/>
                  </a:lnTo>
                  <a:lnTo>
                    <a:pt x="228625" y="74155"/>
                  </a:lnTo>
                  <a:lnTo>
                    <a:pt x="228625" y="214604"/>
                  </a:lnTo>
                  <a:lnTo>
                    <a:pt x="227304" y="227685"/>
                  </a:lnTo>
                  <a:lnTo>
                    <a:pt x="199986" y="268478"/>
                  </a:lnTo>
                  <a:lnTo>
                    <a:pt x="163652" y="279577"/>
                  </a:lnTo>
                  <a:lnTo>
                    <a:pt x="150571" y="278269"/>
                  </a:lnTo>
                  <a:lnTo>
                    <a:pt x="109791" y="250952"/>
                  </a:lnTo>
                  <a:lnTo>
                    <a:pt x="98679" y="214604"/>
                  </a:lnTo>
                  <a:lnTo>
                    <a:pt x="99999" y="201536"/>
                  </a:lnTo>
                  <a:lnTo>
                    <a:pt x="127304" y="160731"/>
                  </a:lnTo>
                  <a:lnTo>
                    <a:pt x="163652" y="149631"/>
                  </a:lnTo>
                  <a:lnTo>
                    <a:pt x="176720" y="150952"/>
                  </a:lnTo>
                  <a:lnTo>
                    <a:pt x="217525" y="178257"/>
                  </a:lnTo>
                  <a:lnTo>
                    <a:pt x="228625" y="214604"/>
                  </a:lnTo>
                  <a:lnTo>
                    <a:pt x="228625" y="74155"/>
                  </a:lnTo>
                  <a:lnTo>
                    <a:pt x="197497" y="74155"/>
                  </a:lnTo>
                  <a:lnTo>
                    <a:pt x="195097" y="76542"/>
                  </a:lnTo>
                  <a:lnTo>
                    <a:pt x="195097" y="103200"/>
                  </a:lnTo>
                  <a:lnTo>
                    <a:pt x="192709" y="105600"/>
                  </a:lnTo>
                  <a:lnTo>
                    <a:pt x="134607" y="105600"/>
                  </a:lnTo>
                  <a:lnTo>
                    <a:pt x="132207" y="103200"/>
                  </a:lnTo>
                  <a:lnTo>
                    <a:pt x="132207" y="76542"/>
                  </a:lnTo>
                  <a:lnTo>
                    <a:pt x="129819" y="74155"/>
                  </a:lnTo>
                  <a:lnTo>
                    <a:pt x="95948" y="74155"/>
                  </a:lnTo>
                  <a:lnTo>
                    <a:pt x="93941" y="75539"/>
                  </a:lnTo>
                  <a:lnTo>
                    <a:pt x="93167" y="77609"/>
                  </a:lnTo>
                  <a:lnTo>
                    <a:pt x="91541" y="101104"/>
                  </a:lnTo>
                  <a:lnTo>
                    <a:pt x="87630" y="117868"/>
                  </a:lnTo>
                  <a:lnTo>
                    <a:pt x="60744" y="163309"/>
                  </a:lnTo>
                  <a:lnTo>
                    <a:pt x="27292" y="200482"/>
                  </a:lnTo>
                  <a:lnTo>
                    <a:pt x="23025" y="204419"/>
                  </a:lnTo>
                  <a:lnTo>
                    <a:pt x="18618" y="210235"/>
                  </a:lnTo>
                  <a:lnTo>
                    <a:pt x="15392" y="216700"/>
                  </a:lnTo>
                  <a:lnTo>
                    <a:pt x="13398" y="223659"/>
                  </a:lnTo>
                  <a:lnTo>
                    <a:pt x="12725" y="230886"/>
                  </a:lnTo>
                  <a:lnTo>
                    <a:pt x="12725" y="236486"/>
                  </a:lnTo>
                  <a:lnTo>
                    <a:pt x="18745" y="266319"/>
                  </a:lnTo>
                  <a:lnTo>
                    <a:pt x="35166" y="290690"/>
                  </a:lnTo>
                  <a:lnTo>
                    <a:pt x="59537" y="307111"/>
                  </a:lnTo>
                  <a:lnTo>
                    <a:pt x="89382" y="313131"/>
                  </a:lnTo>
                  <a:lnTo>
                    <a:pt x="237934" y="313131"/>
                  </a:lnTo>
                  <a:lnTo>
                    <a:pt x="267766" y="307111"/>
                  </a:lnTo>
                  <a:lnTo>
                    <a:pt x="292138" y="290690"/>
                  </a:lnTo>
                  <a:lnTo>
                    <a:pt x="299618" y="279577"/>
                  </a:lnTo>
                  <a:lnTo>
                    <a:pt x="308559" y="266319"/>
                  </a:lnTo>
                  <a:lnTo>
                    <a:pt x="314591" y="236486"/>
                  </a:lnTo>
                  <a:lnTo>
                    <a:pt x="314591" y="230886"/>
                  </a:lnTo>
                  <a:close/>
                </a:path>
                <a:path w="327659" h="313690">
                  <a:moveTo>
                    <a:pt x="327304" y="48221"/>
                  </a:moveTo>
                  <a:lnTo>
                    <a:pt x="294513" y="16484"/>
                  </a:lnTo>
                  <a:lnTo>
                    <a:pt x="237921" y="5422"/>
                  </a:lnTo>
                  <a:lnTo>
                    <a:pt x="163639" y="0"/>
                  </a:lnTo>
                  <a:lnTo>
                    <a:pt x="125984" y="1524"/>
                  </a:lnTo>
                  <a:lnTo>
                    <a:pt x="57188" y="10731"/>
                  </a:lnTo>
                  <a:lnTo>
                    <a:pt x="16052" y="23939"/>
                  </a:lnTo>
                  <a:lnTo>
                    <a:pt x="0" y="48221"/>
                  </a:lnTo>
                  <a:lnTo>
                    <a:pt x="1803" y="64160"/>
                  </a:lnTo>
                  <a:lnTo>
                    <a:pt x="8470" y="96469"/>
                  </a:lnTo>
                  <a:lnTo>
                    <a:pt x="14897" y="101663"/>
                  </a:lnTo>
                  <a:lnTo>
                    <a:pt x="73850" y="101168"/>
                  </a:lnTo>
                  <a:lnTo>
                    <a:pt x="80225" y="95783"/>
                  </a:lnTo>
                  <a:lnTo>
                    <a:pt x="85610" y="65633"/>
                  </a:lnTo>
                  <a:lnTo>
                    <a:pt x="91122" y="60452"/>
                  </a:lnTo>
                  <a:lnTo>
                    <a:pt x="120738" y="56769"/>
                  </a:lnTo>
                  <a:lnTo>
                    <a:pt x="135178" y="55257"/>
                  </a:lnTo>
                  <a:lnTo>
                    <a:pt x="147421" y="54711"/>
                  </a:lnTo>
                  <a:lnTo>
                    <a:pt x="163639" y="54622"/>
                  </a:lnTo>
                  <a:lnTo>
                    <a:pt x="185305" y="55422"/>
                  </a:lnTo>
                  <a:lnTo>
                    <a:pt x="206629" y="57162"/>
                  </a:lnTo>
                  <a:lnTo>
                    <a:pt x="236181" y="60452"/>
                  </a:lnTo>
                  <a:lnTo>
                    <a:pt x="241693" y="65633"/>
                  </a:lnTo>
                  <a:lnTo>
                    <a:pt x="247078" y="95783"/>
                  </a:lnTo>
                  <a:lnTo>
                    <a:pt x="253441" y="101168"/>
                  </a:lnTo>
                  <a:lnTo>
                    <a:pt x="312394" y="101663"/>
                  </a:lnTo>
                  <a:lnTo>
                    <a:pt x="318833" y="96469"/>
                  </a:lnTo>
                  <a:lnTo>
                    <a:pt x="325501" y="64160"/>
                  </a:lnTo>
                  <a:lnTo>
                    <a:pt x="327304" y="48221"/>
                  </a:lnTo>
                  <a:close/>
                </a:path>
              </a:pathLst>
            </a:custGeom>
            <a:solidFill>
              <a:srgbClr val="4C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1184503" y="1264106"/>
              <a:ext cx="327660" cy="313690"/>
            </a:xfrm>
            <a:custGeom>
              <a:avLst/>
              <a:gdLst/>
              <a:ahLst/>
              <a:cxnLst/>
              <a:rect l="l" t="t" r="r" b="b"/>
              <a:pathLst>
                <a:path w="327659" h="313690">
                  <a:moveTo>
                    <a:pt x="190893" y="222186"/>
                  </a:moveTo>
                  <a:lnTo>
                    <a:pt x="190881" y="207022"/>
                  </a:lnTo>
                  <a:lnTo>
                    <a:pt x="187871" y="200317"/>
                  </a:lnTo>
                  <a:lnTo>
                    <a:pt x="177939" y="190385"/>
                  </a:lnTo>
                  <a:lnTo>
                    <a:pt x="171234" y="187375"/>
                  </a:lnTo>
                  <a:lnTo>
                    <a:pt x="156070" y="187375"/>
                  </a:lnTo>
                  <a:lnTo>
                    <a:pt x="149377" y="190385"/>
                  </a:lnTo>
                  <a:lnTo>
                    <a:pt x="139433" y="200317"/>
                  </a:lnTo>
                  <a:lnTo>
                    <a:pt x="136410" y="207022"/>
                  </a:lnTo>
                  <a:lnTo>
                    <a:pt x="136410" y="222186"/>
                  </a:lnTo>
                  <a:lnTo>
                    <a:pt x="139433" y="228879"/>
                  </a:lnTo>
                  <a:lnTo>
                    <a:pt x="149377" y="238823"/>
                  </a:lnTo>
                  <a:lnTo>
                    <a:pt x="156070" y="241833"/>
                  </a:lnTo>
                  <a:lnTo>
                    <a:pt x="163652" y="241846"/>
                  </a:lnTo>
                  <a:lnTo>
                    <a:pt x="171234" y="241833"/>
                  </a:lnTo>
                  <a:lnTo>
                    <a:pt x="177939" y="238823"/>
                  </a:lnTo>
                  <a:lnTo>
                    <a:pt x="187871" y="228879"/>
                  </a:lnTo>
                  <a:lnTo>
                    <a:pt x="190893" y="222186"/>
                  </a:lnTo>
                  <a:close/>
                </a:path>
                <a:path w="327659" h="313690">
                  <a:moveTo>
                    <a:pt x="314591" y="230886"/>
                  </a:moveTo>
                  <a:lnTo>
                    <a:pt x="288874" y="190436"/>
                  </a:lnTo>
                  <a:lnTo>
                    <a:pt x="279781" y="181444"/>
                  </a:lnTo>
                  <a:lnTo>
                    <a:pt x="248526" y="130098"/>
                  </a:lnTo>
                  <a:lnTo>
                    <a:pt x="239839" y="105600"/>
                  </a:lnTo>
                  <a:lnTo>
                    <a:pt x="238887" y="102946"/>
                  </a:lnTo>
                  <a:lnTo>
                    <a:pt x="234911" y="84442"/>
                  </a:lnTo>
                  <a:lnTo>
                    <a:pt x="234137" y="77609"/>
                  </a:lnTo>
                  <a:lnTo>
                    <a:pt x="233324" y="75526"/>
                  </a:lnTo>
                  <a:lnTo>
                    <a:pt x="231355" y="74155"/>
                  </a:lnTo>
                  <a:lnTo>
                    <a:pt x="228625" y="74155"/>
                  </a:lnTo>
                  <a:lnTo>
                    <a:pt x="228625" y="214604"/>
                  </a:lnTo>
                  <a:lnTo>
                    <a:pt x="227304" y="227685"/>
                  </a:lnTo>
                  <a:lnTo>
                    <a:pt x="199986" y="268478"/>
                  </a:lnTo>
                  <a:lnTo>
                    <a:pt x="163652" y="279577"/>
                  </a:lnTo>
                  <a:lnTo>
                    <a:pt x="150571" y="278269"/>
                  </a:lnTo>
                  <a:lnTo>
                    <a:pt x="109791" y="250952"/>
                  </a:lnTo>
                  <a:lnTo>
                    <a:pt x="98679" y="214604"/>
                  </a:lnTo>
                  <a:lnTo>
                    <a:pt x="99999" y="201536"/>
                  </a:lnTo>
                  <a:lnTo>
                    <a:pt x="127304" y="160731"/>
                  </a:lnTo>
                  <a:lnTo>
                    <a:pt x="163652" y="149631"/>
                  </a:lnTo>
                  <a:lnTo>
                    <a:pt x="176720" y="150952"/>
                  </a:lnTo>
                  <a:lnTo>
                    <a:pt x="217525" y="178257"/>
                  </a:lnTo>
                  <a:lnTo>
                    <a:pt x="228625" y="214604"/>
                  </a:lnTo>
                  <a:lnTo>
                    <a:pt x="228625" y="74155"/>
                  </a:lnTo>
                  <a:lnTo>
                    <a:pt x="197497" y="74155"/>
                  </a:lnTo>
                  <a:lnTo>
                    <a:pt x="195097" y="76542"/>
                  </a:lnTo>
                  <a:lnTo>
                    <a:pt x="195097" y="103200"/>
                  </a:lnTo>
                  <a:lnTo>
                    <a:pt x="192709" y="105600"/>
                  </a:lnTo>
                  <a:lnTo>
                    <a:pt x="134607" y="105600"/>
                  </a:lnTo>
                  <a:lnTo>
                    <a:pt x="132207" y="103200"/>
                  </a:lnTo>
                  <a:lnTo>
                    <a:pt x="132207" y="76542"/>
                  </a:lnTo>
                  <a:lnTo>
                    <a:pt x="129819" y="74155"/>
                  </a:lnTo>
                  <a:lnTo>
                    <a:pt x="95948" y="74155"/>
                  </a:lnTo>
                  <a:lnTo>
                    <a:pt x="93941" y="75539"/>
                  </a:lnTo>
                  <a:lnTo>
                    <a:pt x="93167" y="77609"/>
                  </a:lnTo>
                  <a:lnTo>
                    <a:pt x="91541" y="101104"/>
                  </a:lnTo>
                  <a:lnTo>
                    <a:pt x="87630" y="117868"/>
                  </a:lnTo>
                  <a:lnTo>
                    <a:pt x="60744" y="163309"/>
                  </a:lnTo>
                  <a:lnTo>
                    <a:pt x="27292" y="200482"/>
                  </a:lnTo>
                  <a:lnTo>
                    <a:pt x="23025" y="204419"/>
                  </a:lnTo>
                  <a:lnTo>
                    <a:pt x="18618" y="210235"/>
                  </a:lnTo>
                  <a:lnTo>
                    <a:pt x="15392" y="216700"/>
                  </a:lnTo>
                  <a:lnTo>
                    <a:pt x="13398" y="223659"/>
                  </a:lnTo>
                  <a:lnTo>
                    <a:pt x="12725" y="230886"/>
                  </a:lnTo>
                  <a:lnTo>
                    <a:pt x="12725" y="236486"/>
                  </a:lnTo>
                  <a:lnTo>
                    <a:pt x="18745" y="266319"/>
                  </a:lnTo>
                  <a:lnTo>
                    <a:pt x="35166" y="290690"/>
                  </a:lnTo>
                  <a:lnTo>
                    <a:pt x="59537" y="307111"/>
                  </a:lnTo>
                  <a:lnTo>
                    <a:pt x="89382" y="313131"/>
                  </a:lnTo>
                  <a:lnTo>
                    <a:pt x="237934" y="313131"/>
                  </a:lnTo>
                  <a:lnTo>
                    <a:pt x="267766" y="307111"/>
                  </a:lnTo>
                  <a:lnTo>
                    <a:pt x="292138" y="290690"/>
                  </a:lnTo>
                  <a:lnTo>
                    <a:pt x="299618" y="279577"/>
                  </a:lnTo>
                  <a:lnTo>
                    <a:pt x="308559" y="266319"/>
                  </a:lnTo>
                  <a:lnTo>
                    <a:pt x="314591" y="236486"/>
                  </a:lnTo>
                  <a:lnTo>
                    <a:pt x="314591" y="230886"/>
                  </a:lnTo>
                  <a:close/>
                </a:path>
                <a:path w="327659" h="313690">
                  <a:moveTo>
                    <a:pt x="327304" y="48221"/>
                  </a:moveTo>
                  <a:lnTo>
                    <a:pt x="294513" y="16484"/>
                  </a:lnTo>
                  <a:lnTo>
                    <a:pt x="237921" y="5422"/>
                  </a:lnTo>
                  <a:lnTo>
                    <a:pt x="163639" y="0"/>
                  </a:lnTo>
                  <a:lnTo>
                    <a:pt x="125984" y="1524"/>
                  </a:lnTo>
                  <a:lnTo>
                    <a:pt x="57188" y="10731"/>
                  </a:lnTo>
                  <a:lnTo>
                    <a:pt x="16052" y="23939"/>
                  </a:lnTo>
                  <a:lnTo>
                    <a:pt x="0" y="48221"/>
                  </a:lnTo>
                  <a:lnTo>
                    <a:pt x="1803" y="64160"/>
                  </a:lnTo>
                  <a:lnTo>
                    <a:pt x="8470" y="96469"/>
                  </a:lnTo>
                  <a:lnTo>
                    <a:pt x="14897" y="101663"/>
                  </a:lnTo>
                  <a:lnTo>
                    <a:pt x="73850" y="101168"/>
                  </a:lnTo>
                  <a:lnTo>
                    <a:pt x="80225" y="95783"/>
                  </a:lnTo>
                  <a:lnTo>
                    <a:pt x="85610" y="65633"/>
                  </a:lnTo>
                  <a:lnTo>
                    <a:pt x="91122" y="60452"/>
                  </a:lnTo>
                  <a:lnTo>
                    <a:pt x="120738" y="56769"/>
                  </a:lnTo>
                  <a:lnTo>
                    <a:pt x="135178" y="55257"/>
                  </a:lnTo>
                  <a:lnTo>
                    <a:pt x="147421" y="54711"/>
                  </a:lnTo>
                  <a:lnTo>
                    <a:pt x="163639" y="54622"/>
                  </a:lnTo>
                  <a:lnTo>
                    <a:pt x="185305" y="55422"/>
                  </a:lnTo>
                  <a:lnTo>
                    <a:pt x="206629" y="57162"/>
                  </a:lnTo>
                  <a:lnTo>
                    <a:pt x="236181" y="60452"/>
                  </a:lnTo>
                  <a:lnTo>
                    <a:pt x="241693" y="65633"/>
                  </a:lnTo>
                  <a:lnTo>
                    <a:pt x="247078" y="95783"/>
                  </a:lnTo>
                  <a:lnTo>
                    <a:pt x="253441" y="101168"/>
                  </a:lnTo>
                  <a:lnTo>
                    <a:pt x="312394" y="101663"/>
                  </a:lnTo>
                  <a:lnTo>
                    <a:pt x="318833" y="96469"/>
                  </a:lnTo>
                  <a:lnTo>
                    <a:pt x="325501" y="64160"/>
                  </a:lnTo>
                  <a:lnTo>
                    <a:pt x="327304" y="48221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3" name="object 243"/>
          <p:cNvSpPr txBox="1"/>
          <p:nvPr/>
        </p:nvSpPr>
        <p:spPr>
          <a:xfrm>
            <a:off x="167300" y="10307561"/>
            <a:ext cx="11048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7</a:t>
            </a:r>
            <a:endParaRPr sz="1500">
              <a:latin typeface="HelveticaRounded-Condensed"/>
              <a:cs typeface="HelveticaRounded-Condensed"/>
            </a:endParaRPr>
          </a:p>
        </p:txBody>
      </p:sp>
      <p:sp>
        <p:nvSpPr>
          <p:cNvPr id="244" name="object 188">
            <a:extLst>
              <a:ext uri="{FF2B5EF4-FFF2-40B4-BE49-F238E27FC236}">
                <a16:creationId xmlns:a16="http://schemas.microsoft.com/office/drawing/2014/main" id="{98E700E2-73D9-5640-801D-543B1B190127}"/>
              </a:ext>
            </a:extLst>
          </p:cNvPr>
          <p:cNvSpPr txBox="1"/>
          <p:nvPr/>
        </p:nvSpPr>
        <p:spPr>
          <a:xfrm>
            <a:off x="304767" y="356541"/>
            <a:ext cx="170239" cy="48895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全 般</a:t>
            </a:r>
            <a:endParaRPr sz="1500" dirty="0">
              <a:latin typeface="UDShinMGoPro-DeBold"/>
              <a:cs typeface="UDShinMGoPro-DeBold"/>
            </a:endParaRPr>
          </a:p>
        </p:txBody>
      </p:sp>
      <p:sp>
        <p:nvSpPr>
          <p:cNvPr id="245" name="object 189">
            <a:extLst>
              <a:ext uri="{FF2B5EF4-FFF2-40B4-BE49-F238E27FC236}">
                <a16:creationId xmlns:a16="http://schemas.microsoft.com/office/drawing/2014/main" id="{62E888A0-8EE6-1247-A1EF-EDEC8A4C87EB}"/>
              </a:ext>
            </a:extLst>
          </p:cNvPr>
          <p:cNvSpPr txBox="1"/>
          <p:nvPr/>
        </p:nvSpPr>
        <p:spPr>
          <a:xfrm>
            <a:off x="304767" y="977959"/>
            <a:ext cx="246221" cy="617220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600" b="1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General</a:t>
            </a:r>
            <a:endParaRPr sz="1600" b="1" dirty="0">
              <a:latin typeface="PT Sans Narrow" panose="020B0506020203020204" pitchFamily="34" charset="0"/>
              <a:cs typeface="HelveticaRounded-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6035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1091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6153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6153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1208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1208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6263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76263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1325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11325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6380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46380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81436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81436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16497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16497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51552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51552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86608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86608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21669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821669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56724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956724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91780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091780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26842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226842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61896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361896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96952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496952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32013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632013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67069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767069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02124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902124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37185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037185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72241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172241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07297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307297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42357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442357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77413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577413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12469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712469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47529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847529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82585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982585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117640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117640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52702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252702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387757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387757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22813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522813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657874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657874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792930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792930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927991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927991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063046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063046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198102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5198102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333157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333157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468218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5468218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603274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5603274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738329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738329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873390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873390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008446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6008446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143501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6143501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278563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6278563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413618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6413618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548680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6548680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683735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6683735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818791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6818791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953852" y="10248316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8786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 b="1">
              <a:latin typeface="PT Sans Narrow" panose="020B0506020203020204" pitchFamily="34" charset="0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6953852" y="259945"/>
            <a:ext cx="0" cy="4766945"/>
          </a:xfrm>
          <a:custGeom>
            <a:avLst/>
            <a:gdLst/>
            <a:ahLst/>
            <a:cxnLst/>
            <a:rect l="l" t="t" r="r" b="b"/>
            <a:pathLst>
              <a:path h="4766945">
                <a:moveTo>
                  <a:pt x="0" y="0"/>
                </a:moveTo>
                <a:lnTo>
                  <a:pt x="0" y="47666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088907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1" name="object 101"/>
          <p:cNvGrpSpPr/>
          <p:nvPr/>
        </p:nvGrpSpPr>
        <p:grpSpPr>
          <a:xfrm>
            <a:off x="237464" y="211810"/>
            <a:ext cx="7096759" cy="10238105"/>
            <a:chOff x="237464" y="211810"/>
            <a:chExt cx="7096759" cy="10238105"/>
          </a:xfrm>
        </p:grpSpPr>
        <p:sp>
          <p:nvSpPr>
            <p:cNvPr id="102" name="object 102"/>
            <p:cNvSpPr/>
            <p:nvPr/>
          </p:nvSpPr>
          <p:spPr>
            <a:xfrm>
              <a:off x="7223962" y="259945"/>
              <a:ext cx="0" cy="10177780"/>
            </a:xfrm>
            <a:custGeom>
              <a:avLst/>
              <a:gdLst/>
              <a:ahLst/>
              <a:cxnLst/>
              <a:rect l="l" t="t" r="r" b="b"/>
              <a:pathLst>
                <a:path h="10177780">
                  <a:moveTo>
                    <a:pt x="0" y="0"/>
                  </a:moveTo>
                  <a:lnTo>
                    <a:pt x="0" y="10177157"/>
                  </a:lnTo>
                </a:path>
              </a:pathLst>
            </a:custGeom>
            <a:ln w="25400">
              <a:solidFill>
                <a:srgbClr val="FBF9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7464" y="211810"/>
              <a:ext cx="7096653" cy="13037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751258" y="260350"/>
              <a:ext cx="251879" cy="273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753328" y="287020"/>
              <a:ext cx="224629" cy="224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257251" y="536918"/>
              <a:ext cx="237439" cy="2806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991910" y="404990"/>
              <a:ext cx="456224" cy="41259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517398" y="679794"/>
              <a:ext cx="213724" cy="2165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035368" y="813016"/>
              <a:ext cx="237591" cy="2705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775081" y="738111"/>
              <a:ext cx="450032" cy="34541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775081" y="738111"/>
              <a:ext cx="232118" cy="2755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40004" y="5026558"/>
              <a:ext cx="6480175" cy="364490"/>
            </a:xfrm>
            <a:custGeom>
              <a:avLst/>
              <a:gdLst/>
              <a:ahLst/>
              <a:cxnLst/>
              <a:rect l="l" t="t" r="r" b="b"/>
              <a:pathLst>
                <a:path w="6480175" h="364489">
                  <a:moveTo>
                    <a:pt x="6479997" y="0"/>
                  </a:moveTo>
                  <a:lnTo>
                    <a:pt x="0" y="0"/>
                  </a:lnTo>
                  <a:lnTo>
                    <a:pt x="0" y="363943"/>
                  </a:lnTo>
                  <a:lnTo>
                    <a:pt x="6479997" y="363943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52696" y="2649386"/>
              <a:ext cx="3176905" cy="854710"/>
            </a:xfrm>
            <a:custGeom>
              <a:avLst/>
              <a:gdLst/>
              <a:ahLst/>
              <a:cxnLst/>
              <a:rect l="l" t="t" r="r" b="b"/>
              <a:pathLst>
                <a:path w="3176904" h="854710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615073"/>
                  </a:lnTo>
                  <a:lnTo>
                    <a:pt x="4870" y="663241"/>
                  </a:lnTo>
                  <a:lnTo>
                    <a:pt x="18835" y="708132"/>
                  </a:lnTo>
                  <a:lnTo>
                    <a:pt x="40925" y="748778"/>
                  </a:lnTo>
                  <a:lnTo>
                    <a:pt x="70170" y="784209"/>
                  </a:lnTo>
                  <a:lnTo>
                    <a:pt x="105600" y="813454"/>
                  </a:lnTo>
                  <a:lnTo>
                    <a:pt x="146246" y="835544"/>
                  </a:lnTo>
                  <a:lnTo>
                    <a:pt x="191138" y="849509"/>
                  </a:lnTo>
                  <a:lnTo>
                    <a:pt x="239306" y="854379"/>
                  </a:lnTo>
                  <a:lnTo>
                    <a:pt x="2937040" y="854379"/>
                  </a:lnTo>
                  <a:lnTo>
                    <a:pt x="2985207" y="849509"/>
                  </a:lnTo>
                  <a:lnTo>
                    <a:pt x="3030097" y="835544"/>
                  </a:lnTo>
                  <a:lnTo>
                    <a:pt x="3070741" y="813454"/>
                  </a:lnTo>
                  <a:lnTo>
                    <a:pt x="3106169" y="784209"/>
                  </a:lnTo>
                  <a:lnTo>
                    <a:pt x="3135411" y="748778"/>
                  </a:lnTo>
                  <a:lnTo>
                    <a:pt x="3157499" y="708132"/>
                  </a:lnTo>
                  <a:lnTo>
                    <a:pt x="3171463" y="663241"/>
                  </a:lnTo>
                  <a:lnTo>
                    <a:pt x="3176333" y="615073"/>
                  </a:lnTo>
                  <a:lnTo>
                    <a:pt x="3176333" y="239293"/>
                  </a:lnTo>
                  <a:lnTo>
                    <a:pt x="3171463" y="191126"/>
                  </a:lnTo>
                  <a:lnTo>
                    <a:pt x="3157499" y="146236"/>
                  </a:lnTo>
                  <a:lnTo>
                    <a:pt x="3135411" y="105592"/>
                  </a:lnTo>
                  <a:lnTo>
                    <a:pt x="3106169" y="70164"/>
                  </a:lnTo>
                  <a:lnTo>
                    <a:pt x="3070741" y="40921"/>
                  </a:lnTo>
                  <a:lnTo>
                    <a:pt x="3030097" y="18833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39995" y="2636681"/>
              <a:ext cx="3202305" cy="880110"/>
            </a:xfrm>
            <a:custGeom>
              <a:avLst/>
              <a:gdLst/>
              <a:ahLst/>
              <a:cxnLst/>
              <a:rect l="l" t="t" r="r" b="b"/>
              <a:pathLst>
                <a:path w="3202304" h="880110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627786"/>
                  </a:lnTo>
                  <a:lnTo>
                    <a:pt x="4079" y="672930"/>
                  </a:lnTo>
                  <a:lnTo>
                    <a:pt x="15833" y="715482"/>
                  </a:lnTo>
                  <a:lnTo>
                    <a:pt x="34536" y="754715"/>
                  </a:lnTo>
                  <a:lnTo>
                    <a:pt x="59460" y="789905"/>
                  </a:lnTo>
                  <a:lnTo>
                    <a:pt x="89882" y="820324"/>
                  </a:lnTo>
                  <a:lnTo>
                    <a:pt x="125073" y="845247"/>
                  </a:lnTo>
                  <a:lnTo>
                    <a:pt x="164308" y="863947"/>
                  </a:lnTo>
                  <a:lnTo>
                    <a:pt x="206861" y="875700"/>
                  </a:lnTo>
                  <a:lnTo>
                    <a:pt x="252006" y="879779"/>
                  </a:lnTo>
                  <a:lnTo>
                    <a:pt x="2949740" y="879779"/>
                  </a:lnTo>
                  <a:lnTo>
                    <a:pt x="2994884" y="875700"/>
                  </a:lnTo>
                  <a:lnTo>
                    <a:pt x="3037436" y="863947"/>
                  </a:lnTo>
                  <a:lnTo>
                    <a:pt x="3057509" y="854379"/>
                  </a:lnTo>
                  <a:lnTo>
                    <a:pt x="252006" y="854379"/>
                  </a:lnTo>
                  <a:lnTo>
                    <a:pt x="206396" y="849767"/>
                  </a:lnTo>
                  <a:lnTo>
                    <a:pt x="163888" y="836544"/>
                  </a:lnTo>
                  <a:lnTo>
                    <a:pt x="125400" y="815628"/>
                  </a:lnTo>
                  <a:lnTo>
                    <a:pt x="91849" y="787936"/>
                  </a:lnTo>
                  <a:lnTo>
                    <a:pt x="64155" y="754388"/>
                  </a:lnTo>
                  <a:lnTo>
                    <a:pt x="43237" y="715901"/>
                  </a:lnTo>
                  <a:lnTo>
                    <a:pt x="30012" y="673395"/>
                  </a:lnTo>
                  <a:lnTo>
                    <a:pt x="25400" y="627786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57509" y="25400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880110">
                  <a:moveTo>
                    <a:pt x="3057509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1"/>
                  </a:lnTo>
                  <a:lnTo>
                    <a:pt x="3109890" y="91843"/>
                  </a:lnTo>
                  <a:lnTo>
                    <a:pt x="3137581" y="125391"/>
                  </a:lnTo>
                  <a:lnTo>
                    <a:pt x="3158498" y="163878"/>
                  </a:lnTo>
                  <a:lnTo>
                    <a:pt x="3171721" y="206384"/>
                  </a:lnTo>
                  <a:lnTo>
                    <a:pt x="3176333" y="251993"/>
                  </a:lnTo>
                  <a:lnTo>
                    <a:pt x="3176333" y="627786"/>
                  </a:lnTo>
                  <a:lnTo>
                    <a:pt x="3171721" y="673395"/>
                  </a:lnTo>
                  <a:lnTo>
                    <a:pt x="3158498" y="715901"/>
                  </a:lnTo>
                  <a:lnTo>
                    <a:pt x="3137581" y="754388"/>
                  </a:lnTo>
                  <a:lnTo>
                    <a:pt x="3109890" y="787936"/>
                  </a:lnTo>
                  <a:lnTo>
                    <a:pt x="3076342" y="815628"/>
                  </a:lnTo>
                  <a:lnTo>
                    <a:pt x="3037855" y="836544"/>
                  </a:lnTo>
                  <a:lnTo>
                    <a:pt x="2995348" y="849767"/>
                  </a:lnTo>
                  <a:lnTo>
                    <a:pt x="2949740" y="854379"/>
                  </a:lnTo>
                  <a:lnTo>
                    <a:pt x="3057509" y="854379"/>
                  </a:lnTo>
                  <a:lnTo>
                    <a:pt x="3111858" y="820324"/>
                  </a:lnTo>
                  <a:lnTo>
                    <a:pt x="3142277" y="789905"/>
                  </a:lnTo>
                  <a:lnTo>
                    <a:pt x="3167200" y="754715"/>
                  </a:lnTo>
                  <a:lnTo>
                    <a:pt x="3185901" y="715482"/>
                  </a:lnTo>
                  <a:lnTo>
                    <a:pt x="3197654" y="672930"/>
                  </a:lnTo>
                  <a:lnTo>
                    <a:pt x="3201733" y="627786"/>
                  </a:lnTo>
                  <a:lnTo>
                    <a:pt x="3201733" y="251993"/>
                  </a:lnTo>
                  <a:lnTo>
                    <a:pt x="3197654" y="206849"/>
                  </a:lnTo>
                  <a:lnTo>
                    <a:pt x="3185901" y="164297"/>
                  </a:lnTo>
                  <a:lnTo>
                    <a:pt x="3167200" y="125063"/>
                  </a:lnTo>
                  <a:lnTo>
                    <a:pt x="3142277" y="89874"/>
                  </a:lnTo>
                  <a:lnTo>
                    <a:pt x="3111858" y="59455"/>
                  </a:lnTo>
                  <a:lnTo>
                    <a:pt x="3076669" y="34532"/>
                  </a:lnTo>
                  <a:lnTo>
                    <a:pt x="305750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39998" y="3064468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1000974" y="2699760"/>
            <a:ext cx="23437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感染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症の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病気が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治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っ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て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登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園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000" b="1" spc="-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と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き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は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、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370417" y="2864860"/>
            <a:ext cx="15405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登園基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準を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守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っ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て</a:t>
            </a:r>
            <a:r>
              <a:rPr sz="1000" b="1" spc="-8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く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ださ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805125" y="3126535"/>
            <a:ext cx="2678430" cy="3175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40005">
              <a:lnSpc>
                <a:spcPts val="1100"/>
              </a:lnSpc>
              <a:spcBef>
                <a:spcPts val="220"/>
              </a:spcBef>
            </a:pPr>
            <a:r>
              <a:rPr sz="10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After </a:t>
            </a:r>
            <a:r>
              <a:rPr sz="10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recovering </a:t>
            </a:r>
            <a:r>
              <a:rPr sz="10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from an infectious illness </a:t>
            </a:r>
            <a:r>
              <a:rPr sz="10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and  </a:t>
            </a:r>
            <a:r>
              <a:rPr sz="10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returning </a:t>
            </a:r>
            <a:r>
              <a:rPr sz="1000" b="1" spc="4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to 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nursery, </a:t>
            </a:r>
            <a:r>
              <a:rPr sz="10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respect 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 </a:t>
            </a:r>
            <a:r>
              <a:rPr sz="10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following</a:t>
            </a:r>
            <a:r>
              <a:rPr sz="1000" b="1" spc="1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6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rules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536823" y="3638430"/>
            <a:ext cx="3208655" cy="745490"/>
            <a:chOff x="536823" y="3638430"/>
            <a:chExt cx="3208655" cy="745490"/>
          </a:xfrm>
        </p:grpSpPr>
        <p:sp>
          <p:nvSpPr>
            <p:cNvPr id="122" name="object 122"/>
            <p:cNvSpPr/>
            <p:nvPr/>
          </p:nvSpPr>
          <p:spPr>
            <a:xfrm>
              <a:off x="552696" y="3651135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390"/>
                  </a:lnTo>
                  <a:lnTo>
                    <a:pt x="4870" y="528557"/>
                  </a:lnTo>
                  <a:lnTo>
                    <a:pt x="18835" y="573449"/>
                  </a:lnTo>
                  <a:lnTo>
                    <a:pt x="40925" y="614095"/>
                  </a:lnTo>
                  <a:lnTo>
                    <a:pt x="70170" y="649525"/>
                  </a:lnTo>
                  <a:lnTo>
                    <a:pt x="105600" y="678770"/>
                  </a:lnTo>
                  <a:lnTo>
                    <a:pt x="146246" y="700860"/>
                  </a:lnTo>
                  <a:lnTo>
                    <a:pt x="191138" y="714825"/>
                  </a:lnTo>
                  <a:lnTo>
                    <a:pt x="239306" y="719696"/>
                  </a:lnTo>
                  <a:lnTo>
                    <a:pt x="2937040" y="719696"/>
                  </a:lnTo>
                  <a:lnTo>
                    <a:pt x="2985207" y="714825"/>
                  </a:lnTo>
                  <a:lnTo>
                    <a:pt x="3030097" y="700860"/>
                  </a:lnTo>
                  <a:lnTo>
                    <a:pt x="3070741" y="678770"/>
                  </a:lnTo>
                  <a:lnTo>
                    <a:pt x="3106169" y="649525"/>
                  </a:lnTo>
                  <a:lnTo>
                    <a:pt x="3135411" y="614095"/>
                  </a:lnTo>
                  <a:lnTo>
                    <a:pt x="3157499" y="573449"/>
                  </a:lnTo>
                  <a:lnTo>
                    <a:pt x="3171463" y="528557"/>
                  </a:lnTo>
                  <a:lnTo>
                    <a:pt x="3176333" y="480390"/>
                  </a:lnTo>
                  <a:lnTo>
                    <a:pt x="3176333" y="239293"/>
                  </a:lnTo>
                  <a:lnTo>
                    <a:pt x="3171463" y="191126"/>
                  </a:lnTo>
                  <a:lnTo>
                    <a:pt x="3157499" y="146236"/>
                  </a:lnTo>
                  <a:lnTo>
                    <a:pt x="3135411" y="105592"/>
                  </a:lnTo>
                  <a:lnTo>
                    <a:pt x="3106169" y="70164"/>
                  </a:lnTo>
                  <a:lnTo>
                    <a:pt x="3070741" y="40921"/>
                  </a:lnTo>
                  <a:lnTo>
                    <a:pt x="3030097" y="18833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3" name="object 123"/>
            <p:cNvSpPr/>
            <p:nvPr/>
          </p:nvSpPr>
          <p:spPr>
            <a:xfrm>
              <a:off x="539995" y="3638430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93102"/>
                  </a:lnTo>
                  <a:lnTo>
                    <a:pt x="4079" y="538247"/>
                  </a:lnTo>
                  <a:lnTo>
                    <a:pt x="15833" y="580798"/>
                  </a:lnTo>
                  <a:lnTo>
                    <a:pt x="34536" y="620032"/>
                  </a:lnTo>
                  <a:lnTo>
                    <a:pt x="59460" y="655221"/>
                  </a:lnTo>
                  <a:lnTo>
                    <a:pt x="89882" y="685640"/>
                  </a:lnTo>
                  <a:lnTo>
                    <a:pt x="125073" y="710563"/>
                  </a:lnTo>
                  <a:lnTo>
                    <a:pt x="164308" y="729264"/>
                  </a:lnTo>
                  <a:lnTo>
                    <a:pt x="206861" y="741017"/>
                  </a:lnTo>
                  <a:lnTo>
                    <a:pt x="252006" y="745096"/>
                  </a:lnTo>
                  <a:lnTo>
                    <a:pt x="2949740" y="745096"/>
                  </a:lnTo>
                  <a:lnTo>
                    <a:pt x="2994884" y="741017"/>
                  </a:lnTo>
                  <a:lnTo>
                    <a:pt x="3037436" y="729264"/>
                  </a:lnTo>
                  <a:lnTo>
                    <a:pt x="3057509" y="719696"/>
                  </a:lnTo>
                  <a:lnTo>
                    <a:pt x="252006" y="719696"/>
                  </a:lnTo>
                  <a:lnTo>
                    <a:pt x="206396" y="715084"/>
                  </a:lnTo>
                  <a:lnTo>
                    <a:pt x="163888" y="701861"/>
                  </a:lnTo>
                  <a:lnTo>
                    <a:pt x="125400" y="680944"/>
                  </a:lnTo>
                  <a:lnTo>
                    <a:pt x="91849" y="653253"/>
                  </a:lnTo>
                  <a:lnTo>
                    <a:pt x="64155" y="619704"/>
                  </a:lnTo>
                  <a:lnTo>
                    <a:pt x="43237" y="581218"/>
                  </a:lnTo>
                  <a:lnTo>
                    <a:pt x="30012" y="538711"/>
                  </a:lnTo>
                  <a:lnTo>
                    <a:pt x="25400" y="493102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57509" y="25400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89">
                  <a:moveTo>
                    <a:pt x="3057509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1"/>
                  </a:lnTo>
                  <a:lnTo>
                    <a:pt x="3109890" y="91843"/>
                  </a:lnTo>
                  <a:lnTo>
                    <a:pt x="3137581" y="125391"/>
                  </a:lnTo>
                  <a:lnTo>
                    <a:pt x="3158498" y="163878"/>
                  </a:lnTo>
                  <a:lnTo>
                    <a:pt x="3171721" y="206384"/>
                  </a:lnTo>
                  <a:lnTo>
                    <a:pt x="3176333" y="251993"/>
                  </a:lnTo>
                  <a:lnTo>
                    <a:pt x="3176333" y="493102"/>
                  </a:lnTo>
                  <a:lnTo>
                    <a:pt x="3171721" y="538711"/>
                  </a:lnTo>
                  <a:lnTo>
                    <a:pt x="3158498" y="581218"/>
                  </a:lnTo>
                  <a:lnTo>
                    <a:pt x="3137581" y="619704"/>
                  </a:lnTo>
                  <a:lnTo>
                    <a:pt x="3109890" y="653253"/>
                  </a:lnTo>
                  <a:lnTo>
                    <a:pt x="3076342" y="680944"/>
                  </a:lnTo>
                  <a:lnTo>
                    <a:pt x="3037855" y="701861"/>
                  </a:lnTo>
                  <a:lnTo>
                    <a:pt x="2995348" y="715084"/>
                  </a:lnTo>
                  <a:lnTo>
                    <a:pt x="2949740" y="719696"/>
                  </a:lnTo>
                  <a:lnTo>
                    <a:pt x="3057509" y="719696"/>
                  </a:lnTo>
                  <a:lnTo>
                    <a:pt x="3111858" y="685640"/>
                  </a:lnTo>
                  <a:lnTo>
                    <a:pt x="3142277" y="655221"/>
                  </a:lnTo>
                  <a:lnTo>
                    <a:pt x="3167200" y="620032"/>
                  </a:lnTo>
                  <a:lnTo>
                    <a:pt x="3185901" y="580798"/>
                  </a:lnTo>
                  <a:lnTo>
                    <a:pt x="3197654" y="538247"/>
                  </a:lnTo>
                  <a:lnTo>
                    <a:pt x="3201733" y="493102"/>
                  </a:lnTo>
                  <a:lnTo>
                    <a:pt x="3201733" y="251993"/>
                  </a:lnTo>
                  <a:lnTo>
                    <a:pt x="3197654" y="206849"/>
                  </a:lnTo>
                  <a:lnTo>
                    <a:pt x="3185901" y="164297"/>
                  </a:lnTo>
                  <a:lnTo>
                    <a:pt x="3167200" y="125063"/>
                  </a:lnTo>
                  <a:lnTo>
                    <a:pt x="3142277" y="89874"/>
                  </a:lnTo>
                  <a:lnTo>
                    <a:pt x="3111858" y="59455"/>
                  </a:lnTo>
                  <a:lnTo>
                    <a:pt x="3076669" y="34532"/>
                  </a:lnTo>
                  <a:lnTo>
                    <a:pt x="305750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  <p:sp>
          <p:nvSpPr>
            <p:cNvPr id="124" name="object 124"/>
            <p:cNvSpPr/>
            <p:nvPr/>
          </p:nvSpPr>
          <p:spPr>
            <a:xfrm>
              <a:off x="539998" y="3997806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b="1">
                <a:latin typeface="PT Sans Narrow" panose="020B0506020203020204" pitchFamily="34" charset="0"/>
              </a:endParaRPr>
            </a:p>
          </p:txBody>
        </p:sp>
      </p:grpSp>
      <p:sp>
        <p:nvSpPr>
          <p:cNvPr id="125" name="object 125"/>
          <p:cNvSpPr txBox="1"/>
          <p:nvPr/>
        </p:nvSpPr>
        <p:spPr>
          <a:xfrm>
            <a:off x="764920" y="3743193"/>
            <a:ext cx="2757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薬を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保育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園</a:t>
            </a:r>
            <a:r>
              <a:rPr sz="1000" b="1" spc="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飲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む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と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き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は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投薬情報書が必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要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636705" y="4064625"/>
            <a:ext cx="30118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 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prescription </a:t>
            </a:r>
            <a:r>
              <a:rPr sz="11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is </a:t>
            </a:r>
            <a:r>
              <a:rPr sz="11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needed </a:t>
            </a:r>
            <a:r>
              <a:rPr sz="11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if 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taking </a:t>
            </a:r>
            <a:r>
              <a:rPr sz="11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medicine 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at</a:t>
            </a:r>
            <a:r>
              <a:rPr sz="1100" b="1" spc="-4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nursery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27" name="object 127"/>
          <p:cNvGrpSpPr/>
          <p:nvPr/>
        </p:nvGrpSpPr>
        <p:grpSpPr>
          <a:xfrm>
            <a:off x="3815091" y="2636681"/>
            <a:ext cx="2999105" cy="880110"/>
            <a:chOff x="3815091" y="2636681"/>
            <a:chExt cx="2999105" cy="880110"/>
          </a:xfrm>
        </p:grpSpPr>
        <p:sp>
          <p:nvSpPr>
            <p:cNvPr id="128" name="object 128"/>
            <p:cNvSpPr/>
            <p:nvPr/>
          </p:nvSpPr>
          <p:spPr>
            <a:xfrm>
              <a:off x="3830970" y="2649386"/>
              <a:ext cx="2967990" cy="854710"/>
            </a:xfrm>
            <a:custGeom>
              <a:avLst/>
              <a:gdLst/>
              <a:ahLst/>
              <a:cxnLst/>
              <a:rect l="l" t="t" r="r" b="b"/>
              <a:pathLst>
                <a:path w="2967990" h="854710">
                  <a:moveTo>
                    <a:pt x="2728315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1"/>
                  </a:lnTo>
                  <a:lnTo>
                    <a:pt x="70164" y="70164"/>
                  </a:lnTo>
                  <a:lnTo>
                    <a:pt x="40921" y="105592"/>
                  </a:lnTo>
                  <a:lnTo>
                    <a:pt x="18833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615073"/>
                  </a:lnTo>
                  <a:lnTo>
                    <a:pt x="4870" y="663241"/>
                  </a:lnTo>
                  <a:lnTo>
                    <a:pt x="18833" y="708132"/>
                  </a:lnTo>
                  <a:lnTo>
                    <a:pt x="40921" y="748778"/>
                  </a:lnTo>
                  <a:lnTo>
                    <a:pt x="70164" y="784209"/>
                  </a:lnTo>
                  <a:lnTo>
                    <a:pt x="105592" y="813454"/>
                  </a:lnTo>
                  <a:lnTo>
                    <a:pt x="146236" y="835544"/>
                  </a:lnTo>
                  <a:lnTo>
                    <a:pt x="191126" y="849509"/>
                  </a:lnTo>
                  <a:lnTo>
                    <a:pt x="239293" y="854379"/>
                  </a:lnTo>
                  <a:lnTo>
                    <a:pt x="2728315" y="854379"/>
                  </a:lnTo>
                  <a:lnTo>
                    <a:pt x="2776483" y="849509"/>
                  </a:lnTo>
                  <a:lnTo>
                    <a:pt x="2821374" y="835544"/>
                  </a:lnTo>
                  <a:lnTo>
                    <a:pt x="2862020" y="813454"/>
                  </a:lnTo>
                  <a:lnTo>
                    <a:pt x="2897451" y="784209"/>
                  </a:lnTo>
                  <a:lnTo>
                    <a:pt x="2926696" y="748778"/>
                  </a:lnTo>
                  <a:lnTo>
                    <a:pt x="2948786" y="708132"/>
                  </a:lnTo>
                  <a:lnTo>
                    <a:pt x="2962751" y="663241"/>
                  </a:lnTo>
                  <a:lnTo>
                    <a:pt x="2967621" y="615073"/>
                  </a:lnTo>
                  <a:lnTo>
                    <a:pt x="2967621" y="239293"/>
                  </a:lnTo>
                  <a:lnTo>
                    <a:pt x="2962751" y="191126"/>
                  </a:lnTo>
                  <a:lnTo>
                    <a:pt x="2948786" y="146236"/>
                  </a:lnTo>
                  <a:lnTo>
                    <a:pt x="2926696" y="105592"/>
                  </a:lnTo>
                  <a:lnTo>
                    <a:pt x="2897451" y="70164"/>
                  </a:lnTo>
                  <a:lnTo>
                    <a:pt x="2862020" y="40921"/>
                  </a:lnTo>
                  <a:lnTo>
                    <a:pt x="2821374" y="18833"/>
                  </a:lnTo>
                  <a:lnTo>
                    <a:pt x="2776483" y="4870"/>
                  </a:lnTo>
                  <a:lnTo>
                    <a:pt x="27283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818262" y="2636681"/>
              <a:ext cx="2993390" cy="880110"/>
            </a:xfrm>
            <a:custGeom>
              <a:avLst/>
              <a:gdLst/>
              <a:ahLst/>
              <a:cxnLst/>
              <a:rect l="l" t="t" r="r" b="b"/>
              <a:pathLst>
                <a:path w="2993390" h="880110">
                  <a:moveTo>
                    <a:pt x="2741028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627786"/>
                  </a:lnTo>
                  <a:lnTo>
                    <a:pt x="4079" y="672930"/>
                  </a:lnTo>
                  <a:lnTo>
                    <a:pt x="15833" y="715482"/>
                  </a:lnTo>
                  <a:lnTo>
                    <a:pt x="34536" y="754715"/>
                  </a:lnTo>
                  <a:lnTo>
                    <a:pt x="59460" y="789905"/>
                  </a:lnTo>
                  <a:lnTo>
                    <a:pt x="89882" y="820324"/>
                  </a:lnTo>
                  <a:lnTo>
                    <a:pt x="125073" y="845247"/>
                  </a:lnTo>
                  <a:lnTo>
                    <a:pt x="164308" y="863947"/>
                  </a:lnTo>
                  <a:lnTo>
                    <a:pt x="206861" y="875700"/>
                  </a:lnTo>
                  <a:lnTo>
                    <a:pt x="252006" y="879779"/>
                  </a:lnTo>
                  <a:lnTo>
                    <a:pt x="2741028" y="879779"/>
                  </a:lnTo>
                  <a:lnTo>
                    <a:pt x="2786175" y="875700"/>
                  </a:lnTo>
                  <a:lnTo>
                    <a:pt x="2828729" y="863947"/>
                  </a:lnTo>
                  <a:lnTo>
                    <a:pt x="2848803" y="854379"/>
                  </a:lnTo>
                  <a:lnTo>
                    <a:pt x="252006" y="854379"/>
                  </a:lnTo>
                  <a:lnTo>
                    <a:pt x="206393" y="849768"/>
                  </a:lnTo>
                  <a:lnTo>
                    <a:pt x="163883" y="836546"/>
                  </a:lnTo>
                  <a:lnTo>
                    <a:pt x="125394" y="815631"/>
                  </a:lnTo>
                  <a:lnTo>
                    <a:pt x="91844" y="787941"/>
                  </a:lnTo>
                  <a:lnTo>
                    <a:pt x="64152" y="754393"/>
                  </a:lnTo>
                  <a:lnTo>
                    <a:pt x="43235" y="715907"/>
                  </a:lnTo>
                  <a:lnTo>
                    <a:pt x="30011" y="673398"/>
                  </a:lnTo>
                  <a:lnTo>
                    <a:pt x="25400" y="627786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2848803" y="25400"/>
                  </a:lnTo>
                  <a:lnTo>
                    <a:pt x="2828729" y="15831"/>
                  </a:lnTo>
                  <a:lnTo>
                    <a:pt x="2786175" y="4078"/>
                  </a:lnTo>
                  <a:lnTo>
                    <a:pt x="2741028" y="0"/>
                  </a:lnTo>
                  <a:close/>
                </a:path>
                <a:path w="2993390" h="880110">
                  <a:moveTo>
                    <a:pt x="2848803" y="25400"/>
                  </a:moveTo>
                  <a:lnTo>
                    <a:pt x="2741028" y="25400"/>
                  </a:lnTo>
                  <a:lnTo>
                    <a:pt x="2786636" y="30011"/>
                  </a:lnTo>
                  <a:lnTo>
                    <a:pt x="2829143" y="43235"/>
                  </a:lnTo>
                  <a:lnTo>
                    <a:pt x="2867630" y="64151"/>
                  </a:lnTo>
                  <a:lnTo>
                    <a:pt x="2901178" y="91843"/>
                  </a:lnTo>
                  <a:lnTo>
                    <a:pt x="2928869" y="125391"/>
                  </a:lnTo>
                  <a:lnTo>
                    <a:pt x="2949786" y="163878"/>
                  </a:lnTo>
                  <a:lnTo>
                    <a:pt x="2963009" y="206384"/>
                  </a:lnTo>
                  <a:lnTo>
                    <a:pt x="2967621" y="251993"/>
                  </a:lnTo>
                  <a:lnTo>
                    <a:pt x="2967621" y="627786"/>
                  </a:lnTo>
                  <a:lnTo>
                    <a:pt x="2963009" y="673398"/>
                  </a:lnTo>
                  <a:lnTo>
                    <a:pt x="2949786" y="715907"/>
                  </a:lnTo>
                  <a:lnTo>
                    <a:pt x="2928869" y="754393"/>
                  </a:lnTo>
                  <a:lnTo>
                    <a:pt x="2901178" y="787941"/>
                  </a:lnTo>
                  <a:lnTo>
                    <a:pt x="2867630" y="815631"/>
                  </a:lnTo>
                  <a:lnTo>
                    <a:pt x="2829143" y="836546"/>
                  </a:lnTo>
                  <a:lnTo>
                    <a:pt x="2786636" y="849768"/>
                  </a:lnTo>
                  <a:lnTo>
                    <a:pt x="2741028" y="854379"/>
                  </a:lnTo>
                  <a:lnTo>
                    <a:pt x="2848803" y="854379"/>
                  </a:lnTo>
                  <a:lnTo>
                    <a:pt x="2903152" y="820324"/>
                  </a:lnTo>
                  <a:lnTo>
                    <a:pt x="2933570" y="789905"/>
                  </a:lnTo>
                  <a:lnTo>
                    <a:pt x="2958491" y="754715"/>
                  </a:lnTo>
                  <a:lnTo>
                    <a:pt x="2977191" y="715482"/>
                  </a:lnTo>
                  <a:lnTo>
                    <a:pt x="2988943" y="672930"/>
                  </a:lnTo>
                  <a:lnTo>
                    <a:pt x="2993021" y="627786"/>
                  </a:lnTo>
                  <a:lnTo>
                    <a:pt x="2993021" y="251993"/>
                  </a:lnTo>
                  <a:lnTo>
                    <a:pt x="2988943" y="206849"/>
                  </a:lnTo>
                  <a:lnTo>
                    <a:pt x="2977191" y="164297"/>
                  </a:lnTo>
                  <a:lnTo>
                    <a:pt x="2958491" y="125063"/>
                  </a:lnTo>
                  <a:lnTo>
                    <a:pt x="2933570" y="89874"/>
                  </a:lnTo>
                  <a:lnTo>
                    <a:pt x="2903152" y="59455"/>
                  </a:lnTo>
                  <a:lnTo>
                    <a:pt x="2867963" y="34532"/>
                  </a:lnTo>
                  <a:lnTo>
                    <a:pt x="284880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818266" y="3079996"/>
              <a:ext cx="2992755" cy="0"/>
            </a:xfrm>
            <a:custGeom>
              <a:avLst/>
              <a:gdLst/>
              <a:ahLst/>
              <a:cxnLst/>
              <a:rect l="l" t="t" r="r" b="b"/>
              <a:pathLst>
                <a:path w="2992754">
                  <a:moveTo>
                    <a:pt x="0" y="0"/>
                  </a:moveTo>
                  <a:lnTo>
                    <a:pt x="2992145" y="0"/>
                  </a:lnTo>
                </a:path>
              </a:pathLst>
            </a:custGeom>
            <a:ln w="6134">
              <a:solidFill>
                <a:srgbClr val="C9CACA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1" name="object 131"/>
          <p:cNvSpPr txBox="1"/>
          <p:nvPr/>
        </p:nvSpPr>
        <p:spPr>
          <a:xfrm>
            <a:off x="4027319" y="2780535"/>
            <a:ext cx="2652917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感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染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おそ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れ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が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な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か医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師に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確</a:t>
            </a:r>
            <a:r>
              <a:rPr sz="1000" b="1" spc="-8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認</a:t>
            </a:r>
            <a:r>
              <a:rPr sz="1000" b="1" spc="-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-10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て</a:t>
            </a:r>
            <a:r>
              <a:rPr sz="1000" b="1" spc="-1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く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ださ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3930252" y="3164635"/>
            <a:ext cx="28035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Confirm with a doctor </a:t>
            </a:r>
            <a:r>
              <a:rPr sz="11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if 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there </a:t>
            </a:r>
            <a:r>
              <a:rPr sz="11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is </a:t>
            </a:r>
            <a:r>
              <a:rPr sz="1100" b="1" spc="3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 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risk of</a:t>
            </a:r>
            <a:r>
              <a:rPr sz="1100" b="1" spc="-9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infection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33" name="object 133"/>
          <p:cNvGrpSpPr/>
          <p:nvPr/>
        </p:nvGrpSpPr>
        <p:grpSpPr>
          <a:xfrm>
            <a:off x="3815091" y="3637438"/>
            <a:ext cx="2999740" cy="745490"/>
            <a:chOff x="3815091" y="3637438"/>
            <a:chExt cx="2999740" cy="745490"/>
          </a:xfrm>
        </p:grpSpPr>
        <p:sp>
          <p:nvSpPr>
            <p:cNvPr id="134" name="object 134"/>
            <p:cNvSpPr/>
            <p:nvPr/>
          </p:nvSpPr>
          <p:spPr>
            <a:xfrm>
              <a:off x="3830970" y="3650141"/>
              <a:ext cx="2967355" cy="720090"/>
            </a:xfrm>
            <a:custGeom>
              <a:avLst/>
              <a:gdLst/>
              <a:ahLst/>
              <a:cxnLst/>
              <a:rect l="l" t="t" r="r" b="b"/>
              <a:pathLst>
                <a:path w="2967354" h="720089">
                  <a:moveTo>
                    <a:pt x="272743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2"/>
                  </a:lnTo>
                  <a:lnTo>
                    <a:pt x="70164" y="70165"/>
                  </a:lnTo>
                  <a:lnTo>
                    <a:pt x="40921" y="105595"/>
                  </a:lnTo>
                  <a:lnTo>
                    <a:pt x="18833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2727439" y="719543"/>
                  </a:lnTo>
                  <a:lnTo>
                    <a:pt x="2775606" y="714673"/>
                  </a:lnTo>
                  <a:lnTo>
                    <a:pt x="2820498" y="700708"/>
                  </a:lnTo>
                  <a:lnTo>
                    <a:pt x="2861144" y="678618"/>
                  </a:lnTo>
                  <a:lnTo>
                    <a:pt x="2896574" y="649373"/>
                  </a:lnTo>
                  <a:lnTo>
                    <a:pt x="2925819" y="613942"/>
                  </a:lnTo>
                  <a:lnTo>
                    <a:pt x="2947909" y="573297"/>
                  </a:lnTo>
                  <a:lnTo>
                    <a:pt x="2961874" y="528405"/>
                  </a:lnTo>
                  <a:lnTo>
                    <a:pt x="2966745" y="480237"/>
                  </a:lnTo>
                  <a:lnTo>
                    <a:pt x="2966745" y="239306"/>
                  </a:lnTo>
                  <a:lnTo>
                    <a:pt x="2961874" y="191134"/>
                  </a:lnTo>
                  <a:lnTo>
                    <a:pt x="2947909" y="146241"/>
                  </a:lnTo>
                  <a:lnTo>
                    <a:pt x="2925819" y="105595"/>
                  </a:lnTo>
                  <a:lnTo>
                    <a:pt x="2896574" y="70165"/>
                  </a:lnTo>
                  <a:lnTo>
                    <a:pt x="2861144" y="40922"/>
                  </a:lnTo>
                  <a:lnTo>
                    <a:pt x="2820498" y="18833"/>
                  </a:lnTo>
                  <a:lnTo>
                    <a:pt x="2775606" y="4870"/>
                  </a:lnTo>
                  <a:lnTo>
                    <a:pt x="27274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818270" y="3637438"/>
              <a:ext cx="2992755" cy="745490"/>
            </a:xfrm>
            <a:custGeom>
              <a:avLst/>
              <a:gdLst/>
              <a:ahLst/>
              <a:cxnLst/>
              <a:rect l="l" t="t" r="r" b="b"/>
              <a:pathLst>
                <a:path w="2992754" h="745489">
                  <a:moveTo>
                    <a:pt x="2740139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2740139" y="744943"/>
                  </a:lnTo>
                  <a:lnTo>
                    <a:pt x="2785287" y="740864"/>
                  </a:lnTo>
                  <a:lnTo>
                    <a:pt x="2827841" y="729111"/>
                  </a:lnTo>
                  <a:lnTo>
                    <a:pt x="2847915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2847915" y="25400"/>
                  </a:lnTo>
                  <a:lnTo>
                    <a:pt x="2827841" y="15831"/>
                  </a:lnTo>
                  <a:lnTo>
                    <a:pt x="2785287" y="4078"/>
                  </a:lnTo>
                  <a:lnTo>
                    <a:pt x="2740139" y="0"/>
                  </a:lnTo>
                  <a:close/>
                </a:path>
                <a:path w="2992754" h="745489">
                  <a:moveTo>
                    <a:pt x="2847915" y="25400"/>
                  </a:moveTo>
                  <a:lnTo>
                    <a:pt x="2740139" y="25400"/>
                  </a:lnTo>
                  <a:lnTo>
                    <a:pt x="2785748" y="30011"/>
                  </a:lnTo>
                  <a:lnTo>
                    <a:pt x="2828256" y="43235"/>
                  </a:lnTo>
                  <a:lnTo>
                    <a:pt x="2866745" y="64152"/>
                  </a:lnTo>
                  <a:lnTo>
                    <a:pt x="2900295" y="91844"/>
                  </a:lnTo>
                  <a:lnTo>
                    <a:pt x="2927989" y="125394"/>
                  </a:lnTo>
                  <a:lnTo>
                    <a:pt x="2948908" y="163883"/>
                  </a:lnTo>
                  <a:lnTo>
                    <a:pt x="2962133" y="206393"/>
                  </a:lnTo>
                  <a:lnTo>
                    <a:pt x="2966745" y="252006"/>
                  </a:lnTo>
                  <a:lnTo>
                    <a:pt x="2966745" y="492937"/>
                  </a:lnTo>
                  <a:lnTo>
                    <a:pt x="2962133" y="538550"/>
                  </a:lnTo>
                  <a:lnTo>
                    <a:pt x="2948908" y="581060"/>
                  </a:lnTo>
                  <a:lnTo>
                    <a:pt x="2927989" y="619549"/>
                  </a:lnTo>
                  <a:lnTo>
                    <a:pt x="2900295" y="653099"/>
                  </a:lnTo>
                  <a:lnTo>
                    <a:pt x="2866745" y="680791"/>
                  </a:lnTo>
                  <a:lnTo>
                    <a:pt x="2828256" y="701708"/>
                  </a:lnTo>
                  <a:lnTo>
                    <a:pt x="2785748" y="714932"/>
                  </a:lnTo>
                  <a:lnTo>
                    <a:pt x="2740139" y="719543"/>
                  </a:lnTo>
                  <a:lnTo>
                    <a:pt x="2847915" y="719543"/>
                  </a:lnTo>
                  <a:lnTo>
                    <a:pt x="2902268" y="685487"/>
                  </a:lnTo>
                  <a:lnTo>
                    <a:pt x="2932688" y="655067"/>
                  </a:lnTo>
                  <a:lnTo>
                    <a:pt x="2957612" y="619876"/>
                  </a:lnTo>
                  <a:lnTo>
                    <a:pt x="2976313" y="580640"/>
                  </a:lnTo>
                  <a:lnTo>
                    <a:pt x="2988066" y="538085"/>
                  </a:lnTo>
                  <a:lnTo>
                    <a:pt x="2992145" y="492937"/>
                  </a:lnTo>
                  <a:lnTo>
                    <a:pt x="2992145" y="252006"/>
                  </a:lnTo>
                  <a:lnTo>
                    <a:pt x="2988066" y="206858"/>
                  </a:lnTo>
                  <a:lnTo>
                    <a:pt x="2976313" y="164303"/>
                  </a:lnTo>
                  <a:lnTo>
                    <a:pt x="2957612" y="125067"/>
                  </a:lnTo>
                  <a:lnTo>
                    <a:pt x="2932688" y="89876"/>
                  </a:lnTo>
                  <a:lnTo>
                    <a:pt x="2902268" y="59456"/>
                  </a:lnTo>
                  <a:lnTo>
                    <a:pt x="2867077" y="34533"/>
                  </a:lnTo>
                  <a:lnTo>
                    <a:pt x="284791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818266" y="3997806"/>
              <a:ext cx="2993390" cy="0"/>
            </a:xfrm>
            <a:custGeom>
              <a:avLst/>
              <a:gdLst/>
              <a:ahLst/>
              <a:cxnLst/>
              <a:rect l="l" t="t" r="r" b="b"/>
              <a:pathLst>
                <a:path w="2993390">
                  <a:moveTo>
                    <a:pt x="0" y="0"/>
                  </a:moveTo>
                  <a:lnTo>
                    <a:pt x="2993021" y="0"/>
                  </a:lnTo>
                </a:path>
              </a:pathLst>
            </a:custGeom>
            <a:ln w="6134">
              <a:solidFill>
                <a:srgbClr val="C9CACA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7" name="object 137"/>
          <p:cNvSpPr txBox="1"/>
          <p:nvPr/>
        </p:nvSpPr>
        <p:spPr>
          <a:xfrm>
            <a:off x="4949223" y="3743193"/>
            <a:ext cx="6921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投薬情報書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4912196" y="4064625"/>
            <a:ext cx="7670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8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P</a:t>
            </a:r>
            <a:r>
              <a:rPr sz="11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</a:t>
            </a:r>
            <a:r>
              <a:rPr sz="1100" b="1" spc="7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escription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39" name="object 139"/>
          <p:cNvGrpSpPr/>
          <p:nvPr/>
        </p:nvGrpSpPr>
        <p:grpSpPr>
          <a:xfrm>
            <a:off x="501502" y="1120804"/>
            <a:ext cx="6309995" cy="1410335"/>
            <a:chOff x="501502" y="1120804"/>
            <a:chExt cx="6309995" cy="1410335"/>
          </a:xfrm>
        </p:grpSpPr>
        <p:sp>
          <p:nvSpPr>
            <p:cNvPr id="140" name="object 140"/>
            <p:cNvSpPr/>
            <p:nvPr/>
          </p:nvSpPr>
          <p:spPr>
            <a:xfrm>
              <a:off x="539998" y="1121318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85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93" y="801903"/>
                  </a:lnTo>
                  <a:lnTo>
                    <a:pt x="6271285" y="535698"/>
                  </a:lnTo>
                  <a:lnTo>
                    <a:pt x="6271285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94390" y="1120804"/>
              <a:ext cx="960114" cy="95706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68979" y="1193288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8"/>
                  </a:lnTo>
                  <a:lnTo>
                    <a:pt x="236257" y="24902"/>
                  </a:lnTo>
                  <a:lnTo>
                    <a:pt x="196049" y="43346"/>
                  </a:lnTo>
                  <a:lnTo>
                    <a:pt x="158601" y="66283"/>
                  </a:lnTo>
                  <a:lnTo>
                    <a:pt x="124261" y="93368"/>
                  </a:lnTo>
                  <a:lnTo>
                    <a:pt x="93374" y="124254"/>
                  </a:lnTo>
                  <a:lnTo>
                    <a:pt x="66287" y="158593"/>
                  </a:lnTo>
                  <a:lnTo>
                    <a:pt x="43348" y="196039"/>
                  </a:lnTo>
                  <a:lnTo>
                    <a:pt x="24903" y="236246"/>
                  </a:lnTo>
                  <a:lnTo>
                    <a:pt x="11299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4" y="737044"/>
                  </a:lnTo>
                  <a:lnTo>
                    <a:pt x="461072" y="728628"/>
                  </a:lnTo>
                  <a:lnTo>
                    <a:pt x="503693" y="715025"/>
                  </a:lnTo>
                  <a:lnTo>
                    <a:pt x="543900" y="696581"/>
                  </a:lnTo>
                  <a:lnTo>
                    <a:pt x="581346" y="673643"/>
                  </a:lnTo>
                  <a:lnTo>
                    <a:pt x="615686" y="646558"/>
                  </a:lnTo>
                  <a:lnTo>
                    <a:pt x="646571" y="615673"/>
                  </a:lnTo>
                  <a:lnTo>
                    <a:pt x="673656" y="581334"/>
                  </a:lnTo>
                  <a:lnTo>
                    <a:pt x="696594" y="543887"/>
                  </a:lnTo>
                  <a:lnTo>
                    <a:pt x="715037" y="503680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5"/>
                  </a:lnTo>
                  <a:lnTo>
                    <a:pt x="728641" y="278867"/>
                  </a:lnTo>
                  <a:lnTo>
                    <a:pt x="715037" y="236246"/>
                  </a:lnTo>
                  <a:lnTo>
                    <a:pt x="696594" y="196039"/>
                  </a:lnTo>
                  <a:lnTo>
                    <a:pt x="673656" y="158593"/>
                  </a:lnTo>
                  <a:lnTo>
                    <a:pt x="646571" y="124254"/>
                  </a:lnTo>
                  <a:lnTo>
                    <a:pt x="615686" y="93368"/>
                  </a:lnTo>
                  <a:lnTo>
                    <a:pt x="581346" y="66283"/>
                  </a:lnTo>
                  <a:lnTo>
                    <a:pt x="543900" y="43346"/>
                  </a:lnTo>
                  <a:lnTo>
                    <a:pt x="503693" y="24902"/>
                  </a:lnTo>
                  <a:lnTo>
                    <a:pt x="461072" y="11298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01502" y="2106984"/>
              <a:ext cx="3880098" cy="42366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39998" y="2145417"/>
              <a:ext cx="3766185" cy="311785"/>
            </a:xfrm>
            <a:custGeom>
              <a:avLst/>
              <a:gdLst/>
              <a:ahLst/>
              <a:cxnLst/>
              <a:rect l="l" t="t" r="r" b="b"/>
              <a:pathLst>
                <a:path w="3766185" h="311785">
                  <a:moveTo>
                    <a:pt x="3610394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3610394" y="311264"/>
                  </a:lnTo>
                  <a:lnTo>
                    <a:pt x="3659585" y="303329"/>
                  </a:lnTo>
                  <a:lnTo>
                    <a:pt x="3702306" y="281234"/>
                  </a:lnTo>
                  <a:lnTo>
                    <a:pt x="3735994" y="247542"/>
                  </a:lnTo>
                  <a:lnTo>
                    <a:pt x="3758086" y="204818"/>
                  </a:lnTo>
                  <a:lnTo>
                    <a:pt x="3766019" y="155625"/>
                  </a:lnTo>
                  <a:lnTo>
                    <a:pt x="3758086" y="106434"/>
                  </a:lnTo>
                  <a:lnTo>
                    <a:pt x="3735994" y="63713"/>
                  </a:lnTo>
                  <a:lnTo>
                    <a:pt x="3702306" y="30025"/>
                  </a:lnTo>
                  <a:lnTo>
                    <a:pt x="3659585" y="7933"/>
                  </a:lnTo>
                  <a:lnTo>
                    <a:pt x="3610394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 txBox="1"/>
          <p:nvPr/>
        </p:nvSpPr>
        <p:spPr>
          <a:xfrm>
            <a:off x="929827" y="1515586"/>
            <a:ext cx="41846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solidFill>
                  <a:srgbClr val="8DC556"/>
                </a:solidFill>
                <a:latin typeface="Arial Rounded MT Bold"/>
                <a:cs typeface="Arial Rounded MT Bold"/>
              </a:rPr>
              <a:t>N</a:t>
            </a:r>
            <a:r>
              <a:rPr sz="1200" spc="-60" dirty="0">
                <a:solidFill>
                  <a:srgbClr val="8DC556"/>
                </a:solidFill>
                <a:latin typeface="Arial Rounded MT Bold"/>
                <a:cs typeface="Arial Rounded MT Bold"/>
              </a:rPr>
              <a:t>o</a:t>
            </a:r>
            <a:r>
              <a:rPr sz="1200" dirty="0">
                <a:solidFill>
                  <a:srgbClr val="8DC556"/>
                </a:solidFill>
                <a:latin typeface="Arial Rounded MT Bold"/>
                <a:cs typeface="Arial Rounded MT Bold"/>
              </a:rPr>
              <a:t>.</a:t>
            </a:r>
            <a:r>
              <a:rPr sz="1900" spc="10" dirty="0">
                <a:solidFill>
                  <a:srgbClr val="8DC556"/>
                </a:solidFill>
                <a:latin typeface="Arial Rounded MT Bold"/>
                <a:cs typeface="Arial Rounded MT Bold"/>
              </a:rPr>
              <a:t>9</a:t>
            </a:r>
            <a:endParaRPr sz="1900">
              <a:latin typeface="Arial Rounded MT Bold"/>
              <a:cs typeface="Arial Rounded MT Bold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1645568" y="1253007"/>
            <a:ext cx="95250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感染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症</a:t>
            </a:r>
            <a:r>
              <a:rPr sz="1700" b="1" spc="165" dirty="0">
                <a:solidFill>
                  <a:srgbClr val="FFFFFF"/>
                </a:solidFill>
                <a:latin typeface="UDShinMGoPro-DeBold"/>
                <a:cs typeface="UDShinMGoPro-DeBold"/>
              </a:rPr>
              <a:t> 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1</a:t>
            </a:r>
            <a:endParaRPr sz="1700">
              <a:latin typeface="UDShinMGoPro-DeBold"/>
              <a:cs typeface="UDShinMGoPro-DeBold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1645568" y="1515974"/>
            <a:ext cx="211010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Infectious </a:t>
            </a: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disease</a:t>
            </a:r>
            <a:r>
              <a:rPr sz="1700" spc="-4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700" dirty="0">
                <a:solidFill>
                  <a:srgbClr val="FFFFFF"/>
                </a:solidFill>
                <a:latin typeface="Arial Rounded MT Bold"/>
                <a:cs typeface="Arial Rounded MT Bold"/>
              </a:rPr>
              <a:t>1</a:t>
            </a:r>
            <a:endParaRPr sz="1700">
              <a:latin typeface="Arial Rounded MT Bold"/>
              <a:cs typeface="Arial Rounded MT Bold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598909" y="2177031"/>
            <a:ext cx="12280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重</a:t>
            </a:r>
            <a:r>
              <a:rPr sz="1300" b="1" spc="70" dirty="0">
                <a:solidFill>
                  <a:srgbClr val="FFFFFF"/>
                </a:solidFill>
                <a:latin typeface="UDShinMGoPro-DeBold"/>
                <a:cs typeface="UDShinMGoPro-DeBold"/>
              </a:rPr>
              <a:t>要</a:t>
            </a:r>
            <a:r>
              <a:rPr sz="1300" b="1" spc="50" dirty="0">
                <a:solidFill>
                  <a:srgbClr val="FFFFFF"/>
                </a:solidFill>
                <a:latin typeface="UDShinMGoPro-DeBold"/>
                <a:cs typeface="UDShinMGoPro-DeBold"/>
              </a:rPr>
              <a:t>な</a:t>
            </a:r>
            <a:r>
              <a:rPr sz="1300" b="1" spc="80" dirty="0">
                <a:solidFill>
                  <a:srgbClr val="FFFFFF"/>
                </a:solidFill>
                <a:latin typeface="UDShinMGoPro-DeBold"/>
                <a:cs typeface="UDShinMGoPro-DeBold"/>
              </a:rPr>
              <a:t>お</a:t>
            </a:r>
            <a:r>
              <a:rPr sz="1300" b="1" spc="15" dirty="0">
                <a:solidFill>
                  <a:srgbClr val="FFFFFF"/>
                </a:solidFill>
                <a:latin typeface="UDShinMGoPro-DeBold"/>
                <a:cs typeface="UDShinMGoPro-DeBold"/>
              </a:rPr>
              <a:t>知らせ</a:t>
            </a:r>
            <a:endParaRPr sz="1300">
              <a:latin typeface="UDShinMGoPro-DeBold"/>
              <a:cs typeface="UDShinMGoPro-DeBold"/>
            </a:endParaRPr>
          </a:p>
        </p:txBody>
      </p:sp>
      <p:grpSp>
        <p:nvGrpSpPr>
          <p:cNvPr id="149" name="object 149"/>
          <p:cNvGrpSpPr/>
          <p:nvPr/>
        </p:nvGrpSpPr>
        <p:grpSpPr>
          <a:xfrm>
            <a:off x="501502" y="1657019"/>
            <a:ext cx="6309995" cy="3324225"/>
            <a:chOff x="501502" y="1657019"/>
            <a:chExt cx="6309995" cy="3324225"/>
          </a:xfrm>
        </p:grpSpPr>
        <p:sp>
          <p:nvSpPr>
            <p:cNvPr id="150" name="object 150"/>
            <p:cNvSpPr/>
            <p:nvPr/>
          </p:nvSpPr>
          <p:spPr>
            <a:xfrm>
              <a:off x="501502" y="4557576"/>
              <a:ext cx="2606034" cy="42366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39998" y="4594118"/>
              <a:ext cx="2494280" cy="311785"/>
            </a:xfrm>
            <a:custGeom>
              <a:avLst/>
              <a:gdLst/>
              <a:ahLst/>
              <a:cxnLst/>
              <a:rect l="l" t="t" r="r" b="b"/>
              <a:pathLst>
                <a:path w="2494280" h="311785">
                  <a:moveTo>
                    <a:pt x="2338031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2338031" y="311264"/>
                  </a:lnTo>
                  <a:lnTo>
                    <a:pt x="2387223" y="303329"/>
                  </a:lnTo>
                  <a:lnTo>
                    <a:pt x="2429944" y="281234"/>
                  </a:lnTo>
                  <a:lnTo>
                    <a:pt x="2463632" y="247542"/>
                  </a:lnTo>
                  <a:lnTo>
                    <a:pt x="2485724" y="204818"/>
                  </a:lnTo>
                  <a:lnTo>
                    <a:pt x="2493657" y="155625"/>
                  </a:lnTo>
                  <a:lnTo>
                    <a:pt x="2485724" y="106434"/>
                  </a:lnTo>
                  <a:lnTo>
                    <a:pt x="2463632" y="63713"/>
                  </a:lnTo>
                  <a:lnTo>
                    <a:pt x="2429944" y="30025"/>
                  </a:lnTo>
                  <a:lnTo>
                    <a:pt x="2387223" y="7933"/>
                  </a:lnTo>
                  <a:lnTo>
                    <a:pt x="2338031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545095" y="1657019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192" y="0"/>
                  </a:moveTo>
                  <a:lnTo>
                    <a:pt x="0" y="0"/>
                  </a:lnTo>
                  <a:lnTo>
                    <a:pt x="0" y="266204"/>
                  </a:lnTo>
                  <a:lnTo>
                    <a:pt x="266192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object 153"/>
          <p:cNvSpPr txBox="1"/>
          <p:nvPr/>
        </p:nvSpPr>
        <p:spPr>
          <a:xfrm>
            <a:off x="598909" y="4625731"/>
            <a:ext cx="2141855" cy="675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4370" algn="l"/>
              </a:tabLst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感染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症	</a:t>
            </a:r>
            <a:r>
              <a:rPr sz="13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Infectious</a:t>
            </a:r>
            <a:r>
              <a:rPr sz="1300" spc="-8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disease</a:t>
            </a:r>
            <a:endParaRPr sz="13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Arial Rounded MT Bold"/>
              <a:cs typeface="Arial Rounded MT Bold"/>
            </a:endParaRPr>
          </a:p>
          <a:p>
            <a:pPr marL="340360">
              <a:lnSpc>
                <a:spcPct val="100000"/>
              </a:lnSpc>
              <a:tabLst>
                <a:tab pos="869950" algn="l"/>
              </a:tabLst>
            </a:pPr>
            <a:r>
              <a:rPr sz="1500" b="1" spc="75" baseline="2777" dirty="0">
                <a:solidFill>
                  <a:srgbClr val="3E3A39"/>
                </a:solidFill>
                <a:latin typeface="UDShinMGoPro-DeBold"/>
                <a:cs typeface="UDShinMGoPro-DeBold"/>
              </a:rPr>
              <a:t>感染</a:t>
            </a:r>
            <a:r>
              <a:rPr sz="1500" b="1" baseline="2777" dirty="0">
                <a:solidFill>
                  <a:srgbClr val="3E3A39"/>
                </a:solidFill>
                <a:latin typeface="UDShinMGoPro-DeBold"/>
                <a:cs typeface="UDShinMGoPro-DeBold"/>
              </a:rPr>
              <a:t>症	</a:t>
            </a:r>
            <a:r>
              <a:rPr sz="1100" b="1" spc="75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Disease</a:t>
            </a:r>
            <a:endParaRPr sz="1100">
              <a:latin typeface="HelveticaRounded-Condensed"/>
              <a:cs typeface="HelveticaRounded-Condensed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3402006" y="5121007"/>
            <a:ext cx="5588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登園基準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4088836" y="5108307"/>
            <a:ext cx="19183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Guideline </a:t>
            </a:r>
            <a:r>
              <a:rPr sz="1100" b="1" spc="5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for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attending</a:t>
            </a:r>
            <a:r>
              <a:rPr sz="1100" b="1" spc="1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100" b="1" spc="6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nursery</a:t>
            </a:r>
            <a:endParaRPr sz="11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1012503" y="1272108"/>
            <a:ext cx="201061" cy="3341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 txBox="1"/>
          <p:nvPr/>
        </p:nvSpPr>
        <p:spPr>
          <a:xfrm>
            <a:off x="643806" y="5440070"/>
            <a:ext cx="998219" cy="83439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細菌性赤痢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Bacterial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dysentery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 b="1">
              <a:latin typeface="PT Sans Narrow" panose="020B0506020203020204" pitchFamily="34" charset="0"/>
              <a:cs typeface="HelveticaRounded-Condensed"/>
            </a:endParaRPr>
          </a:p>
          <a:p>
            <a:pPr marL="12700">
              <a:lnSpc>
                <a:spcPct val="100000"/>
              </a:lnSpc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結核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Tuberculosis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643806" y="6377076"/>
            <a:ext cx="1492250" cy="502284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腸管出血性大腸菌感染症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ts val="1150"/>
              </a:lnSpc>
              <a:spcBef>
                <a:spcPts val="130"/>
              </a:spcBef>
            </a:pP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Enterohemorrhagic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  <a:p>
            <a:pPr marL="12700">
              <a:lnSpc>
                <a:spcPts val="1150"/>
              </a:lnSpc>
            </a:pP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E.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coli</a:t>
            </a:r>
            <a:r>
              <a:rPr sz="10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infection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643806" y="6988581"/>
            <a:ext cx="1585595" cy="82169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流行性角結膜炎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Epidemic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keratoconjuctivitis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00" b="1">
              <a:latin typeface="PT Sans Narrow" panose="020B0506020203020204" pitchFamily="34" charset="0"/>
              <a:cs typeface="HelveticaRounded-Condensed"/>
            </a:endParaRPr>
          </a:p>
          <a:p>
            <a:pPr marL="12700">
              <a:lnSpc>
                <a:spcPct val="100000"/>
              </a:lnSpc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急性出血性結膜炎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Acute hemorrhagic</a:t>
            </a:r>
            <a:r>
              <a:rPr sz="1000" b="1" spc="-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conjuctivitis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638091" y="7933715"/>
            <a:ext cx="904240" cy="3625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イ</a:t>
            </a:r>
            <a:r>
              <a:rPr sz="1000" b="1" spc="-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ン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フ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ル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エ</a:t>
            </a:r>
            <a:r>
              <a:rPr sz="1000" b="1" spc="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ン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ザ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8415">
              <a:lnSpc>
                <a:spcPct val="100000"/>
              </a:lnSpc>
              <a:spcBef>
                <a:spcPts val="130"/>
              </a:spcBef>
            </a:pP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influenza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643806" y="8398662"/>
            <a:ext cx="862330" cy="3625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百日咳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Whooping</a:t>
            </a:r>
            <a:r>
              <a:rPr sz="1000" b="1" spc="-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cough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643806" y="8882151"/>
            <a:ext cx="435609" cy="3625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麻疹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Measles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2417869" y="6440449"/>
            <a:ext cx="2740660" cy="3625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医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師</a:t>
            </a: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に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お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て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感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染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の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おそ</a:t>
            </a:r>
            <a:r>
              <a:rPr sz="1000" b="1" spc="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れ</a:t>
            </a:r>
            <a:r>
              <a:rPr sz="1000" b="1" spc="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が</a:t>
            </a:r>
            <a:r>
              <a:rPr sz="1000" b="1" spc="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な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い</a:t>
            </a:r>
            <a:r>
              <a:rPr sz="1000" b="1" spc="-1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と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認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め</a:t>
            </a:r>
            <a:r>
              <a:rPr sz="1000" b="1" spc="-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Until </a:t>
            </a: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doctor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says there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is no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risk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of</a:t>
            </a:r>
            <a:r>
              <a:rPr sz="1000" b="1" spc="7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infection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2417869" y="7933842"/>
            <a:ext cx="3949700" cy="3625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発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症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r>
              <a:rPr sz="1000" b="1" spc="-1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後</a:t>
            </a:r>
            <a:r>
              <a:rPr sz="1000" b="1" spc="-1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５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日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を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経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過</a:t>
            </a:r>
            <a:r>
              <a:rPr sz="1000" b="1" spc="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かつ</a:t>
            </a:r>
            <a:r>
              <a:rPr sz="1000" b="1" spc="-4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、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解</a:t>
            </a:r>
            <a:r>
              <a:rPr sz="1000" b="1" spc="-3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熱</a:t>
            </a:r>
            <a:r>
              <a:rPr sz="1000" b="1" spc="-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r>
              <a:rPr sz="1000" b="1" spc="-1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後</a:t>
            </a:r>
            <a:r>
              <a:rPr sz="1000" b="1" spc="-1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３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日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を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経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過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000" b="1" spc="-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Until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five days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after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start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of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symptoms,</a:t>
            </a:r>
            <a:r>
              <a:rPr sz="1000" b="1" spc="229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and three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after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 end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of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fever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2417824" y="8399983"/>
            <a:ext cx="4453890" cy="36131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000" b="1" spc="-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特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有の</a:t>
            </a:r>
            <a:r>
              <a:rPr sz="1000" b="1" spc="-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咳</a:t>
            </a:r>
            <a:r>
              <a:rPr sz="1000" b="1" spc="-1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が</a:t>
            </a:r>
            <a:r>
              <a:rPr sz="1000" b="1" spc="-1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と</a:t>
            </a:r>
            <a:r>
              <a:rPr sz="1000" b="1" spc="-10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れ</a:t>
            </a:r>
            <a:r>
              <a:rPr sz="1000" b="1" spc="-1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r>
              <a:rPr sz="1000" b="1" spc="-1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-6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r>
              <a:rPr sz="1000" b="1" spc="-7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又</a:t>
            </a:r>
            <a:r>
              <a:rPr sz="1000" b="1" spc="-2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は５</a:t>
            </a:r>
            <a:r>
              <a:rPr sz="1000" b="1" spc="-7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日</a:t>
            </a:r>
            <a:r>
              <a:rPr sz="1000" b="1" spc="-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間の</a:t>
            </a:r>
            <a:r>
              <a:rPr sz="1000" b="1" spc="-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適</a:t>
            </a:r>
            <a:r>
              <a:rPr sz="1000" b="1" spc="-7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正な</a:t>
            </a:r>
            <a:r>
              <a:rPr sz="1000" b="1" spc="-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抗菌性物質製</a:t>
            </a:r>
            <a:r>
              <a:rPr sz="1000" b="1" spc="-7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剤</a:t>
            </a:r>
            <a:r>
              <a:rPr sz="1000" b="1" spc="-10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に</a:t>
            </a:r>
            <a:r>
              <a:rPr sz="1000" b="1" spc="-114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よ</a:t>
            </a:r>
            <a:r>
              <a:rPr sz="1000" b="1" spc="-9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r>
              <a:rPr sz="1000" b="1" spc="-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治療が終</a:t>
            </a:r>
            <a:r>
              <a:rPr sz="1000" b="1" spc="-7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了</a:t>
            </a:r>
            <a:r>
              <a:rPr sz="1000" b="1" spc="-114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000" b="1" spc="-1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r>
              <a:rPr sz="1000" b="1" spc="-1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-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Until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coughs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end,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or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five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day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treatment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with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suitable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antibiotics</a:t>
            </a:r>
            <a:r>
              <a:rPr sz="1000" b="1" spc="5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ends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2417824" y="8882018"/>
            <a:ext cx="1834874" cy="3625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発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疹に</a:t>
            </a:r>
            <a:r>
              <a:rPr sz="1000" b="1" spc="-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伴う</a:t>
            </a: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発熱が解熱</a:t>
            </a:r>
            <a:r>
              <a:rPr sz="1000" b="1" spc="-1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後</a:t>
            </a:r>
            <a:r>
              <a:rPr sz="1000" b="1" spc="-1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３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日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Until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three days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after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fever</a:t>
            </a:r>
            <a:r>
              <a:rPr sz="1000" b="1" spc="13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ends</a:t>
            </a:r>
            <a:endParaRPr sz="10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643761" y="9360427"/>
            <a:ext cx="958850" cy="3500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流行性耳下腺炎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Mumps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2417824" y="9546863"/>
            <a:ext cx="43916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Until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five days pass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after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the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appearance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of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swelling,</a:t>
            </a:r>
            <a:r>
              <a:rPr sz="1000" b="1" spc="20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and all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conditions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have </a:t>
            </a: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improved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2417818" y="9378260"/>
            <a:ext cx="466758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耳下腺</a:t>
            </a:r>
            <a:r>
              <a:rPr sz="1000" b="1" spc="-5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、</a:t>
            </a:r>
            <a:r>
              <a:rPr sz="1000" b="1" spc="-10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顎下腺</a:t>
            </a:r>
            <a:r>
              <a:rPr sz="1000" b="1" spc="-1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又</a:t>
            </a:r>
            <a:r>
              <a:rPr sz="1000" b="1" spc="-1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は</a:t>
            </a:r>
            <a:r>
              <a:rPr sz="1000" b="1" spc="-10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舌下</a:t>
            </a:r>
            <a:r>
              <a:rPr sz="1000" b="1" spc="-1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腺の</a:t>
            </a:r>
            <a:r>
              <a:rPr sz="1000" b="1" spc="-10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腫脹が発</a:t>
            </a:r>
            <a:r>
              <a:rPr sz="1000" b="1" spc="-18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現</a:t>
            </a:r>
            <a:r>
              <a:rPr sz="1000" b="1" spc="-16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-1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た</a:t>
            </a:r>
            <a:r>
              <a:rPr sz="1000" b="1" spc="-27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後</a:t>
            </a:r>
            <a:r>
              <a:rPr sz="1000" b="1" spc="-28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５</a:t>
            </a:r>
            <a:r>
              <a:rPr sz="1000" b="1" spc="-16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日</a:t>
            </a:r>
            <a:r>
              <a:rPr sz="1000" b="1" spc="-1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を</a:t>
            </a:r>
            <a:r>
              <a:rPr sz="1000" b="1" spc="-10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経</a:t>
            </a:r>
            <a:r>
              <a:rPr sz="1000" b="1" spc="-18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過</a:t>
            </a:r>
            <a:r>
              <a:rPr sz="1000" b="1" spc="-14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し</a:t>
            </a:r>
            <a:r>
              <a:rPr sz="1000" b="1" spc="-56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、</a:t>
            </a:r>
            <a:r>
              <a:rPr sz="1000" b="1" spc="-11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かつ</a:t>
            </a:r>
            <a:r>
              <a:rPr sz="1000" b="1" spc="-55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、</a:t>
            </a:r>
            <a:r>
              <a:rPr sz="1000" b="1" spc="-10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全身状態が良</a:t>
            </a:r>
            <a:r>
              <a:rPr sz="1000" b="1" spc="-13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好</a:t>
            </a:r>
            <a:r>
              <a:rPr sz="1000" b="1" spc="-14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に</a:t>
            </a:r>
            <a:r>
              <a:rPr sz="1000" b="1" spc="-16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な</a:t>
            </a:r>
            <a:r>
              <a:rPr sz="1000" b="1" spc="-19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r>
              <a:rPr sz="1000" b="1" spc="-17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spc="-10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endParaRPr sz="1000" b="1" dirty="0">
              <a:latin typeface="PT Sans Narrow" panose="020B0506020203020204" pitchFamily="34" charset="0"/>
              <a:cs typeface="UDShinMGoPro-DeBold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1947210" y="2177037"/>
            <a:ext cx="205168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Important</a:t>
            </a:r>
            <a:r>
              <a:rPr sz="1300" spc="-6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announcement</a:t>
            </a:r>
            <a:endParaRPr sz="1300">
              <a:latin typeface="Arial Rounded MT Bold"/>
              <a:cs typeface="Arial Rounded MT Bold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643806" y="9813264"/>
            <a:ext cx="402590" cy="38036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風疹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Rubella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2417869" y="9814788"/>
            <a:ext cx="1186180" cy="37909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000" b="1" spc="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発疹が消</a:t>
            </a:r>
            <a:r>
              <a:rPr sz="1000" b="1" spc="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失</a:t>
            </a:r>
            <a:r>
              <a:rPr sz="1000" b="1" spc="-2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す</a:t>
            </a:r>
            <a:r>
              <a:rPr sz="1000" b="1" spc="-50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る</a:t>
            </a:r>
            <a:r>
              <a:rPr sz="1000" b="1" spc="-25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ま</a:t>
            </a:r>
            <a:r>
              <a:rPr sz="1000" b="1" dirty="0">
                <a:solidFill>
                  <a:srgbClr val="3E3A39"/>
                </a:solidFill>
                <a:latin typeface="PT Sans Narrow" panose="020B0506020203020204" pitchFamily="34" charset="0"/>
                <a:cs typeface="UDShinMGoPro-DeBold"/>
              </a:rPr>
              <a:t>で</a:t>
            </a:r>
            <a:endParaRPr sz="1000" b="1">
              <a:latin typeface="PT Sans Narrow" panose="020B0506020203020204" pitchFamily="34" charset="0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000" b="1" spc="2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Until </a:t>
            </a:r>
            <a:r>
              <a:rPr sz="1000" b="1" spc="1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rashes </a:t>
            </a:r>
            <a:r>
              <a:rPr sz="1000" b="1" spc="1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are</a:t>
            </a:r>
            <a:r>
              <a:rPr sz="1000" b="1" spc="80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000" b="1" spc="25" dirty="0">
                <a:solidFill>
                  <a:srgbClr val="41638C"/>
                </a:solidFill>
                <a:latin typeface="PT Sans Narrow" panose="020B0506020203020204" pitchFamily="34" charset="0"/>
                <a:cs typeface="HelveticaRounded-Condensed"/>
              </a:rPr>
              <a:t>gone</a:t>
            </a:r>
            <a:endParaRPr sz="1000" b="1">
              <a:latin typeface="PT Sans Narrow" panose="020B0506020203020204" pitchFamily="34" charset="0"/>
              <a:cs typeface="HelveticaRounded-Condensed"/>
            </a:endParaRPr>
          </a:p>
        </p:txBody>
      </p:sp>
      <p:grpSp>
        <p:nvGrpSpPr>
          <p:cNvPr id="173" name="object 173"/>
          <p:cNvGrpSpPr/>
          <p:nvPr/>
        </p:nvGrpSpPr>
        <p:grpSpPr>
          <a:xfrm>
            <a:off x="539998" y="217576"/>
            <a:ext cx="6842759" cy="10037445"/>
            <a:chOff x="539998" y="217576"/>
            <a:chExt cx="6842759" cy="10037445"/>
          </a:xfrm>
        </p:grpSpPr>
        <p:sp>
          <p:nvSpPr>
            <p:cNvPr id="174" name="object 174"/>
            <p:cNvSpPr/>
            <p:nvPr/>
          </p:nvSpPr>
          <p:spPr>
            <a:xfrm>
              <a:off x="539991" y="5020208"/>
              <a:ext cx="6480175" cy="377190"/>
            </a:xfrm>
            <a:custGeom>
              <a:avLst/>
              <a:gdLst/>
              <a:ahLst/>
              <a:cxnLst/>
              <a:rect l="l" t="t" r="r" b="b"/>
              <a:pathLst>
                <a:path w="6480175" h="377189">
                  <a:moveTo>
                    <a:pt x="6479997" y="363943"/>
                  </a:moveTo>
                  <a:lnTo>
                    <a:pt x="0" y="363943"/>
                  </a:lnTo>
                  <a:lnTo>
                    <a:pt x="0" y="376643"/>
                  </a:lnTo>
                  <a:lnTo>
                    <a:pt x="6479997" y="376643"/>
                  </a:lnTo>
                  <a:lnTo>
                    <a:pt x="6479997" y="363943"/>
                  </a:lnTo>
                  <a:close/>
                </a:path>
                <a:path w="6480175" h="377189">
                  <a:moveTo>
                    <a:pt x="647999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6479997" y="12700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C0DD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39998" y="5862443"/>
              <a:ext cx="1744345" cy="0"/>
            </a:xfrm>
            <a:custGeom>
              <a:avLst/>
              <a:gdLst/>
              <a:ahLst/>
              <a:cxnLst/>
              <a:rect l="l" t="t" r="r" b="b"/>
              <a:pathLst>
                <a:path w="1744345">
                  <a:moveTo>
                    <a:pt x="0" y="0"/>
                  </a:moveTo>
                  <a:lnTo>
                    <a:pt x="1743849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39998" y="6334402"/>
              <a:ext cx="1744345" cy="0"/>
            </a:xfrm>
            <a:custGeom>
              <a:avLst/>
              <a:gdLst/>
              <a:ahLst/>
              <a:cxnLst/>
              <a:rect l="l" t="t" r="r" b="b"/>
              <a:pathLst>
                <a:path w="1744345">
                  <a:moveTo>
                    <a:pt x="0" y="0"/>
                  </a:moveTo>
                  <a:lnTo>
                    <a:pt x="1743849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2283848" y="5026557"/>
              <a:ext cx="0" cy="5222240"/>
            </a:xfrm>
            <a:custGeom>
              <a:avLst/>
              <a:gdLst/>
              <a:ahLst/>
              <a:cxnLst/>
              <a:rect l="l" t="t" r="r" b="b"/>
              <a:pathLst>
                <a:path h="5222240">
                  <a:moveTo>
                    <a:pt x="0" y="0"/>
                  </a:moveTo>
                  <a:lnTo>
                    <a:pt x="0" y="5221770"/>
                  </a:lnTo>
                </a:path>
              </a:pathLst>
            </a:custGeom>
            <a:ln w="13385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39998" y="9304428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13385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39998" y="8832481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13385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39998" y="8360572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13385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39998" y="7886989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39998" y="7415043"/>
              <a:ext cx="1744345" cy="0"/>
            </a:xfrm>
            <a:custGeom>
              <a:avLst/>
              <a:gdLst/>
              <a:ahLst/>
              <a:cxnLst/>
              <a:rect l="l" t="t" r="r" b="b"/>
              <a:pathLst>
                <a:path w="1744345">
                  <a:moveTo>
                    <a:pt x="0" y="0"/>
                  </a:moveTo>
                  <a:lnTo>
                    <a:pt x="1743849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39998" y="6943096"/>
              <a:ext cx="1744345" cy="0"/>
            </a:xfrm>
            <a:custGeom>
              <a:avLst/>
              <a:gdLst/>
              <a:ahLst/>
              <a:cxnLst/>
              <a:rect l="l" t="t" r="r" b="b"/>
              <a:pathLst>
                <a:path w="1744345">
                  <a:moveTo>
                    <a:pt x="0" y="0"/>
                  </a:moveTo>
                  <a:lnTo>
                    <a:pt x="1743849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39991" y="9770033"/>
              <a:ext cx="6480175" cy="485140"/>
            </a:xfrm>
            <a:custGeom>
              <a:avLst/>
              <a:gdLst/>
              <a:ahLst/>
              <a:cxnLst/>
              <a:rect l="l" t="t" r="r" b="b"/>
              <a:pathLst>
                <a:path w="6480175" h="485140">
                  <a:moveTo>
                    <a:pt x="6479997" y="471944"/>
                  </a:moveTo>
                  <a:lnTo>
                    <a:pt x="0" y="471944"/>
                  </a:lnTo>
                  <a:lnTo>
                    <a:pt x="0" y="484644"/>
                  </a:lnTo>
                  <a:lnTo>
                    <a:pt x="6479997" y="484644"/>
                  </a:lnTo>
                  <a:lnTo>
                    <a:pt x="6479997" y="471944"/>
                  </a:lnTo>
                  <a:close/>
                </a:path>
                <a:path w="6480175" h="485140">
                  <a:moveTo>
                    <a:pt x="647999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6479997" y="12700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39991" y="9769691"/>
              <a:ext cx="6480175" cy="485775"/>
            </a:xfrm>
            <a:custGeom>
              <a:avLst/>
              <a:gdLst/>
              <a:ahLst/>
              <a:cxnLst/>
              <a:rect l="l" t="t" r="r" b="b"/>
              <a:pathLst>
                <a:path w="6480175" h="485775">
                  <a:moveTo>
                    <a:pt x="6479997" y="471944"/>
                  </a:moveTo>
                  <a:lnTo>
                    <a:pt x="0" y="471944"/>
                  </a:lnTo>
                  <a:lnTo>
                    <a:pt x="0" y="485330"/>
                  </a:lnTo>
                  <a:lnTo>
                    <a:pt x="6479997" y="485330"/>
                  </a:lnTo>
                  <a:lnTo>
                    <a:pt x="6479997" y="471944"/>
                  </a:lnTo>
                  <a:close/>
                </a:path>
                <a:path w="6480175" h="485775">
                  <a:moveTo>
                    <a:pt x="6479997" y="0"/>
                  </a:moveTo>
                  <a:lnTo>
                    <a:pt x="0" y="0"/>
                  </a:lnTo>
                  <a:lnTo>
                    <a:pt x="0" y="13385"/>
                  </a:lnTo>
                  <a:lnTo>
                    <a:pt x="6479997" y="13385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C0DD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322527" y="737463"/>
              <a:ext cx="60325" cy="240665"/>
            </a:xfrm>
            <a:custGeom>
              <a:avLst/>
              <a:gdLst/>
              <a:ahLst/>
              <a:cxnLst/>
              <a:rect l="l" t="t" r="r" b="b"/>
              <a:pathLst>
                <a:path w="60325" h="240665">
                  <a:moveTo>
                    <a:pt x="0" y="240499"/>
                  </a:moveTo>
                  <a:lnTo>
                    <a:pt x="60185" y="240499"/>
                  </a:lnTo>
                  <a:lnTo>
                    <a:pt x="60185" y="0"/>
                  </a:lnTo>
                  <a:lnTo>
                    <a:pt x="0" y="0"/>
                  </a:lnTo>
                  <a:lnTo>
                    <a:pt x="0" y="240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976922" y="217576"/>
              <a:ext cx="346075" cy="4251325"/>
            </a:xfrm>
            <a:custGeom>
              <a:avLst/>
              <a:gdLst/>
              <a:ahLst/>
              <a:cxnLst/>
              <a:rect l="l" t="t" r="r" b="b"/>
              <a:pathLst>
                <a:path w="346075" h="4251325">
                  <a:moveTo>
                    <a:pt x="345605" y="0"/>
                  </a:moveTo>
                  <a:lnTo>
                    <a:pt x="0" y="0"/>
                  </a:lnTo>
                  <a:lnTo>
                    <a:pt x="0" y="4250842"/>
                  </a:lnTo>
                  <a:lnTo>
                    <a:pt x="345605" y="4250842"/>
                  </a:lnTo>
                  <a:lnTo>
                    <a:pt x="345605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8" name="object 188"/>
          <p:cNvSpPr txBox="1"/>
          <p:nvPr/>
        </p:nvSpPr>
        <p:spPr>
          <a:xfrm>
            <a:off x="7037312" y="356534"/>
            <a:ext cx="170239" cy="1561166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-150" dirty="0">
                <a:solidFill>
                  <a:srgbClr val="3E3A39"/>
                </a:solidFill>
                <a:latin typeface="UDShinMGoPro-DeBold"/>
                <a:cs typeface="UDShinMGoPro-DeBold"/>
              </a:rPr>
              <a:t>病気・けが・症状</a:t>
            </a:r>
            <a:endParaRPr sz="1500" spc="-150" dirty="0">
              <a:latin typeface="UDShinMGoPro-DeBold"/>
              <a:cs typeface="UDShinMGoPro-DeBold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7044214" y="1891808"/>
            <a:ext cx="246221" cy="2447925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Diseases </a:t>
            </a:r>
            <a:r>
              <a:rPr sz="1600" b="1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/ </a:t>
            </a:r>
            <a:r>
              <a:rPr sz="1600" b="1" spc="1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Injuries </a:t>
            </a:r>
            <a:r>
              <a:rPr sz="1600" b="1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/</a:t>
            </a:r>
            <a:r>
              <a:rPr sz="1600" b="1" spc="50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PT Sans Narrow" panose="020B0506020203020204" pitchFamily="34" charset="0"/>
                <a:cs typeface="HelveticaRounded-Condensed"/>
              </a:rPr>
              <a:t>Symptoms</a:t>
            </a:r>
            <a:endParaRPr sz="1600" b="1" dirty="0">
              <a:latin typeface="PT Sans Narrow" panose="020B0506020203020204" pitchFamily="34" charset="0"/>
              <a:cs typeface="HelveticaRounded-Condensed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7278575" y="10307561"/>
            <a:ext cx="11683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41638C"/>
                </a:solidFill>
                <a:latin typeface="HelveticaRounded-Condensed"/>
                <a:cs typeface="HelveticaRounded-Condensed"/>
              </a:rPr>
              <a:t>8</a:t>
            </a:r>
            <a:endParaRPr sz="1500">
              <a:latin typeface="HelveticaRounded-Condensed"/>
              <a:cs typeface="HelveticaRounded-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3999</Words>
  <Application>Microsoft Office PowerPoint</Application>
  <PresentationFormat>ユーザー設定</PresentationFormat>
  <Paragraphs>1907</Paragraphs>
  <Slides>36</Slides>
  <Notes>22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6" baseType="lpstr">
      <vt:lpstr>HelveticaRounded-Condensed</vt:lpstr>
      <vt:lpstr>ＭＳ Ｐゴシック</vt:lpstr>
      <vt:lpstr>PT Sans</vt:lpstr>
      <vt:lpstr>PT Sans Narrow</vt:lpstr>
      <vt:lpstr>UDShinMGoPro-DeBold</vt:lpstr>
      <vt:lpstr>游ゴシック</vt:lpstr>
      <vt:lpstr>Arial</vt:lpstr>
      <vt:lpstr>Arial Rounded MT Bold</vt:lpstr>
      <vt:lpstr>Calibri</vt:lpstr>
      <vt:lpstr>Office Theme</vt:lpstr>
      <vt:lpstr>保育園のための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20210316_commu_sheet01_17_en</dc:title>
  <cp:lastModifiedBy>小川　祐子</cp:lastModifiedBy>
  <cp:revision>19</cp:revision>
  <dcterms:created xsi:type="dcterms:W3CDTF">2021-03-28T16:15:18Z</dcterms:created>
  <dcterms:modified xsi:type="dcterms:W3CDTF">2021-05-07T09:13:06Z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2021-03-29T00:00:00Z</vt:filetime>
  </property>
  <property fmtid="{D5CDD505-2E9C-101B-9397-08002B2CF9AE}" pid="3" name="Creator">
    <vt:lpwstr>Adobe Illustrator 25.2 (Macintosh)</vt:lpwstr>
  </property>
  <property fmtid="{D5CDD505-2E9C-101B-9397-08002B2CF9AE}" pid="4" name="LastSaved">
    <vt:filetime>2021-03-28T00:00:00Z</vt:filetime>
  </property>
</Properties>
</file>