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85" r:id="rId3"/>
    <p:sldId id="257" r:id="rId4"/>
    <p:sldId id="291" r:id="rId5"/>
    <p:sldId id="280" r:id="rId6"/>
    <p:sldId id="293" r:id="rId7"/>
    <p:sldId id="274" r:id="rId8"/>
    <p:sldId id="288" r:id="rId9"/>
    <p:sldId id="266" r:id="rId10"/>
    <p:sldId id="286" r:id="rId11"/>
    <p:sldId id="292" r:id="rId12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0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4B885-F8DE-49BB-9F70-C852129E6427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232FF-C614-4168-8559-C99166820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9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C3035-4BCF-436A-AF8A-1725512B0CD2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13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D20-AC49-4A3C-BA51-AEF1FD405E0D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64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E8-7266-4C3F-99D9-7FD58BF65CED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92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C8408-9BB1-44FF-B650-B7414D8841CB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6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3084-F43F-4522-92CD-C7EB0CA7F019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88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563-D67E-4FAF-AC54-096E77F7C24A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66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92548-E6DF-4E91-8C79-FEB46B2BF3E4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24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5DD6-D5B2-49FD-81C3-B767E805EFB0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28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D46A7-B8ED-43C5-8954-2AE204A82D33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19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2A41-C4FB-45C3-85F3-E92CF74F991F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3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5181F-9A97-4A32-A758-8A51DD33E837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27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977E-503D-450E-8558-B257D9D9E9F4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97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/>
          </p:nvPr>
        </p:nvSpPr>
        <p:spPr>
          <a:xfrm>
            <a:off x="580029" y="5101465"/>
            <a:ext cx="7772400" cy="545804"/>
          </a:xfrm>
        </p:spPr>
        <p:txBody>
          <a:bodyPr>
            <a:normAutofit/>
          </a:bodyPr>
          <a:lstStyle/>
          <a:p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事業者名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994948" y="5956478"/>
            <a:ext cx="6858000" cy="548481"/>
          </a:xfrm>
        </p:spPr>
        <p:txBody>
          <a:bodyPr>
            <a:norm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　　月　　日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AutoShape 4" descr="福岡市実証実験フルサポート事業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580029" y="2550037"/>
            <a:ext cx="7772400" cy="11823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4000"/>
              </a:lnSpc>
              <a:defRPr/>
            </a:pPr>
            <a:r>
              <a:rPr lang="ja-JP" altLang="ja-JP" sz="25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</a:t>
            </a:r>
            <a:r>
              <a:rPr lang="en-US" altLang="ja-JP" sz="25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8</a:t>
            </a:r>
            <a:r>
              <a:rPr lang="ja-JP" altLang="ja-JP" sz="25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年度</a:t>
            </a:r>
            <a:r>
              <a:rPr lang="zh-TW" altLang="en-US" sz="25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先端技術拠点形成促進事業</a:t>
            </a:r>
            <a:r>
              <a:rPr lang="ja-JP" altLang="en-US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業務委託</a:t>
            </a:r>
            <a:endParaRPr lang="en-US" altLang="ja-JP" sz="25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lnSpc>
                <a:spcPts val="4000"/>
              </a:lnSpc>
              <a:defRPr/>
            </a:pPr>
            <a:r>
              <a:rPr lang="ja-JP" altLang="en-US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事業提案書</a:t>
            </a:r>
            <a:endParaRPr kumimoji="1" lang="ja-JP" altLang="en-US" sz="2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673938" y="2204864"/>
            <a:ext cx="7584583" cy="0"/>
          </a:xfrm>
          <a:prstGeom prst="line">
            <a:avLst/>
          </a:prstGeom>
          <a:ln w="38100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73938" y="3926572"/>
            <a:ext cx="7584583" cy="0"/>
          </a:xfrm>
          <a:prstGeom prst="line">
            <a:avLst/>
          </a:prstGeom>
          <a:ln w="38100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6984472" y="314300"/>
            <a:ext cx="1836000" cy="27699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事業提案書　様式例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9990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11</a:t>
            </a:r>
            <a:endParaRPr kumimoji="1" lang="ja-JP" altLang="en-US" dirty="0"/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7"/>
            <a:ext cx="7886700" cy="53921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（５）その他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（１）～（４）以外にあれば、記載してください。</a:t>
            </a: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628649" y="219987"/>
            <a:ext cx="8157904" cy="507710"/>
          </a:xfrm>
        </p:spPr>
        <p:txBody>
          <a:bodyPr>
            <a:normAutofit/>
          </a:bodyPr>
          <a:lstStyle/>
          <a:p>
            <a:r>
              <a:rPr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事業内容・方法</a:t>
            </a:r>
            <a:endParaRPr kumimoji="1" lang="ja-JP" altLang="en-US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3045481" y="232270"/>
            <a:ext cx="4239492" cy="50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各項目毎に分けて記載してください。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9132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12</a:t>
            </a:r>
            <a:endParaRPr kumimoji="1" lang="ja-JP" altLang="en-US" dirty="0"/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7"/>
            <a:ext cx="7886700" cy="53921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（１）支援の進捗管理について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（２）福岡市への進捗報告の実施方法について</a:t>
            </a: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628649" y="219987"/>
            <a:ext cx="8157904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．事業の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フォローアップ</a:t>
            </a:r>
            <a:endParaRPr kumimoji="1" lang="ja-JP" altLang="en-US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9579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線コネクタ 10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タイトル 1"/>
          <p:cNvSpPr txBox="1">
            <a:spLocks/>
          </p:cNvSpPr>
          <p:nvPr/>
        </p:nvSpPr>
        <p:spPr>
          <a:xfrm>
            <a:off x="628650" y="219987"/>
            <a:ext cx="6214912" cy="5077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目次</a:t>
            </a:r>
          </a:p>
        </p:txBody>
      </p:sp>
    </p:spTree>
    <p:extLst>
      <p:ext uri="{BB962C8B-B14F-4D97-AF65-F5344CB8AC3E}">
        <p14:creationId xmlns:p14="http://schemas.microsoft.com/office/powerpoint/2010/main" val="951186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１．事業者概要</a:t>
            </a:r>
          </a:p>
        </p:txBody>
      </p:sp>
      <p:sp>
        <p:nvSpPr>
          <p:cNvPr id="9" name="コンテンツ プレースホルダー 4"/>
          <p:cNvSpPr>
            <a:spLocks noGrp="1"/>
          </p:cNvSpPr>
          <p:nvPr>
            <p:ph idx="1"/>
          </p:nvPr>
        </p:nvSpPr>
        <p:spPr>
          <a:xfrm>
            <a:off x="487334" y="752263"/>
            <a:ext cx="7886700" cy="8105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（１）会社概要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（２）事業紹介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700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2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他自治体・事業者等における事業実績</a:t>
            </a:r>
            <a:endParaRPr kumimoji="1" lang="ja-JP" altLang="en-US" sz="1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8316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3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基本認識</a:t>
            </a:r>
            <a:endParaRPr kumimoji="1" lang="ja-JP" altLang="en-US" sz="1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コンテンツ プレースホルダー 4"/>
          <p:cNvSpPr>
            <a:spLocks noGrp="1"/>
          </p:cNvSpPr>
          <p:nvPr>
            <p:ph idx="1"/>
          </p:nvPr>
        </p:nvSpPr>
        <p:spPr>
          <a:xfrm>
            <a:off x="487334" y="752262"/>
            <a:ext cx="7886700" cy="16418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（１）研究開発型スタートアップの誘致に向けた支援の全体像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1725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4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基本認識</a:t>
            </a:r>
            <a:endParaRPr kumimoji="1" lang="ja-JP" altLang="en-US" sz="1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コンテンツ プレースホルダー 4"/>
          <p:cNvSpPr>
            <a:spLocks noGrp="1"/>
          </p:cNvSpPr>
          <p:nvPr>
            <p:ph idx="1"/>
          </p:nvPr>
        </p:nvSpPr>
        <p:spPr>
          <a:xfrm>
            <a:off x="487334" y="752262"/>
            <a:ext cx="7886700" cy="16418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（２）研究開発型スタートアップや大学・研究者との連携実績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コンテンツ プレースホルダー 4">
            <a:extLst>
              <a:ext uri="{FF2B5EF4-FFF2-40B4-BE49-F238E27FC236}">
                <a16:creationId xmlns:a16="http://schemas.microsoft.com/office/drawing/2014/main" id="{4AF2FBC1-4A50-2AAB-2FFB-A70BFCE9F64F}"/>
              </a:ext>
            </a:extLst>
          </p:cNvPr>
          <p:cNvSpPr txBox="1">
            <a:spLocks/>
          </p:cNvSpPr>
          <p:nvPr/>
        </p:nvSpPr>
        <p:spPr>
          <a:xfrm>
            <a:off x="487333" y="3023078"/>
            <a:ext cx="8212529" cy="1641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（３）研究開発型スタートアップや大学・研究者との当社独自のネットワーク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7493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6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1608229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．実施体制</a:t>
            </a:r>
          </a:p>
        </p:txBody>
      </p:sp>
    </p:spTree>
    <p:extLst>
      <p:ext uri="{BB962C8B-B14F-4D97-AF65-F5344CB8AC3E}">
        <p14:creationId xmlns:p14="http://schemas.microsoft.com/office/powerpoint/2010/main" val="877881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5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5.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実施項目、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1060540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10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49" y="219987"/>
            <a:ext cx="2295920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事業内容・方法</a:t>
            </a:r>
            <a:endParaRPr kumimoji="1" lang="ja-JP" altLang="en-US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7"/>
            <a:ext cx="7886700" cy="53921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誘致対象候補のリストアップ方法</a:t>
            </a: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（２）研究開発型スタートアップ等の課題や支援ニーズの抽出方法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（３）福岡市の誘致活動のサポート手法</a:t>
            </a:r>
          </a:p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（誘致活動前の情報整理、事前調整等など）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（４）ビジネスマッチング機会の創出方法</a:t>
            </a: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3045481" y="232270"/>
            <a:ext cx="4239492" cy="50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各内容毎に分けて記載してください。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1076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9184</TotalTime>
  <Words>256</Words>
  <Application>Microsoft Office PowerPoint</Application>
  <PresentationFormat>画面に合わせる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【事業者名】　</vt:lpstr>
      <vt:lpstr>PowerPoint プレゼンテーション</vt:lpstr>
      <vt:lpstr>１．事業者概要</vt:lpstr>
      <vt:lpstr>２．他自治体・事業者等における事業実績</vt:lpstr>
      <vt:lpstr>３．基本認識</vt:lpstr>
      <vt:lpstr>３．基本認識</vt:lpstr>
      <vt:lpstr>4．実施体制</vt:lpstr>
      <vt:lpstr>5.　実施項目、実施スケジュール</vt:lpstr>
      <vt:lpstr>6．事業内容・方法</vt:lpstr>
      <vt:lpstr>6．事業内容・方法</vt:lpstr>
      <vt:lpstr>7．事業のフォローアップ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【事業者名】　株式会社●●●●</dc:title>
  <dc:creator>FINE_User</dc:creator>
  <cp:lastModifiedBy>林田　真篤</cp:lastModifiedBy>
  <cp:revision>125</cp:revision>
  <cp:lastPrinted>2026-03-24T02:52:28Z</cp:lastPrinted>
  <dcterms:created xsi:type="dcterms:W3CDTF">2021-06-09T00:22:18Z</dcterms:created>
  <dcterms:modified xsi:type="dcterms:W3CDTF">2026-05-01T04:57:15Z</dcterms:modified>
</cp:coreProperties>
</file>