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80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15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20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10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7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44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43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41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78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70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62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33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522514" y="380007"/>
            <a:ext cx="5795159" cy="5343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22514" y="981508"/>
            <a:ext cx="5795159" cy="79487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3769" y="415636"/>
            <a:ext cx="50000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提案書２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制作技術）コンテンツ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制作②について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99949" y="1001258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１．コンセプト、提案内容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99949" y="2420765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２．創意工夫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99949" y="3862483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３．業務特性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99949" y="5303392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４．提案イメージ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077632" y="39273"/>
            <a:ext cx="920445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（様式</a:t>
            </a:r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B-2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9949" y="7463973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５．その他（アピールポイント等自由に記載）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43570" y="660981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（福岡方式埋立地疑似体験学習：施設整備編）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55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FINE_User</dc:creator>
  <cp:lastModifiedBy>FINE_User</cp:lastModifiedBy>
  <cp:revision>18</cp:revision>
  <cp:lastPrinted>2024-02-29T00:42:34Z</cp:lastPrinted>
  <dcterms:created xsi:type="dcterms:W3CDTF">2024-02-28T00:33:05Z</dcterms:created>
  <dcterms:modified xsi:type="dcterms:W3CDTF">2024-07-22T01:43:05Z</dcterms:modified>
</cp:coreProperties>
</file>