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-19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BC38-6709-4BF3-8457-CD8E8CD5D876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B540C-1CEA-43C4-A6EE-DEF567F27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51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ゆう</a:t>
            </a:r>
            <a:r>
              <a:rPr lang="ja-JP" altLang="ja-JP" dirty="0" err="1"/>
              <a:t>ちゃんは</a:t>
            </a:r>
            <a:r>
              <a:rPr lang="ja-JP" altLang="ja-JP" dirty="0"/>
              <a:t>森で遊ぶことが大好き。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ある</a:t>
            </a:r>
            <a:r>
              <a:rPr lang="ja-JP" altLang="ja-JP" dirty="0"/>
              <a:t>日、土のお山を作って遊んでいると</a:t>
            </a:r>
            <a:r>
              <a:rPr lang="ja-JP" altLang="ja-JP" dirty="0" smtClean="0"/>
              <a:t>、ダンゴムシ</a:t>
            </a:r>
            <a:r>
              <a:rPr lang="ja-JP" altLang="ja-JP" dirty="0"/>
              <a:t>くんが出てきました。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r>
              <a:rPr lang="ja-JP" altLang="ja-JP" dirty="0" err="1"/>
              <a:t>　　</a:t>
            </a:r>
            <a:r>
              <a:rPr lang="ja-JP" altLang="ja-JP" dirty="0"/>
              <a:t>（うれしそうに）</a:t>
            </a:r>
          </a:p>
          <a:p>
            <a:r>
              <a:rPr lang="ja-JP" altLang="en-US" dirty="0" smtClean="0"/>
              <a:t>　</a:t>
            </a:r>
            <a:r>
              <a:rPr lang="ja-JP" altLang="ja-JP" dirty="0"/>
              <a:t>　「あ、ダンゴムシくんだ。たくさんいる</a:t>
            </a:r>
            <a:r>
              <a:rPr lang="ja-JP" altLang="ja-JP" dirty="0" smtClean="0"/>
              <a:t>。お友達</a:t>
            </a:r>
            <a:r>
              <a:rPr lang="ja-JP" altLang="ja-JP" dirty="0"/>
              <a:t>になりたいなぁ」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ゆう</a:t>
            </a:r>
            <a:r>
              <a:rPr lang="ja-JP" altLang="ja-JP" dirty="0" err="1"/>
              <a:t>ちゃんは</a:t>
            </a:r>
            <a:r>
              <a:rPr lang="ja-JP" altLang="ja-JP" dirty="0"/>
              <a:t>ダンゴムシくんを見つけて</a:t>
            </a:r>
            <a:r>
              <a:rPr lang="ja-JP" altLang="ja-JP" dirty="0" smtClean="0"/>
              <a:t>、とても</a:t>
            </a:r>
            <a:r>
              <a:rPr lang="ja-JP" altLang="ja-JP" dirty="0"/>
              <a:t>うれしそうです。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71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r>
              <a:rPr lang="ja-JP" altLang="ja-JP" dirty="0"/>
              <a:t>　　（ためて）</a:t>
            </a:r>
          </a:p>
          <a:p>
            <a:r>
              <a:rPr lang="ja-JP" altLang="ja-JP" dirty="0"/>
              <a:t>　土、花や草、木が元気になったら･･･？</a:t>
            </a:r>
          </a:p>
          <a:p>
            <a:r>
              <a:rPr lang="ja-JP" altLang="ja-JP" dirty="0"/>
              <a:t>　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2060"/>
                </a:solidFill>
              </a:rPr>
              <a:t>※紙芝居を半分引く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花</a:t>
            </a:r>
            <a:r>
              <a:rPr lang="ja-JP" altLang="ja-JP" dirty="0"/>
              <a:t>の蜜をご飯にしているちょう</a:t>
            </a:r>
            <a:r>
              <a:rPr lang="ja-JP" altLang="ja-JP" dirty="0" err="1"/>
              <a:t>ちょや</a:t>
            </a:r>
            <a:r>
              <a:rPr lang="ja-JP" altLang="ja-JP" dirty="0" smtClean="0"/>
              <a:t>、木</a:t>
            </a:r>
            <a:r>
              <a:rPr lang="ja-JP" altLang="ja-JP" dirty="0"/>
              <a:t>をお家にしている鳥も元気に飛び回って、</a:t>
            </a:r>
          </a:p>
          <a:p>
            <a:r>
              <a:rPr lang="ja-JP" altLang="ja-JP" dirty="0"/>
              <a:t>楽しく暮らせるということですね。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82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r>
              <a:rPr lang="ja-JP" altLang="ja-JP" dirty="0" err="1"/>
              <a:t>　　</a:t>
            </a:r>
            <a:r>
              <a:rPr lang="ja-JP" altLang="ja-JP" dirty="0"/>
              <a:t>（気持ちをこめて）</a:t>
            </a:r>
          </a:p>
          <a:p>
            <a:r>
              <a:rPr lang="ja-JP" altLang="ja-JP" dirty="0"/>
              <a:t>　「そっかぁ。小さなダンゴムシくんだ</a:t>
            </a:r>
            <a:r>
              <a:rPr lang="ja-JP" altLang="ja-JP" dirty="0" smtClean="0"/>
              <a:t>けど森</a:t>
            </a:r>
            <a:r>
              <a:rPr lang="ja-JP" altLang="ja-JP" dirty="0"/>
              <a:t>の中で大切なお仕事をしているんだね。</a:t>
            </a:r>
          </a:p>
          <a:p>
            <a:r>
              <a:rPr lang="ja-JP" altLang="ja-JP" dirty="0"/>
              <a:t>ダンゴムシくんがいるから、森の</a:t>
            </a:r>
            <a:r>
              <a:rPr lang="ja-JP" altLang="ja-JP" dirty="0" smtClean="0"/>
              <a:t>お友達</a:t>
            </a:r>
            <a:r>
              <a:rPr lang="ja-JP" altLang="ja-JP" dirty="0" err="1" smtClean="0"/>
              <a:t>み</a:t>
            </a:r>
            <a:r>
              <a:rPr lang="ja-JP" altLang="ja-JP" dirty="0"/>
              <a:t>ー</a:t>
            </a:r>
            <a:r>
              <a:rPr lang="ja-JP" altLang="ja-JP" dirty="0" err="1"/>
              <a:t>んなが</a:t>
            </a:r>
            <a:r>
              <a:rPr lang="ja-JP" altLang="ja-JP" dirty="0"/>
              <a:t>元気でいられるんだね。」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en-US" dirty="0" smtClean="0"/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ゆう</a:t>
            </a:r>
            <a:r>
              <a:rPr lang="ja-JP" altLang="ja-JP" dirty="0" err="1"/>
              <a:t>ちゃん</a:t>
            </a:r>
            <a:r>
              <a:rPr lang="ja-JP" altLang="ja-JP" dirty="0"/>
              <a:t>、その通りじゃ」</a:t>
            </a:r>
          </a:p>
          <a:p>
            <a:r>
              <a:rPr lang="en-US" altLang="ja-JP" b="1" dirty="0"/>
              <a:t> 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19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6600"/>
                </a:solidFill>
              </a:rPr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  <a:r>
              <a:rPr lang="ja-JP" altLang="ja-JP" dirty="0"/>
              <a:t>　（ゆっくり）</a:t>
            </a:r>
          </a:p>
          <a:p>
            <a:r>
              <a:rPr lang="ja-JP" altLang="ja-JP" dirty="0"/>
              <a:t>　「ダンゴムシくん、土、花や草、木</a:t>
            </a:r>
            <a:r>
              <a:rPr lang="ja-JP" altLang="ja-JP" dirty="0" smtClean="0"/>
              <a:t>、ちょう</a:t>
            </a:r>
            <a:r>
              <a:rPr lang="ja-JP" altLang="ja-JP" dirty="0" err="1"/>
              <a:t>ちょや</a:t>
            </a:r>
            <a:r>
              <a:rPr lang="ja-JP" altLang="ja-JP" dirty="0"/>
              <a:t>鳥、みんなが元気で、</a:t>
            </a:r>
          </a:p>
          <a:p>
            <a:r>
              <a:rPr lang="ja-JP" altLang="ja-JP" dirty="0"/>
              <a:t>仲良しだとわしも嬉しいんじゃ</a:t>
            </a:r>
            <a:r>
              <a:rPr lang="ja-JP" altLang="ja-JP" dirty="0" smtClean="0"/>
              <a:t>、みんな</a:t>
            </a:r>
            <a:r>
              <a:rPr lang="ja-JP" altLang="ja-JP" dirty="0"/>
              <a:t>で仲良くし</a:t>
            </a:r>
            <a:r>
              <a:rPr lang="ja-JP" altLang="ja-JP" dirty="0" err="1"/>
              <a:t>ような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よ</a:t>
            </a:r>
            <a:r>
              <a:rPr lang="ja-JP" altLang="ja-JP" dirty="0"/>
              <a:t>ー</a:t>
            </a:r>
            <a:r>
              <a:rPr lang="ja-JP" altLang="ja-JP" dirty="0" err="1"/>
              <a:t>く</a:t>
            </a:r>
            <a:r>
              <a:rPr lang="ja-JP" altLang="ja-JP" dirty="0"/>
              <a:t>分かったかい。」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224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endParaRPr lang="ja-JP" altLang="ja-JP" dirty="0">
              <a:solidFill>
                <a:srgbClr val="FF0000"/>
              </a:solidFill>
            </a:endParaRPr>
          </a:p>
          <a:p>
            <a:r>
              <a:rPr lang="ja-JP" altLang="ja-JP" dirty="0"/>
              <a:t>　「うん、ダンゴムシくんは、小さくても大切な生き物なんだね。」</a:t>
            </a:r>
          </a:p>
          <a:p>
            <a:r>
              <a:rPr lang="ja-JP" altLang="ja-JP" dirty="0"/>
              <a:t>　「お家に連れて帰ろうとしてごめんなさい。ダンゴムシくん。」</a:t>
            </a:r>
          </a:p>
          <a:p>
            <a:endParaRPr lang="en-US" altLang="ja-JP" dirty="0" smtClean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　ゆう</a:t>
            </a:r>
            <a:r>
              <a:rPr lang="ja-JP" altLang="ja-JP" dirty="0" err="1"/>
              <a:t>ちゃんは</a:t>
            </a:r>
            <a:r>
              <a:rPr lang="ja-JP" altLang="ja-JP" dirty="0"/>
              <a:t>、ダンゴムシくんを元の場所に返してあげました。</a:t>
            </a:r>
          </a:p>
          <a:p>
            <a:endParaRPr lang="en-US" altLang="ja-JP" dirty="0" smtClean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endParaRPr lang="ja-JP" altLang="ja-JP" dirty="0">
              <a:solidFill>
                <a:srgbClr val="FF0000"/>
              </a:solidFill>
            </a:endParaRPr>
          </a:p>
          <a:p>
            <a:r>
              <a:rPr lang="ja-JP" altLang="ja-JP" dirty="0"/>
              <a:t>　「ダンゴムシくん、ご飯をたくさん食べて元気な土を作ってね。」</a:t>
            </a:r>
          </a:p>
          <a:p>
            <a:endParaRPr lang="en-US" altLang="ja-JP" dirty="0" smtClean="0">
              <a:solidFill>
                <a:srgbClr val="006600"/>
              </a:solidFill>
            </a:endParaRPr>
          </a:p>
          <a:p>
            <a:r>
              <a:rPr lang="ja-JP" altLang="en-US" dirty="0">
                <a:solidFill>
                  <a:srgbClr val="006600"/>
                </a:solidFill>
              </a:rPr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ゆう</a:t>
            </a:r>
            <a:r>
              <a:rPr lang="ja-JP" altLang="ja-JP" dirty="0" err="1"/>
              <a:t>ちゃん</a:t>
            </a:r>
            <a:r>
              <a:rPr lang="ja-JP" altLang="ja-JP" dirty="0"/>
              <a:t>。えらいぞ、えらいぞ。」</a:t>
            </a:r>
          </a:p>
          <a:p>
            <a:endParaRPr lang="en-US" altLang="ja-JP" dirty="0" smtClean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　どんな小さな生き物でもみんな命があって</a:t>
            </a:r>
            <a:r>
              <a:rPr lang="ja-JP" altLang="ja-JP" dirty="0" smtClean="0"/>
              <a:t>、大切</a:t>
            </a:r>
            <a:r>
              <a:rPr lang="ja-JP" altLang="ja-JP" dirty="0"/>
              <a:t>なお仕事をしているのですね。</a:t>
            </a:r>
          </a:p>
          <a:p>
            <a:r>
              <a:rPr lang="ja-JP" altLang="ja-JP" dirty="0"/>
              <a:t>　みんなもダンゴムシくんに会ったら</a:t>
            </a:r>
            <a:r>
              <a:rPr lang="ja-JP" altLang="ja-JP" dirty="0" smtClean="0"/>
              <a:t>、この</a:t>
            </a:r>
            <a:r>
              <a:rPr lang="ja-JP" altLang="ja-JP" dirty="0"/>
              <a:t>お話を思い出してくださいね。</a:t>
            </a:r>
          </a:p>
          <a:p>
            <a:r>
              <a:rPr lang="en-US" altLang="ja-JP" dirty="0"/>
              <a:t> 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～</a:t>
            </a:r>
            <a:r>
              <a:rPr lang="ja-JP" altLang="ja-JP" dirty="0" smtClean="0"/>
              <a:t>おしまい</a:t>
            </a:r>
            <a:r>
              <a:rPr lang="ja-JP" altLang="ja-JP" dirty="0"/>
              <a:t>～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9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endParaRPr lang="ja-JP" altLang="ja-JP" dirty="0">
              <a:solidFill>
                <a:srgbClr val="FF0000"/>
              </a:solidFill>
            </a:endParaRPr>
          </a:p>
          <a:p>
            <a:r>
              <a:rPr lang="ja-JP" altLang="ja-JP" dirty="0"/>
              <a:t>　「おうちに連れて帰りたいなぁ…」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　ゆう</a:t>
            </a:r>
            <a:r>
              <a:rPr lang="ja-JP" altLang="ja-JP" dirty="0" err="1"/>
              <a:t>ちゃんは</a:t>
            </a:r>
            <a:r>
              <a:rPr lang="ja-JP" altLang="ja-JP" dirty="0"/>
              <a:t>、ダンゴムシくんと</a:t>
            </a:r>
            <a:r>
              <a:rPr lang="ja-JP" altLang="ja-JP" dirty="0" smtClean="0"/>
              <a:t>遊んでいる</a:t>
            </a:r>
            <a:r>
              <a:rPr lang="ja-JP" altLang="ja-JP" dirty="0"/>
              <a:t>うちにお家に連れて帰りたくなりました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99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C000"/>
                </a:solidFill>
              </a:rPr>
              <a:t>　</a:t>
            </a:r>
            <a:r>
              <a:rPr lang="ja-JP" altLang="ja-JP" dirty="0" smtClean="0">
                <a:solidFill>
                  <a:srgbClr val="FFC000"/>
                </a:solidFill>
              </a:rPr>
              <a:t>森</a:t>
            </a:r>
            <a:r>
              <a:rPr lang="ja-JP" altLang="ja-JP" dirty="0">
                <a:solidFill>
                  <a:srgbClr val="FFC000"/>
                </a:solidFill>
              </a:rPr>
              <a:t>の仲間Ａ</a:t>
            </a:r>
            <a:r>
              <a:rPr lang="ja-JP" altLang="ja-JP" dirty="0"/>
              <a:t>　　（おどろいて）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えーっ。ぼくたちの仲間を連れて</a:t>
            </a:r>
            <a:r>
              <a:rPr lang="ja-JP" altLang="ja-JP" dirty="0" smtClean="0"/>
              <a:t>いかないで</a:t>
            </a:r>
            <a:r>
              <a:rPr lang="ja-JP" altLang="ja-JP" dirty="0"/>
              <a:t>～」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ja-JP" altLang="ja-JP" dirty="0" smtClean="0">
                <a:solidFill>
                  <a:srgbClr val="00B050"/>
                </a:solidFill>
              </a:rPr>
              <a:t>森</a:t>
            </a:r>
            <a:r>
              <a:rPr lang="ja-JP" altLang="ja-JP" dirty="0">
                <a:solidFill>
                  <a:srgbClr val="00B050"/>
                </a:solidFill>
              </a:rPr>
              <a:t>の仲間Ｂ </a:t>
            </a:r>
            <a:r>
              <a:rPr lang="en-US" altLang="ja-JP" dirty="0">
                <a:solidFill>
                  <a:srgbClr val="00B050"/>
                </a:solidFill>
              </a:rPr>
              <a:t>   </a:t>
            </a:r>
            <a:r>
              <a:rPr lang="en-US" altLang="ja-JP" dirty="0"/>
              <a:t>(</a:t>
            </a:r>
            <a:r>
              <a:rPr lang="ja-JP" altLang="ja-JP" dirty="0"/>
              <a:t>困った様子で</a:t>
            </a:r>
            <a:r>
              <a:rPr lang="en-US" altLang="ja-JP" dirty="0"/>
              <a:t>)</a:t>
            </a:r>
            <a:endParaRPr lang="ja-JP" altLang="ja-JP" dirty="0"/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ダンゴムシくんをお家に連れて帰っちゃ</a:t>
            </a:r>
            <a:r>
              <a:rPr lang="ja-JP" altLang="ja-JP" dirty="0" smtClean="0"/>
              <a:t>、ダメ</a:t>
            </a:r>
            <a:r>
              <a:rPr lang="ja-JP" altLang="ja-JP" dirty="0"/>
              <a:t>だよぉ」</a:t>
            </a:r>
          </a:p>
          <a:p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森</a:t>
            </a:r>
            <a:r>
              <a:rPr lang="ja-JP" altLang="ja-JP" dirty="0"/>
              <a:t>の花や草、木、ちょう</a:t>
            </a:r>
            <a:r>
              <a:rPr lang="ja-JP" altLang="ja-JP" dirty="0" err="1"/>
              <a:t>ちょや</a:t>
            </a:r>
            <a:r>
              <a:rPr lang="ja-JP" altLang="ja-JP" dirty="0"/>
              <a:t>鳥たち</a:t>
            </a:r>
            <a:r>
              <a:rPr lang="ja-JP" altLang="ja-JP" dirty="0" smtClean="0"/>
              <a:t>もみんな</a:t>
            </a:r>
            <a:r>
              <a:rPr lang="ja-JP" altLang="ja-JP" dirty="0"/>
              <a:t>とっても困っています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ゆう</a:t>
            </a:r>
            <a:r>
              <a:rPr lang="ja-JP" altLang="ja-JP" dirty="0" err="1"/>
              <a:t>ちゃんは</a:t>
            </a:r>
            <a:r>
              <a:rPr lang="ja-JP" altLang="ja-JP" dirty="0" smtClean="0"/>
              <a:t>、森</a:t>
            </a:r>
            <a:r>
              <a:rPr lang="ja-JP" altLang="ja-JP" dirty="0"/>
              <a:t>のみんなに聞きました。</a:t>
            </a:r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endParaRPr lang="ja-JP" altLang="ja-JP" dirty="0">
              <a:solidFill>
                <a:srgbClr val="FF0000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なんで、なんで？どうしてお家</a:t>
            </a:r>
            <a:r>
              <a:rPr lang="ja-JP" altLang="ja-JP" dirty="0" smtClean="0"/>
              <a:t>に連れて</a:t>
            </a:r>
            <a:r>
              <a:rPr lang="ja-JP" altLang="ja-JP" dirty="0"/>
              <a:t>帰っちゃダメなの？」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83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すると、森の中で一番物知りの</a:t>
            </a:r>
          </a:p>
          <a:p>
            <a:r>
              <a:rPr lang="ja-JP" altLang="ja-JP" dirty="0"/>
              <a:t>もみの木おじいさんが答えました。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>
                <a:solidFill>
                  <a:srgbClr val="006600"/>
                </a:solidFill>
              </a:rPr>
              <a:t>もみの木おじいさん</a:t>
            </a:r>
          </a:p>
          <a:p>
            <a:r>
              <a:rPr lang="ja-JP" altLang="ja-JP" dirty="0"/>
              <a:t>「う、うん（咳払い）」</a:t>
            </a:r>
          </a:p>
          <a:p>
            <a:r>
              <a:rPr lang="ja-JP" altLang="ja-JP" dirty="0"/>
              <a:t>（やさしく教えるように）</a:t>
            </a:r>
          </a:p>
          <a:p>
            <a:r>
              <a:rPr lang="ja-JP" altLang="ja-JP" dirty="0"/>
              <a:t>「ゆう</a:t>
            </a:r>
            <a:r>
              <a:rPr lang="ja-JP" altLang="ja-JP" dirty="0" err="1"/>
              <a:t>ちゃん</a:t>
            </a:r>
            <a:r>
              <a:rPr lang="ja-JP" altLang="ja-JP" dirty="0"/>
              <a:t>。ダンゴムシくんは、この森</a:t>
            </a:r>
            <a:r>
              <a:rPr lang="ja-JP" altLang="ja-JP" dirty="0" smtClean="0"/>
              <a:t>で</a:t>
            </a:r>
            <a:r>
              <a:rPr lang="ja-JP" altLang="ja-JP" dirty="0" err="1" smtClean="0"/>
              <a:t>大切</a:t>
            </a:r>
            <a:r>
              <a:rPr lang="ja-JP" altLang="ja-JP" dirty="0" err="1"/>
              <a:t>な大切な</a:t>
            </a:r>
            <a:r>
              <a:rPr lang="ja-JP" altLang="ja-JP" dirty="0"/>
              <a:t>仕事をしておるんじゃ。</a:t>
            </a:r>
          </a:p>
          <a:p>
            <a:r>
              <a:rPr lang="ja-JP" altLang="ja-JP" dirty="0"/>
              <a:t>それはのぅ…」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>
                <a:solidFill>
                  <a:srgbClr val="002060"/>
                </a:solidFill>
              </a:rPr>
              <a:t>※少しためて、半分紙芝居を引く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06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6600"/>
                </a:solidFill>
              </a:rPr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</a:p>
          <a:p>
            <a:r>
              <a:rPr lang="ja-JP" altLang="ja-JP" dirty="0"/>
              <a:t>　「ダンゴムシくんは、わしらの枯れ葉</a:t>
            </a:r>
            <a:r>
              <a:rPr lang="ja-JP" altLang="ja-JP" dirty="0" smtClean="0"/>
              <a:t>や落ち葉</a:t>
            </a:r>
            <a:r>
              <a:rPr lang="ja-JP" altLang="ja-JP" dirty="0"/>
              <a:t>をむしゃむしゃ食べて…」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2060"/>
                </a:solidFill>
              </a:rPr>
              <a:t>※紙芝居を半分引く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6600"/>
                </a:solidFill>
              </a:rPr>
              <a:t>もみの木おじいさん</a:t>
            </a:r>
          </a:p>
          <a:p>
            <a:r>
              <a:rPr lang="ja-JP" altLang="ja-JP" dirty="0"/>
              <a:t>　「そして、ウンチを出すのじゃ」</a:t>
            </a:r>
          </a:p>
          <a:p>
            <a:r>
              <a:rPr lang="ja-JP" altLang="ja-JP" dirty="0"/>
              <a:t>　「う～ん、なんかにおう、におう」</a:t>
            </a:r>
          </a:p>
          <a:p>
            <a:r>
              <a:rPr lang="ja-JP" altLang="ja-JP" dirty="0"/>
              <a:t>　「このダンゴムシくんのウンチに</a:t>
            </a:r>
            <a:r>
              <a:rPr lang="ja-JP" altLang="ja-JP" dirty="0" smtClean="0"/>
              <a:t>は秘密</a:t>
            </a:r>
            <a:r>
              <a:rPr lang="ja-JP" altLang="ja-JP" dirty="0"/>
              <a:t>があるのじゃよ」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58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8904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6600"/>
                </a:solidFill>
              </a:rPr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</a:p>
          <a:p>
            <a:r>
              <a:rPr lang="ja-JP" altLang="ja-JP" dirty="0"/>
              <a:t>　「魔法をかけて土をモリモリ元気にしてくれるんじゃ」</a:t>
            </a:r>
          </a:p>
          <a:p>
            <a:endParaRPr lang="en-US" altLang="ja-JP" dirty="0" smtClean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　もみの木おじいさんは、ゆう</a:t>
            </a:r>
            <a:r>
              <a:rPr lang="ja-JP" altLang="ja-JP" dirty="0" err="1"/>
              <a:t>ちゃんに</a:t>
            </a:r>
            <a:r>
              <a:rPr lang="ja-JP" altLang="ja-JP" dirty="0"/>
              <a:t>優しく教えてくれました。</a:t>
            </a:r>
          </a:p>
          <a:p>
            <a:r>
              <a:rPr lang="ja-JP" altLang="ja-JP" dirty="0"/>
              <a:t>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r>
              <a:rPr lang="ja-JP" altLang="ja-JP" dirty="0" err="1"/>
              <a:t>　　</a:t>
            </a:r>
            <a:r>
              <a:rPr lang="ja-JP" altLang="ja-JP" dirty="0"/>
              <a:t>（感心する）</a:t>
            </a:r>
          </a:p>
          <a:p>
            <a:r>
              <a:rPr lang="ja-JP" altLang="ja-JP" dirty="0"/>
              <a:t>　「ダンゴムシくんのウンチってすごいんだね」</a:t>
            </a:r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そうなんじゃ。ダンゴムシくんは、木</a:t>
            </a:r>
            <a:r>
              <a:rPr lang="ja-JP" altLang="ja-JP" dirty="0" smtClean="0"/>
              <a:t>や</a:t>
            </a:r>
          </a:p>
          <a:p>
            <a:r>
              <a:rPr lang="ja-JP" altLang="ja-JP" dirty="0" smtClean="0"/>
              <a:t>お花が育つのに大切な土を作っているんだ。」</a:t>
            </a:r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ja-JP" altLang="ja-JP" dirty="0" smtClean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endParaRPr lang="ja-JP" altLang="ja-JP" dirty="0">
              <a:solidFill>
                <a:srgbClr val="FF0000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「</a:t>
            </a:r>
            <a:r>
              <a:rPr lang="ja-JP" altLang="ja-JP" dirty="0"/>
              <a:t>もし、ダンゴムシくんがいなくなったら</a:t>
            </a:r>
            <a:r>
              <a:rPr lang="ja-JP" altLang="ja-JP" dirty="0" smtClean="0"/>
              <a:t>、この</a:t>
            </a:r>
            <a:r>
              <a:rPr lang="ja-JP" altLang="ja-JP" dirty="0"/>
              <a:t>森はどうなるんだろう？」</a:t>
            </a:r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ゆう</a:t>
            </a:r>
            <a:r>
              <a:rPr lang="ja-JP" altLang="ja-JP" dirty="0" err="1"/>
              <a:t>ちゃんは</a:t>
            </a:r>
            <a:r>
              <a:rPr lang="ja-JP" altLang="ja-JP" dirty="0"/>
              <a:t>、ダンゴムシくんが</a:t>
            </a:r>
            <a:r>
              <a:rPr lang="ja-JP" altLang="ja-JP" dirty="0" smtClean="0"/>
              <a:t>いなくなったら</a:t>
            </a:r>
            <a:r>
              <a:rPr lang="ja-JP" altLang="ja-JP" dirty="0"/>
              <a:t>、どうなってしまうのか</a:t>
            </a:r>
          </a:p>
          <a:p>
            <a:r>
              <a:rPr lang="ja-JP" altLang="ja-JP" dirty="0"/>
              <a:t>考えました。</a:t>
            </a:r>
          </a:p>
          <a:p>
            <a:endParaRPr lang="en-US" altLang="ja-JP" dirty="0" smtClean="0"/>
          </a:p>
          <a:p>
            <a:r>
              <a:rPr lang="ja-JP" altLang="ja-JP" dirty="0" smtClean="0">
                <a:solidFill>
                  <a:srgbClr val="002060"/>
                </a:solidFill>
              </a:rPr>
              <a:t>※</a:t>
            </a:r>
            <a:r>
              <a:rPr lang="ja-JP" altLang="ja-JP" dirty="0">
                <a:solidFill>
                  <a:srgbClr val="002060"/>
                </a:solidFill>
              </a:rPr>
              <a:t>少しためて（子どもたちが</a:t>
            </a:r>
            <a:r>
              <a:rPr lang="ja-JP" altLang="ja-JP" dirty="0" smtClean="0">
                <a:solidFill>
                  <a:srgbClr val="002060"/>
                </a:solidFill>
              </a:rPr>
              <a:t>考える時間</a:t>
            </a:r>
            <a:r>
              <a:rPr lang="ja-JP" altLang="ja-JP" dirty="0">
                <a:solidFill>
                  <a:srgbClr val="002060"/>
                </a:solidFill>
              </a:rPr>
              <a:t>を作って）紙芝居を引く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42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ja-JP" dirty="0"/>
              <a:t>　もし、ダンゴムシくんがいなく</a:t>
            </a:r>
            <a:r>
              <a:rPr lang="ja-JP" altLang="ja-JP" dirty="0" smtClean="0"/>
              <a:t>なったら土</a:t>
            </a:r>
            <a:r>
              <a:rPr lang="ja-JP" altLang="ja-JP" dirty="0"/>
              <a:t>は元気がなくなってしまい、花や草、</a:t>
            </a:r>
          </a:p>
          <a:p>
            <a:r>
              <a:rPr lang="ja-JP" altLang="ja-JP" dirty="0"/>
              <a:t>木も枯れてしまいます。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花</a:t>
            </a:r>
            <a:r>
              <a:rPr lang="ja-JP" altLang="ja-JP" dirty="0"/>
              <a:t>や草、木が枯れてしまったら･･</a:t>
            </a:r>
            <a:r>
              <a:rPr lang="ja-JP" altLang="ja-JP" dirty="0" smtClean="0"/>
              <a:t>･次</a:t>
            </a:r>
            <a:r>
              <a:rPr lang="ja-JP" altLang="ja-JP" dirty="0"/>
              <a:t>はどうなってしまうのでしょう。</a:t>
            </a:r>
          </a:p>
          <a:p>
            <a:r>
              <a:rPr lang="ja-JP" altLang="ja-JP" dirty="0" smtClean="0"/>
              <a:t>　（</a:t>
            </a:r>
            <a:r>
              <a:rPr lang="ja-JP" altLang="ja-JP" dirty="0"/>
              <a:t>みんなに考えさせるように）</a:t>
            </a:r>
          </a:p>
          <a:p>
            <a:r>
              <a:rPr lang="ja-JP" altLang="ja-JP" dirty="0"/>
              <a:t>　もみの木おじいさんが、ゆう</a:t>
            </a:r>
            <a:r>
              <a:rPr lang="ja-JP" altLang="ja-JP" dirty="0" err="1" smtClean="0"/>
              <a:t>ちゃんに</a:t>
            </a:r>
            <a:r>
              <a:rPr lang="ja-JP" altLang="ja-JP" dirty="0" smtClean="0"/>
              <a:t>続き</a:t>
            </a:r>
            <a:r>
              <a:rPr lang="ja-JP" altLang="ja-JP" dirty="0"/>
              <a:t>を教えてくれました。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2060"/>
                </a:solidFill>
              </a:rPr>
              <a:t>※考えさせる時間をとって</a:t>
            </a:r>
            <a:r>
              <a:rPr lang="ja-JP" altLang="ja-JP" dirty="0" smtClean="0">
                <a:solidFill>
                  <a:srgbClr val="002060"/>
                </a:solidFill>
              </a:rPr>
              <a:t>、紙芝居</a:t>
            </a:r>
            <a:r>
              <a:rPr lang="ja-JP" altLang="ja-JP" dirty="0">
                <a:solidFill>
                  <a:srgbClr val="002060"/>
                </a:solidFill>
              </a:rPr>
              <a:t>を半分引く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77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6600"/>
                </a:solidFill>
              </a:rPr>
              <a:t>　</a:t>
            </a:r>
            <a:r>
              <a:rPr lang="ja-JP" altLang="ja-JP" dirty="0" smtClean="0">
                <a:solidFill>
                  <a:srgbClr val="006600"/>
                </a:solidFill>
              </a:rPr>
              <a:t>もみ</a:t>
            </a:r>
            <a:r>
              <a:rPr lang="ja-JP" altLang="ja-JP" dirty="0">
                <a:solidFill>
                  <a:srgbClr val="006600"/>
                </a:solidFill>
              </a:rPr>
              <a:t>の木おじいさん</a:t>
            </a:r>
          </a:p>
          <a:p>
            <a:r>
              <a:rPr lang="ja-JP" altLang="ja-JP" dirty="0"/>
              <a:t>　「花や草、木が枯れてしまうと</a:t>
            </a:r>
            <a:r>
              <a:rPr lang="ja-JP" altLang="ja-JP" dirty="0" err="1"/>
              <a:t>な</a:t>
            </a:r>
            <a:r>
              <a:rPr lang="ja-JP" altLang="ja-JP" dirty="0" smtClean="0"/>
              <a:t>、ちょう</a:t>
            </a:r>
            <a:r>
              <a:rPr lang="ja-JP" altLang="ja-JP" dirty="0" err="1"/>
              <a:t>ちょや</a:t>
            </a:r>
            <a:r>
              <a:rPr lang="ja-JP" altLang="ja-JP" dirty="0"/>
              <a:t>鳥たち、森に住むみんなが</a:t>
            </a:r>
          </a:p>
          <a:p>
            <a:r>
              <a:rPr lang="ja-JP" altLang="ja-JP" dirty="0"/>
              <a:t>元気がなくなってしまうんだぞ。」</a:t>
            </a:r>
          </a:p>
          <a:p>
            <a:endParaRPr lang="en-US" altLang="ja-JP" dirty="0" smtClean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2060"/>
                </a:solidFill>
              </a:rPr>
              <a:t>※紙芝居を半分引く</a:t>
            </a:r>
          </a:p>
          <a:p>
            <a:endParaRPr lang="en-US" altLang="ja-JP" dirty="0" smtClean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FF0000"/>
                </a:solidFill>
              </a:rPr>
              <a:t>ゆう</a:t>
            </a:r>
            <a:r>
              <a:rPr lang="ja-JP" altLang="ja-JP" dirty="0" err="1">
                <a:solidFill>
                  <a:srgbClr val="FF0000"/>
                </a:solidFill>
              </a:rPr>
              <a:t>ちゃん</a:t>
            </a:r>
            <a:r>
              <a:rPr lang="ja-JP" altLang="ja-JP" dirty="0" err="1"/>
              <a:t>　　</a:t>
            </a:r>
            <a:r>
              <a:rPr lang="ja-JP" altLang="ja-JP" dirty="0"/>
              <a:t>（かなしそうに）</a:t>
            </a:r>
          </a:p>
          <a:p>
            <a:r>
              <a:rPr lang="ja-JP" altLang="ja-JP" dirty="0"/>
              <a:t>　「みーんな、</a:t>
            </a:r>
            <a:r>
              <a:rPr lang="ja-JP" altLang="ja-JP" dirty="0" err="1"/>
              <a:t>み</a:t>
            </a:r>
            <a:r>
              <a:rPr lang="ja-JP" altLang="ja-JP" dirty="0"/>
              <a:t>ー</a:t>
            </a:r>
            <a:r>
              <a:rPr lang="ja-JP" altLang="ja-JP" dirty="0" err="1"/>
              <a:t>んな</a:t>
            </a:r>
            <a:r>
              <a:rPr lang="ja-JP" altLang="ja-JP" dirty="0"/>
              <a:t>元気がなく</a:t>
            </a:r>
            <a:r>
              <a:rPr lang="ja-JP" altLang="ja-JP" dirty="0" smtClean="0"/>
              <a:t>なってしまったら</a:t>
            </a:r>
            <a:r>
              <a:rPr lang="ja-JP" altLang="ja-JP" dirty="0"/>
              <a:t>･･･そんなのいやだぁ。</a:t>
            </a:r>
          </a:p>
          <a:p>
            <a:r>
              <a:rPr lang="ja-JP" altLang="ja-JP" dirty="0"/>
              <a:t>みんなが楽しく暮らせる森がいいよ･･･」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　ゆう</a:t>
            </a:r>
            <a:r>
              <a:rPr lang="ja-JP" altLang="ja-JP" dirty="0" err="1"/>
              <a:t>ちゃんは</a:t>
            </a:r>
            <a:r>
              <a:rPr lang="ja-JP" altLang="ja-JP" dirty="0"/>
              <a:t>、ダンゴムシくん</a:t>
            </a:r>
            <a:r>
              <a:rPr lang="ja-JP" altLang="ja-JP" dirty="0" smtClean="0"/>
              <a:t>のお仕事</a:t>
            </a:r>
            <a:r>
              <a:rPr lang="ja-JP" altLang="ja-JP" dirty="0"/>
              <a:t>や、森のみんなの事が</a:t>
            </a:r>
          </a:p>
          <a:p>
            <a:r>
              <a:rPr lang="ja-JP" altLang="ja-JP" dirty="0"/>
              <a:t>もっと知りたくなりました。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93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ja-JP" altLang="ja-JP" dirty="0" smtClean="0">
                <a:solidFill>
                  <a:srgbClr val="0000FF"/>
                </a:solidFill>
              </a:rPr>
              <a:t>ナレーション</a:t>
            </a:r>
            <a:endParaRPr lang="ja-JP" altLang="ja-JP" dirty="0">
              <a:solidFill>
                <a:srgbClr val="0000FF"/>
              </a:solidFill>
            </a:endParaRPr>
          </a:p>
          <a:p>
            <a:r>
              <a:rPr lang="ja-JP" altLang="ja-JP" dirty="0"/>
              <a:t>　ダンゴムシくんは、葉っぱを</a:t>
            </a:r>
            <a:r>
              <a:rPr lang="ja-JP" altLang="ja-JP" dirty="0" smtClean="0"/>
              <a:t>むしゃむしゃ食べて</a:t>
            </a:r>
            <a:r>
              <a:rPr lang="ja-JP" altLang="ja-JP" dirty="0"/>
              <a:t>、たくさんウンチをします。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2060"/>
                </a:solidFill>
              </a:rPr>
              <a:t>※紙芝居を半分引く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　</a:t>
            </a:r>
            <a:r>
              <a:rPr lang="ja-JP" altLang="ja-JP" dirty="0">
                <a:solidFill>
                  <a:srgbClr val="0000FF"/>
                </a:solidFill>
              </a:rPr>
              <a:t>ナレーション</a:t>
            </a:r>
          </a:p>
          <a:p>
            <a:r>
              <a:rPr lang="ja-JP" altLang="ja-JP" dirty="0"/>
              <a:t>　ダンゴムシくんのウンチは土の栄養</a:t>
            </a:r>
            <a:r>
              <a:rPr lang="ja-JP" altLang="ja-JP" dirty="0" smtClean="0"/>
              <a:t>になります。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栄養</a:t>
            </a:r>
            <a:r>
              <a:rPr lang="ja-JP" altLang="ja-JP" dirty="0"/>
              <a:t>満点の土のおかげで</a:t>
            </a:r>
            <a:r>
              <a:rPr lang="ja-JP" altLang="ja-JP" dirty="0" smtClean="0"/>
              <a:t>、森</a:t>
            </a:r>
            <a:r>
              <a:rPr lang="ja-JP" altLang="ja-JP" dirty="0"/>
              <a:t>の花や草、木が元気になります。</a:t>
            </a:r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栄養</a:t>
            </a:r>
            <a:r>
              <a:rPr lang="ja-JP" altLang="ja-JP" dirty="0"/>
              <a:t>満点の土のおかげで、森の花</a:t>
            </a:r>
            <a:r>
              <a:rPr lang="ja-JP" altLang="ja-JP" dirty="0" smtClean="0"/>
              <a:t>や草</a:t>
            </a:r>
            <a:r>
              <a:rPr lang="ja-JP" altLang="ja-JP" dirty="0"/>
              <a:t>、木が元気になります。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en-US" dirty="0" smtClean="0"/>
              <a:t>　</a:t>
            </a:r>
            <a:r>
              <a:rPr lang="ja-JP" altLang="ja-JP" dirty="0" smtClean="0">
                <a:solidFill>
                  <a:srgbClr val="002060"/>
                </a:solidFill>
              </a:rPr>
              <a:t>※</a:t>
            </a:r>
            <a:r>
              <a:rPr lang="ja-JP" altLang="ja-JP" dirty="0">
                <a:solidFill>
                  <a:srgbClr val="002060"/>
                </a:solidFill>
              </a:rPr>
              <a:t>紙芝居を半分引く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540C-1CEA-43C4-A6EE-DEF567F2736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85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40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98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84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9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15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78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40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3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7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E304-88B1-4DFF-BD48-EF96AB9E3417}" type="datetimeFigureOut">
              <a:rPr kumimoji="1" lang="ja-JP" altLang="en-US" smtClean="0"/>
              <a:t>2017/2/6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3E8F-B17B-4DF1-AEB1-0BC9F777BF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71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5895" r="2843" b="3298"/>
          <a:stretch/>
        </p:blipFill>
        <p:spPr>
          <a:xfrm>
            <a:off x="0" y="197473"/>
            <a:ext cx="9144000" cy="64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0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3368" r="-1" b="1614"/>
          <a:stretch/>
        </p:blipFill>
        <p:spPr>
          <a:xfrm>
            <a:off x="1" y="163631"/>
            <a:ext cx="9144000" cy="65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983" b="3439"/>
          <a:stretch/>
        </p:blipFill>
        <p:spPr>
          <a:xfrm>
            <a:off x="0" y="115502"/>
            <a:ext cx="9143999" cy="66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2946" r="947" b="6386"/>
          <a:stretch/>
        </p:blipFill>
        <p:spPr>
          <a:xfrm>
            <a:off x="0" y="202131"/>
            <a:ext cx="9144000" cy="63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1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983" b="3579"/>
          <a:stretch/>
        </p:blipFill>
        <p:spPr>
          <a:xfrm>
            <a:off x="0" y="134751"/>
            <a:ext cx="9143999" cy="65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1053" b="1473"/>
          <a:stretch/>
        </p:blipFill>
        <p:spPr>
          <a:xfrm>
            <a:off x="0" y="154005"/>
            <a:ext cx="9144000" cy="65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/>
        </p:blipFill>
        <p:spPr>
          <a:xfrm>
            <a:off x="0" y="105881"/>
            <a:ext cx="9144000" cy="66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3649" b="1163"/>
          <a:stretch/>
        </p:blipFill>
        <p:spPr>
          <a:xfrm>
            <a:off x="0" y="87568"/>
            <a:ext cx="9143999" cy="66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 r="1263" b="1895"/>
          <a:stretch/>
        </p:blipFill>
        <p:spPr>
          <a:xfrm>
            <a:off x="0" y="86628"/>
            <a:ext cx="9144000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5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r="1739"/>
          <a:stretch/>
        </p:blipFill>
        <p:spPr>
          <a:xfrm>
            <a:off x="0" y="141237"/>
            <a:ext cx="9144000" cy="658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1613"/>
          <a:stretch/>
        </p:blipFill>
        <p:spPr>
          <a:xfrm>
            <a:off x="0" y="96252"/>
            <a:ext cx="9144000" cy="6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r="947" b="2315"/>
          <a:stretch/>
        </p:blipFill>
        <p:spPr>
          <a:xfrm>
            <a:off x="0" y="96253"/>
            <a:ext cx="9144000" cy="66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r="2842" b="4000"/>
          <a:stretch/>
        </p:blipFill>
        <p:spPr>
          <a:xfrm>
            <a:off x="0" y="143437"/>
            <a:ext cx="9144000" cy="65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</Words>
  <Application>Microsoft Office PowerPoint</Application>
  <PresentationFormat>画面に合わせる (4:3)</PresentationFormat>
  <Paragraphs>157</Paragraphs>
  <Slides>13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福岡市役所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FINE_User</dc:creator>
  <cp:lastModifiedBy>FINE_User</cp:lastModifiedBy>
  <cp:revision>7</cp:revision>
  <dcterms:created xsi:type="dcterms:W3CDTF">2016-11-29T09:27:54Z</dcterms:created>
  <dcterms:modified xsi:type="dcterms:W3CDTF">2017-02-06T04:57:12Z</dcterms:modified>
</cp:coreProperties>
</file>