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DC04-3B99-44FC-BB68-4BBBC0BEB916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0EDB1-42E1-400B-A9A5-71677F000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84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vert="horz"/>
          <a:lstStyle/>
          <a:p>
            <a:r>
              <a:rPr lang="ja-JP" altLang="en-US" dirty="0" smtClean="0"/>
              <a:t>　　　　のこぎり</a:t>
            </a:r>
            <a:r>
              <a:rPr kumimoji="1" lang="ja-JP" altLang="en-US" dirty="0" smtClean="0"/>
              <a:t>山に　夏がやって</a:t>
            </a:r>
            <a:r>
              <a:rPr kumimoji="1" lang="ja-JP" altLang="en-US" dirty="0" smtClean="0"/>
              <a:t>きた───。</a:t>
            </a:r>
            <a:r>
              <a:rPr kumimoji="1" lang="ja-JP" altLang="en-US" dirty="0" smtClean="0"/>
              <a:t>　　　　　　　</a:t>
            </a:r>
            <a:r>
              <a:rPr kumimoji="1" lang="ja-JP" altLang="en-US" dirty="0" smtClean="0"/>
              <a:t>はずんだ</a:t>
            </a:r>
            <a:r>
              <a:rPr kumimoji="1" lang="ja-JP" altLang="en-US" dirty="0" smtClean="0"/>
              <a:t>声で</a:t>
            </a:r>
            <a:r>
              <a:rPr lang="ja-JP" altLang="en-US" dirty="0"/>
              <a:t>語り始める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キャンプ</a:t>
            </a:r>
            <a:r>
              <a:rPr kumimoji="1" lang="ja-JP" altLang="en-US" dirty="0" smtClean="0"/>
              <a:t>に　きた</a:t>
            </a:r>
            <a:r>
              <a:rPr kumimoji="1" lang="ja-JP" altLang="en-US" dirty="0" smtClean="0"/>
              <a:t>人たちで　山は　</a:t>
            </a:r>
            <a:r>
              <a:rPr kumimoji="1" lang="ja-JP" altLang="en-US" dirty="0" smtClean="0"/>
              <a:t>どこも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r>
              <a:rPr lang="ja-JP" altLang="en-US" dirty="0" smtClean="0"/>
              <a:t>　　　　大にぎわい！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　　　　　「ヤッホー」　　　　　　　　　　　　　　　　　　　　　</a:t>
            </a:r>
            <a:r>
              <a:rPr kumimoji="1" lang="ja-JP" altLang="en-US" dirty="0" smtClean="0"/>
              <a:t>遠く</a:t>
            </a:r>
            <a:r>
              <a:rPr kumimoji="1" lang="ja-JP" altLang="en-US" dirty="0" smtClean="0"/>
              <a:t>から</a:t>
            </a:r>
            <a:r>
              <a:rPr lang="ja-JP" altLang="en-US" dirty="0" smtClean="0"/>
              <a:t>叫ぶ</a:t>
            </a:r>
            <a:r>
              <a:rPr lang="ja-JP" altLang="en-US" dirty="0" smtClean="0"/>
              <a:t>よ</a:t>
            </a:r>
            <a:r>
              <a:rPr lang="ja-JP" altLang="en-US" dirty="0"/>
              <a:t>うに大きな声で</a:t>
            </a:r>
            <a:endParaRPr lang="en-US" altLang="ja-JP" dirty="0"/>
          </a:p>
          <a:p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　　　　　　　　　　　　　　　　　　　　</a:t>
            </a:r>
            <a:endParaRPr lang="en-US" altLang="ja-JP" dirty="0"/>
          </a:p>
          <a:p>
            <a:r>
              <a:rPr kumimoji="1" lang="ja-JP" altLang="en-US" dirty="0" smtClean="0"/>
              <a:t>　　　　　　　　</a:t>
            </a:r>
            <a:r>
              <a:rPr kumimoji="1" lang="en-US" altLang="ja-JP" dirty="0" smtClean="0"/>
              <a:t>---</a:t>
            </a:r>
            <a:r>
              <a:rPr kumimoji="1" lang="ja-JP" altLang="en-US" dirty="0" smtClean="0"/>
              <a:t>すばやくぬく</a:t>
            </a:r>
            <a:r>
              <a:rPr kumimoji="1" lang="en-US" altLang="ja-JP" dirty="0" smtClean="0"/>
              <a:t>---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08624" y="4344128"/>
            <a:ext cx="0" cy="208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2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ある日の</a:t>
            </a:r>
            <a:r>
              <a:rPr kumimoji="1" lang="ja-JP" altLang="en-US" dirty="0" smtClean="0"/>
              <a:t>こと、</a:t>
            </a:r>
            <a:endParaRPr kumimoji="1" lang="en-US" altLang="ja-JP" dirty="0" smtClean="0"/>
          </a:p>
          <a:p>
            <a:r>
              <a:rPr lang="ja-JP" altLang="en-US" dirty="0"/>
              <a:t>カン</a:t>
            </a:r>
            <a:r>
              <a:rPr lang="ja-JP" altLang="en-US" dirty="0" smtClean="0"/>
              <a:t>助　</a:t>
            </a:r>
            <a:r>
              <a:rPr lang="ja-JP" altLang="en-US" dirty="0" smtClean="0"/>
              <a:t>「</a:t>
            </a:r>
            <a:r>
              <a:rPr lang="ja-JP" altLang="en-US" dirty="0" smtClean="0"/>
              <a:t>わぁーい。　ピカピカ</a:t>
            </a:r>
            <a:r>
              <a:rPr lang="ja-JP" altLang="en-US" dirty="0" smtClean="0"/>
              <a:t>の　ゲタ</a:t>
            </a:r>
            <a:r>
              <a:rPr lang="ja-JP" altLang="en-US" dirty="0" smtClean="0"/>
              <a:t>だ</a:t>
            </a:r>
            <a:r>
              <a:rPr lang="ja-JP" altLang="en-US" dirty="0" smtClean="0"/>
              <a:t>！」</a:t>
            </a:r>
            <a:r>
              <a:rPr lang="ja-JP" altLang="en-US" dirty="0" smtClean="0"/>
              <a:t>　　　　　　　　</a:t>
            </a:r>
            <a:r>
              <a:rPr lang="ja-JP" altLang="en-US" dirty="0" smtClean="0"/>
              <a:t>大きな</a:t>
            </a:r>
            <a:r>
              <a:rPr lang="ja-JP" altLang="en-US" dirty="0" smtClean="0"/>
              <a:t>声で</a:t>
            </a:r>
            <a:r>
              <a:rPr lang="ja-JP" altLang="en-US" dirty="0" smtClean="0"/>
              <a:t>うれしそうに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カン助は　さっそく　はいてみました。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それは　古びた　木の　ゲタでは</a:t>
            </a:r>
            <a:r>
              <a:rPr lang="ja-JP" altLang="en-US" dirty="0" smtClean="0"/>
              <a:t>なく、</a:t>
            </a:r>
            <a:r>
              <a:rPr lang="ja-JP" altLang="en-US" dirty="0" smtClean="0"/>
              <a:t>　　　　　　　熱っぽく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真新しい　</a:t>
            </a:r>
            <a:r>
              <a:rPr kumimoji="1" lang="ja-JP" altLang="en-US" dirty="0" smtClean="0"/>
              <a:t>鉄の</a:t>
            </a:r>
            <a:r>
              <a:rPr kumimoji="1" lang="ja-JP" altLang="en-US" dirty="0" smtClean="0"/>
              <a:t>ゲタ　でした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---</a:t>
            </a:r>
            <a:r>
              <a:rPr lang="ja-JP" altLang="en-US" dirty="0" smtClean="0"/>
              <a:t>さっとぬく</a:t>
            </a:r>
            <a:r>
              <a:rPr lang="en-US" altLang="ja-JP" dirty="0" smtClean="0"/>
              <a:t>---</a:t>
            </a:r>
          </a:p>
          <a:p>
            <a:endParaRPr lang="en-US" altLang="ja-JP" dirty="0" smtClean="0"/>
          </a:p>
          <a:p>
            <a:r>
              <a:rPr kumimoji="1" lang="ja-JP" altLang="en-US" dirty="0" smtClean="0"/>
              <a:t>　　　　　カン助</a:t>
            </a:r>
            <a:r>
              <a:rPr kumimoji="1" lang="ja-JP" altLang="en-US" dirty="0" smtClean="0"/>
              <a:t>は、また</a:t>
            </a:r>
            <a:r>
              <a:rPr kumimoji="1" lang="ja-JP" altLang="en-US" dirty="0" smtClean="0"/>
              <a:t>　もとのように　元気に　　　　　　</a:t>
            </a:r>
            <a:r>
              <a:rPr kumimoji="1" lang="ja-JP" altLang="en-US" dirty="0" smtClean="0"/>
              <a:t>　楽しそう</a:t>
            </a:r>
            <a:r>
              <a:rPr kumimoji="1" lang="ja-JP" altLang="en-US" dirty="0" smtClean="0"/>
              <a:t>に</a:t>
            </a:r>
            <a:endParaRPr kumimoji="1" lang="en-US" altLang="ja-JP" dirty="0" smtClean="0"/>
          </a:p>
          <a:p>
            <a:r>
              <a:rPr lang="ja-JP" altLang="en-US" dirty="0" smtClean="0"/>
              <a:t>　　　　　山から　谷へ　飛びこえて　行きました。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221088" y="4355976"/>
            <a:ext cx="0" cy="22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9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</a:t>
            </a:r>
            <a:r>
              <a:rPr kumimoji="1" lang="ja-JP" altLang="en-US" dirty="0" smtClean="0"/>
              <a:t>実は、</a:t>
            </a:r>
            <a:r>
              <a:rPr kumimoji="1" lang="ja-JP" altLang="en-US" dirty="0" smtClean="0"/>
              <a:t>　あのゲタは　アキカンを　とかし　　　　　　　ないし</a:t>
            </a:r>
            <a:r>
              <a:rPr kumimoji="1" lang="ja-JP" altLang="en-US" dirty="0" err="1" smtClean="0"/>
              <a:t>ょ</a:t>
            </a:r>
            <a:r>
              <a:rPr kumimoji="1" lang="ja-JP" altLang="en-US" dirty="0" smtClean="0"/>
              <a:t>話をする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て　つくりなおしたものなのです。　　　　　　　　　　　ように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カン助の　やさしい気持ちと　ケン</a:t>
            </a:r>
            <a:r>
              <a:rPr lang="ja-JP" altLang="en-US" dirty="0" err="1" smtClean="0"/>
              <a:t>ち</a:t>
            </a:r>
            <a:r>
              <a:rPr lang="ja-JP" altLang="en-US" dirty="0" smtClean="0"/>
              <a:t>　　　　　　　　　子供達にいいきか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</a:t>
            </a:r>
            <a:r>
              <a:rPr kumimoji="1" lang="ja-JP" altLang="en-US" dirty="0" err="1" smtClean="0"/>
              <a:t>ゃん</a:t>
            </a:r>
            <a:r>
              <a:rPr kumimoji="1" lang="ja-JP" altLang="en-US" dirty="0" smtClean="0"/>
              <a:t>からの　贈りものの　お話しが　人　　　　　　　せるように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から　人へ　つたえられました。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（間）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それいらい　のこぎり山に　アキカンを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すてる人は　いなく　なったと</a:t>
            </a:r>
            <a:r>
              <a:rPr kumimoji="1" lang="ja-JP" altLang="en-US" dirty="0" err="1" smtClean="0"/>
              <a:t>さ</a:t>
            </a:r>
            <a:r>
              <a:rPr kumimoji="1" lang="ja-JP" altLang="en-US" dirty="0" smtClean="0"/>
              <a:t>！　　　　　　　　　　最後は元気よく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　　　　　　　　　</a:t>
            </a:r>
            <a:r>
              <a:rPr kumimoji="1" lang="en-US" altLang="ja-JP" dirty="0" smtClean="0"/>
              <a:t>---</a:t>
            </a:r>
            <a:r>
              <a:rPr kumimoji="1" lang="ja-JP" altLang="en-US" dirty="0" smtClean="0"/>
              <a:t>おしまい</a:t>
            </a:r>
            <a:r>
              <a:rPr kumimoji="1" lang="en-US" altLang="ja-JP" dirty="0" smtClean="0"/>
              <a:t>---</a:t>
            </a:r>
          </a:p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221088" y="4355976"/>
            <a:ext cx="0" cy="4032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4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vert="horz"/>
          <a:lstStyle/>
          <a:p>
            <a:r>
              <a:rPr kumimoji="1" lang="ja-JP" altLang="en-US" dirty="0" smtClean="0"/>
              <a:t>　　　　　「そう！　そうなんですよ。」　　　　　　　　　　</a:t>
            </a:r>
            <a:r>
              <a:rPr kumimoji="1" lang="ja-JP" altLang="en-US" dirty="0" smtClean="0"/>
              <a:t>語りかけるように</a:t>
            </a:r>
            <a:endParaRPr kumimoji="1" lang="en-US" altLang="ja-JP" dirty="0" smtClean="0"/>
          </a:p>
          <a:p>
            <a:r>
              <a:rPr lang="ja-JP" altLang="en-US" dirty="0" smtClean="0"/>
              <a:t>　　　　のこぎり山に</a:t>
            </a:r>
            <a:r>
              <a:rPr lang="ja-JP" altLang="en-US" dirty="0" smtClean="0"/>
              <a:t>は、昔から　カン</a:t>
            </a:r>
            <a:r>
              <a:rPr lang="ja-JP" altLang="en-US" dirty="0" smtClean="0"/>
              <a:t>助という　</a:t>
            </a:r>
            <a:endParaRPr lang="en-US" altLang="ja-JP" dirty="0" smtClean="0"/>
          </a:p>
          <a:p>
            <a:r>
              <a:rPr kumimoji="1" lang="ja-JP" altLang="en-US" dirty="0" smtClean="0"/>
              <a:t>　　　　てんぐが　すんで</a:t>
            </a:r>
            <a:r>
              <a:rPr kumimoji="1" lang="ja-JP" altLang="en-US" dirty="0" smtClean="0"/>
              <a:t>いて、</a:t>
            </a:r>
            <a:r>
              <a:rPr kumimoji="1" lang="ja-JP" altLang="en-US" dirty="0" smtClean="0"/>
              <a:t>　いまでも　山</a:t>
            </a:r>
            <a:r>
              <a:rPr kumimoji="1" lang="ja-JP" altLang="en-US" dirty="0" smtClean="0"/>
              <a:t>から</a:t>
            </a:r>
            <a:endParaRPr kumimoji="1" lang="en-US" altLang="ja-JP" dirty="0" smtClean="0"/>
          </a:p>
          <a:p>
            <a:r>
              <a:rPr lang="ja-JP" altLang="en-US" dirty="0" smtClean="0"/>
              <a:t>　　　　</a:t>
            </a:r>
            <a:r>
              <a:rPr lang="ja-JP" altLang="en-US" dirty="0" smtClean="0"/>
              <a:t>谷へ、</a:t>
            </a:r>
            <a:r>
              <a:rPr lang="ja-JP" altLang="en-US" dirty="0" smtClean="0"/>
              <a:t>　谷から　山へ</a:t>
            </a:r>
            <a:r>
              <a:rPr lang="ja-JP" altLang="en-US" dirty="0" smtClean="0"/>
              <a:t>と、ビュンビュンと</a:t>
            </a:r>
            <a:r>
              <a:rPr lang="ja-JP" altLang="en-US" dirty="0" smtClean="0"/>
              <a:t>　　　　元気よく</a:t>
            </a:r>
            <a:r>
              <a:rPr lang="ja-JP" altLang="en-US" dirty="0" smtClean="0"/>
              <a:t>楽しそうに</a:t>
            </a:r>
            <a:endParaRPr lang="en-US" altLang="ja-JP" dirty="0" smtClean="0"/>
          </a:p>
          <a:p>
            <a:r>
              <a:rPr kumimoji="1" lang="ja-JP" altLang="en-US" dirty="0" smtClean="0"/>
              <a:t>　　　　</a:t>
            </a:r>
            <a:r>
              <a:rPr kumimoji="1" lang="ja-JP" altLang="en-US" dirty="0" smtClean="0"/>
              <a:t>とびまわって</a:t>
            </a:r>
            <a:r>
              <a:rPr kumimoji="1" lang="ja-JP" altLang="en-US" dirty="0" smtClean="0"/>
              <a:t>　いるそうです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　　　　　　</a:t>
            </a:r>
            <a:r>
              <a:rPr kumimoji="1" lang="en-US" altLang="ja-JP" dirty="0" smtClean="0"/>
              <a:t>---</a:t>
            </a:r>
            <a:r>
              <a:rPr kumimoji="1" lang="ja-JP" altLang="en-US" dirty="0" smtClean="0"/>
              <a:t>ぬきながら</a:t>
            </a:r>
            <a:r>
              <a:rPr kumimoji="1" lang="en-US" altLang="ja-JP" dirty="0" smtClean="0"/>
              <a:t>---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カン助　「ひゃあー　</a:t>
            </a:r>
            <a:r>
              <a:rPr kumimoji="1" lang="ja-JP" altLang="en-US" dirty="0" err="1" smtClean="0"/>
              <a:t>だっ</a:t>
            </a:r>
            <a:r>
              <a:rPr kumimoji="1" lang="ja-JP" altLang="en-US" dirty="0" smtClean="0"/>
              <a:t>だれだー　きれいな　　　</a:t>
            </a:r>
            <a:r>
              <a:rPr kumimoji="1" lang="ja-JP" altLang="en-US" dirty="0" smtClean="0"/>
              <a:t>　　おどろいた様子で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山に　アキカンをすてたのはー</a:t>
            </a:r>
            <a:r>
              <a:rPr lang="ja-JP" altLang="en-US" dirty="0" smtClean="0"/>
              <a:t>」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 プンプンおこった</a:t>
            </a:r>
            <a:r>
              <a:rPr lang="ja-JP" altLang="en-US" dirty="0"/>
              <a:t>　様子で</a:t>
            </a:r>
            <a:r>
              <a:rPr kumimoji="1" lang="ja-JP" altLang="en-US" dirty="0" smtClean="0"/>
              <a:t>　　　　　　　　　　　　　　　　　　　　　　　　　　　　　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</a:t>
            </a:r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2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909360" y="4380224"/>
            <a:ext cx="0" cy="28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2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92696" y="4283166"/>
            <a:ext cx="5486400" cy="4114800"/>
          </a:xfrm>
        </p:spPr>
        <p:txBody>
          <a:bodyPr/>
          <a:lstStyle/>
          <a:p>
            <a:r>
              <a:rPr kumimoji="1" lang="ja-JP" altLang="en-US" dirty="0" smtClean="0"/>
              <a:t>　　　　　</a:t>
            </a:r>
            <a:r>
              <a:rPr kumimoji="1" lang="ja-JP" altLang="en-US" dirty="0" smtClean="0"/>
              <a:t>てんぐの</a:t>
            </a:r>
            <a:r>
              <a:rPr kumimoji="1" lang="ja-JP" altLang="en-US" dirty="0" smtClean="0"/>
              <a:t>　カン助</a:t>
            </a:r>
            <a:r>
              <a:rPr kumimoji="1" lang="ja-JP" altLang="en-US" dirty="0" smtClean="0"/>
              <a:t>は、</a:t>
            </a:r>
            <a:r>
              <a:rPr kumimoji="1" lang="ja-JP" altLang="en-US" dirty="0" smtClean="0"/>
              <a:t>　アキカンを　</a:t>
            </a:r>
            <a:r>
              <a:rPr kumimoji="1" lang="ja-JP" altLang="en-US" dirty="0" smtClean="0"/>
              <a:t>ふん　　　 </a:t>
            </a:r>
            <a:r>
              <a:rPr lang="ja-JP" altLang="en-US" dirty="0" smtClean="0"/>
              <a:t>こっけい</a:t>
            </a:r>
            <a:r>
              <a:rPr lang="ja-JP" altLang="en-US" dirty="0"/>
              <a:t>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/>
              <a:t>ずけ、</a:t>
            </a:r>
            <a:r>
              <a:rPr lang="ja-JP" altLang="en-US" dirty="0" smtClean="0"/>
              <a:t>　すってん　ころりん！　　　　　　　　　</a:t>
            </a:r>
            <a:endParaRPr lang="en-US" altLang="ja-JP" dirty="0" smtClean="0"/>
          </a:p>
          <a:p>
            <a:r>
              <a:rPr lang="ja-JP" altLang="en-US" dirty="0" smtClean="0"/>
              <a:t>カン</a:t>
            </a:r>
            <a:r>
              <a:rPr lang="ja-JP" altLang="en-US" dirty="0" smtClean="0"/>
              <a:t>助</a:t>
            </a:r>
            <a:r>
              <a:rPr lang="ja-JP" altLang="en-US" dirty="0" smtClean="0"/>
              <a:t>　「あいたたた・・・。</a:t>
            </a:r>
            <a:r>
              <a:rPr lang="ja-JP" altLang="en-US" dirty="0" smtClean="0"/>
              <a:t>ありゃ</a:t>
            </a:r>
            <a:r>
              <a:rPr lang="ja-JP" altLang="en-US" dirty="0" smtClean="0"/>
              <a:t>あ。</a:t>
            </a:r>
            <a:r>
              <a:rPr lang="ja-JP" altLang="en-US" dirty="0" smtClean="0"/>
              <a:t>こりゃ</a:t>
            </a:r>
            <a:r>
              <a:rPr lang="ja-JP" altLang="en-US" dirty="0" smtClean="0"/>
              <a:t>　</a:t>
            </a:r>
            <a:r>
              <a:rPr lang="ja-JP" altLang="en-US" dirty="0"/>
              <a:t>　　　　　　大きな声で</a:t>
            </a:r>
            <a:r>
              <a:rPr lang="ja-JP" altLang="en-US" dirty="0" smtClean="0"/>
              <a:t>おどろきながら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/>
              <a:t>大変</a:t>
            </a:r>
            <a:r>
              <a:rPr lang="ja-JP" altLang="en-US" dirty="0" smtClean="0"/>
              <a:t>。」　　　　　　　　　　　　　　　　　　　　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　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3956936" y="4307664"/>
            <a:ext cx="0" cy="20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7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カン助　「おれの　大事な　木の</a:t>
            </a:r>
            <a:r>
              <a:rPr lang="ja-JP" altLang="en-US" dirty="0" err="1" smtClean="0"/>
              <a:t>げた</a:t>
            </a:r>
            <a:r>
              <a:rPr lang="ja-JP" altLang="en-US" dirty="0" smtClean="0"/>
              <a:t>が　こわれ　　おこりながら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</a:t>
            </a:r>
            <a:r>
              <a:rPr kumimoji="1" lang="ja-JP" altLang="en-US" dirty="0" err="1" smtClean="0"/>
              <a:t>ち</a:t>
            </a:r>
            <a:r>
              <a:rPr kumimoji="1" lang="ja-JP" altLang="en-US" dirty="0" smtClean="0"/>
              <a:t>まったぞー。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（少しの間）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ひどいことに　なったぞ！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r>
              <a:rPr lang="en-US" altLang="ja-JP" dirty="0" smtClean="0"/>
              <a:t>---</a:t>
            </a:r>
            <a:r>
              <a:rPr lang="ja-JP" altLang="en-US" dirty="0" smtClean="0"/>
              <a:t>ゆっくりぬきながら</a:t>
            </a:r>
            <a:r>
              <a:rPr lang="en-US" altLang="ja-JP" dirty="0" smtClean="0"/>
              <a:t>---</a:t>
            </a:r>
            <a:r>
              <a:rPr lang="ja-JP" altLang="en-US" dirty="0" smtClean="0"/>
              <a:t>　　　　　　</a:t>
            </a:r>
            <a:r>
              <a:rPr lang="ja-JP" altLang="en-US" dirty="0" smtClean="0"/>
              <a:t>　　　　こまった</a:t>
            </a:r>
            <a:r>
              <a:rPr lang="ja-JP" altLang="en-US" dirty="0" smtClean="0"/>
              <a:t>様子で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</a:t>
            </a:r>
            <a:endParaRPr lang="en-US" altLang="ja-JP" dirty="0"/>
          </a:p>
          <a:p>
            <a:r>
              <a:rPr kumimoji="1" lang="ja-JP" altLang="en-US" dirty="0" smtClean="0"/>
              <a:t>　　　　　「</a:t>
            </a:r>
            <a:r>
              <a:rPr kumimoji="1" lang="ja-JP" altLang="en-US" dirty="0" smtClean="0"/>
              <a:t>だれも　かたづけない</a:t>
            </a:r>
            <a:r>
              <a:rPr kumimoji="1" lang="ja-JP" altLang="en-US" dirty="0" smtClean="0"/>
              <a:t>から、</a:t>
            </a:r>
            <a:r>
              <a:rPr kumimoji="1" lang="ja-JP" altLang="en-US" dirty="0" smtClean="0"/>
              <a:t>　こんなこ　　語りかける</a:t>
            </a:r>
            <a:r>
              <a:rPr kumimoji="1" lang="ja-JP" altLang="en-US" dirty="0" smtClean="0"/>
              <a:t>ように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/>
              <a:t>と</a:t>
            </a:r>
            <a:r>
              <a:rPr lang="ja-JP" altLang="en-US" dirty="0" smtClean="0"/>
              <a:t>に　なっちまうんだ。」　　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3799710" y="4355976"/>
            <a:ext cx="0" cy="230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6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カン</a:t>
            </a:r>
            <a:r>
              <a:rPr kumimoji="1" lang="ja-JP" altLang="en-US" dirty="0" smtClean="0"/>
              <a:t>助</a:t>
            </a:r>
            <a:r>
              <a:rPr kumimoji="1" lang="ja-JP" altLang="en-US" dirty="0" smtClean="0"/>
              <a:t>　「</a:t>
            </a:r>
            <a:r>
              <a:rPr kumimoji="1" lang="ja-JP" altLang="en-US" dirty="0" smtClean="0"/>
              <a:t>いやー、ある、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/>
              <a:t>ある、</a:t>
            </a:r>
            <a:r>
              <a:rPr kumimoji="1" lang="ja-JP" altLang="en-US" dirty="0" smtClean="0"/>
              <a:t>　こんな</a:t>
            </a:r>
            <a:r>
              <a:rPr kumimoji="1" lang="ja-JP" altLang="en-US" dirty="0" smtClean="0"/>
              <a:t>に</a:t>
            </a:r>
            <a:r>
              <a:rPr lang="ja-JP" altLang="en-US" dirty="0"/>
              <a:t>　</a:t>
            </a:r>
            <a:r>
              <a:rPr lang="ja-JP" altLang="en-US" dirty="0" smtClean="0"/>
              <a:t>　　　  </a:t>
            </a:r>
            <a:r>
              <a:rPr kumimoji="1" lang="ja-JP" altLang="en-US" dirty="0" smtClean="0"/>
              <a:t>ゆっくり</a:t>
            </a:r>
            <a:r>
              <a:rPr kumimoji="1" lang="ja-JP" altLang="en-US" dirty="0" smtClean="0"/>
              <a:t>大きな</a:t>
            </a:r>
            <a:r>
              <a:rPr kumimoji="1" lang="ja-JP" altLang="en-US" dirty="0" smtClean="0"/>
              <a:t>声</a:t>
            </a:r>
            <a:r>
              <a:rPr lang="ja-JP" altLang="en-US" dirty="0"/>
              <a:t>で熱っぽく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/>
              <a:t>たくさん</a:t>
            </a:r>
            <a:r>
              <a:rPr lang="ja-JP" altLang="en-US" dirty="0" smtClean="0"/>
              <a:t>！」　　　　　　　　　　　　　　　　　　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</a:t>
            </a:r>
            <a:r>
              <a:rPr kumimoji="1" lang="ja-JP" altLang="en-US" dirty="0" smtClean="0"/>
              <a:t>カン</a:t>
            </a:r>
            <a:r>
              <a:rPr kumimoji="1" lang="ja-JP" altLang="en-US" dirty="0" smtClean="0"/>
              <a:t>助</a:t>
            </a:r>
            <a:r>
              <a:rPr kumimoji="1" lang="ja-JP" altLang="en-US" dirty="0" smtClean="0"/>
              <a:t>は、ていねい</a:t>
            </a:r>
            <a:r>
              <a:rPr kumimoji="1" lang="ja-JP" altLang="en-US" dirty="0" smtClean="0"/>
              <a:t>に　</a:t>
            </a:r>
            <a:r>
              <a:rPr kumimoji="1" lang="ja-JP" altLang="en-US" dirty="0" smtClean="0"/>
              <a:t>一つ一つ</a:t>
            </a:r>
            <a:r>
              <a:rPr kumimoji="1" lang="ja-JP" altLang="en-US" dirty="0" smtClean="0"/>
              <a:t>　　</a:t>
            </a:r>
            <a:r>
              <a:rPr kumimoji="1" lang="ja-JP" altLang="en-US" dirty="0" smtClean="0"/>
              <a:t>　　</a:t>
            </a:r>
            <a:r>
              <a:rPr kumimoji="1" lang="ja-JP" altLang="en-US" dirty="0" smtClean="0"/>
              <a:t>　やさしそうに</a:t>
            </a:r>
            <a:r>
              <a:rPr kumimoji="1" lang="ja-JP" altLang="en-US" dirty="0" smtClean="0"/>
              <a:t>語る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/>
              <a:t>ひ</a:t>
            </a:r>
            <a:r>
              <a:rPr lang="ja-JP" altLang="en-US" dirty="0" smtClean="0"/>
              <a:t>ろい</a:t>
            </a:r>
            <a:r>
              <a:rPr lang="ja-JP" altLang="en-US" dirty="0" smtClean="0"/>
              <a:t>　集めた。　　</a:t>
            </a:r>
            <a:endParaRPr lang="en-US" altLang="ja-JP" dirty="0" smtClean="0"/>
          </a:p>
          <a:p>
            <a:r>
              <a:rPr lang="ja-JP" altLang="en-US" dirty="0" smtClean="0"/>
              <a:t>　　　　　　　　　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</a:t>
            </a:r>
            <a:r>
              <a:rPr kumimoji="1" lang="en-US" altLang="ja-JP" dirty="0" smtClean="0"/>
              <a:t>---</a:t>
            </a:r>
            <a:r>
              <a:rPr kumimoji="1" lang="ja-JP" altLang="en-US" dirty="0" smtClean="0"/>
              <a:t>ゆっくりぬきながら</a:t>
            </a:r>
            <a:r>
              <a:rPr kumimoji="1" lang="en-US" altLang="ja-JP" dirty="0" smtClean="0"/>
              <a:t>---</a:t>
            </a:r>
          </a:p>
          <a:p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 smtClean="0"/>
              <a:t>そして</a:t>
            </a:r>
            <a:r>
              <a:rPr lang="ja-JP" altLang="en-US" dirty="0" smtClean="0"/>
              <a:t>　夜中</a:t>
            </a:r>
            <a:r>
              <a:rPr lang="ja-JP" altLang="en-US" dirty="0" smtClean="0"/>
              <a:t>まで、かかりました</a:t>
            </a:r>
            <a:r>
              <a:rPr lang="ja-JP" altLang="en-US" dirty="0" smtClean="0"/>
              <a:t>。　　　　</a:t>
            </a:r>
            <a:r>
              <a:rPr lang="ja-JP" altLang="en-US" dirty="0" smtClean="0"/>
              <a:t>　ゆっくり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3637775" y="4355976"/>
            <a:ext cx="0" cy="20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3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てんぐの　カン助</a:t>
            </a:r>
            <a:r>
              <a:rPr kumimoji="1" lang="ja-JP" altLang="en-US" dirty="0" smtClean="0"/>
              <a:t>は、</a:t>
            </a:r>
            <a:r>
              <a:rPr kumimoji="1" lang="ja-JP" altLang="en-US" dirty="0" smtClean="0"/>
              <a:t>　アキカン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,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kumimoji="1" lang="en-US" altLang="ja-JP" dirty="0" smtClean="0"/>
          </a:p>
          <a:p>
            <a:r>
              <a:rPr lang="ja-JP" altLang="en-US" dirty="0" smtClean="0"/>
              <a:t>　　　　</a:t>
            </a:r>
            <a:r>
              <a:rPr lang="ja-JP" altLang="en-US" dirty="0" smtClean="0"/>
              <a:t>ひとまとめ</a:t>
            </a:r>
            <a:r>
              <a:rPr lang="ja-JP" altLang="en-US" dirty="0" smtClean="0"/>
              <a:t>にして　ヒョイと　</a:t>
            </a:r>
            <a:r>
              <a:rPr lang="ja-JP" altLang="en-US" dirty="0" smtClean="0"/>
              <a:t>かついで</a:t>
            </a:r>
            <a:endParaRPr lang="en-US" altLang="ja-JP" dirty="0" smtClean="0"/>
          </a:p>
          <a:p>
            <a:r>
              <a:rPr lang="ja-JP" altLang="en-US" dirty="0" smtClean="0"/>
              <a:t>　　　　</a:t>
            </a:r>
            <a:r>
              <a:rPr lang="ja-JP" altLang="en-US" dirty="0" smtClean="0"/>
              <a:t>山を</a:t>
            </a:r>
            <a:r>
              <a:rPr lang="ja-JP" altLang="en-US" dirty="0" smtClean="0"/>
              <a:t>　おりて　行きました。　　　　　　　　　　　 </a:t>
            </a:r>
            <a:r>
              <a:rPr lang="ja-JP" altLang="en-US" dirty="0" smtClean="0"/>
              <a:t> 間</a:t>
            </a:r>
            <a:r>
              <a:rPr lang="ja-JP" altLang="en-US" dirty="0" smtClean="0"/>
              <a:t>をとりながら</a:t>
            </a:r>
            <a:endParaRPr lang="en-US" altLang="ja-JP" dirty="0" smtClean="0"/>
          </a:p>
          <a:p>
            <a:r>
              <a:rPr lang="ja-JP" altLang="en-US" dirty="0" smtClean="0"/>
              <a:t>　　　　ケンちゃんの　家の　庭に　</a:t>
            </a:r>
            <a:r>
              <a:rPr lang="ja-JP" altLang="en-US" dirty="0" err="1" smtClean="0"/>
              <a:t>どす</a:t>
            </a:r>
            <a:r>
              <a:rPr lang="ja-JP" altLang="en-US" dirty="0" smtClean="0"/>
              <a:t>ー</a:t>
            </a:r>
            <a:r>
              <a:rPr lang="ja-JP" altLang="en-US" dirty="0" err="1" smtClean="0"/>
              <a:t>ん</a:t>
            </a:r>
            <a:r>
              <a:rPr lang="ja-JP" altLang="en-US" dirty="0" smtClean="0"/>
              <a:t>と　　　　自然につぎの</a:t>
            </a:r>
            <a:r>
              <a:rPr lang="ja-JP" altLang="en-US" dirty="0"/>
              <a:t>場面に</a:t>
            </a:r>
            <a:r>
              <a:rPr lang="ja-JP" altLang="en-US" dirty="0" smtClean="0"/>
              <a:t>ながす</a:t>
            </a:r>
            <a:r>
              <a:rPr lang="ja-JP" altLang="en-US" dirty="0"/>
              <a:t>。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おいて　のこぎり山へ　すたこら　帰</a:t>
            </a:r>
            <a:r>
              <a:rPr lang="ja-JP" altLang="en-US" dirty="0" err="1" smtClean="0"/>
              <a:t>っ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　　　　　　　　　　　　　　　　　　　　　</a:t>
            </a:r>
            <a:endParaRPr lang="en-US" altLang="ja-JP" dirty="0" smtClean="0"/>
          </a:p>
          <a:p>
            <a:r>
              <a:rPr lang="ja-JP" altLang="en-US" dirty="0" smtClean="0"/>
              <a:t>　　　　て　行きました。　　　　　　　　　　　　　　　　　　</a:t>
            </a:r>
            <a:r>
              <a:rPr lang="ja-JP" altLang="en-US" dirty="0" smtClean="0"/>
              <a:t>（</a:t>
            </a:r>
            <a:r>
              <a:rPr lang="ja-JP" altLang="en-US" dirty="0" err="1" smtClean="0"/>
              <a:t>どす</a:t>
            </a:r>
            <a:r>
              <a:rPr lang="ja-JP" altLang="en-US" dirty="0" smtClean="0"/>
              <a:t>ー</a:t>
            </a:r>
            <a:r>
              <a:rPr lang="ja-JP" altLang="en-US" dirty="0" err="1" smtClean="0"/>
              <a:t>んの</a:t>
            </a:r>
            <a:r>
              <a:rPr lang="ja-JP" altLang="en-US" dirty="0"/>
              <a:t>部分）　強く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--</a:t>
            </a:r>
            <a:r>
              <a:rPr lang="ja-JP" altLang="en-US" dirty="0" smtClean="0"/>
              <a:t>ぬきながら</a:t>
            </a:r>
            <a:r>
              <a:rPr lang="en-US" altLang="ja-JP" dirty="0" smtClean="0"/>
              <a:t>---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　　　　朝がきた！　　　　　　　　　　　　　　　　　　　　　明るい声で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3830287" y="4332280"/>
            <a:ext cx="0" cy="20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6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ケンちゃん　「ヤヤッー。　だれだ！こんなに　たく　　　</a:t>
            </a:r>
            <a:r>
              <a:rPr kumimoji="1" lang="ja-JP" altLang="en-US" dirty="0" smtClean="0"/>
              <a:t>びっくり</a:t>
            </a:r>
            <a:r>
              <a:rPr kumimoji="1" lang="ja-JP" altLang="en-US" dirty="0" smtClean="0"/>
              <a:t>した</a:t>
            </a:r>
            <a:r>
              <a:rPr kumimoji="1" lang="ja-JP" altLang="en-US" dirty="0" smtClean="0"/>
              <a:t>声で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r>
              <a:rPr lang="ja-JP" altLang="en-US" dirty="0" smtClean="0"/>
              <a:t>　さん</a:t>
            </a:r>
            <a:r>
              <a:rPr lang="ja-JP" altLang="en-US" dirty="0" smtClean="0"/>
              <a:t>　アキカンを　</a:t>
            </a:r>
            <a:r>
              <a:rPr lang="ja-JP" altLang="en-US" dirty="0" smtClean="0"/>
              <a:t>おいて　いった</a:t>
            </a:r>
            <a:r>
              <a:rPr lang="ja-JP" altLang="en-US" dirty="0" smtClean="0"/>
              <a:t>のは　　</a:t>
            </a:r>
            <a:r>
              <a:rPr lang="ja-JP" altLang="en-US" dirty="0" smtClean="0"/>
              <a:t>力</a:t>
            </a:r>
            <a:r>
              <a:rPr lang="ja-JP" altLang="en-US" dirty="0" smtClean="0"/>
              <a:t>をこめて</a:t>
            </a:r>
            <a:r>
              <a:rPr lang="ja-JP" altLang="en-US" dirty="0" smtClean="0"/>
              <a:t>言う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？」　　　　　　　　　　　　　　　　　　　　　　　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ケンちゃんは　とつぜんの　こと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ja-JP" altLang="en-US" dirty="0" smtClean="0"/>
              <a:t>びっくり</a:t>
            </a:r>
            <a:r>
              <a:rPr lang="ja-JP" altLang="en-US" dirty="0" smtClean="0"/>
              <a:t>しました。</a:t>
            </a:r>
            <a:endParaRPr lang="en-US" altLang="ja-JP" dirty="0" smtClean="0"/>
          </a:p>
          <a:p>
            <a:r>
              <a:rPr lang="ja-JP" altLang="en-US" dirty="0" smtClean="0"/>
              <a:t>ケンちゃん　「おや！？　手紙が　ある</a:t>
            </a:r>
            <a:r>
              <a:rPr lang="ja-JP" altLang="en-US" dirty="0" smtClean="0"/>
              <a:t>ぞ──」</a:t>
            </a:r>
            <a:r>
              <a:rPr lang="ja-JP" altLang="en-US" dirty="0" smtClean="0"/>
              <a:t>　　　　　　</a:t>
            </a:r>
            <a:r>
              <a:rPr lang="ja-JP" altLang="en-US" dirty="0" smtClean="0"/>
              <a:t>不思議そう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</a:t>
            </a:r>
            <a:r>
              <a:rPr lang="en-US" altLang="ja-JP" dirty="0" smtClean="0"/>
              <a:t>---</a:t>
            </a:r>
            <a:r>
              <a:rPr lang="ja-JP" altLang="en-US" dirty="0" smtClean="0"/>
              <a:t>ぬきながら</a:t>
            </a:r>
            <a:r>
              <a:rPr lang="en-US" altLang="ja-JP" dirty="0" smtClean="0"/>
              <a:t>---</a:t>
            </a:r>
          </a:p>
          <a:p>
            <a:endParaRPr lang="en-US" altLang="ja-JP" dirty="0"/>
          </a:p>
          <a:p>
            <a:r>
              <a:rPr lang="ja-JP" altLang="en-US" dirty="0" smtClean="0"/>
              <a:t>ケンちゃん　「うん～」　　　　　　　　　　　　　　　　　　　　</a:t>
            </a:r>
            <a:r>
              <a:rPr lang="ja-JP" altLang="en-US" dirty="0" smtClean="0"/>
              <a:t>考えて</a:t>
            </a:r>
            <a:r>
              <a:rPr lang="ja-JP" altLang="en-US" dirty="0" smtClean="0"/>
              <a:t>いる</a:t>
            </a:r>
            <a:r>
              <a:rPr lang="ja-JP" altLang="en-US" dirty="0" smtClean="0"/>
              <a:t>ように</a:t>
            </a:r>
            <a:endParaRPr lang="en-US" altLang="ja-JP" dirty="0" smtClean="0"/>
          </a:p>
          <a:p>
            <a:r>
              <a:rPr lang="ja-JP" altLang="en-US" dirty="0" smtClean="0"/>
              <a:t>　　　　　　　　　　　　　　　　　　　　　　　　　　　　　　　　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053008" y="4355976"/>
            <a:ext cx="0" cy="24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7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</a:t>
            </a:r>
            <a:r>
              <a:rPr lang="ja-JP" altLang="en-US" dirty="0"/>
              <a:t> 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ケンちゃんへ！　　　　　　　　　　　　　　　　　　（カン助の声で）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ja-JP" altLang="en-US" dirty="0" smtClean="0"/>
              <a:t> この</a:t>
            </a:r>
            <a:r>
              <a:rPr lang="ja-JP" altLang="en-US" dirty="0" smtClean="0"/>
              <a:t>　アキカン</a:t>
            </a:r>
            <a:r>
              <a:rPr lang="ja-JP" altLang="en-US" dirty="0" smtClean="0"/>
              <a:t>は、の</a:t>
            </a:r>
            <a:r>
              <a:rPr lang="ja-JP" altLang="en-US" dirty="0" smtClean="0"/>
              <a:t>こぎり山</a:t>
            </a:r>
            <a:r>
              <a:rPr lang="ja-JP" altLang="en-US" dirty="0" smtClean="0"/>
              <a:t>に、</a:t>
            </a:r>
            <a:r>
              <a:rPr lang="ja-JP" altLang="en-US" dirty="0" smtClean="0"/>
              <a:t>　　　　　　子供達に</a:t>
            </a:r>
            <a:r>
              <a:rPr lang="ja-JP" altLang="en-US" dirty="0" smtClean="0"/>
              <a:t>語りかけるように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すてて　あった　ものです</a:t>
            </a:r>
            <a:r>
              <a:rPr lang="ja-JP" altLang="en-US" dirty="0" smtClean="0"/>
              <a:t>。おれは、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アキカンを　ふん</a:t>
            </a:r>
            <a:r>
              <a:rPr lang="ja-JP" altLang="en-US" dirty="0" smtClean="0"/>
              <a:t>ずけ、大切</a:t>
            </a:r>
            <a:r>
              <a:rPr lang="ja-JP" altLang="en-US" dirty="0" smtClean="0"/>
              <a:t>な　木の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げたが　</a:t>
            </a:r>
            <a:r>
              <a:rPr lang="ja-JP" altLang="en-US" dirty="0" smtClean="0"/>
              <a:t>こわれ、</a:t>
            </a:r>
            <a:r>
              <a:rPr lang="ja-JP" altLang="en-US" dirty="0" smtClean="0"/>
              <a:t>　もう</a:t>
            </a:r>
            <a:r>
              <a:rPr lang="ja-JP" altLang="en-US" dirty="0" smtClean="0"/>
              <a:t>飛び上がる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ja-JP" altLang="en-US" dirty="0" smtClean="0"/>
              <a:t>こと</a:t>
            </a:r>
            <a:r>
              <a:rPr lang="ja-JP" altLang="en-US" dirty="0" smtClean="0"/>
              <a:t>が</a:t>
            </a:r>
            <a:r>
              <a:rPr lang="ja-JP" altLang="en-US" dirty="0"/>
              <a:t>出来</a:t>
            </a:r>
            <a:r>
              <a:rPr lang="ja-JP" altLang="en-US" dirty="0" smtClean="0"/>
              <a:t>ません。　こんなことが　二度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と　ないよう</a:t>
            </a:r>
            <a:r>
              <a:rPr lang="ja-JP" altLang="en-US" dirty="0" smtClean="0"/>
              <a:t>に、アキカン</a:t>
            </a:r>
            <a:r>
              <a:rPr lang="ja-JP" altLang="en-US" dirty="0" smtClean="0"/>
              <a:t>を　山に　　　　　　</a:t>
            </a:r>
            <a:r>
              <a:rPr lang="ja-JP" altLang="en-US" dirty="0" smtClean="0"/>
              <a:t>　ちょっと悲しそうに</a:t>
            </a:r>
            <a:endParaRPr lang="en-US" altLang="ja-JP" dirty="0" smtClean="0"/>
          </a:p>
          <a:p>
            <a:r>
              <a:rPr kumimoji="1" lang="ja-JP" altLang="en-US" dirty="0" smtClean="0"/>
              <a:t>　　　　　　　</a:t>
            </a:r>
            <a:r>
              <a:rPr lang="ja-JP" altLang="en-US" dirty="0" smtClean="0"/>
              <a:t>  </a:t>
            </a:r>
            <a:r>
              <a:rPr kumimoji="1" lang="ja-JP" altLang="en-US" dirty="0" smtClean="0"/>
              <a:t>すてないで</a:t>
            </a:r>
            <a:r>
              <a:rPr kumimoji="1" lang="ja-JP" altLang="en-US" dirty="0" smtClean="0"/>
              <a:t>　ください。　　　　　　　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</a:t>
            </a:r>
            <a:r>
              <a:rPr lang="ja-JP" altLang="en-US" dirty="0" smtClean="0"/>
              <a:t>　　　　のこぎり</a:t>
            </a:r>
            <a:r>
              <a:rPr lang="ja-JP" altLang="en-US" dirty="0" smtClean="0"/>
              <a:t>山のカン助より</a:t>
            </a:r>
            <a:r>
              <a:rPr lang="en-US" altLang="ja-JP" dirty="0" smtClean="0"/>
              <a:t>』</a:t>
            </a:r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</a:t>
            </a:r>
            <a:r>
              <a:rPr lang="en-US" altLang="ja-JP" dirty="0" smtClean="0"/>
              <a:t>---</a:t>
            </a:r>
            <a:r>
              <a:rPr lang="ja-JP" altLang="en-US" dirty="0" smtClean="0"/>
              <a:t>ぬきながら</a:t>
            </a:r>
            <a:r>
              <a:rPr lang="en-US" altLang="ja-JP" dirty="0" smtClean="0"/>
              <a:t>---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ケンちゃん　「お母さん！　お母さん！」　　　　　　　　　　　あわてた様子で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221088" y="4355976"/>
            <a:ext cx="0" cy="270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5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お母さん　</a:t>
            </a:r>
            <a:r>
              <a:rPr kumimoji="1" lang="ja-JP" altLang="en-US" dirty="0" smtClean="0"/>
              <a:t>　 「</a:t>
            </a:r>
            <a:r>
              <a:rPr kumimoji="1" lang="ja-JP" altLang="en-US" dirty="0" smtClean="0"/>
              <a:t>どうしたの　朝から大きな声で・・・。」　　　　</a:t>
            </a:r>
            <a:r>
              <a:rPr kumimoji="1" lang="ja-JP" altLang="en-US" dirty="0" smtClean="0"/>
              <a:t>びっくり</a:t>
            </a:r>
            <a:r>
              <a:rPr kumimoji="1" lang="ja-JP" altLang="en-US" dirty="0" smtClean="0"/>
              <a:t>した</a:t>
            </a:r>
            <a:r>
              <a:rPr kumimoji="1" lang="ja-JP" altLang="en-US" dirty="0" smtClean="0"/>
              <a:t>様子で</a:t>
            </a:r>
            <a:endParaRPr kumimoji="1" lang="en-US" altLang="ja-JP" dirty="0" smtClean="0"/>
          </a:p>
          <a:p>
            <a:r>
              <a:rPr lang="ja-JP" altLang="en-US" dirty="0" smtClean="0"/>
              <a:t>ケン</a:t>
            </a:r>
            <a:r>
              <a:rPr lang="ja-JP" altLang="en-US" dirty="0" smtClean="0"/>
              <a:t>ちゃん　「</a:t>
            </a:r>
            <a:r>
              <a:rPr lang="ja-JP" altLang="en-US" dirty="0" smtClean="0"/>
              <a:t>見て　見て！　</a:t>
            </a:r>
            <a:r>
              <a:rPr lang="ja-JP" altLang="en-US" dirty="0" err="1" smtClean="0"/>
              <a:t>てんぐの</a:t>
            </a:r>
            <a:r>
              <a:rPr lang="ja-JP" altLang="en-US" dirty="0" smtClean="0"/>
              <a:t>カン助からの　　　　</a:t>
            </a:r>
            <a:r>
              <a:rPr lang="ja-JP" altLang="en-US" dirty="0"/>
              <a:t>大きくかん高い</a:t>
            </a:r>
            <a:r>
              <a:rPr lang="ja-JP" altLang="en-US" dirty="0" smtClean="0"/>
              <a:t>声で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</a:t>
            </a:r>
            <a:r>
              <a:rPr kumimoji="1" lang="ja-JP" altLang="en-US" dirty="0" smtClean="0"/>
              <a:t>手紙</a:t>
            </a:r>
            <a:r>
              <a:rPr kumimoji="1" lang="ja-JP" altLang="en-US" dirty="0" smtClean="0"/>
              <a:t>だよ。」　　　　　　　　　　　　　　　　　　　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　　お母さんは　手紙を　読んで・・・　　　　　　　</a:t>
            </a:r>
            <a:endParaRPr lang="en-US" altLang="ja-JP" dirty="0" smtClean="0"/>
          </a:p>
          <a:p>
            <a:r>
              <a:rPr lang="ja-JP" altLang="en-US" dirty="0" smtClean="0"/>
              <a:t>お母さん 　　「私たち、</a:t>
            </a:r>
            <a:r>
              <a:rPr lang="ja-JP" altLang="en-US" dirty="0" smtClean="0"/>
              <a:t>　みんなのせいで　こんなこと　　　</a:t>
            </a:r>
            <a:r>
              <a:rPr lang="ja-JP" altLang="en-US" dirty="0" smtClean="0"/>
              <a:t>こまった</a:t>
            </a:r>
            <a:r>
              <a:rPr lang="ja-JP" altLang="en-US" dirty="0" smtClean="0"/>
              <a:t>様子で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になってしまったのねぇ。」</a:t>
            </a:r>
            <a:endParaRPr kumimoji="1" lang="en-US" altLang="ja-JP" dirty="0" smtClean="0"/>
          </a:p>
          <a:p>
            <a:r>
              <a:rPr lang="ja-JP" altLang="en-US" dirty="0"/>
              <a:t>ケン</a:t>
            </a:r>
            <a:r>
              <a:rPr lang="ja-JP" altLang="en-US" dirty="0" smtClean="0"/>
              <a:t>ちゃん　「いい考えが　あるよ。」　　　　　　　　　　　　　とくいげに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（間）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---</a:t>
            </a:r>
            <a:r>
              <a:rPr lang="ja-JP" altLang="en-US" dirty="0" smtClean="0"/>
              <a:t>ぬきながら</a:t>
            </a:r>
            <a:r>
              <a:rPr lang="en-US" altLang="ja-JP" dirty="0" smtClean="0"/>
              <a:t>---</a:t>
            </a:r>
          </a:p>
          <a:p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　そして　のこぎり山に　秋が</a:t>
            </a:r>
            <a:r>
              <a:rPr kumimoji="1" lang="ja-JP" altLang="en-US" dirty="0" smtClean="0"/>
              <a:t>きた。</a:t>
            </a:r>
            <a:r>
              <a:rPr kumimoji="1" lang="ja-JP" altLang="en-US" dirty="0" smtClean="0"/>
              <a:t>　　　　　　　　　自然に画面を</a:t>
            </a:r>
            <a:r>
              <a:rPr lang="ja-JP" altLang="en-US" dirty="0" smtClean="0"/>
              <a:t>移しながら</a:t>
            </a:r>
            <a:endParaRPr lang="en-US" altLang="ja-JP" dirty="0"/>
          </a:p>
          <a:p>
            <a:r>
              <a:rPr kumimoji="1" lang="ja-JP" altLang="en-US" dirty="0" smtClean="0"/>
              <a:t>　　　　　　　　　　　　　　　　　　　　　　　　　　　　　　　　　　　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0EDB1-42E1-400B-A9A5-71677F00086C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221088" y="4355976"/>
            <a:ext cx="0" cy="259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0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05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8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99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01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68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4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5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63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17A2-6470-4B7D-AF2D-6AB06681DAF8}" type="datetimeFigureOut">
              <a:rPr kumimoji="1" lang="ja-JP" altLang="en-US" smtClean="0"/>
              <a:t>2017/2/9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21DC-4EC5-45C4-A799-E9E6503265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2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b="1895"/>
          <a:stretch/>
        </p:blipFill>
        <p:spPr>
          <a:xfrm>
            <a:off x="0" y="105877"/>
            <a:ext cx="9144000" cy="66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b="1194"/>
          <a:stretch/>
        </p:blipFill>
        <p:spPr>
          <a:xfrm>
            <a:off x="0" y="211759"/>
            <a:ext cx="9144000" cy="64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/>
          <a:stretch/>
        </p:blipFill>
        <p:spPr>
          <a:xfrm>
            <a:off x="0" y="57753"/>
            <a:ext cx="9144000" cy="67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5193"/>
          <a:stretch/>
        </p:blipFill>
        <p:spPr>
          <a:xfrm>
            <a:off x="0" y="117078"/>
            <a:ext cx="9143999" cy="66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0" y="182885"/>
            <a:ext cx="9144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"/>
          <a:stretch/>
        </p:blipFill>
        <p:spPr>
          <a:xfrm>
            <a:off x="0" y="154009"/>
            <a:ext cx="9144000" cy="65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/>
          <a:stretch/>
        </p:blipFill>
        <p:spPr>
          <a:xfrm>
            <a:off x="0" y="182884"/>
            <a:ext cx="9144000" cy="65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r="1579"/>
          <a:stretch/>
        </p:blipFill>
        <p:spPr>
          <a:xfrm>
            <a:off x="0" y="169031"/>
            <a:ext cx="9154083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5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 r="2842"/>
          <a:stretch/>
        </p:blipFill>
        <p:spPr>
          <a:xfrm>
            <a:off x="0" y="28089"/>
            <a:ext cx="9144000" cy="68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5334"/>
          <a:stretch/>
        </p:blipFill>
        <p:spPr>
          <a:xfrm>
            <a:off x="0" y="147954"/>
            <a:ext cx="9143999" cy="6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0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" r="737"/>
          <a:stretch/>
        </p:blipFill>
        <p:spPr>
          <a:xfrm>
            <a:off x="0" y="192873"/>
            <a:ext cx="9144000" cy="64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18</Words>
  <Application>Microsoft Office PowerPoint</Application>
  <PresentationFormat>画面に合わせる (4:3)</PresentationFormat>
  <Paragraphs>127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福岡市役所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FINE_User</dc:creator>
  <cp:lastModifiedBy>FINE_User</cp:lastModifiedBy>
  <cp:revision>57</cp:revision>
  <dcterms:created xsi:type="dcterms:W3CDTF">2016-11-29T10:00:42Z</dcterms:created>
  <dcterms:modified xsi:type="dcterms:W3CDTF">2017-02-09T05:07:10Z</dcterms:modified>
</cp:coreProperties>
</file>